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10">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139</cp:revision>
  <dcterms:created xsi:type="dcterms:W3CDTF">2018-01-30T06:08:44Z</dcterms:created>
  <dcterms:modified xsi:type="dcterms:W3CDTF">2018-04-20T08:44:15Z</dcterms:modified>
</cp:coreProperties>
</file>