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3">
      <a:dk1>
        <a:sysClr val="windowText" lastClr="000000"/>
      </a:dk1>
      <a:lt1>
        <a:sysClr val="window" lastClr="FFFFFF"/>
      </a:lt1>
      <a:dk2>
        <a:srgbClr val="394555"/>
      </a:dk2>
      <a:lt2>
        <a:srgbClr val="E7E6E6"/>
      </a:lt2>
      <a:accent1>
        <a:srgbClr val="FF6D6D"/>
      </a:accent1>
      <a:accent2>
        <a:srgbClr val="FF8B8B"/>
      </a:accent2>
      <a:accent3>
        <a:srgbClr val="FF8181"/>
      </a:accent3>
      <a:accent4>
        <a:srgbClr val="FFC000"/>
      </a:accent4>
      <a:accent5>
        <a:srgbClr val="FFABAB"/>
      </a:accent5>
      <a:accent6>
        <a:srgbClr val="FFAFA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132</cp:revision>
  <dcterms:created xsi:type="dcterms:W3CDTF">2018-01-30T06:08:44Z</dcterms:created>
  <dcterms:modified xsi:type="dcterms:W3CDTF">2018-04-20T08:42:53Z</dcterms:modified>
</cp:coreProperties>
</file>