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327"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328"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30" r:id="rId57"/>
    <p:sldId id="331" r:id="rId58"/>
    <p:sldId id="332" r:id="rId59"/>
    <p:sldId id="333" r:id="rId60"/>
    <p:sldId id="334" r:id="rId61"/>
    <p:sldId id="335" r:id="rId62"/>
    <p:sldId id="336" r:id="rId63"/>
    <p:sldId id="337" r:id="rId64"/>
    <p:sldId id="338" r:id="rId65"/>
    <p:sldId id="339" r:id="rId66"/>
    <p:sldId id="340" r:id="rId67"/>
    <p:sldId id="341" r:id="rId68"/>
    <p:sldId id="342" r:id="rId69"/>
    <p:sldId id="343" r:id="rId70"/>
    <p:sldId id="344" r:id="rId71"/>
    <p:sldId id="345" r:id="rId72"/>
    <p:sldId id="346" r:id="rId73"/>
    <p:sldId id="347" r:id="rId74"/>
    <p:sldId id="348" r:id="rId75"/>
    <p:sldId id="349" r:id="rId76"/>
    <p:sldId id="350" r:id="rId77"/>
    <p:sldId id="351" r:id="rId78"/>
    <p:sldId id="352" r:id="rId79"/>
    <p:sldId id="353" r:id="rId80"/>
    <p:sldId id="354" r:id="rId81"/>
    <p:sldId id="355" r:id="rId82"/>
    <p:sldId id="356" r:id="rId83"/>
    <p:sldId id="357" r:id="rId84"/>
    <p:sldId id="358" r:id="rId85"/>
    <p:sldId id="359"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D3A0C8-CB4E-4948-9458-3C358B7C281B}">
          <p14:sldIdLst>
            <p14:sldId id="276"/>
            <p14:sldId id="277"/>
            <p14:sldId id="278"/>
            <p14:sldId id="256"/>
            <p14:sldId id="257"/>
            <p14:sldId id="258"/>
            <p14:sldId id="260"/>
            <p14:sldId id="261"/>
            <p14:sldId id="263"/>
            <p14:sldId id="279"/>
            <p14:sldId id="281"/>
            <p14:sldId id="289"/>
            <p14:sldId id="287"/>
            <p14:sldId id="288"/>
            <p14:sldId id="327"/>
            <p14:sldId id="280"/>
            <p14:sldId id="282"/>
            <p14:sldId id="284"/>
            <p14:sldId id="285"/>
            <p14:sldId id="265"/>
            <p14:sldId id="266"/>
            <p14:sldId id="290"/>
            <p14:sldId id="267"/>
            <p14:sldId id="268"/>
            <p14:sldId id="291"/>
            <p14:sldId id="292"/>
            <p14:sldId id="293"/>
            <p14:sldId id="321"/>
            <p14:sldId id="272"/>
            <p14:sldId id="328"/>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0AB6F523-C134-4182-8AB3-762F547E4D0D}">
          <p14:sldIdLst>
            <p14:sldId id="330"/>
            <p14:sldId id="33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2E2E"/>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tx1">
                  <a:lumMod val="50000"/>
                  <a:lumOff val="50000"/>
                  <a:alpha val="4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solidFill>
            <a:schemeClr val="tx1">
              <a:lumMod val="50000"/>
              <a:lumOff val="50000"/>
            </a:schemeClr>
          </a:solidFill>
        </a:ln>
        <a:effectLst/>
        <a:sp3d>
          <a:contourClr>
            <a:schemeClr val="tx1">
              <a:lumMod val="50000"/>
              <a:lumOff val="50000"/>
            </a:schemeClr>
          </a:contourClr>
        </a:sp3d>
      </c:spPr>
    </c:sideWall>
    <c:backWall>
      <c:thickness val="0"/>
      <c:spPr>
        <a:noFill/>
        <a:ln>
          <a:solidFill>
            <a:schemeClr val="tx1">
              <a:lumMod val="50000"/>
              <a:lumOff val="50000"/>
            </a:schemeClr>
          </a:solidFill>
        </a:ln>
        <a:effectLst/>
        <a:sp3d>
          <a:contourClr>
            <a:schemeClr val="tx1">
              <a:lumMod val="50000"/>
              <a:lumOff val="50000"/>
            </a:schemeClr>
          </a:contourClr>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9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tx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9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9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solidFill>
            <a:schemeClr val="tx1">
              <a:lumMod val="75000"/>
              <a:lumOff val="25000"/>
            </a:schemeClr>
          </a:solid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bg1">
                  <a:lumMod val="9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bg1">
              <a:lumMod val="9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tx1">
              <a:lumMod val="65000"/>
              <a:lumOff val="3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500886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8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lvl1pPr>
              <a:defRPr>
                <a:solidFill>
                  <a:schemeClr val="bg1">
                    <a:lumMod val="85000"/>
                  </a:schemeClr>
                </a:solidFill>
              </a:defRPr>
            </a:lvl1p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9533035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44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chemeClr val="tx1">
                  <a:lumMod val="75000"/>
                  <a:lumOff val="25000"/>
                </a:schemeClr>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chemeClr val="tx1">
                  <a:lumMod val="75000"/>
                  <a:lumOff val="25000"/>
                </a:schemeClr>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dirty="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solidFill>
                <a:schemeClr val="lt1"/>
              </a:solidFill>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solidFill>
                <a:schemeClr val="lt1"/>
              </a:solidFill>
            </a:endParaRPr>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rgbClr val="2E2E2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Title Slide">
    <p:bg>
      <p:bgPr>
        <a:solidFill>
          <a:srgbClr val="2E2E2E"/>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187333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79607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976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97474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91052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4221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4660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0521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08114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38455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50187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21599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lvl1pPr marL="0" indent="0">
              <a:buNone/>
              <a:defRPr>
                <a:solidFill>
                  <a:schemeClr val="bg1">
                    <a:lumMod val="75000"/>
                  </a:schemeClr>
                </a:solidFill>
              </a:defRPr>
            </a:lvl1p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20539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76843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86297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12254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4264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E2E2E"/>
        </a:solidFill>
        <a:effectLst/>
      </p:bgPr>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tx1">
                <a:lumMod val="50000"/>
                <a:lumOff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
        <p:nvSpPr>
          <p:cNvPr id="36" name="Rectangle: Top Corners Rounded 35">
            <a:extLst>
              <a:ext uri="{FF2B5EF4-FFF2-40B4-BE49-F238E27FC236}">
                <a16:creationId xmlns:a16="http://schemas.microsoft.com/office/drawing/2014/main" id="{565EA3D3-8F4E-4555-BC83-0A59EB751B46}"/>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36">
            <a:extLst>
              <a:ext uri="{FF2B5EF4-FFF2-40B4-BE49-F238E27FC236}">
                <a16:creationId xmlns:a16="http://schemas.microsoft.com/office/drawing/2014/main" id="{9577616C-816E-4464-B5BA-578E122A2633}"/>
              </a:ext>
            </a:extLst>
          </p:cNvPr>
          <p:cNvGrpSpPr/>
          <p:nvPr userDrawn="1"/>
        </p:nvGrpSpPr>
        <p:grpSpPr>
          <a:xfrm>
            <a:off x="10518773" y="6305366"/>
            <a:ext cx="1445625" cy="180232"/>
            <a:chOff x="10518773" y="6305366"/>
            <a:chExt cx="1445625" cy="180232"/>
          </a:xfrm>
        </p:grpSpPr>
        <p:sp>
          <p:nvSpPr>
            <p:cNvPr id="38" name="Oval 37">
              <a:extLst>
                <a:ext uri="{FF2B5EF4-FFF2-40B4-BE49-F238E27FC236}">
                  <a16:creationId xmlns:a16="http://schemas.microsoft.com/office/drawing/2014/main" id="{0871E1D4-A6F2-4016-86E4-976B1AA5E96C}"/>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Oval 38">
              <a:extLst>
                <a:ext uri="{FF2B5EF4-FFF2-40B4-BE49-F238E27FC236}">
                  <a16:creationId xmlns:a16="http://schemas.microsoft.com/office/drawing/2014/main" id="{A468AD62-FCFC-4634-B233-6067DC0864BB}"/>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Oval 39">
              <a:extLst>
                <a:ext uri="{FF2B5EF4-FFF2-40B4-BE49-F238E27FC236}">
                  <a16:creationId xmlns:a16="http://schemas.microsoft.com/office/drawing/2014/main" id="{73286B87-923C-4D3B-8103-051D632A1620}"/>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2E41F865-3A01-4B9B-9C63-05769291472B}"/>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0A360859-7BF5-4947-8C55-86FA2C675733}"/>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27988D49-0AA2-4FC6-B9CA-CC7D1A7F74B8}"/>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49">
              <a:extLst>
                <a:ext uri="{FF2B5EF4-FFF2-40B4-BE49-F238E27FC236}">
                  <a16:creationId xmlns:a16="http://schemas.microsoft.com/office/drawing/2014/main" id="{0E7F8BF3-A6F3-45F5-A06F-082AB2F23216}"/>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5" name="Freeform 77">
              <a:extLst>
                <a:ext uri="{FF2B5EF4-FFF2-40B4-BE49-F238E27FC236}">
                  <a16:creationId xmlns:a16="http://schemas.microsoft.com/office/drawing/2014/main" id="{2AD6637C-BCC7-412B-B324-627AD8EF7B8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6" name="Freeform 78">
              <a:extLst>
                <a:ext uri="{FF2B5EF4-FFF2-40B4-BE49-F238E27FC236}">
                  <a16:creationId xmlns:a16="http://schemas.microsoft.com/office/drawing/2014/main" id="{E6D38DE4-4C32-4641-B40A-891D6861F678}"/>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47" name="Freeform 79">
              <a:extLst>
                <a:ext uri="{FF2B5EF4-FFF2-40B4-BE49-F238E27FC236}">
                  <a16:creationId xmlns:a16="http://schemas.microsoft.com/office/drawing/2014/main" id="{5BADCE8C-D2FE-4724-806A-A05AEB10FD0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86">
              <a:extLst>
                <a:ext uri="{FF2B5EF4-FFF2-40B4-BE49-F238E27FC236}">
                  <a16:creationId xmlns:a16="http://schemas.microsoft.com/office/drawing/2014/main" id="{DDC62979-0BB2-4592-B5DD-DC9D8B24484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Oval 48">
              <a:extLst>
                <a:ext uri="{FF2B5EF4-FFF2-40B4-BE49-F238E27FC236}">
                  <a16:creationId xmlns:a16="http://schemas.microsoft.com/office/drawing/2014/main" id="{C77FA119-0550-45CA-984B-A68EFB80366F}"/>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0" name="Freeform 78">
              <a:extLst>
                <a:ext uri="{FF2B5EF4-FFF2-40B4-BE49-F238E27FC236}">
                  <a16:creationId xmlns:a16="http://schemas.microsoft.com/office/drawing/2014/main" id="{5091110F-74C5-43E3-AE99-915899ABC740}"/>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5">
              <a:extLst>
                <a:ext uri="{FF2B5EF4-FFF2-40B4-BE49-F238E27FC236}">
                  <a16:creationId xmlns:a16="http://schemas.microsoft.com/office/drawing/2014/main" id="{8BDA156E-9870-4F64-B10C-E1AFC4CDB7BE}"/>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DD9A4C81-BE57-45AF-8026-C95F2F953C49}"/>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D1FCF5E-3DB0-4D1C-87CA-DE87171A1743}"/>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9DCCB5F7-C4F5-4C2F-8B46-3C468DB70332}"/>
              </a:ext>
            </a:extLst>
          </p:cNvPr>
          <p:cNvSpPr>
            <a:spLocks noGrp="1"/>
          </p:cNvSpPr>
          <p:nvPr>
            <p:ph type="pic" sz="quarter" idx="10"/>
          </p:nvPr>
        </p:nvSpPr>
        <p:spPr/>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52377"/>
            <a:chOff x="619226" y="1181629"/>
            <a:chExt cx="3047731" cy="252377"/>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F14094DD-3BA6-4153-9D31-67B23D289C49}"/>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D1BDCC4-F31C-4B35-BD64-FEF85FA0EC7D}"/>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E4440CCF-BA85-407D-A549-06AE3CF44CF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B4C2192-6286-47E7-8C54-F5BB57DE47C7}"/>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7C45A7CA-19AE-445A-90B9-6071A03C936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04D9866F-4212-448B-A4BD-89635ED15FE5}"/>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8E8AEDB4-0495-4691-A453-FE78D561CCC5}"/>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bg1"/>
                </a:solidFill>
                <a:latin typeface="Nexa Bold" panose="02000000000000000000" pitchFamily="50" charset="0"/>
              </a:rPr>
              <a:t>Medical Doctor</a:t>
            </a:r>
            <a:endParaRPr lang="en-US" sz="3000" dirty="0">
              <a:solidFill>
                <a:schemeClr val="bg1"/>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3" name="Picture Placeholder 2">
            <a:extLst>
              <a:ext uri="{FF2B5EF4-FFF2-40B4-BE49-F238E27FC236}">
                <a16:creationId xmlns:a16="http://schemas.microsoft.com/office/drawing/2014/main" id="{F5D4B8C5-CDBE-487A-8B83-BC082F9D552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B003916A-BA3B-46EA-BB8C-193F583A86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Services</a:t>
            </a:r>
            <a:endParaRPr lang="en-US" sz="3000" dirty="0">
              <a:solidFill>
                <a:schemeClr val="bg1"/>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rgbClr val="2E2E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55885"/>
            </a:xfrm>
            <a:prstGeom prst="rect">
              <a:avLst/>
            </a:prstGeom>
          </p:spPr>
          <p:txBody>
            <a:bodyPr wrap="square">
              <a:spAutoFit/>
            </a:bodyPr>
            <a:lstStyle/>
            <a:p>
              <a:pPr algn="r">
                <a:lnSpc>
                  <a:spcPct val="120000"/>
                </a:lnSpc>
              </a:pPr>
              <a:r>
                <a:rPr lang="id-ID" sz="1600" i="1" dirty="0">
                  <a:solidFill>
                    <a:schemeClr val="bg1">
                      <a:lumMod val="95000"/>
                    </a:schemeClr>
                  </a:solidFill>
                  <a:latin typeface="Segoe UI Light" panose="020B0502040204020203" pitchFamily="34" charset="0"/>
                  <a:cs typeface="Segoe UI Light" panose="020B0502040204020203" pitchFamily="34" charset="0"/>
                </a:rPr>
                <a:t>“</a:t>
              </a:r>
              <a:r>
                <a:rPr lang="en-US" sz="1600" i="1" dirty="0" err="1">
                  <a:solidFill>
                    <a:schemeClr val="bg1">
                      <a:lumMod val="95000"/>
                    </a:schemeClr>
                  </a:solidFill>
                  <a:latin typeface="Segoe UI Light" panose="020B0502040204020203" pitchFamily="34" charset="0"/>
                  <a:cs typeface="Segoe UI Light" panose="020B0502040204020203" pitchFamily="34" charset="0"/>
                </a:rPr>
                <a:t>laoreet</a:t>
              </a:r>
              <a:r>
                <a:rPr lang="en-US" sz="1600" i="1" dirty="0">
                  <a:solidFill>
                    <a:schemeClr val="bg1">
                      <a:lumMod val="95000"/>
                    </a:schemeClr>
                  </a:solidFill>
                  <a:latin typeface="Segoe UI Light" panose="020B0502040204020203" pitchFamily="34" charset="0"/>
                  <a:cs typeface="Segoe UI Light" panose="020B0502040204020203" pitchFamily="34" charset="0"/>
                </a:rPr>
                <a:t> dolore magna </a:t>
              </a:r>
              <a:r>
                <a:rPr lang="en-US" sz="1600" i="1" dirty="0" err="1">
                  <a:solidFill>
                    <a:schemeClr val="bg1">
                      <a:lumMod val="95000"/>
                    </a:schemeClr>
                  </a:solidFill>
                  <a:latin typeface="Segoe UI Light" panose="020B0502040204020203" pitchFamily="34" charset="0"/>
                  <a:cs typeface="Segoe UI Light" panose="020B0502040204020203" pitchFamily="34" charset="0"/>
                </a:rPr>
                <a:t>aliquam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erat</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volutpat</a:t>
              </a:r>
              <a:r>
                <a:rPr lang="en-US" sz="1600" i="1" dirty="0">
                  <a:solidFill>
                    <a:schemeClr val="bg1">
                      <a:lumMod val="95000"/>
                    </a:schemeClr>
                  </a:solidFill>
                  <a:latin typeface="Segoe UI Light" panose="020B0502040204020203" pitchFamily="34" charset="0"/>
                  <a:cs typeface="Segoe UI Light" panose="020B0502040204020203" pitchFamily="34" charset="0"/>
                </a:rPr>
                <a:t>. Ut </a:t>
              </a:r>
              <a:r>
                <a:rPr lang="en-US" sz="1600" i="1" dirty="0" err="1">
                  <a:solidFill>
                    <a:schemeClr val="bg1">
                      <a:lumMod val="95000"/>
                    </a:schemeClr>
                  </a:solidFill>
                  <a:latin typeface="Segoe UI Light" panose="020B0502040204020203" pitchFamily="34" charset="0"/>
                  <a:cs typeface="Segoe UI Light" panose="020B0502040204020203" pitchFamily="34" charset="0"/>
                </a:rPr>
                <a:t>wisi</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en-US" sz="1600" i="1" dirty="0" err="1">
                  <a:solidFill>
                    <a:schemeClr val="bg1">
                      <a:lumMod val="95000"/>
                    </a:schemeClr>
                  </a:solidFill>
                  <a:latin typeface="Segoe UI Light" panose="020B0502040204020203" pitchFamily="34" charset="0"/>
                  <a:cs typeface="Segoe UI Light" panose="020B0502040204020203" pitchFamily="34" charset="0"/>
                </a:rPr>
                <a:t>enim</a:t>
              </a:r>
              <a:r>
                <a:rPr lang="en-US" sz="1600" i="1" dirty="0">
                  <a:solidFill>
                    <a:schemeClr val="bg1">
                      <a:lumMod val="95000"/>
                    </a:schemeClr>
                  </a:solidFill>
                  <a:latin typeface="Segoe UI Light" panose="020B0502040204020203" pitchFamily="34" charset="0"/>
                  <a:cs typeface="Segoe UI Light" panose="020B0502040204020203" pitchFamily="34" charset="0"/>
                </a:rPr>
                <a:t> ad minim </a:t>
              </a:r>
              <a:r>
                <a:rPr lang="en-US" sz="1600" i="1" dirty="0" err="1">
                  <a:solidFill>
                    <a:schemeClr val="bg1">
                      <a:lumMod val="95000"/>
                    </a:schemeClr>
                  </a:solidFill>
                  <a:latin typeface="Segoe UI Light" panose="020B0502040204020203" pitchFamily="34" charset="0"/>
                  <a:cs typeface="Segoe UI Light" panose="020B0502040204020203" pitchFamily="34" charset="0"/>
                </a:rPr>
                <a:t>veniam</a:t>
              </a:r>
              <a:r>
                <a:rPr lang="en-US" sz="1600" i="1" dirty="0">
                  <a:solidFill>
                    <a:schemeClr val="bg1">
                      <a:lumMod val="95000"/>
                    </a:schemeClr>
                  </a:solidFill>
                  <a:latin typeface="Segoe UI Light" panose="020B0502040204020203" pitchFamily="34" charset="0"/>
                  <a:cs typeface="Segoe UI Light" panose="020B0502040204020203" pitchFamily="34" charset="0"/>
                </a:rPr>
                <a:t>, </a:t>
              </a:r>
              <a:r>
                <a:rPr lang="id-ID" sz="1600" i="1" dirty="0">
                  <a:solidFill>
                    <a:schemeClr val="bg1">
                      <a:lumMod val="95000"/>
                    </a:schemeClr>
                  </a:solidFill>
                  <a:latin typeface="Segoe UI Light" panose="020B0502040204020203" pitchFamily="34" charset="0"/>
                  <a:cs typeface="Segoe UI Light" panose="020B0502040204020203" pitchFamily="34" charset="0"/>
                </a:rPr>
                <a:t>“</a:t>
              </a:r>
              <a:endParaRPr lang="en-US" sz="1600" i="1"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989D9C11-19AF-47E8-8DD0-3E22AD4460C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tx1">
                <a:lumMod val="75000"/>
                <a:lumOff val="25000"/>
              </a:schemeClr>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solidFill>
                      <a:schemeClr val="bg1"/>
                    </a:solidFill>
                    <a:latin typeface="Nexa Bold" panose="02000000000000000000" pitchFamily="50" charset="0"/>
                  </a:rPr>
                  <a:t>We Start</a:t>
                </a:r>
                <a:r>
                  <a:rPr lang="id-ID" sz="1800" dirty="0">
                    <a:solidFill>
                      <a:schemeClr val="bg1"/>
                    </a:solidFill>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EC105789-7BCE-4E47-9E8D-8E2B5C1D9285}"/>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rgbClr val="2E2E2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Icon</a:t>
            </a:r>
          </a:p>
          <a:p>
            <a:pPr>
              <a:lnSpc>
                <a:spcPct val="80000"/>
              </a:lnSpc>
            </a:pPr>
            <a:r>
              <a:rPr lang="id-ID" sz="3000" dirty="0">
                <a:solidFill>
                  <a:schemeClr val="bg1"/>
                </a:solidFill>
                <a:latin typeface="Nexa Bold" panose="02000000000000000000" pitchFamily="50" charset="0"/>
              </a:rPr>
              <a:t>Image Placeholder</a:t>
            </a:r>
            <a:endParaRPr lang="en-US" sz="3000" dirty="0">
              <a:solidFill>
                <a:schemeClr val="bg1"/>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52377"/>
            <a:chOff x="619226" y="1181629"/>
            <a:chExt cx="3047731" cy="252377"/>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A0DF8EB0-BEB3-4503-9181-7064B9B8FCFE}"/>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102768"/>
            <a:chOff x="1941384" y="2385115"/>
            <a:chExt cx="2064356" cy="1102768"/>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23853"/>
            </a:xfrm>
            <a:prstGeom prst="rect">
              <a:avLst/>
            </a:prstGeom>
          </p:spPr>
          <p:txBody>
            <a:bodyPr wrap="square">
              <a:spAutoFit/>
            </a:bodyPr>
            <a:lstStyle/>
            <a:p>
              <a:pPr algn="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102768"/>
            <a:chOff x="1941384" y="2385115"/>
            <a:chExt cx="2064356" cy="1102768"/>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102768"/>
            <a:chOff x="1941384" y="2385115"/>
            <a:chExt cx="2064356" cy="1102768"/>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23853"/>
            </a:xfrm>
            <a:prstGeom prst="rect">
              <a:avLst/>
            </a:prstGeom>
          </p:spPr>
          <p:txBody>
            <a:bodyPr wrap="square">
              <a:spAutoFit/>
            </a:bodyPr>
            <a:lstStyle/>
            <a:p>
              <a:pPr>
                <a:lnSpc>
                  <a:spcPct val="114000"/>
                </a:lnSpc>
                <a:spcBef>
                  <a:spcPts val="1000"/>
                </a:spcBef>
              </a:pPr>
              <a:r>
                <a:rPr lang="en-US" sz="1200" b="1" dirty="0">
                  <a:solidFill>
                    <a:schemeClr val="bg1">
                      <a:lumMod val="95000"/>
                    </a:schemeClr>
                  </a:solidFill>
                  <a:latin typeface="Segoe UI Light" panose="020B0502040204020203" pitchFamily="34" charset="0"/>
                  <a:cs typeface="Segoe UI Light" panose="020B0502040204020203" pitchFamily="34" charset="0"/>
                </a:rPr>
                <a:t>A wonderful serenity </a:t>
              </a:r>
              <a:r>
                <a:rPr lang="en-US" sz="1200" dirty="0">
                  <a:solidFill>
                    <a:schemeClr val="bg1">
                      <a:lumMod val="9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EFDD69F9-AC9F-445D-B567-200825B9B5DA}"/>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bg1">
                        <a:lumMod val="65000"/>
                      </a:schemeClr>
                    </a:gs>
                    <a:gs pos="100000">
                      <a:schemeClr val="bg1">
                        <a:lumMod val="8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a:t>
            </a:r>
            <a:r>
              <a:rPr lang="id-ID" sz="3000" dirty="0">
                <a:solidFill>
                  <a:schemeClr val="bg1"/>
                </a:solidFill>
                <a:latin typeface="Nexa Bold" panose="02000000000000000000" pitchFamily="50" charset="0"/>
              </a:rPr>
              <a:t>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rgbClr val="2E2E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8199EA3E-D3FC-48C1-800E-CF57B96D7309}"/>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220FECEF-5D39-4142-876D-AD785D239031}"/>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34A560C3-797A-4F7E-AF56-20899F89FBC4}"/>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rgbClr val="2E2E2E">
                  <a:alpha val="31000"/>
                </a:srgbClr>
              </a:gs>
              <a:gs pos="100000">
                <a:srgbClr val="2E2E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2018 Best </a:t>
              </a:r>
              <a:r>
                <a:rPr lang="id-ID" dirty="0">
                  <a:solidFill>
                    <a:schemeClr val="bg1"/>
                  </a:solidFill>
                </a:rPr>
                <a:t>Doctor</a:t>
              </a:r>
              <a:r>
                <a:rPr lang="en-US" dirty="0">
                  <a:solidFill>
                    <a:schemeClr val="bg1"/>
                  </a:solidFill>
                </a:rPr>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E7A790B6-B937-4486-B6FA-534E2BA3084D}"/>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B16FFB2-FAB8-48E6-B171-81B1B48793C7}"/>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FAD62669-AD84-4632-889D-5A35A95DA5BB}"/>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A978EAE7-34CC-4AF6-99A6-B98004126291}"/>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3541DECC-990E-488D-8455-7F8134290ABB}"/>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BD51B07F-73C4-4674-9EDA-BD9C4E7D536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AEA2A51-98DB-4782-84A1-91A2AE6D189A}"/>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tx1">
              <a:lumMod val="75000"/>
              <a:lumOff val="25000"/>
            </a:schemeClr>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FB935960-E771-48BE-8688-CA886D38F576}"/>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A82E912-8052-4ED4-A4EC-ADFD746B43D6}"/>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878655"/>
            <a:chOff x="3873568" y="2421444"/>
            <a:chExt cx="2991689" cy="878655"/>
          </a:xfrm>
        </p:grpSpPr>
        <p:sp>
          <p:nvSpPr>
            <p:cNvPr id="25" name="Rectangle 24"/>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878655"/>
            <a:chOff x="6358927" y="4439766"/>
            <a:chExt cx="2870985" cy="878655"/>
          </a:xfrm>
        </p:grpSpPr>
        <p:sp>
          <p:nvSpPr>
            <p:cNvPr id="27" name="Rectangle 26"/>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878655"/>
            <a:chOff x="8929129" y="2421444"/>
            <a:chExt cx="2870985" cy="878655"/>
          </a:xfrm>
        </p:grpSpPr>
        <p:sp>
          <p:nvSpPr>
            <p:cNvPr id="29" name="Rectangle 28"/>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 name="Picture Placeholder 5">
            <a:extLst>
              <a:ext uri="{FF2B5EF4-FFF2-40B4-BE49-F238E27FC236}">
                <a16:creationId xmlns:a16="http://schemas.microsoft.com/office/drawing/2014/main" id="{A03019FE-B038-4F94-A72D-F28C54EF0F51}"/>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878655"/>
            <a:chOff x="8929129" y="2421444"/>
            <a:chExt cx="2870985" cy="878655"/>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878655"/>
              <a:chOff x="6358927" y="4439766"/>
              <a:chExt cx="2870985" cy="878655"/>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5B2652FE-671A-4C6D-BC18-1B8B6CAF9B84}"/>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878655"/>
                <a:chOff x="6358927" y="4439766"/>
                <a:chExt cx="2870985" cy="878655"/>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57417C21-0E5F-4F31-B7CD-D9ED9E43E660}"/>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a:solidFill>
            <a:srgbClr val="2E2E2E"/>
          </a:solidFill>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12BB38AA-36A7-4E42-B30A-1371172F887F}"/>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FBC7DAFF-6080-491B-A4B6-723D78B3F0CB}"/>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50A2F947-2C0E-48BD-BD03-61011067099F}"/>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49079"/>
            <a:chOff x="861075" y="5275940"/>
            <a:chExt cx="3166749" cy="849079"/>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49079"/>
            <a:chOff x="861075" y="5275940"/>
            <a:chExt cx="3166749" cy="849079"/>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49079"/>
            <a:chOff x="861075" y="5275940"/>
            <a:chExt cx="3166749" cy="849079"/>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479747"/>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9961B5EF-BD1A-40E8-8CB0-DE702E86BF6C}"/>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EB41FCEB-0A77-407C-98BE-2F2CC7A712AE}"/>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17DB9D83-6AA4-4B8D-B3E4-DBE479353E76}"/>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bg1">
                      <a:lumMod val="95000"/>
                    </a:schemeClr>
                  </a:solidFill>
                  <a:latin typeface="Segoe UI Light" panose="020B0502040204020203" pitchFamily="34" charset="0"/>
                  <a:cs typeface="Segoe UI Light" panose="020B0502040204020203" pitchFamily="34" charset="0"/>
                </a:rPr>
                <a:t>amet</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consectetur</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adipiscing</a:t>
              </a:r>
              <a:r>
                <a:rPr lang="en-US" sz="1200" dirty="0">
                  <a:solidFill>
                    <a:schemeClr val="bg1">
                      <a:lumMod val="95000"/>
                    </a:schemeClr>
                  </a:solidFill>
                  <a:latin typeface="Segoe UI Light" panose="020B0502040204020203" pitchFamily="34" charset="0"/>
                  <a:cs typeface="Segoe UI Light" panose="020B0502040204020203" pitchFamily="34" charset="0"/>
                </a:rPr>
                <a:t> </a:t>
              </a:r>
              <a:r>
                <a:rPr lang="en-US" sz="1200" dirty="0" err="1">
                  <a:solidFill>
                    <a:schemeClr val="bg1">
                      <a:lumMod val="95000"/>
                    </a:schemeClr>
                  </a:solidFill>
                  <a:latin typeface="Segoe UI Light" panose="020B0502040204020203" pitchFamily="34" charset="0"/>
                  <a:cs typeface="Segoe UI Light" panose="020B0502040204020203" pitchFamily="34" charset="0"/>
                </a:rPr>
                <a:t>elit</a:t>
              </a:r>
              <a:r>
                <a:rPr lang="en-US" sz="1200" dirty="0">
                  <a:solidFill>
                    <a:schemeClr val="bg1">
                      <a:lumMod val="95000"/>
                    </a:schemeClr>
                  </a:solidFill>
                  <a:latin typeface="Segoe UI Light" panose="020B0502040204020203" pitchFamily="34" charset="0"/>
                  <a:cs typeface="Segoe UI Light" panose="020B0502040204020203" pitchFamily="34" charset="0"/>
                </a:rPr>
                <a: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rgbClr val="2E2E2E">
                  <a:alpha val="0"/>
                </a:srgbClr>
              </a:gs>
              <a:gs pos="98077">
                <a:srgbClr val="2E2E2E"/>
              </a:gs>
              <a:gs pos="67000">
                <a:srgbClr val="2E2E2E">
                  <a:alpha val="82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solidFill>
                  <a:schemeClr val="bg1"/>
                </a:solidFill>
              </a:rPr>
              <a:t>S</a:t>
            </a:r>
            <a:r>
              <a:rPr lang="id-ID" dirty="0">
                <a:solidFill>
                  <a:schemeClr val="bg1"/>
                </a:solidFill>
              </a:rPr>
              <a:t>WOT Image Place Holder </a:t>
            </a:r>
            <a:endParaRPr lang="en-US" dirty="0">
              <a:solidFill>
                <a:schemeClr val="bg1"/>
              </a:solidFill>
            </a:endParaRPr>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27C20A19-C78C-4419-8A46-32622B95A600}"/>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52768"/>
            <a:chOff x="2047237" y="1910381"/>
            <a:chExt cx="8405948" cy="3132041"/>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16428" y="4683312"/>
              <a:ext cx="663468"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40%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696363"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55%</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64396" y="4683313"/>
              <a:ext cx="639664"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70%</a:t>
              </a:r>
              <a:endParaRPr lang="id-ID" sz="1600" dirty="0">
                <a:solidFill>
                  <a:schemeClr val="bg1"/>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27329" y="4683313"/>
              <a:ext cx="649866" cy="359109"/>
            </a:xfrm>
            <a:prstGeom prst="rect">
              <a:avLst/>
            </a:prstGeom>
            <a:noFill/>
          </p:spPr>
          <p:txBody>
            <a:bodyPr wrap="none" rtlCol="0" anchor="ctr">
              <a:spAutoFit/>
            </a:bodyPr>
            <a:lstStyle/>
            <a:p>
              <a:pPr algn="ctr"/>
              <a:r>
                <a:rPr lang="en-US" sz="1600" dirty="0">
                  <a:solidFill>
                    <a:schemeClr val="bg1"/>
                  </a:solidFill>
                  <a:latin typeface="Nexa Bold" panose="02000000000000000000" pitchFamily="50" charset="0"/>
                  <a:ea typeface="Roboto Light" panose="02000000000000000000" pitchFamily="2" charset="0"/>
                  <a:cs typeface="Arial"/>
                </a:rPr>
                <a:t>85%</a:t>
              </a:r>
              <a:endParaRPr lang="id-ID" sz="1600" dirty="0">
                <a:solidFill>
                  <a:schemeClr val="bg1"/>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23119"/>
          </a:xfrm>
          <a:prstGeom prst="rect">
            <a:avLst/>
          </a:prstGeom>
        </p:spPr>
        <p:txBody>
          <a:bodyPr wrap="square">
            <a:spAutoFit/>
          </a:bodyPr>
          <a:lstStyle/>
          <a:p>
            <a:pPr algn="ctr">
              <a:lnSpc>
                <a:spcPct val="130000"/>
              </a:lnSpc>
            </a:pPr>
            <a:r>
              <a:rPr lang="id-ID" sz="1400" dirty="0">
                <a:solidFill>
                  <a:schemeClr val="bg1">
                    <a:lumMod val="9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878655"/>
              <a:chOff x="6358927" y="4439766"/>
              <a:chExt cx="2870985" cy="878655"/>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p:bldP spid="1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Passive Smoker</a:t>
            </a:r>
          </a:p>
          <a:p>
            <a:pPr>
              <a:lnSpc>
                <a:spcPct val="80000"/>
              </a:lnSpc>
            </a:pPr>
            <a:r>
              <a:rPr lang="id-ID" sz="3000" dirty="0">
                <a:solidFill>
                  <a:schemeClr val="bg1"/>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369332"/>
            <a:chOff x="7115341" y="2803039"/>
            <a:chExt cx="3126425" cy="36933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369332"/>
            <a:chOff x="6704031" y="3491797"/>
            <a:chExt cx="3621422" cy="36933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369332"/>
            <a:chOff x="7387735" y="3148870"/>
            <a:chExt cx="2639612" cy="36933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369332"/>
            </a:xfrm>
            <a:prstGeom prst="rect">
              <a:avLst/>
            </a:prstGeom>
            <a:noFill/>
          </p:spPr>
          <p:txBody>
            <a:bodyPr wrap="square" rtlCol="0">
              <a:spAutoFit/>
            </a:bodyPr>
            <a:lstStyle/>
            <a:p>
              <a:r>
                <a:rPr lang="en-US" dirty="0">
                  <a:solidFill>
                    <a:schemeClr val="bg1">
                      <a:lumMod val="9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bg1">
                      <a:lumMod val="9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solidFill>
                  <a:schemeClr val="bg1">
                    <a:lumMod val="95000"/>
                  </a:schemeClr>
                </a:solidFill>
              </a:endParaRPr>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chemeClr val="tx1">
                  <a:lumMod val="75000"/>
                  <a:lumOff val="2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Dentin</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878655"/>
              <a:chOff x="6358927" y="4439766"/>
              <a:chExt cx="2870985" cy="878655"/>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sp>
        <p:nvSpPr>
          <p:cNvPr id="4" name="Picture Placeholder 3">
            <a:extLst>
              <a:ext uri="{FF2B5EF4-FFF2-40B4-BE49-F238E27FC236}">
                <a16:creationId xmlns:a16="http://schemas.microsoft.com/office/drawing/2014/main" id="{75E25CF4-2FFF-4866-AB25-5531C5B14479}"/>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000750"/>
            <a:chOff x="4324984" y="4891376"/>
            <a:chExt cx="2497167" cy="1000750"/>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000750"/>
            <a:chOff x="6646496" y="4891376"/>
            <a:chExt cx="2497167" cy="1000750"/>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000750"/>
            <a:chOff x="3128025" y="2185206"/>
            <a:chExt cx="2497167" cy="1000750"/>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000750"/>
            <a:chOff x="5546423" y="2185206"/>
            <a:chExt cx="2497167" cy="1000750"/>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000750"/>
            <a:chOff x="7811830" y="2185206"/>
            <a:chExt cx="2497167" cy="1000750"/>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E4483B17-C642-4B95-B506-3BA77CB0F8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C3FF0F5-34C9-49DF-ACA9-7BFD1580836C}"/>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802B4CF4-0C08-4817-A102-CDA34FC881BB}"/>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200473"/>
              <a:chOff x="14297370" y="1174010"/>
              <a:chExt cx="3315674" cy="1920755"/>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417618"/>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0000">
                                      <p:stCondLst>
                                        <p:cond delay="500"/>
                                      </p:stCondLst>
                                      <p:childTnLst>
                                        <p:set>
                                          <p:cBhvr>
                                            <p:cTn id="6" dur="1" fill="hold">
                                              <p:stCondLst>
                                                <p:cond delay="0"/>
                                              </p:stCondLst>
                                            </p:cTn>
                                            <p:tgtEl>
                                              <p:spTgt spid="280"/>
                                            </p:tgtEl>
                                            <p:attrNameLst>
                                              <p:attrName>style.visibility</p:attrName>
                                            </p:attrNameLst>
                                          </p:cBhvr>
                                          <p:to>
                                            <p:strVal val="visible"/>
                                          </p:to>
                                        </p:set>
                                        <p:anim calcmode="lin" valueType="num" p14:bounceEnd="50000">
                                          <p:cBhvr additive="base">
                                            <p:cTn id="7"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80"/>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281"/>
                                            </p:tgtEl>
                                            <p:attrNameLst>
                                              <p:attrName>style.visibility</p:attrName>
                                            </p:attrNameLst>
                                          </p:cBhvr>
                                          <p:to>
                                            <p:strVal val="visible"/>
                                          </p:to>
                                        </p:set>
                                        <p:animEffect transition="in" filter="fade">
                                          <p:cBhvr>
                                            <p:cTn id="11" dur="500"/>
                                            <p:tgtEl>
                                              <p:spTgt spid="281"/>
                                            </p:tgtEl>
                                          </p:cBhvr>
                                        </p:animEffect>
                                      </p:childTnLst>
                                    </p:cTn>
                                  </p:par>
                                  <p:par>
                                    <p:cTn id="12" presetID="10" presetClass="entr" presetSubtype="0" fill="hold" nodeType="withEffect">
                                      <p:stCondLst>
                                        <p:cond delay="1000"/>
                                      </p:stCondLst>
                                      <p:childTnLst>
                                        <p:set>
                                          <p:cBhvr>
                                            <p:cTn id="13" dur="1" fill="hold">
                                              <p:stCondLst>
                                                <p:cond delay="0"/>
                                              </p:stCondLst>
                                            </p:cTn>
                                            <p:tgtEl>
                                              <p:spTgt spid="284"/>
                                            </p:tgtEl>
                                            <p:attrNameLst>
                                              <p:attrName>style.visibility</p:attrName>
                                            </p:attrNameLst>
                                          </p:cBhvr>
                                          <p:to>
                                            <p:strVal val="visible"/>
                                          </p:to>
                                        </p:set>
                                        <p:animEffect transition="in" filter="fade">
                                          <p:cBhvr>
                                            <p:cTn id="14" dur="500"/>
                                            <p:tgtEl>
                                              <p:spTgt spid="284"/>
                                            </p:tgtEl>
                                          </p:cBhvr>
                                        </p:animEffect>
                                      </p:childTnLst>
                                    </p:cTn>
                                  </p:par>
                                  <p:par>
                                    <p:cTn id="15" presetID="2" presetClass="entr" presetSubtype="1" decel="100000" fill="hold" grpId="0" nodeType="withEffect">
                                      <p:stCondLst>
                                        <p:cond delay="0"/>
                                      </p:stCondLst>
                                      <p:childTnLst>
                                        <p:set>
                                          <p:cBhvr>
                                            <p:cTn id="16" dur="1" fill="hold">
                                              <p:stCondLst>
                                                <p:cond delay="0"/>
                                              </p:stCondLst>
                                            </p:cTn>
                                            <p:tgtEl>
                                              <p:spTgt spid="349"/>
                                            </p:tgtEl>
                                            <p:attrNameLst>
                                              <p:attrName>style.visibility</p:attrName>
                                            </p:attrNameLst>
                                          </p:cBhvr>
                                          <p:to>
                                            <p:strVal val="visible"/>
                                          </p:to>
                                        </p:set>
                                        <p:anim calcmode="lin" valueType="num">
                                          <p:cBhvr additive="base">
                                            <p:cTn id="17" dur="1000" fill="hold"/>
                                            <p:tgtEl>
                                              <p:spTgt spid="349"/>
                                            </p:tgtEl>
                                            <p:attrNameLst>
                                              <p:attrName>ppt_x</p:attrName>
                                            </p:attrNameLst>
                                          </p:cBhvr>
                                          <p:tavLst>
                                            <p:tav tm="0">
                                              <p:val>
                                                <p:strVal val="#ppt_x"/>
                                              </p:val>
                                            </p:tav>
                                            <p:tav tm="100000">
                                              <p:val>
                                                <p:strVal val="#ppt_x"/>
                                              </p:val>
                                            </p:tav>
                                          </p:tavLst>
                                        </p:anim>
                                        <p:anim calcmode="lin" valueType="num">
                                          <p:cBhvr additive="base">
                                            <p:cTn id="18" dur="1000" fill="hold"/>
                                            <p:tgtEl>
                                              <p:spTgt spid="349"/>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0"/>
                                      </p:stCondLst>
                                      <p:childTnLst>
                                        <p:set>
                                          <p:cBhvr>
                                            <p:cTn id="20" dur="1" fill="hold">
                                              <p:stCondLst>
                                                <p:cond delay="0"/>
                                              </p:stCondLst>
                                            </p:cTn>
                                            <p:tgtEl>
                                              <p:spTgt spid="347"/>
                                            </p:tgtEl>
                                            <p:attrNameLst>
                                              <p:attrName>style.visibility</p:attrName>
                                            </p:attrNameLst>
                                          </p:cBhvr>
                                          <p:to>
                                            <p:strVal val="visible"/>
                                          </p:to>
                                        </p:set>
                                        <p:anim calcmode="lin" valueType="num">
                                          <p:cBhvr additive="base">
                                            <p:cTn id="21" dur="1000" fill="hold"/>
                                            <p:tgtEl>
                                              <p:spTgt spid="347"/>
                                            </p:tgtEl>
                                            <p:attrNameLst>
                                              <p:attrName>ppt_x</p:attrName>
                                            </p:attrNameLst>
                                          </p:cBhvr>
                                          <p:tavLst>
                                            <p:tav tm="0">
                                              <p:val>
                                                <p:strVal val="#ppt_x"/>
                                              </p:val>
                                            </p:tav>
                                            <p:tav tm="100000">
                                              <p:val>
                                                <p:strVal val="#ppt_x"/>
                                              </p:val>
                                            </p:tav>
                                          </p:tavLst>
                                        </p:anim>
                                        <p:anim calcmode="lin" valueType="num">
                                          <p:cBhvr additive="base">
                                            <p:cTn id="22" dur="1000" fill="hold"/>
                                            <p:tgtEl>
                                              <p:spTgt spid="347"/>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348"/>
                                            </p:tgtEl>
                                            <p:attrNameLst>
                                              <p:attrName>style.visibility</p:attrName>
                                            </p:attrNameLst>
                                          </p:cBhvr>
                                          <p:to>
                                            <p:strVal val="visible"/>
                                          </p:to>
                                        </p:set>
                                        <p:anim calcmode="lin" valueType="num">
                                          <p:cBhvr additive="base">
                                            <p:cTn id="25" dur="1000" fill="hold"/>
                                            <p:tgtEl>
                                              <p:spTgt spid="348"/>
                                            </p:tgtEl>
                                            <p:attrNameLst>
                                              <p:attrName>ppt_x</p:attrName>
                                            </p:attrNameLst>
                                          </p:cBhvr>
                                          <p:tavLst>
                                            <p:tav tm="0">
                                              <p:val>
                                                <p:strVal val="#ppt_x"/>
                                              </p:val>
                                            </p:tav>
                                            <p:tav tm="100000">
                                              <p:val>
                                                <p:strVal val="#ppt_x"/>
                                              </p:val>
                                            </p:tav>
                                          </p:tavLst>
                                        </p:anim>
                                        <p:anim calcmode="lin" valueType="num">
                                          <p:cBhvr additive="base">
                                            <p:cTn id="26" dur="1000" fill="hold"/>
                                            <p:tgtEl>
                                              <p:spTgt spid="348"/>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nodeType="withEffect">
                                      <p:stCondLst>
                                        <p:cond delay="10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par>
                                    <p:cTn id="33" presetID="10" presetClass="entr" presetSubtype="0" fill="hold" nodeType="withEffect">
                                      <p:stCondLst>
                                        <p:cond delay="100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par>
                                    <p:cTn id="36" presetID="2" presetClass="entr" presetSubtype="4" fill="hold" nodeType="withEffect" p14:presetBounceEnd="45000">
                                      <p:stCondLst>
                                        <p:cond delay="1250"/>
                                      </p:stCondLst>
                                      <p:childTnLst>
                                        <p:set>
                                          <p:cBhvr>
                                            <p:cTn id="37" dur="1" fill="hold">
                                              <p:stCondLst>
                                                <p:cond delay="0"/>
                                              </p:stCondLst>
                                            </p:cTn>
                                            <p:tgtEl>
                                              <p:spTgt spid="2"/>
                                            </p:tgtEl>
                                            <p:attrNameLst>
                                              <p:attrName>style.visibility</p:attrName>
                                            </p:attrNameLst>
                                          </p:cBhvr>
                                          <p:to>
                                            <p:strVal val="visible"/>
                                          </p:to>
                                        </p:set>
                                        <p:anim calcmode="lin" valueType="num" p14:bounceEnd="45000">
                                          <p:cBhvr additive="base">
                                            <p:cTn id="38"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39"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000750"/>
            <a:chOff x="8843885" y="2048184"/>
            <a:chExt cx="2497167" cy="1000750"/>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000750"/>
            <a:chOff x="8843885" y="2048184"/>
            <a:chExt cx="2497167" cy="1000750"/>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000750"/>
            <a:chOff x="8843885" y="2048184"/>
            <a:chExt cx="2497167" cy="1000750"/>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ppt_x"/>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 calcmode="lin" valueType="num">
                                      <p:cBhvr>
                                        <p:cTn id="21" dur="1000" fill="hold"/>
                                        <p:tgtEl>
                                          <p:spTgt spid="3"/>
                                        </p:tgtEl>
                                        <p:attrNameLst>
                                          <p:attrName>style.rotation</p:attrName>
                                        </p:attrNameLst>
                                      </p:cBhvr>
                                      <p:tavLst>
                                        <p:tav tm="0">
                                          <p:val>
                                            <p:fltVal val="360"/>
                                          </p:val>
                                        </p:tav>
                                        <p:tav tm="100000">
                                          <p:val>
                                            <p:fltVal val="0"/>
                                          </p:val>
                                        </p:tav>
                                      </p:tavLst>
                                    </p:anim>
                                    <p:animEffect transition="in" filter="fade">
                                      <p:cBhvr>
                                        <p:cTn id="22" dur="1000"/>
                                        <p:tgtEl>
                                          <p:spTgt spid="3"/>
                                        </p:tgtEl>
                                      </p:cBhvr>
                                    </p:animEffect>
                                  </p:childTnLst>
                                </p:cTn>
                              </p:par>
                            </p:childTnLst>
                          </p:cTn>
                        </p:par>
                        <p:par>
                          <p:cTn id="23" fill="hold">
                            <p:stCondLst>
                              <p:cond delay="1250"/>
                            </p:stCondLst>
                            <p:childTnLst>
                              <p:par>
                                <p:cTn id="24" presetID="22" presetClass="entr" presetSubtype="4"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down)">
                                      <p:cBhvr>
                                        <p:cTn id="26" dur="500"/>
                                        <p:tgtEl>
                                          <p:spTgt spid="26"/>
                                        </p:tgtEl>
                                      </p:cBhvr>
                                    </p:animEffect>
                                  </p:childTnLst>
                                </p:cTn>
                              </p:par>
                            </p:childTnLst>
                          </p:cTn>
                        </p:par>
                        <p:par>
                          <p:cTn id="27" fill="hold">
                            <p:stCondLst>
                              <p:cond delay="1750"/>
                            </p:stCondLst>
                            <p:childTnLst>
                              <p:par>
                                <p:cTn id="28" presetID="22" presetClass="entr" presetSubtype="4"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down)">
                                      <p:cBhvr>
                                        <p:cTn id="30" dur="500"/>
                                        <p:tgtEl>
                                          <p:spTgt spid="27"/>
                                        </p:tgtEl>
                                      </p:cBhvr>
                                    </p:animEffect>
                                  </p:childTnLst>
                                </p:cTn>
                              </p:par>
                            </p:childTnLst>
                          </p:cTn>
                        </p:par>
                        <p:par>
                          <p:cTn id="31" fill="hold">
                            <p:stCondLst>
                              <p:cond delay="2250"/>
                            </p:stCondLst>
                            <p:childTnLst>
                              <p:par>
                                <p:cTn id="32" presetID="22" presetClass="entr" presetSubtype="4"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000750"/>
            <a:chOff x="8843885" y="2048184"/>
            <a:chExt cx="2497167" cy="1000750"/>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000750"/>
            <a:chOff x="8843885" y="2048184"/>
            <a:chExt cx="2497167" cy="1000750"/>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000750"/>
            <a:chOff x="8843885" y="2048184"/>
            <a:chExt cx="2497167" cy="1000750"/>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000750"/>
            <a:chOff x="8843885" y="2048184"/>
            <a:chExt cx="2497167" cy="1000750"/>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701731"/>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3065290763"/>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96715"/>
              <a:chOff x="786807" y="2502760"/>
              <a:chExt cx="2497167" cy="2396715"/>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a:solidFill>
            <a:srgbClr val="2E2E2E"/>
          </a:solidFill>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A6082E26-D400-4F62-AA98-847BA4036CB0}"/>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tx1">
                <a:lumMod val="65000"/>
                <a:lumOff val="3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2FEBEF6B-69DF-456F-970D-0B9D652C64A2}"/>
              </a:ext>
            </a:extLst>
          </p:cNvPr>
          <p:cNvSpPr>
            <a:spLocks noGrp="1"/>
          </p:cNvSpPr>
          <p:nvPr>
            <p:ph type="pic" sz="quarter" idx="12"/>
          </p:nvPr>
        </p:nvSpPr>
        <p:spPr/>
      </p:sp>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96715"/>
              <a:chOff x="786807" y="2502760"/>
              <a:chExt cx="2497167" cy="2396715"/>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D7D9B377-5E31-42E0-9242-7E1FA242054E}"/>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EC9D10BD-B004-47B9-8BA6-31F13A2DF2FE}"/>
              </a:ext>
            </a:extLst>
          </p:cNvPr>
          <p:cNvSpPr>
            <a:spLocks noGrp="1"/>
          </p:cNvSpPr>
          <p:nvPr>
            <p:ph type="pic" sz="quarter" idx="10"/>
          </p:nvPr>
        </p:nvSpPr>
        <p:spPr/>
      </p:sp>
      <p:grpSp>
        <p:nvGrpSpPr>
          <p:cNvPr id="3" name="Group 2">
            <a:extLst>
              <a:ext uri="{FF2B5EF4-FFF2-40B4-BE49-F238E27FC236}">
                <a16:creationId xmlns:a16="http://schemas.microsoft.com/office/drawing/2014/main" id="{D6BD8EDE-632A-4B14-B15D-D7773EE3645F}"/>
              </a:ext>
            </a:extLst>
          </p:cNvPr>
          <p:cNvGrpSpPr/>
          <p:nvPr/>
        </p:nvGrpSpPr>
        <p:grpSpPr>
          <a:xfrm>
            <a:off x="476250" y="1230569"/>
            <a:ext cx="11706325" cy="4396863"/>
            <a:chOff x="476250" y="1230569"/>
            <a:chExt cx="11706325" cy="4396863"/>
          </a:xfrm>
        </p:grpSpPr>
        <p:sp>
          <p:nvSpPr>
            <p:cNvPr id="26" name="Rectangle 25">
              <a:extLst>
                <a:ext uri="{FF2B5EF4-FFF2-40B4-BE49-F238E27FC236}">
                  <a16:creationId xmlns:a16="http://schemas.microsoft.com/office/drawing/2014/main" id="{7D50F44C-665D-40B3-B86B-F5160D4C9EDC}"/>
                </a:ext>
              </a:extLst>
            </p:cNvPr>
            <p:cNvSpPr/>
            <p:nvPr/>
          </p:nvSpPr>
          <p:spPr>
            <a:xfrm>
              <a:off x="476250" y="1230569"/>
              <a:ext cx="11706325"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tx1">
                <a:lumMod val="75000"/>
                <a:lumOff val="25000"/>
              </a:schemeClr>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147B35AC-FAEC-43E9-8F5A-97DB05137AF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5F5696DE-6D32-48DF-B08C-38AABADC55A0}"/>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4961D363-9A8E-45EA-A52C-5F1DE343C387}"/>
              </a:ext>
            </a:extLst>
          </p:cNvPr>
          <p:cNvSpPr>
            <a:spLocks noGrp="1"/>
          </p:cNvSpPr>
          <p:nvPr>
            <p:ph type="pic" sz="quarter" idx="13"/>
          </p:nvPr>
        </p:nvSpPr>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Care</a:t>
            </a:r>
          </a:p>
          <a:p>
            <a:pPr>
              <a:lnSpc>
                <a:spcPct val="80000"/>
              </a:lnSpc>
            </a:pPr>
            <a:r>
              <a:rPr lang="id-ID" sz="3000" dirty="0">
                <a:solidFill>
                  <a:schemeClr val="bg1"/>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9D373BC9-37D2-4A32-94B1-D026DB56458B}"/>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C3091C-B377-4517-892F-35797A67E3DD}"/>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707F63E-A25E-4AE0-888D-4E351AC1E6EB}"/>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id-ID" sz="3000" dirty="0">
                <a:solidFill>
                  <a:schemeClr val="bg1"/>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48AB5A05-024C-4044-8087-08A72320F32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878655"/>
              <a:chOff x="6358927" y="4439766"/>
              <a:chExt cx="2870985" cy="878655"/>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61665"/>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52377"/>
            <a:chOff x="619226" y="1181629"/>
            <a:chExt cx="3047731" cy="252377"/>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48000AAF-626E-4BA4-A4BA-6A70F4B4CC9D}"/>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3" name="Picture Placeholder 52">
            <a:extLst>
              <a:ext uri="{FF2B5EF4-FFF2-40B4-BE49-F238E27FC236}">
                <a16:creationId xmlns:a16="http://schemas.microsoft.com/office/drawing/2014/main" id="{F89716C8-735B-49A4-B12C-55ADF7C746C9}"/>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417FB00E-442D-40E4-B5A5-88F239B75895}"/>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a:solidFill>
            <a:srgbClr val="2E2E2E"/>
          </a:solidFill>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8A6707A2-2A6A-4F58-9B30-0FCB721EC812}"/>
              </a:ext>
            </a:extLst>
          </p:cNvPr>
          <p:cNvSpPr>
            <a:spLocks noGrp="1"/>
          </p:cNvSpPr>
          <p:nvPr>
            <p:ph type="pic" sz="quarter" idx="10"/>
          </p:nvPr>
        </p:nvSpPr>
        <p:spPr/>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99FF71F3-5144-416D-8BEF-537B7D20A04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bg1">
                    <a:lumMod val="75000"/>
                    <a:alpha val="32000"/>
                  </a:schemeClr>
                </a:solidFill>
                <a:latin typeface="Nexa Bold" panose="02000000000000000000" pitchFamily="50" charset="0"/>
              </a:rPr>
              <a:t>2019</a:t>
            </a:r>
          </a:p>
        </p:txBody>
      </p:sp>
      <p:sp>
        <p:nvSpPr>
          <p:cNvPr id="3" name="Picture Placeholder 2">
            <a:extLst>
              <a:ext uri="{FF2B5EF4-FFF2-40B4-BE49-F238E27FC236}">
                <a16:creationId xmlns:a16="http://schemas.microsoft.com/office/drawing/2014/main" id="{18CC71FF-9779-4231-A2C6-199C3150EFA8}"/>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4A9258C6-272E-4916-8C50-1F18B16B9199}"/>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Projects</a:t>
            </a:r>
            <a:endParaRPr lang="id-ID" sz="3000" dirty="0">
              <a:solidFill>
                <a:schemeClr val="bg1"/>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7" name="Picture Placeholder 6">
            <a:extLst>
              <a:ext uri="{FF2B5EF4-FFF2-40B4-BE49-F238E27FC236}">
                <a16:creationId xmlns:a16="http://schemas.microsoft.com/office/drawing/2014/main" id="{4383E6BF-2FBD-427B-B5C8-A88CB3CA8B94}"/>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BF1A6268-A439-4594-8CCE-815756D62C94}"/>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1999BDBF-702B-4B99-AB63-AC8C42967D9C}"/>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a:solidFill>
            <a:srgbClr val="2E2E2E"/>
          </a:solidFill>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94B28510-A00E-41F0-ACD7-2CA36028EC4F}"/>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5D3AB2B7-CFD1-4F83-ABC8-F2678ED9AB22}"/>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0CEB4FC0-3943-406C-ADB0-5A2D511AF6DC}"/>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 name="Picture Placeholder 2">
            <a:extLst>
              <a:ext uri="{FF2B5EF4-FFF2-40B4-BE49-F238E27FC236}">
                <a16:creationId xmlns:a16="http://schemas.microsoft.com/office/drawing/2014/main" id="{9CB21112-B04E-465B-9179-1B7D4EE6FE95}"/>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2A793936-5199-4108-A96B-3B592CDF05C2}"/>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A93C0C8-2F69-43A9-9E74-381472D9FC10}"/>
              </a:ext>
            </a:extLst>
          </p:cNvPr>
          <p:cNvSpPr>
            <a:spLocks noGrp="1"/>
          </p:cNvSpPr>
          <p:nvPr>
            <p:ph type="pic" sz="quarter" idx="12"/>
          </p:nvPr>
        </p:nvSpPr>
        <p:spPr/>
      </p:sp>
      <p:sp>
        <p:nvSpPr>
          <p:cNvPr id="7" name="Picture Placeholder 6">
            <a:extLst>
              <a:ext uri="{FF2B5EF4-FFF2-40B4-BE49-F238E27FC236}">
                <a16:creationId xmlns:a16="http://schemas.microsoft.com/office/drawing/2014/main" id="{580DD60A-5FD2-405E-9BA0-FA3F644D0205}"/>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bg1">
                    <a:lumMod val="95000"/>
                  </a:schemeClr>
                </a:solidFill>
                <a:latin typeface="Segoe UI Light" panose="020B0502040204020203" pitchFamily="34" charset="0"/>
                <a:cs typeface="Segoe UI Light" panose="020B0502040204020203" pitchFamily="34" charset="0"/>
              </a:rPr>
              <a:t>n.</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17BDBB95-9B24-4AB6-AA72-A178B12AA8B5}"/>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E92E4492-9B1D-4C83-9865-FF249211E2BA}"/>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Slide</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lumMod val="9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A8BACFEA-8D54-4AA7-89F4-4D30ECCCD16D}"/>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F92D23C9-FA45-4CBC-B986-0049769B550F}"/>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AE4E6B4D-BB93-4443-95E6-CF2B1E980453}"/>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a:t>
            </a:r>
          </a:p>
          <a:p>
            <a:pPr>
              <a:lnSpc>
                <a:spcPct val="110000"/>
              </a:lnSpc>
            </a:pPr>
            <a:r>
              <a:rPr lang="en-US" dirty="0">
                <a:solidFill>
                  <a:schemeClr val="bg1"/>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325337CC-E159-4135-B25F-4ED43BCB3CD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9212CD1F-4B14-4898-86B4-F2C4329975E5}"/>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3A9BBE50-10D2-46EC-830A-DBDBB3017F8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28EF3098-6830-41CD-A9EE-E9957AFA09DD}"/>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2E0F43EC-C9DB-40DB-A445-483453CE5BD1}"/>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Medical</a:t>
            </a:r>
            <a:endParaRPr lang="id-ID" sz="3000" dirty="0">
              <a:solidFill>
                <a:schemeClr val="bg1"/>
              </a:solidFill>
              <a:latin typeface="Nexa Bold" panose="02000000000000000000" pitchFamily="50" charset="0"/>
            </a:endParaRPr>
          </a:p>
          <a:p>
            <a:pPr>
              <a:lnSpc>
                <a:spcPct val="80000"/>
              </a:lnSpc>
            </a:pPr>
            <a:r>
              <a:rPr lang="en-US" sz="3000" dirty="0">
                <a:solidFill>
                  <a:schemeClr val="bg1"/>
                </a:solidFill>
                <a:latin typeface="Nexa Bold" panose="02000000000000000000" pitchFamily="50" charset="0"/>
              </a:rPr>
              <a:t>Image</a:t>
            </a:r>
            <a:r>
              <a:rPr lang="id-ID" sz="3000" dirty="0">
                <a:solidFill>
                  <a:schemeClr val="bg1"/>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1961CA4A-DC7D-463E-AA35-1D3F4AB1B0A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bg1">
                    <a:lumMod val="95000"/>
                  </a:schemeClr>
                </a:solidFill>
                <a:latin typeface="Segoe UI Light" panose="020B0502040204020203" pitchFamily="34" charset="0"/>
              </a:rPr>
              <a:t>“Ut </a:t>
            </a:r>
            <a:r>
              <a:rPr lang="en-US" sz="1200" i="1" dirty="0" err="1">
                <a:solidFill>
                  <a:schemeClr val="bg1">
                    <a:lumMod val="95000"/>
                  </a:schemeClr>
                </a:solidFill>
                <a:latin typeface="Segoe UI Light" panose="020B0502040204020203" pitchFamily="34" charset="0"/>
              </a:rPr>
              <a:t>wisi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enim</a:t>
            </a:r>
            <a:r>
              <a:rPr lang="en-US" sz="1200" i="1" dirty="0">
                <a:solidFill>
                  <a:schemeClr val="bg1">
                    <a:lumMod val="95000"/>
                  </a:schemeClr>
                </a:solidFill>
                <a:latin typeface="Segoe UI Light" panose="020B0502040204020203" pitchFamily="34" charset="0"/>
              </a:rPr>
              <a:t> ad minim </a:t>
            </a:r>
            <a:r>
              <a:rPr lang="en-US" sz="1200" i="1" dirty="0" err="1">
                <a:solidFill>
                  <a:schemeClr val="bg1">
                    <a:lumMod val="95000"/>
                  </a:schemeClr>
                </a:solidFill>
                <a:latin typeface="Segoe UI Light" panose="020B0502040204020203" pitchFamily="34" charset="0"/>
              </a:rPr>
              <a:t>veniam</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quis</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nostrud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exerci</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tation</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ullamcorper</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nibh</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euismod</a:t>
            </a:r>
            <a:r>
              <a:rPr lang="en-US" sz="1200" i="1" dirty="0">
                <a:solidFill>
                  <a:schemeClr val="bg1">
                    <a:lumMod val="95000"/>
                  </a:schemeClr>
                </a:solidFill>
                <a:latin typeface="Segoe UI Light" panose="020B0502040204020203" pitchFamily="34" charset="0"/>
              </a:rPr>
              <a:t> </a:t>
            </a:r>
            <a:r>
              <a:rPr lang="en-US" sz="1200" i="1" dirty="0" err="1">
                <a:solidFill>
                  <a:schemeClr val="bg1">
                    <a:lumMod val="95000"/>
                  </a:schemeClr>
                </a:solidFill>
                <a:latin typeface="Segoe UI Light" panose="020B0502040204020203" pitchFamily="34" charset="0"/>
              </a:rPr>
              <a:t>tincidunt</a:t>
            </a:r>
            <a:r>
              <a:rPr lang="en-US" sz="1200" i="1" dirty="0">
                <a:solidFill>
                  <a:schemeClr val="bg1">
                    <a:lumMod val="9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991FB301-2EC0-41AB-B067-E94991187F6E}"/>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Pilot Project</a:t>
            </a:r>
            <a:endParaRPr lang="id-ID" sz="3000" dirty="0">
              <a:solidFill>
                <a:schemeClr val="bg1"/>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74DF1D62-B201-4709-8DBC-0A443C9A7746}"/>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E49DBEDB-30A0-4396-BCC8-0EA6C4E7E9F7}"/>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6FF87D78-3F77-451B-88DF-AF3F393F3936}"/>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solidFill>
                  <a:latin typeface="Segoe UI Light" panose="020B0502040204020203" pitchFamily="34" charset="0"/>
                  <a:cs typeface="Segoe UI Light" panose="020B0502040204020203" pitchFamily="34" charset="0"/>
                </a:rPr>
                <a:t>.</a:t>
              </a:r>
              <a:endParaRPr lang="id-ID" sz="1100" dirty="0">
                <a:solidFill>
                  <a:schemeClr val="bg1"/>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9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95000"/>
                    </a:schemeClr>
                  </a:solidFill>
                  <a:latin typeface="Segoe UI Light" panose="020B0502040204020203" pitchFamily="34" charset="0"/>
                  <a:cs typeface="Segoe UI Light" panose="020B0502040204020203" pitchFamily="34" charset="0"/>
                </a:rPr>
                <a:t>.</a:t>
              </a:r>
              <a:endParaRPr lang="id-ID"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72+</a:t>
            </a:r>
            <a:endParaRPr lang="id-ID" sz="3200" dirty="0">
              <a:solidFill>
                <a:schemeClr val="bg1"/>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225</a:t>
            </a:r>
            <a:endParaRPr lang="id-ID" sz="3200" dirty="0">
              <a:solidFill>
                <a:schemeClr val="bg1"/>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bg1"/>
                </a:solidFill>
                <a:latin typeface="Nexa Light" panose="02000000000000000000" pitchFamily="50" charset="0"/>
                <a:cs typeface="Segoe UI" panose="020B0502040204020203" pitchFamily="34" charset="0"/>
              </a:rPr>
              <a:t>150</a:t>
            </a:r>
            <a:endParaRPr lang="id-ID" sz="3200" dirty="0">
              <a:solidFill>
                <a:schemeClr val="bg1"/>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878655"/>
              <a:chOff x="6358927" y="4439766"/>
              <a:chExt cx="2870985" cy="878655"/>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 </a:t>
                </a:r>
                <a:r>
                  <a:rPr lang="en-US" sz="1100" dirty="0" err="1">
                    <a:solidFill>
                      <a:schemeClr val="bg1">
                        <a:lumMod val="95000"/>
                      </a:schemeClr>
                    </a:solidFill>
                    <a:latin typeface="Segoe UI Light" panose="020B0502040204020203" pitchFamily="34" charset="0"/>
                  </a:rPr>
                  <a:t>veniam</a:t>
                </a:r>
                <a:endParaRPr lang="en-US" sz="1100" dirty="0">
                  <a:solidFill>
                    <a:schemeClr val="bg1">
                      <a:lumMod val="9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70565"/>
            <a:chOff x="6851022" y="5077508"/>
            <a:chExt cx="2191952" cy="792295"/>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70565"/>
            <a:chOff x="4384385" y="5077508"/>
            <a:chExt cx="2191952" cy="792295"/>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70565"/>
            <a:chOff x="5620819" y="850943"/>
            <a:chExt cx="2191952" cy="792295"/>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70565"/>
            <a:chOff x="3154182" y="850943"/>
            <a:chExt cx="2191952" cy="792295"/>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9115"/>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93276"/>
            </a:xfrm>
            <a:prstGeom prst="rect">
              <a:avLst/>
            </a:prstGeom>
          </p:spPr>
          <p:txBody>
            <a:bodyPr wrap="square">
              <a:spAutoFit/>
            </a:bodyPr>
            <a:lstStyle/>
            <a:p>
              <a:pPr algn="ct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Infographic</a:t>
            </a:r>
            <a:endParaRPr lang="id-ID" sz="3000" dirty="0">
              <a:solidFill>
                <a:schemeClr val="bg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tx1">
                  <a:lumMod val="85000"/>
                  <a:lumOff val="15000"/>
                </a:schemeClr>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tx1">
                <a:lumMod val="50000"/>
                <a:lumOff val="50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tx1">
                <a:lumMod val="50000"/>
                <a:lumOff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Care </a:t>
            </a:r>
            <a:r>
              <a:rPr lang="id-ID" sz="3000" dirty="0">
                <a:solidFill>
                  <a:schemeClr val="bg1"/>
                </a:solidFill>
                <a:latin typeface="Nexa Bold" panose="02000000000000000000" pitchFamily="50" charset="0"/>
              </a:rPr>
              <a:t>Infographic</a:t>
            </a:r>
            <a:r>
              <a:rPr lang="en-US" sz="3000" dirty="0">
                <a:solidFill>
                  <a:schemeClr val="bg1"/>
                </a:solidFill>
                <a:latin typeface="Nexa Bold" panose="02000000000000000000" pitchFamily="50" charset="0"/>
              </a:rPr>
              <a: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six</a:t>
              </a:r>
              <a:endParaRPr lang="id-ID" sz="1400" dirty="0">
                <a:solidFill>
                  <a:schemeClr val="bg1"/>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five</a:t>
              </a:r>
              <a:endParaRPr lang="id-ID" sz="1400" dirty="0">
                <a:solidFill>
                  <a:schemeClr val="bg1"/>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Text number four</a:t>
              </a:r>
              <a:endParaRPr lang="id-ID" sz="1400" dirty="0">
                <a:solidFill>
                  <a:schemeClr val="bg1"/>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one</a:t>
              </a:r>
              <a:endParaRPr lang="id-ID" sz="1400" dirty="0">
                <a:solidFill>
                  <a:schemeClr val="bg1"/>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two</a:t>
              </a:r>
              <a:endParaRPr lang="id-ID" sz="1400" dirty="0">
                <a:solidFill>
                  <a:schemeClr val="bg1"/>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bg1"/>
                  </a:solidFill>
                  <a:latin typeface="Nexa Bold" panose="02000000000000000000" pitchFamily="50" charset="0"/>
                  <a:cs typeface="Segoe UI" panose="020B0502040204020203" pitchFamily="34" charset="0"/>
                </a:rPr>
                <a:t>Text number three</a:t>
              </a:r>
              <a:endParaRPr lang="id-ID" sz="1400" dirty="0">
                <a:solidFill>
                  <a:schemeClr val="bg1"/>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9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9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9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bg1"/>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For Doctors</a:t>
            </a:r>
            <a:endParaRPr lang="en-US" sz="3000" dirty="0">
              <a:solidFill>
                <a:schemeClr val="bg1"/>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rgbClr val="2E2E2E"/>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9029B9F-AF73-4150-B67E-7E5F5D325768}"/>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10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20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30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40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50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60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95000"/>
                      </a:schemeClr>
                    </a:solidFill>
                    <a:latin typeface="Segoe UI Light" panose="020B0502040204020203" pitchFamily="34" charset="0"/>
                    <a:cs typeface="Segoe UI" panose="020B0502040204020203" pitchFamily="34" charset="0"/>
                  </a:rPr>
                  <a:t>70</a:t>
                </a:r>
                <a:endParaRPr lang="id-ID" sz="1200" dirty="0">
                  <a:solidFill>
                    <a:schemeClr val="bg1">
                      <a:lumMod val="9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28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31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bg1"/>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bg1">
                    <a:lumMod val="95000"/>
                  </a:schemeClr>
                </a:solidFill>
                <a:latin typeface="Segoe UI Light" panose="020B0502040204020203" pitchFamily="34" charset="0"/>
              </a:rPr>
              <a:t>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tation</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ullamcorper</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nibh</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euismod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tincidunt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ut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laoreet</a:t>
            </a:r>
            <a:r>
              <a:rPr lang="en-US" sz="1200" dirty="0">
                <a:solidFill>
                  <a:schemeClr val="bg1">
                    <a:lumMod val="95000"/>
                  </a:schemeClr>
                </a:solidFill>
                <a:latin typeface="Segoe UI Light" panose="020B0502040204020203" pitchFamily="34" charset="0"/>
              </a:rPr>
              <a:t> dolore magna </a:t>
            </a:r>
            <a:r>
              <a:rPr lang="en-US" sz="1200" dirty="0" err="1">
                <a:solidFill>
                  <a:schemeClr val="bg1">
                    <a:lumMod val="95000"/>
                  </a:schemeClr>
                </a:solidFill>
                <a:latin typeface="Segoe UI Light" panose="020B0502040204020203" pitchFamily="34" charset="0"/>
              </a:rPr>
              <a:t>aliquam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erat</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volutpat</a:t>
            </a:r>
            <a:r>
              <a:rPr lang="en-US" sz="1200" dirty="0">
                <a:solidFill>
                  <a:schemeClr val="bg1">
                    <a:lumMod val="95000"/>
                  </a:schemeClr>
                </a:solidFill>
                <a:latin typeface="Segoe UI Light" panose="020B0502040204020203" pitchFamily="34" charset="0"/>
              </a:rPr>
              <a:t>. Ut </a:t>
            </a:r>
            <a:r>
              <a:rPr lang="en-US" sz="1200" dirty="0" err="1">
                <a:solidFill>
                  <a:schemeClr val="bg1">
                    <a:lumMod val="95000"/>
                  </a:schemeClr>
                </a:solidFill>
                <a:latin typeface="Segoe UI Light" panose="020B0502040204020203" pitchFamily="34" charset="0"/>
              </a:rPr>
              <a:t>wisi</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enim</a:t>
            </a:r>
            <a:r>
              <a:rPr lang="en-US" sz="1200" dirty="0">
                <a:solidFill>
                  <a:schemeClr val="bg1">
                    <a:lumMod val="95000"/>
                  </a:schemeClr>
                </a:solidFill>
                <a:latin typeface="Segoe UI Light" panose="020B0502040204020203" pitchFamily="34" charset="0"/>
              </a:rPr>
              <a:t> ad minim </a:t>
            </a:r>
            <a:r>
              <a:rPr lang="en-US" sz="1200" dirty="0" err="1">
                <a:solidFill>
                  <a:schemeClr val="bg1">
                    <a:lumMod val="95000"/>
                  </a:schemeClr>
                </a:solidFill>
                <a:latin typeface="Segoe UI Light" panose="020B0502040204020203" pitchFamily="34" charset="0"/>
              </a:rPr>
              <a:t>veniam</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quis</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nostrud</a:t>
            </a:r>
            <a:r>
              <a:rPr lang="en-US" sz="1200" dirty="0">
                <a:solidFill>
                  <a:schemeClr val="bg1">
                    <a:lumMod val="95000"/>
                  </a:schemeClr>
                </a:solidFill>
                <a:latin typeface="Segoe UI Light" panose="020B0502040204020203" pitchFamily="34" charset="0"/>
              </a:rPr>
              <a:t> </a:t>
            </a:r>
            <a:r>
              <a:rPr lang="en-US" sz="1200" dirty="0" err="1">
                <a:solidFill>
                  <a:schemeClr val="bg1">
                    <a:lumMod val="95000"/>
                  </a:schemeClr>
                </a:solidFill>
                <a:latin typeface="Segoe UI Light" panose="020B0502040204020203" pitchFamily="34" charset="0"/>
              </a:rPr>
              <a:t>exerci</a:t>
            </a:r>
            <a:r>
              <a:rPr lang="en-US" sz="1200" dirty="0">
                <a:solidFill>
                  <a:schemeClr val="bg1">
                    <a:lumMod val="9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tx1">
              <a:lumMod val="75000"/>
              <a:lumOff val="25000"/>
            </a:schemeClr>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endParaRPr lang="en-US" sz="1200" b="1" dirty="0">
              <a:solidFill>
                <a:schemeClr val="bg1">
                  <a:lumMod val="9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9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bg1">
                    <a:lumMod val="9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bg1">
                    <a:lumMod val="95000"/>
                  </a:schemeClr>
                </a:solidFill>
                <a:latin typeface="Segoe UI Light" panose="020B0502040204020203" pitchFamily="34" charset="0"/>
                <a:cs typeface="Segoe UI Light" panose="020B0502040204020203" pitchFamily="34" charset="0"/>
              </a:rPr>
              <a:t>.</a:t>
            </a:r>
            <a:endParaRPr lang="id-ID" sz="1200" dirty="0">
              <a:solidFill>
                <a:schemeClr val="bg1">
                  <a:lumMod val="9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95000"/>
                      </a:schemeClr>
                    </a:solidFill>
                    <a:latin typeface="Segoe UI Light" panose="020B0502040204020203" pitchFamily="34" charset="0"/>
                  </a:rPr>
                  <a:t>Ut </a:t>
                </a:r>
                <a:r>
                  <a:rPr lang="en-US" sz="1100" dirty="0" err="1">
                    <a:solidFill>
                      <a:schemeClr val="bg1">
                        <a:lumMod val="95000"/>
                      </a:schemeClr>
                    </a:solidFill>
                    <a:latin typeface="Segoe UI Light" panose="020B0502040204020203" pitchFamily="34" charset="0"/>
                  </a:rPr>
                  <a:t>wisi</a:t>
                </a:r>
                <a:r>
                  <a:rPr lang="en-US" sz="1100" dirty="0">
                    <a:solidFill>
                      <a:schemeClr val="bg1">
                        <a:lumMod val="95000"/>
                      </a:schemeClr>
                    </a:solidFill>
                    <a:latin typeface="Segoe UI Light" panose="020B0502040204020203" pitchFamily="34" charset="0"/>
                  </a:rPr>
                  <a:t> </a:t>
                </a:r>
                <a:r>
                  <a:rPr lang="en-US" sz="1100" dirty="0" err="1">
                    <a:solidFill>
                      <a:schemeClr val="bg1">
                        <a:lumMod val="95000"/>
                      </a:schemeClr>
                    </a:solidFill>
                    <a:latin typeface="Segoe UI Light" panose="020B0502040204020203" pitchFamily="34" charset="0"/>
                  </a:rPr>
                  <a:t>enim</a:t>
                </a:r>
                <a:r>
                  <a:rPr lang="en-US" sz="1100" dirty="0">
                    <a:solidFill>
                      <a:schemeClr val="bg1">
                        <a:lumMod val="9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Creative</a:t>
            </a:r>
          </a:p>
          <a:p>
            <a:pPr>
              <a:lnSpc>
                <a:spcPct val="80000"/>
              </a:lnSpc>
            </a:pPr>
            <a:r>
              <a:rPr lang="en-US" sz="3000" dirty="0">
                <a:solidFill>
                  <a:schemeClr val="bg1"/>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6" name="Picture Placeholder 5">
            <a:extLst>
              <a:ext uri="{FF2B5EF4-FFF2-40B4-BE49-F238E27FC236}">
                <a16:creationId xmlns:a16="http://schemas.microsoft.com/office/drawing/2014/main" id="{68236EEA-F495-457C-B1E8-E33E85F40261}"/>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a:t>
            </a:r>
            <a:r>
              <a:rPr lang="en-US" sz="3000" dirty="0">
                <a:solidFill>
                  <a:schemeClr val="bg1"/>
                </a:solidFill>
                <a:latin typeface="Nexa Bold" panose="02000000000000000000" pitchFamily="50" charset="0"/>
              </a:rPr>
              <a:t>Chart Slide</a:t>
            </a:r>
            <a:endParaRPr lang="id-ID" sz="3000" dirty="0">
              <a:solidFill>
                <a:schemeClr val="bg1"/>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58" name="Picture Placeholder 57">
            <a:extLst>
              <a:ext uri="{FF2B5EF4-FFF2-40B4-BE49-F238E27FC236}">
                <a16:creationId xmlns:a16="http://schemas.microsoft.com/office/drawing/2014/main" id="{CA02D106-B29E-4CE0-A4CD-D51D3DEA85D9}"/>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9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9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bg1"/>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effectLst>
                  <a:outerShdw blurRad="609600" dist="38100" dir="5400000" algn="t" rotWithShape="0">
                    <a:prstClr val="black">
                      <a:alpha val="16000"/>
                    </a:prstClr>
                  </a:outerShdw>
                </a:effectLst>
              </a:rPr>
              <a:t>KEEP</a:t>
            </a:r>
          </a:p>
          <a:p>
            <a:pPr algn="l"/>
            <a:r>
              <a:rPr lang="id-ID" sz="4000" dirty="0">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A771D146-35F4-42C1-AA2D-23A207F8487F}"/>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03">
      <a:dk1>
        <a:sysClr val="windowText" lastClr="000000"/>
      </a:dk1>
      <a:lt1>
        <a:sysClr val="window" lastClr="FFFFFF"/>
      </a:lt1>
      <a:dk2>
        <a:srgbClr val="394555"/>
      </a:dk2>
      <a:lt2>
        <a:srgbClr val="E7E6E6"/>
      </a:lt2>
      <a:accent1>
        <a:srgbClr val="FF6D6D"/>
      </a:accent1>
      <a:accent2>
        <a:srgbClr val="FF8B8B"/>
      </a:accent2>
      <a:accent3>
        <a:srgbClr val="FF8181"/>
      </a:accent3>
      <a:accent4>
        <a:srgbClr val="FFC000"/>
      </a:accent4>
      <a:accent5>
        <a:srgbClr val="FFABAB"/>
      </a:accent5>
      <a:accent6>
        <a:srgbClr val="FFAFA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1329</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134</cp:revision>
  <dcterms:created xsi:type="dcterms:W3CDTF">2018-01-30T06:08:44Z</dcterms:created>
  <dcterms:modified xsi:type="dcterms:W3CDTF">2018-04-20T08:46:04Z</dcterms:modified>
</cp:coreProperties>
</file>