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8">
      <a:dk1>
        <a:srgbClr val="000000"/>
      </a:dk1>
      <a:lt1>
        <a:srgbClr val="FFFFFF"/>
      </a:lt1>
      <a:dk2>
        <a:srgbClr val="545554"/>
      </a:dk2>
      <a:lt2>
        <a:srgbClr val="FFFFFF"/>
      </a:lt2>
      <a:accent1>
        <a:srgbClr val="F4C9C9"/>
      </a:accent1>
      <a:accent2>
        <a:srgbClr val="DFBFCA"/>
      </a:accent2>
      <a:accent3>
        <a:srgbClr val="C6B8CB"/>
      </a:accent3>
      <a:accent4>
        <a:srgbClr val="92D050"/>
      </a:accent4>
      <a:accent5>
        <a:srgbClr val="8DA5CF"/>
      </a:accent5>
      <a:accent6>
        <a:srgbClr val="F4C9C8"/>
      </a:accent6>
      <a:hlink>
        <a:srgbClr val="FEFFFE"/>
      </a:hlink>
      <a:folHlink>
        <a:srgbClr val="CFCC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1330</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139</cp:revision>
  <dcterms:created xsi:type="dcterms:W3CDTF">2018-01-30T06:08:44Z</dcterms:created>
  <dcterms:modified xsi:type="dcterms:W3CDTF">2018-04-20T08:47:03Z</dcterms:modified>
</cp:coreProperties>
</file>