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7" r:id="rId3"/>
    <p:sldId id="278" r:id="rId4"/>
    <p:sldId id="256" r:id="rId5"/>
    <p:sldId id="257" r:id="rId6"/>
    <p:sldId id="258" r:id="rId7"/>
    <p:sldId id="260" r:id="rId8"/>
    <p:sldId id="261" r:id="rId9"/>
    <p:sldId id="263" r:id="rId10"/>
    <p:sldId id="279" r:id="rId11"/>
    <p:sldId id="281" r:id="rId12"/>
    <p:sldId id="289" r:id="rId13"/>
    <p:sldId id="287" r:id="rId14"/>
    <p:sldId id="288" r:id="rId15"/>
    <p:sldId id="327" r:id="rId16"/>
    <p:sldId id="280" r:id="rId17"/>
    <p:sldId id="282" r:id="rId18"/>
    <p:sldId id="284" r:id="rId19"/>
    <p:sldId id="285" r:id="rId20"/>
    <p:sldId id="265" r:id="rId21"/>
    <p:sldId id="266" r:id="rId22"/>
    <p:sldId id="290" r:id="rId23"/>
    <p:sldId id="267" r:id="rId24"/>
    <p:sldId id="268" r:id="rId25"/>
    <p:sldId id="291" r:id="rId26"/>
    <p:sldId id="292" r:id="rId27"/>
    <p:sldId id="293" r:id="rId28"/>
    <p:sldId id="321" r:id="rId29"/>
    <p:sldId id="272" r:id="rId30"/>
    <p:sldId id="328" r:id="rId31"/>
    <p:sldId id="286" r:id="rId32"/>
    <p:sldId id="295" r:id="rId33"/>
    <p:sldId id="296" r:id="rId34"/>
    <p:sldId id="297" r:id="rId35"/>
    <p:sldId id="298" r:id="rId36"/>
    <p:sldId id="299" r:id="rId37"/>
    <p:sldId id="300" r:id="rId38"/>
    <p:sldId id="301" r:id="rId39"/>
    <p:sldId id="325" r:id="rId40"/>
    <p:sldId id="319" r:id="rId41"/>
    <p:sldId id="315" r:id="rId42"/>
    <p:sldId id="316" r:id="rId43"/>
    <p:sldId id="317" r:id="rId44"/>
    <p:sldId id="320" r:id="rId45"/>
    <p:sldId id="313" r:id="rId46"/>
    <p:sldId id="302" r:id="rId47"/>
    <p:sldId id="309" r:id="rId48"/>
    <p:sldId id="308" r:id="rId49"/>
    <p:sldId id="323" r:id="rId50"/>
    <p:sldId id="324" r:id="rId51"/>
    <p:sldId id="305" r:id="rId52"/>
    <p:sldId id="306" r:id="rId53"/>
    <p:sldId id="311" r:id="rId54"/>
    <p:sldId id="322" r:id="rId55"/>
    <p:sldId id="326" r:id="rId56"/>
    <p:sldId id="330" r:id="rId57"/>
    <p:sldId id="331" r:id="rId58"/>
    <p:sldId id="332" r:id="rId59"/>
    <p:sldId id="333" r:id="rId60"/>
    <p:sldId id="334" r:id="rId61"/>
    <p:sldId id="335" r:id="rId62"/>
    <p:sldId id="336" r:id="rId63"/>
    <p:sldId id="337" r:id="rId64"/>
    <p:sldId id="338" r:id="rId65"/>
    <p:sldId id="339" r:id="rId66"/>
    <p:sldId id="340" r:id="rId67"/>
    <p:sldId id="341" r:id="rId68"/>
    <p:sldId id="342" r:id="rId69"/>
    <p:sldId id="343" r:id="rId70"/>
    <p:sldId id="344" r:id="rId71"/>
    <p:sldId id="345" r:id="rId72"/>
    <p:sldId id="346" r:id="rId73"/>
    <p:sldId id="347" r:id="rId74"/>
    <p:sldId id="348" r:id="rId75"/>
    <p:sldId id="349" r:id="rId76"/>
    <p:sldId id="350" r:id="rId77"/>
    <p:sldId id="351" r:id="rId78"/>
    <p:sldId id="352" r:id="rId79"/>
    <p:sldId id="353" r:id="rId80"/>
    <p:sldId id="354" r:id="rId81"/>
    <p:sldId id="355" r:id="rId82"/>
    <p:sldId id="356" r:id="rId83"/>
    <p:sldId id="357" r:id="rId84"/>
    <p:sldId id="358" r:id="rId85"/>
    <p:sldId id="359" r:id="rId86"/>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FD3A0C8-CB4E-4948-9458-3C358B7C281B}">
          <p14:sldIdLst>
            <p14:sldId id="276"/>
            <p14:sldId id="277"/>
            <p14:sldId id="278"/>
            <p14:sldId id="256"/>
            <p14:sldId id="257"/>
            <p14:sldId id="258"/>
            <p14:sldId id="260"/>
            <p14:sldId id="261"/>
            <p14:sldId id="263"/>
            <p14:sldId id="279"/>
            <p14:sldId id="281"/>
            <p14:sldId id="289"/>
            <p14:sldId id="287"/>
            <p14:sldId id="288"/>
            <p14:sldId id="327"/>
            <p14:sldId id="280"/>
            <p14:sldId id="282"/>
            <p14:sldId id="284"/>
            <p14:sldId id="285"/>
            <p14:sldId id="265"/>
            <p14:sldId id="266"/>
            <p14:sldId id="290"/>
            <p14:sldId id="267"/>
            <p14:sldId id="268"/>
            <p14:sldId id="291"/>
            <p14:sldId id="292"/>
            <p14:sldId id="293"/>
            <p14:sldId id="321"/>
            <p14:sldId id="272"/>
            <p14:sldId id="328"/>
            <p14:sldId id="286"/>
            <p14:sldId id="295"/>
            <p14:sldId id="296"/>
            <p14:sldId id="297"/>
            <p14:sldId id="298"/>
            <p14:sldId id="299"/>
            <p14:sldId id="300"/>
            <p14:sldId id="301"/>
            <p14:sldId id="325"/>
            <p14:sldId id="319"/>
            <p14:sldId id="315"/>
            <p14:sldId id="316"/>
            <p14:sldId id="317"/>
            <p14:sldId id="320"/>
            <p14:sldId id="313"/>
            <p14:sldId id="302"/>
            <p14:sldId id="309"/>
            <p14:sldId id="308"/>
            <p14:sldId id="323"/>
            <p14:sldId id="324"/>
            <p14:sldId id="305"/>
            <p14:sldId id="306"/>
            <p14:sldId id="311"/>
            <p14:sldId id="322"/>
            <p14:sldId id="326"/>
          </p14:sldIdLst>
        </p14:section>
        <p14:section name="Update v1" id="{0AB6F523-C134-4182-8AB3-762F547E4D0D}">
          <p14:sldIdLst>
            <p14:sldId id="330"/>
            <p14:sldId id="331"/>
            <p14:sldId id="332"/>
            <p14:sldId id="333"/>
            <p14:sldId id="334"/>
            <p14:sldId id="335"/>
            <p14:sldId id="336"/>
            <p14:sldId id="337"/>
            <p14:sldId id="338"/>
            <p14:sldId id="339"/>
            <p14:sldId id="340"/>
            <p14:sldId id="341"/>
            <p14:sldId id="342"/>
            <p14:sldId id="343"/>
            <p14:sldId id="344"/>
            <p14:sldId id="345"/>
            <p14:sldId id="346"/>
            <p14:sldId id="347"/>
            <p14:sldId id="348"/>
            <p14:sldId id="349"/>
            <p14:sldId id="350"/>
            <p14:sldId id="351"/>
            <p14:sldId id="352"/>
            <p14:sldId id="353"/>
            <p14:sldId id="354"/>
            <p14:sldId id="355"/>
            <p14:sldId id="356"/>
            <p14:sldId id="357"/>
            <p14:sldId id="358"/>
            <p14:sldId id="35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2E2E"/>
    <a:srgbClr val="5E3419"/>
    <a:srgbClr val="2432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64" autoAdjust="0"/>
    <p:restoredTop sz="94660"/>
  </p:normalViewPr>
  <p:slideViewPr>
    <p:cSldViewPr snapToGrid="0">
      <p:cViewPr varScale="1">
        <p:scale>
          <a:sx n="65" d="100"/>
          <a:sy n="65" d="100"/>
        </p:scale>
        <p:origin x="62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C498-4DB6-BF01-B03DC4E77281}"/>
              </c:ext>
            </c:extLst>
          </c:dPt>
          <c:dPt>
            <c:idx val="1"/>
            <c:bubble3D val="0"/>
            <c:spPr>
              <a:solidFill>
                <a:schemeClr val="accent1"/>
              </a:solidFill>
              <a:ln>
                <a:noFill/>
              </a:ln>
              <a:effectLst/>
            </c:spPr>
            <c:extLst>
              <c:ext xmlns:c16="http://schemas.microsoft.com/office/drawing/2014/chart" uri="{C3380CC4-5D6E-409C-BE32-E72D297353CC}">
                <c16:uniqueId val="{00000003-C498-4DB6-BF01-B03DC4E77281}"/>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C498-4DB6-BF01-B03DC4E7728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F09B-4F2B-95B9-718E179B6BE5}"/>
              </c:ext>
            </c:extLst>
          </c:dPt>
          <c:dPt>
            <c:idx val="1"/>
            <c:bubble3D val="0"/>
            <c:spPr>
              <a:solidFill>
                <a:schemeClr val="accent1"/>
              </a:solidFill>
              <a:ln>
                <a:noFill/>
              </a:ln>
              <a:effectLst/>
            </c:spPr>
            <c:extLst>
              <c:ext xmlns:c16="http://schemas.microsoft.com/office/drawing/2014/chart" uri="{C3380CC4-5D6E-409C-BE32-E72D297353CC}">
                <c16:uniqueId val="{00000003-F09B-4F2B-95B9-718E179B6BE5}"/>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F09B-4F2B-95B9-718E179B6BE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BAE-4670-9F1B-1461D8886BF5}"/>
              </c:ext>
            </c:extLst>
          </c:dPt>
          <c:dPt>
            <c:idx val="1"/>
            <c:bubble3D val="0"/>
            <c:spPr>
              <a:solidFill>
                <a:schemeClr val="accent2"/>
              </a:solidFill>
              <a:ln>
                <a:noFill/>
              </a:ln>
              <a:effectLst/>
            </c:spPr>
            <c:extLst>
              <c:ext xmlns:c16="http://schemas.microsoft.com/office/drawing/2014/chart" uri="{C3380CC4-5D6E-409C-BE32-E72D297353CC}">
                <c16:uniqueId val="{00000003-BBAE-4670-9F1B-1461D8886BF5}"/>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BBAE-4670-9F1B-1461D8886BF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alpha val="38000"/>
                </a:srgbClr>
              </a:solidFill>
              <a:ln>
                <a:noFill/>
              </a:ln>
              <a:effectLst/>
            </c:spPr>
            <c:extLst>
              <c:ext xmlns:c16="http://schemas.microsoft.com/office/drawing/2014/chart" uri="{C3380CC4-5D6E-409C-BE32-E72D297353CC}">
                <c16:uniqueId val="{00000001-7A73-44B0-9A90-FDA970478FEC}"/>
              </c:ext>
            </c:extLst>
          </c:dPt>
          <c:dPt>
            <c:idx val="1"/>
            <c:bubble3D val="0"/>
            <c:spPr>
              <a:solidFill>
                <a:schemeClr val="bg1"/>
              </a:solidFill>
              <a:ln>
                <a:noFill/>
              </a:ln>
              <a:effectLst/>
            </c:spPr>
            <c:extLst>
              <c:ext xmlns:c16="http://schemas.microsoft.com/office/drawing/2014/chart" uri="{C3380CC4-5D6E-409C-BE32-E72D297353CC}">
                <c16:uniqueId val="{00000003-7A73-44B0-9A90-FDA970478FEC}"/>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7A73-44B0-9A90-FDA970478FE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Sheet1!$B$2:$B$6</c:f>
              <c:numCache>
                <c:formatCode>General</c:formatCode>
                <c:ptCount val="5"/>
                <c:pt idx="0">
                  <c:v>4.3</c:v>
                </c:pt>
                <c:pt idx="1">
                  <c:v>2.5</c:v>
                </c:pt>
                <c:pt idx="2">
                  <c:v>3.5</c:v>
                </c:pt>
                <c:pt idx="3">
                  <c:v>4.5</c:v>
                </c:pt>
                <c:pt idx="4">
                  <c:v>5</c:v>
                </c:pt>
              </c:numCache>
            </c:numRef>
          </c:val>
          <c:extLst>
            <c:ext xmlns:c16="http://schemas.microsoft.com/office/drawing/2014/chart" uri="{C3380CC4-5D6E-409C-BE32-E72D297353CC}">
              <c16:uniqueId val="{00000000-2B82-45E7-ACD0-649764C965D8}"/>
            </c:ext>
          </c:extLst>
        </c:ser>
        <c:ser>
          <c:idx val="1"/>
          <c:order val="1"/>
          <c:tx>
            <c:strRef>
              <c:f>Sheet1!$C$1</c:f>
              <c:strCache>
                <c:ptCount val="1"/>
                <c:pt idx="0">
                  <c:v>Series 2</c:v>
                </c:pt>
              </c:strCache>
            </c:strRef>
          </c:tx>
          <c:spPr>
            <a:solidFill>
              <a:schemeClr val="accent4"/>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Sheet1!$C$2:$C$6</c:f>
              <c:numCache>
                <c:formatCode>General</c:formatCode>
                <c:ptCount val="5"/>
                <c:pt idx="0">
                  <c:v>2.4</c:v>
                </c:pt>
                <c:pt idx="1">
                  <c:v>4.4000000000000004</c:v>
                </c:pt>
                <c:pt idx="2">
                  <c:v>1.8</c:v>
                </c:pt>
                <c:pt idx="3">
                  <c:v>2.8</c:v>
                </c:pt>
                <c:pt idx="4">
                  <c:v>2</c:v>
                </c:pt>
              </c:numCache>
            </c:numRef>
          </c:val>
          <c:extLst>
            <c:ext xmlns:c16="http://schemas.microsoft.com/office/drawing/2014/chart" uri="{C3380CC4-5D6E-409C-BE32-E72D297353CC}">
              <c16:uniqueId val="{00000001-2B82-45E7-ACD0-649764C965D8}"/>
            </c:ext>
          </c:extLst>
        </c:ser>
        <c:dLbls>
          <c:showLegendKey val="0"/>
          <c:showVal val="0"/>
          <c:showCatName val="0"/>
          <c:showSerName val="0"/>
          <c:showPercent val="0"/>
          <c:showBubbleSize val="0"/>
        </c:dLbls>
        <c:gapWidth val="150"/>
        <c:overlap val="100"/>
        <c:axId val="194685584"/>
        <c:axId val="194682304"/>
      </c:barChart>
      <c:catAx>
        <c:axId val="194685584"/>
        <c:scaling>
          <c:orientation val="minMax"/>
        </c:scaling>
        <c:delete val="0"/>
        <c:axPos val="b"/>
        <c:numFmt formatCode="General" sourceLinked="1"/>
        <c:majorTickMark val="none"/>
        <c:minorTickMark val="none"/>
        <c:tickLblPos val="nextTo"/>
        <c:spPr>
          <a:noFill/>
          <a:ln w="9525" cap="flat" cmpd="sng" algn="ctr">
            <a:solidFill>
              <a:schemeClr val="bg1">
                <a:lumMod val="75000"/>
                <a:alpha val="1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94682304"/>
        <c:crosses val="autoZero"/>
        <c:auto val="1"/>
        <c:lblAlgn val="ctr"/>
        <c:lblOffset val="100"/>
        <c:noMultiLvlLbl val="0"/>
      </c:catAx>
      <c:valAx>
        <c:axId val="194682304"/>
        <c:scaling>
          <c:orientation val="minMax"/>
        </c:scaling>
        <c:delete val="0"/>
        <c:axPos val="l"/>
        <c:majorGridlines>
          <c:spPr>
            <a:ln w="9525" cap="flat" cmpd="sng" algn="ctr">
              <a:solidFill>
                <a:schemeClr val="tx1">
                  <a:lumMod val="50000"/>
                  <a:lumOff val="50000"/>
                  <a:alpha val="4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94685584"/>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0"/>
      <c:rotY val="3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chemeClr val="accent1"/>
            </a:solidFill>
            <a:ln>
              <a:noFill/>
            </a:ln>
            <a:effectLst/>
            <a:sp3d/>
          </c:spPr>
          <c:invertIfNegative val="0"/>
          <c:dPt>
            <c:idx val="1"/>
            <c:invertIfNegative val="0"/>
            <c:bubble3D val="0"/>
            <c:spPr>
              <a:solidFill>
                <a:schemeClr val="accent1"/>
              </a:solidFill>
              <a:ln>
                <a:noFill/>
              </a:ln>
              <a:effectLst/>
              <a:sp3d/>
            </c:spPr>
            <c:extLst>
              <c:ext xmlns:c16="http://schemas.microsoft.com/office/drawing/2014/chart" uri="{C3380CC4-5D6E-409C-BE32-E72D297353CC}">
                <c16:uniqueId val="{00000001-90A2-4F73-B296-CBD6C699D77E}"/>
              </c:ext>
            </c:extLst>
          </c:dPt>
          <c:dPt>
            <c:idx val="2"/>
            <c:invertIfNegative val="0"/>
            <c:bubble3D val="0"/>
            <c:spPr>
              <a:solidFill>
                <a:schemeClr val="accent3"/>
              </a:solidFill>
              <a:ln>
                <a:noFill/>
              </a:ln>
              <a:effectLst/>
              <a:sp3d/>
            </c:spPr>
            <c:extLst>
              <c:ext xmlns:c16="http://schemas.microsoft.com/office/drawing/2014/chart" uri="{C3380CC4-5D6E-409C-BE32-E72D297353CC}">
                <c16:uniqueId val="{00000003-90A2-4F73-B296-CBD6C699D77E}"/>
              </c:ext>
            </c:extLst>
          </c:dPt>
          <c:dPt>
            <c:idx val="3"/>
            <c:invertIfNegative val="0"/>
            <c:bubble3D val="0"/>
            <c:spPr>
              <a:solidFill>
                <a:schemeClr val="accent4"/>
              </a:solidFill>
              <a:ln>
                <a:noFill/>
              </a:ln>
              <a:effectLst/>
              <a:sp3d/>
            </c:spPr>
            <c:extLst>
              <c:ext xmlns:c16="http://schemas.microsoft.com/office/drawing/2014/chart" uri="{C3380CC4-5D6E-409C-BE32-E72D297353CC}">
                <c16:uniqueId val="{00000005-90A2-4F73-B296-CBD6C699D77E}"/>
              </c:ext>
            </c:extLst>
          </c:dPt>
          <c:dPt>
            <c:idx val="4"/>
            <c:invertIfNegative val="0"/>
            <c:bubble3D val="0"/>
            <c:spPr>
              <a:solidFill>
                <a:schemeClr val="accent5"/>
              </a:solidFill>
              <a:ln>
                <a:noFill/>
              </a:ln>
              <a:effectLst/>
              <a:sp3d/>
            </c:spPr>
            <c:extLst>
              <c:ext xmlns:c16="http://schemas.microsoft.com/office/drawing/2014/chart" uri="{C3380CC4-5D6E-409C-BE32-E72D297353CC}">
                <c16:uniqueId val="{00000007-90A2-4F73-B296-CBD6C699D77E}"/>
              </c:ext>
            </c:extLst>
          </c:dPt>
          <c:dPt>
            <c:idx val="5"/>
            <c:invertIfNegative val="0"/>
            <c:bubble3D val="0"/>
            <c:spPr>
              <a:solidFill>
                <a:schemeClr val="accent6"/>
              </a:solidFill>
              <a:ln>
                <a:noFill/>
              </a:ln>
              <a:effectLst/>
              <a:sp3d/>
            </c:spPr>
            <c:extLst>
              <c:ext xmlns:c16="http://schemas.microsoft.com/office/drawing/2014/chart" uri="{C3380CC4-5D6E-409C-BE32-E72D297353CC}">
                <c16:uniqueId val="{00000009-90A2-4F73-B296-CBD6C699D77E}"/>
              </c:ext>
            </c:extLst>
          </c:dPt>
          <c:dLbls>
            <c:spPr>
              <a:noFill/>
              <a:ln>
                <a:noFill/>
              </a:ln>
              <a:effectLst/>
            </c:spPr>
            <c:txPr>
              <a:bodyPr rot="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2013</c:v>
                </c:pt>
                <c:pt idx="1">
                  <c:v>2014</c:v>
                </c:pt>
                <c:pt idx="2">
                  <c:v>2015</c:v>
                </c:pt>
                <c:pt idx="3">
                  <c:v>2016</c:v>
                </c:pt>
                <c:pt idx="4">
                  <c:v>2017</c:v>
                </c:pt>
                <c:pt idx="5">
                  <c:v>2018</c:v>
                </c:pt>
              </c:numCache>
            </c:numRef>
          </c:cat>
          <c:val>
            <c:numRef>
              <c:f>Sheet1!$B$2:$B$7</c:f>
              <c:numCache>
                <c:formatCode>General</c:formatCode>
                <c:ptCount val="6"/>
                <c:pt idx="0">
                  <c:v>40</c:v>
                </c:pt>
                <c:pt idx="1">
                  <c:v>20</c:v>
                </c:pt>
                <c:pt idx="2">
                  <c:v>50</c:v>
                </c:pt>
                <c:pt idx="3">
                  <c:v>75</c:v>
                </c:pt>
                <c:pt idx="4">
                  <c:v>80</c:v>
                </c:pt>
                <c:pt idx="5">
                  <c:v>69</c:v>
                </c:pt>
              </c:numCache>
            </c:numRef>
          </c:val>
          <c:extLst>
            <c:ext xmlns:c16="http://schemas.microsoft.com/office/drawing/2014/chart" uri="{C3380CC4-5D6E-409C-BE32-E72D297353CC}">
              <c16:uniqueId val="{0000000C-90A2-4F73-B296-CBD6C699D77E}"/>
            </c:ext>
          </c:extLst>
        </c:ser>
        <c:ser>
          <c:idx val="1"/>
          <c:order val="1"/>
          <c:tx>
            <c:strRef>
              <c:f>Sheet1!$C$1</c:f>
              <c:strCache>
                <c:ptCount val="1"/>
                <c:pt idx="0">
                  <c:v>Series 2</c:v>
                </c:pt>
              </c:strCache>
            </c:strRef>
          </c:tx>
          <c:spPr>
            <a:solidFill>
              <a:schemeClr val="bg1">
                <a:lumMod val="95000"/>
              </a:schemeClr>
            </a:solidFill>
            <a:ln>
              <a:noFill/>
            </a:ln>
            <a:effectLst/>
            <a:sp3d/>
          </c:spPr>
          <c:invertIfNegative val="0"/>
          <c:dLbls>
            <c:delete val="1"/>
          </c:dLbls>
          <c:cat>
            <c:numRef>
              <c:f>Sheet1!$A$2:$A$7</c:f>
              <c:numCache>
                <c:formatCode>General</c:formatCode>
                <c:ptCount val="6"/>
                <c:pt idx="0">
                  <c:v>2013</c:v>
                </c:pt>
                <c:pt idx="1">
                  <c:v>2014</c:v>
                </c:pt>
                <c:pt idx="2">
                  <c:v>2015</c:v>
                </c:pt>
                <c:pt idx="3">
                  <c:v>2016</c:v>
                </c:pt>
                <c:pt idx="4">
                  <c:v>2017</c:v>
                </c:pt>
                <c:pt idx="5">
                  <c:v>2018</c:v>
                </c:pt>
              </c:numCache>
            </c:numRef>
          </c:cat>
          <c:val>
            <c:numRef>
              <c:f>Sheet1!$C$2:$C$7</c:f>
              <c:numCache>
                <c:formatCode>General</c:formatCode>
                <c:ptCount val="6"/>
                <c:pt idx="0">
                  <c:v>60</c:v>
                </c:pt>
                <c:pt idx="1">
                  <c:v>80</c:v>
                </c:pt>
                <c:pt idx="2">
                  <c:v>50</c:v>
                </c:pt>
                <c:pt idx="3">
                  <c:v>25</c:v>
                </c:pt>
                <c:pt idx="4">
                  <c:v>20</c:v>
                </c:pt>
                <c:pt idx="5">
                  <c:v>31</c:v>
                </c:pt>
              </c:numCache>
            </c:numRef>
          </c:val>
          <c:extLst>
            <c:ext xmlns:c16="http://schemas.microsoft.com/office/drawing/2014/chart" uri="{C3380CC4-5D6E-409C-BE32-E72D297353CC}">
              <c16:uniqueId val="{0000000D-90A2-4F73-B296-CBD6C699D77E}"/>
            </c:ext>
          </c:extLst>
        </c:ser>
        <c:dLbls>
          <c:showLegendKey val="0"/>
          <c:showVal val="1"/>
          <c:showCatName val="0"/>
          <c:showSerName val="0"/>
          <c:showPercent val="0"/>
          <c:showBubbleSize val="0"/>
        </c:dLbls>
        <c:gapWidth val="130"/>
        <c:gapDepth val="0"/>
        <c:shape val="pyramid"/>
        <c:axId val="269841152"/>
        <c:axId val="269842688"/>
        <c:axId val="0"/>
      </c:bar3DChart>
      <c:catAx>
        <c:axId val="269841152"/>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269842688"/>
        <c:crosses val="autoZero"/>
        <c:auto val="1"/>
        <c:lblAlgn val="ctr"/>
        <c:lblOffset val="100"/>
        <c:noMultiLvlLbl val="0"/>
      </c:catAx>
      <c:valAx>
        <c:axId val="269842688"/>
        <c:scaling>
          <c:orientation val="minMax"/>
        </c:scaling>
        <c:delete val="0"/>
        <c:axPos val="l"/>
        <c:majorGridlines>
          <c:spPr>
            <a:ln w="9525" cap="flat" cmpd="sng" algn="ctr">
              <a:solidFill>
                <a:schemeClr val="tx1">
                  <a:lumMod val="50000"/>
                  <a:lumOff val="50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269841152"/>
        <c:crosses val="autoZero"/>
        <c:crossBetween val="between"/>
      </c:valAx>
      <c:spPr>
        <a:noFill/>
        <a:ln>
          <a:noFill/>
        </a:ln>
        <a:effectLst/>
      </c:spPr>
    </c:plotArea>
    <c:plotVisOnly val="1"/>
    <c:dispBlanksAs val="gap"/>
    <c:showDLblsOverMax val="0"/>
  </c:chart>
  <c:spPr>
    <a:noFill/>
    <a:ln>
      <a:noFill/>
    </a:ln>
    <a:effectLst/>
  </c:spPr>
  <c:txPr>
    <a:bodyPr/>
    <a:lstStyle/>
    <a:p>
      <a:pPr>
        <a:defRPr sz="11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solidFill>
            <a:schemeClr val="tx1">
              <a:lumMod val="50000"/>
              <a:lumOff val="50000"/>
            </a:schemeClr>
          </a:solidFill>
        </a:ln>
        <a:effectLst/>
        <a:sp3d>
          <a:contourClr>
            <a:schemeClr val="tx1">
              <a:lumMod val="50000"/>
              <a:lumOff val="50000"/>
            </a:schemeClr>
          </a:contourClr>
        </a:sp3d>
      </c:spPr>
    </c:sideWall>
    <c:backWall>
      <c:thickness val="0"/>
      <c:spPr>
        <a:noFill/>
        <a:ln>
          <a:solidFill>
            <a:schemeClr val="tx1">
              <a:lumMod val="50000"/>
              <a:lumOff val="50000"/>
            </a:schemeClr>
          </a:solidFill>
        </a:ln>
        <a:effectLst/>
        <a:sp3d>
          <a:contourClr>
            <a:schemeClr val="tx1">
              <a:lumMod val="50000"/>
              <a:lumOff val="50000"/>
            </a:schemeClr>
          </a:contourClr>
        </a:sp3d>
      </c:spPr>
    </c:backWall>
    <c:plotArea>
      <c:layout/>
      <c:area3DChart>
        <c:grouping val="standard"/>
        <c:varyColors val="0"/>
        <c:ser>
          <c:idx val="0"/>
          <c:order val="0"/>
          <c:tx>
            <c:strRef>
              <c:f>Sheet1!$B$1</c:f>
              <c:strCache>
                <c:ptCount val="1"/>
                <c:pt idx="0">
                  <c:v>Series 1</c:v>
                </c:pt>
              </c:strCache>
            </c:strRef>
          </c:tx>
          <c:spPr>
            <a:solidFill>
              <a:schemeClr val="accent1"/>
            </a:solidFill>
            <a:ln>
              <a:noFill/>
            </a:ln>
            <a:effectLst/>
            <a:sp3d/>
          </c:spPr>
          <c:cat>
            <c:strRef>
              <c:f>Sheet1!$A$2:$A$6</c:f>
              <c:strCache>
                <c:ptCount val="5"/>
                <c:pt idx="0">
                  <c:v>Data 1</c:v>
                </c:pt>
                <c:pt idx="1">
                  <c:v>Data 2</c:v>
                </c:pt>
                <c:pt idx="2">
                  <c:v>Data 3</c:v>
                </c:pt>
                <c:pt idx="3">
                  <c:v>Data 4</c:v>
                </c:pt>
                <c:pt idx="4">
                  <c:v>Data 5</c:v>
                </c:pt>
              </c:strCache>
            </c:str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C38E-4FD7-8691-21F4E28A045A}"/>
            </c:ext>
          </c:extLst>
        </c:ser>
        <c:ser>
          <c:idx val="1"/>
          <c:order val="1"/>
          <c:tx>
            <c:strRef>
              <c:f>Sheet1!$C$1</c:f>
              <c:strCache>
                <c:ptCount val="1"/>
                <c:pt idx="0">
                  <c:v>Series 2</c:v>
                </c:pt>
              </c:strCache>
            </c:strRef>
          </c:tx>
          <c:spPr>
            <a:solidFill>
              <a:schemeClr val="accent4"/>
            </a:solidFill>
            <a:ln>
              <a:noFill/>
            </a:ln>
            <a:effectLst/>
            <a:sp3d/>
          </c:spPr>
          <c:cat>
            <c:strRef>
              <c:f>Sheet1!$A$2:$A$6</c:f>
              <c:strCache>
                <c:ptCount val="5"/>
                <c:pt idx="0">
                  <c:v>Data 1</c:v>
                </c:pt>
                <c:pt idx="1">
                  <c:v>Data 2</c:v>
                </c:pt>
                <c:pt idx="2">
                  <c:v>Data 3</c:v>
                </c:pt>
                <c:pt idx="3">
                  <c:v>Data 4</c:v>
                </c:pt>
                <c:pt idx="4">
                  <c:v>Data 5</c:v>
                </c:pt>
              </c:strCache>
            </c:str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C38E-4FD7-8691-21F4E28A045A}"/>
            </c:ext>
          </c:extLst>
        </c:ser>
        <c:dLbls>
          <c:showLegendKey val="0"/>
          <c:showVal val="0"/>
          <c:showCatName val="0"/>
          <c:showSerName val="0"/>
          <c:showPercent val="0"/>
          <c:showBubbleSize val="0"/>
        </c:dLbls>
        <c:axId val="1108386896"/>
        <c:axId val="1108395752"/>
        <c:axId val="739195048"/>
      </c:area3DChart>
      <c:catAx>
        <c:axId val="1108386896"/>
        <c:scaling>
          <c:orientation val="minMax"/>
        </c:scaling>
        <c:delete val="0"/>
        <c:axPos val="b"/>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95752"/>
        <c:crosses val="autoZero"/>
        <c:auto val="1"/>
        <c:lblAlgn val="ctr"/>
        <c:lblOffset val="100"/>
        <c:noMultiLvlLbl val="0"/>
      </c:catAx>
      <c:valAx>
        <c:axId val="1108395752"/>
        <c:scaling>
          <c:orientation val="minMax"/>
        </c:scaling>
        <c:delete val="0"/>
        <c:axPos val="l"/>
        <c:majorGridlines>
          <c:spPr>
            <a:ln w="9525" cap="flat" cmpd="sng" algn="ctr">
              <a:solidFill>
                <a:schemeClr val="tx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86896"/>
        <c:crosses val="autoZero"/>
        <c:crossBetween val="midCat"/>
      </c:valAx>
      <c:serAx>
        <c:axId val="739195048"/>
        <c:scaling>
          <c:orientation val="minMax"/>
        </c:scaling>
        <c:delete val="0"/>
        <c:axPos val="b"/>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95752"/>
        <c:crosses val="autoZero"/>
      </c:serAx>
      <c:spPr>
        <a:noFill/>
        <a:ln>
          <a:noFill/>
        </a:ln>
        <a:effectLst/>
      </c:spPr>
    </c:plotArea>
    <c:plotVisOnly val="1"/>
    <c:dispBlanksAs val="zero"/>
    <c:showDLblsOverMax val="0"/>
  </c:chart>
  <c:spPr>
    <a:noFill/>
    <a:ln>
      <a:noFill/>
    </a:ln>
    <a:effectLst/>
  </c:spPr>
  <c:txPr>
    <a:bodyPr/>
    <a:lstStyle/>
    <a:p>
      <a:pPr>
        <a:defRPr sz="12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bg1">
                <a:lumMod val="9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024-4B47-A639-89C67CA85EBE}"/>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024-4B47-A639-89C67CA85EBE}"/>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024-4B47-A639-89C67CA85EBE}"/>
            </c:ext>
          </c:extLst>
        </c:ser>
        <c:dLbls>
          <c:showLegendKey val="0"/>
          <c:showVal val="0"/>
          <c:showCatName val="0"/>
          <c:showSerName val="0"/>
          <c:showPercent val="0"/>
          <c:showBubbleSize val="0"/>
        </c:dLbls>
        <c:gapWidth val="182"/>
        <c:axId val="497858776"/>
        <c:axId val="497850904"/>
      </c:barChart>
      <c:catAx>
        <c:axId val="497858776"/>
        <c:scaling>
          <c:orientation val="minMax"/>
        </c:scaling>
        <c:delete val="0"/>
        <c:axPos val="l"/>
        <c:numFmt formatCode="General" sourceLinked="1"/>
        <c:majorTickMark val="none"/>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crossAx val="497850904"/>
        <c:crosses val="autoZero"/>
        <c:auto val="1"/>
        <c:lblAlgn val="ctr"/>
        <c:lblOffset val="100"/>
        <c:noMultiLvlLbl val="0"/>
      </c:catAx>
      <c:valAx>
        <c:axId val="497850904"/>
        <c:scaling>
          <c:orientation val="minMax"/>
        </c:scaling>
        <c:delete val="0"/>
        <c:axPos val="b"/>
        <c:majorGridlines>
          <c:spPr>
            <a:ln w="9525" cap="flat" cmpd="sng" algn="ctr">
              <a:solidFill>
                <a:schemeClr val="tx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crossAx val="497858776"/>
        <c:crosses val="autoZero"/>
        <c:crossBetween val="between"/>
      </c:valAx>
      <c:spPr>
        <a:noFill/>
        <a:ln>
          <a:noFill/>
        </a:ln>
        <a:effectLst/>
      </c:spPr>
    </c:plotArea>
    <c:legend>
      <c:legendPos val="b"/>
      <c:layout>
        <c:manualLayout>
          <c:xMode val="edge"/>
          <c:yMode val="edge"/>
          <c:x val="0.31744407265641272"/>
          <c:y val="0.91777485491149324"/>
          <c:w val="0.36511185468717461"/>
          <c:h val="8.2225145088506715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legend>
    <c:plotVisOnly val="1"/>
    <c:dispBlanksAs val="gap"/>
    <c:showDLblsOverMax val="0"/>
  </c:chart>
  <c:spPr>
    <a:noFill/>
    <a:ln>
      <a:noFill/>
    </a:ln>
    <a:effectLst/>
  </c:spPr>
  <c:txPr>
    <a:bodyPr/>
    <a:lstStyle/>
    <a:p>
      <a:pPr>
        <a:defRPr sz="1200">
          <a:solidFill>
            <a:schemeClr val="bg1">
              <a:lumMod val="95000"/>
            </a:schemeClr>
          </a:solidFill>
          <a:latin typeface="Segoe UI Light" panose="020B0502040204020203" pitchFamily="34" charset="0"/>
          <a:cs typeface="Lato" panose="020F0502020204030203" pitchFamily="34" charset="0"/>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40000"/>
                </a:schemeClr>
              </a:solidFill>
              <a:ln>
                <a:noFill/>
              </a:ln>
              <a:effectLst/>
            </c:spPr>
            <c:extLst>
              <c:ext xmlns:c16="http://schemas.microsoft.com/office/drawing/2014/chart" uri="{C3380CC4-5D6E-409C-BE32-E72D297353CC}">
                <c16:uniqueId val="{00000001-0C33-48E1-AE0C-31BCA34C20BB}"/>
              </c:ext>
            </c:extLst>
          </c:dPt>
          <c:dPt>
            <c:idx val="1"/>
            <c:bubble3D val="0"/>
            <c:spPr>
              <a:solidFill>
                <a:schemeClr val="bg1"/>
              </a:solidFill>
              <a:ln>
                <a:noFill/>
              </a:ln>
              <a:effectLst/>
            </c:spPr>
            <c:extLst>
              <c:ext xmlns:c16="http://schemas.microsoft.com/office/drawing/2014/chart" uri="{C3380CC4-5D6E-409C-BE32-E72D297353CC}">
                <c16:uniqueId val="{00000003-0C33-48E1-AE0C-31BCA34C20BB}"/>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0C33-48E1-AE0C-31BCA34C20B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spPr>
            <a:ln>
              <a:noFill/>
            </a:ln>
          </c:spPr>
          <c:dPt>
            <c:idx val="0"/>
            <c:bubble3D val="0"/>
            <c:spPr>
              <a:solidFill>
                <a:schemeClr val="bg1">
                  <a:lumMod val="95000"/>
                </a:schemeClr>
              </a:solidFill>
              <a:ln w="25400">
                <a:noFill/>
              </a:ln>
              <a:effectLst/>
              <a:sp3d/>
            </c:spPr>
            <c:extLst>
              <c:ext xmlns:c16="http://schemas.microsoft.com/office/drawing/2014/chart" uri="{C3380CC4-5D6E-409C-BE32-E72D297353CC}">
                <c16:uniqueId val="{00000001-4112-4C82-91F5-9AFD586E8257}"/>
              </c:ext>
            </c:extLst>
          </c:dPt>
          <c:dPt>
            <c:idx val="1"/>
            <c:bubble3D val="0"/>
            <c:spPr>
              <a:solidFill>
                <a:schemeClr val="accent4"/>
              </a:solidFill>
              <a:ln w="25400">
                <a:noFill/>
              </a:ln>
              <a:effectLst/>
              <a:sp3d/>
            </c:spPr>
            <c:extLst>
              <c:ext xmlns:c16="http://schemas.microsoft.com/office/drawing/2014/chart" uri="{C3380CC4-5D6E-409C-BE32-E72D297353CC}">
                <c16:uniqueId val="{00000003-4112-4C82-91F5-9AFD586E8257}"/>
              </c:ext>
            </c:extLst>
          </c:dPt>
          <c:dPt>
            <c:idx val="2"/>
            <c:bubble3D val="0"/>
            <c:spPr>
              <a:solidFill>
                <a:schemeClr val="bg1">
                  <a:lumMod val="75000"/>
                </a:schemeClr>
              </a:solidFill>
              <a:ln w="25400">
                <a:noFill/>
              </a:ln>
              <a:effectLst/>
              <a:sp3d/>
            </c:spPr>
            <c:extLst>
              <c:ext xmlns:c16="http://schemas.microsoft.com/office/drawing/2014/chart" uri="{C3380CC4-5D6E-409C-BE32-E72D297353CC}">
                <c16:uniqueId val="{00000005-4112-4C82-91F5-9AFD586E8257}"/>
              </c:ext>
            </c:extLst>
          </c:dPt>
          <c:dPt>
            <c:idx val="3"/>
            <c:bubble3D val="0"/>
            <c:spPr>
              <a:solidFill>
                <a:schemeClr val="bg1">
                  <a:lumMod val="85000"/>
                </a:schemeClr>
              </a:solidFill>
              <a:ln w="25400">
                <a:noFill/>
              </a:ln>
              <a:effectLst/>
              <a:sp3d/>
            </c:spPr>
            <c:extLst>
              <c:ext xmlns:c16="http://schemas.microsoft.com/office/drawing/2014/chart" uri="{C3380CC4-5D6E-409C-BE32-E72D297353CC}">
                <c16:uniqueId val="{00000007-4112-4C82-91F5-9AFD586E8257}"/>
              </c:ext>
            </c:extLst>
          </c:dPt>
          <c:cat>
            <c:strRef>
              <c:f>Sheet1!$A$2:$A$5</c:f>
              <c:strCache>
                <c:ptCount val="4"/>
                <c:pt idx="0">
                  <c:v> Data 1</c:v>
                </c:pt>
                <c:pt idx="1">
                  <c:v> Data 2</c:v>
                </c:pt>
                <c:pt idx="2">
                  <c:v> Data 3</c:v>
                </c:pt>
                <c:pt idx="3">
                  <c:v> Data 4</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112-4C82-91F5-9AFD586E8257}"/>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Segoe UI Light" panose="020B0502040204020203"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8F3F-444B-9466-008CE8399003}"/>
              </c:ext>
            </c:extLst>
          </c:dPt>
          <c:dPt>
            <c:idx val="1"/>
            <c:bubble3D val="0"/>
            <c:spPr>
              <a:solidFill>
                <a:schemeClr val="accent2"/>
              </a:solidFill>
              <a:ln>
                <a:noFill/>
              </a:ln>
              <a:effectLst/>
            </c:spPr>
            <c:extLst>
              <c:ext xmlns:c16="http://schemas.microsoft.com/office/drawing/2014/chart" uri="{C3380CC4-5D6E-409C-BE32-E72D297353CC}">
                <c16:uniqueId val="{00000003-8F3F-444B-9466-008CE8399003}"/>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F3F-444B-9466-008CE839900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31A5-43E0-A6B3-41F98FAC275C}"/>
              </c:ext>
            </c:extLst>
          </c:dPt>
          <c:dPt>
            <c:idx val="1"/>
            <c:bubble3D val="0"/>
            <c:spPr>
              <a:solidFill>
                <a:schemeClr val="accent3"/>
              </a:solidFill>
              <a:ln>
                <a:noFill/>
              </a:ln>
              <a:effectLst/>
            </c:spPr>
            <c:extLst>
              <c:ext xmlns:c16="http://schemas.microsoft.com/office/drawing/2014/chart" uri="{C3380CC4-5D6E-409C-BE32-E72D297353CC}">
                <c16:uniqueId val="{00000003-31A5-43E0-A6B3-41F98FAC275C}"/>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31A5-43E0-A6B3-41F98FAC275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106-4D31-B4F5-2F638253C496}"/>
            </c:ext>
          </c:extLst>
        </c:ser>
        <c:ser>
          <c:idx val="1"/>
          <c:order val="1"/>
          <c:tx>
            <c:strRef>
              <c:f>Sheet1!$C$1</c:f>
              <c:strCache>
                <c:ptCount val="1"/>
                <c:pt idx="0">
                  <c:v>Series 2</c:v>
                </c:pt>
              </c:strCache>
            </c:strRef>
          </c:tx>
          <c:spPr>
            <a:solidFill>
              <a:schemeClr val="bg1">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106-4D31-B4F5-2F638253C496}"/>
            </c:ext>
          </c:extLst>
        </c:ser>
        <c:ser>
          <c:idx val="2"/>
          <c:order val="2"/>
          <c:tx>
            <c:strRef>
              <c:f>Sheet1!$D$1</c:f>
              <c:strCache>
                <c:ptCount val="1"/>
                <c:pt idx="0">
                  <c:v>Series 3</c:v>
                </c:pt>
              </c:strCache>
            </c:strRef>
          </c:tx>
          <c:spPr>
            <a:solidFill>
              <a:schemeClr val="bg1">
                <a:lumMod val="6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106-4D31-B4F5-2F638253C496}"/>
            </c:ext>
          </c:extLst>
        </c:ser>
        <c:ser>
          <c:idx val="3"/>
          <c:order val="3"/>
          <c:tx>
            <c:strRef>
              <c:f>Sheet1!$E$1</c:f>
              <c:strCache>
                <c:ptCount val="1"/>
                <c:pt idx="0">
                  <c:v>Series 4</c:v>
                </c:pt>
              </c:strCache>
            </c:strRef>
          </c:tx>
          <c:spPr>
            <a:solidFill>
              <a:schemeClr val="accent4"/>
            </a:solidFill>
            <a:ln>
              <a:noFill/>
            </a:ln>
            <a:effectLst/>
          </c:spPr>
          <c:invertIfNegative val="0"/>
          <c:cat>
            <c:strRef>
              <c:f>Sheet1!$A$2:$A$5</c:f>
              <c:strCache>
                <c:ptCount val="4"/>
                <c:pt idx="0">
                  <c:v>Data 1</c:v>
                </c:pt>
                <c:pt idx="1">
                  <c:v>Data 2</c:v>
                </c:pt>
                <c:pt idx="2">
                  <c:v>Data 3</c:v>
                </c:pt>
                <c:pt idx="3">
                  <c:v>Data 4</c:v>
                </c:pt>
              </c:strCache>
            </c:strRef>
          </c:cat>
          <c:val>
            <c:numRef>
              <c:f>Sheet1!$E$2:$E$5</c:f>
              <c:numCache>
                <c:formatCode>General</c:formatCode>
                <c:ptCount val="4"/>
                <c:pt idx="0">
                  <c:v>3</c:v>
                </c:pt>
                <c:pt idx="1">
                  <c:v>1</c:v>
                </c:pt>
                <c:pt idx="2">
                  <c:v>4</c:v>
                </c:pt>
                <c:pt idx="3">
                  <c:v>2</c:v>
                </c:pt>
              </c:numCache>
            </c:numRef>
          </c:val>
          <c:extLst>
            <c:ext xmlns:c16="http://schemas.microsoft.com/office/drawing/2014/chart" uri="{C3380CC4-5D6E-409C-BE32-E72D297353CC}">
              <c16:uniqueId val="{00000003-2106-4D31-B4F5-2F638253C496}"/>
            </c:ext>
          </c:extLst>
        </c:ser>
        <c:dLbls>
          <c:showLegendKey val="0"/>
          <c:showVal val="0"/>
          <c:showCatName val="0"/>
          <c:showSerName val="0"/>
          <c:showPercent val="0"/>
          <c:showBubbleSize val="0"/>
        </c:dLbls>
        <c:gapWidth val="150"/>
        <c:overlap val="100"/>
        <c:axId val="671654832"/>
        <c:axId val="671652864"/>
      </c:barChart>
      <c:catAx>
        <c:axId val="671654832"/>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2864"/>
        <c:crosses val="autoZero"/>
        <c:auto val="1"/>
        <c:lblAlgn val="ctr"/>
        <c:lblOffset val="100"/>
        <c:noMultiLvlLbl val="0"/>
      </c:catAx>
      <c:valAx>
        <c:axId val="67165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4832"/>
        <c:crosses val="autoZero"/>
        <c:crossBetween val="between"/>
      </c:valAx>
      <c:spPr>
        <a:noFill/>
        <a:ln>
          <a:noFill/>
        </a:ln>
        <a:effectLst/>
      </c:spPr>
    </c:plotArea>
    <c:plotVisOnly val="1"/>
    <c:dispBlanksAs val="gap"/>
    <c:showDLblsOverMax val="0"/>
  </c:chart>
  <c:spPr>
    <a:noFill/>
    <a:ln>
      <a:noFill/>
    </a:ln>
    <a:effectLst/>
  </c:spPr>
  <c:txPr>
    <a:bodyPr/>
    <a:lstStyle/>
    <a:p>
      <a:pPr>
        <a:defRPr sz="1000">
          <a:solidFill>
            <a:schemeClr val="bg1">
              <a:lumMod val="65000"/>
            </a:schemeClr>
          </a:solidFill>
          <a:latin typeface="Montserrat Light" panose="00000400000000000000" pitchFamily="50"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1C5-4541-B4F6-119A90CCE07A}"/>
              </c:ext>
            </c:extLst>
          </c:dPt>
          <c:dPt>
            <c:idx val="1"/>
            <c:bubble3D val="0"/>
            <c:spPr>
              <a:solidFill>
                <a:schemeClr val="accent1"/>
              </a:solidFill>
              <a:ln>
                <a:noFill/>
              </a:ln>
              <a:effectLst/>
            </c:spPr>
            <c:extLst>
              <c:ext xmlns:c16="http://schemas.microsoft.com/office/drawing/2014/chart" uri="{C3380CC4-5D6E-409C-BE32-E72D297353CC}">
                <c16:uniqueId val="{00000003-B1C5-4541-B4F6-119A90CCE07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B1C5-4541-B4F6-119A90CCE07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DD1B-4E8C-8D78-EA7BF1D9798A}"/>
              </c:ext>
            </c:extLst>
          </c:dPt>
          <c:dPt>
            <c:idx val="1"/>
            <c:bubble3D val="0"/>
            <c:spPr>
              <a:gradFill rotWithShape="1">
                <a:gsLst>
                  <a:gs pos="0">
                    <a:schemeClr val="accent1"/>
                  </a:gs>
                  <a:gs pos="100000">
                    <a:schemeClr val="accent1">
                      <a:lumMod val="75000"/>
                    </a:schemeClr>
                  </a:gs>
                </a:gsLst>
                <a:lin ang="5400000" scaled="1"/>
              </a:gradFill>
              <a:ln>
                <a:noFill/>
              </a:ln>
              <a:effectLst/>
            </c:spPr>
            <c:extLst>
              <c:ext xmlns:c16="http://schemas.microsoft.com/office/drawing/2014/chart" uri="{C3380CC4-5D6E-409C-BE32-E72D297353CC}">
                <c16:uniqueId val="{00000003-DD1B-4E8C-8D78-EA7BF1D9798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DD1B-4E8C-8D78-EA7BF1D9798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8362-4076-93BC-CE1511903447}"/>
              </c:ext>
            </c:extLst>
          </c:dPt>
          <c:dPt>
            <c:idx val="1"/>
            <c:bubble3D val="0"/>
            <c:spPr>
              <a:gradFill rotWithShape="1">
                <a:gsLst>
                  <a:gs pos="0">
                    <a:schemeClr val="accent2"/>
                  </a:gs>
                  <a:gs pos="100000">
                    <a:schemeClr val="accent2">
                      <a:lumMod val="75000"/>
                    </a:schemeClr>
                  </a:gs>
                </a:gsLst>
                <a:lin ang="5400000" scaled="1"/>
              </a:gradFill>
              <a:ln>
                <a:noFill/>
              </a:ln>
              <a:effectLst/>
            </c:spPr>
            <c:extLst>
              <c:ext xmlns:c16="http://schemas.microsoft.com/office/drawing/2014/chart" uri="{C3380CC4-5D6E-409C-BE32-E72D297353CC}">
                <c16:uniqueId val="{00000003-8362-4076-93BC-CE1511903447}"/>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362-4076-93BC-CE151190344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49FC-491E-A8BD-5E72C116C67E}"/>
              </c:ext>
            </c:extLst>
          </c:dPt>
          <c:dPt>
            <c:idx val="1"/>
            <c:bubble3D val="0"/>
            <c:spPr>
              <a:gradFill rotWithShape="1">
                <a:gsLst>
                  <a:gs pos="0">
                    <a:schemeClr val="accent3"/>
                  </a:gs>
                  <a:gs pos="100000">
                    <a:schemeClr val="accent3">
                      <a:lumMod val="75000"/>
                    </a:schemeClr>
                  </a:gs>
                </a:gsLst>
                <a:lin ang="5400000" scaled="1"/>
              </a:gradFill>
              <a:ln>
                <a:noFill/>
              </a:ln>
              <a:effectLst/>
            </c:spPr>
            <c:extLst>
              <c:ext xmlns:c16="http://schemas.microsoft.com/office/drawing/2014/chart" uri="{C3380CC4-5D6E-409C-BE32-E72D297353CC}">
                <c16:uniqueId val="{00000003-49FC-491E-A8BD-5E72C116C67E}"/>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49FC-491E-A8BD-5E72C116C67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260" b="0" i="0" u="none" strike="noStrike" kern="1200" spc="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74A0-42B2-B092-BB9C1433AB58}"/>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74A0-42B2-B092-BB9C1433AB5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74A0-42B2-B092-BB9C1433AB58}"/>
            </c:ext>
          </c:extLst>
        </c:ser>
        <c:dLbls>
          <c:showLegendKey val="0"/>
          <c:showVal val="0"/>
          <c:showCatName val="0"/>
          <c:showSerName val="0"/>
          <c:showPercent val="0"/>
          <c:showBubbleSize val="0"/>
        </c:dLbls>
        <c:gapWidth val="219"/>
        <c:overlap val="-27"/>
        <c:axId val="491818264"/>
        <c:axId val="491815640"/>
      </c:barChart>
      <c:catAx>
        <c:axId val="491818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crossAx val="491815640"/>
        <c:crosses val="autoZero"/>
        <c:auto val="1"/>
        <c:lblAlgn val="ctr"/>
        <c:lblOffset val="100"/>
        <c:noMultiLvlLbl val="0"/>
      </c:catAx>
      <c:valAx>
        <c:axId val="491815640"/>
        <c:scaling>
          <c:orientation val="minMax"/>
        </c:scaling>
        <c:delete val="0"/>
        <c:axPos val="l"/>
        <c:majorGridlines>
          <c:spPr>
            <a:ln w="9525" cap="flat" cmpd="sng" algn="ctr">
              <a:solidFill>
                <a:schemeClr val="tx1">
                  <a:lumMod val="75000"/>
                  <a:lumOff val="2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crossAx val="491818264"/>
        <c:crosses val="autoZero"/>
        <c:crossBetween val="between"/>
      </c:valAx>
      <c:spPr>
        <a:noFill/>
        <a:ln>
          <a:solidFill>
            <a:schemeClr val="tx1">
              <a:lumMod val="75000"/>
              <a:lumOff val="25000"/>
            </a:schemeClr>
          </a:solid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bg1">
              <a:lumMod val="95000"/>
            </a:schemeClr>
          </a:solidFill>
          <a:latin typeface="Segoe UI Light" panose="020B0502040204020203" pitchFamily="34" charset="0"/>
          <a:cs typeface="Segoe UI Light" panose="020B050204020402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8.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1329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50CC30F-6455-43A3-8E69-395BEC4D7A4C}"/>
              </a:ext>
            </a:extLst>
          </p:cNvPr>
          <p:cNvSpPr>
            <a:spLocks noGrp="1"/>
          </p:cNvSpPr>
          <p:nvPr>
            <p:ph type="pic" sz="quarter" idx="10"/>
          </p:nvPr>
        </p:nvSpPr>
        <p:spPr>
          <a:xfrm>
            <a:off x="7878959" y="1359712"/>
            <a:ext cx="2499031" cy="4122887"/>
          </a:xfrm>
          <a:custGeom>
            <a:avLst/>
            <a:gdLst>
              <a:gd name="connsiteX0" fmla="*/ 556130 w 2499031"/>
              <a:gd name="connsiteY0" fmla="*/ 0 h 4122887"/>
              <a:gd name="connsiteX1" fmla="*/ 978973 w 2499031"/>
              <a:gd name="connsiteY1" fmla="*/ 73466 h 4122887"/>
              <a:gd name="connsiteX2" fmla="*/ 1248611 w 2499031"/>
              <a:gd name="connsiteY2" fmla="*/ 232642 h 4122887"/>
              <a:gd name="connsiteX3" fmla="*/ 1521314 w 2499031"/>
              <a:gd name="connsiteY3" fmla="*/ 73466 h 4122887"/>
              <a:gd name="connsiteX4" fmla="*/ 1944157 w 2499031"/>
              <a:gd name="connsiteY4" fmla="*/ 0 h 4122887"/>
              <a:gd name="connsiteX5" fmla="*/ 2094297 w 2499031"/>
              <a:gd name="connsiteY5" fmla="*/ 12244 h 4122887"/>
              <a:gd name="connsiteX6" fmla="*/ 2425217 w 2499031"/>
              <a:gd name="connsiteY6" fmla="*/ 254070 h 4122887"/>
              <a:gd name="connsiteX7" fmla="*/ 2495691 w 2499031"/>
              <a:gd name="connsiteY7" fmla="*/ 535688 h 4122887"/>
              <a:gd name="connsiteX8" fmla="*/ 2492627 w 2499031"/>
              <a:gd name="connsiteY8" fmla="*/ 777514 h 4122887"/>
              <a:gd name="connsiteX9" fmla="*/ 2296526 w 2499031"/>
              <a:gd name="connsiteY9" fmla="*/ 1518294 h 4122887"/>
              <a:gd name="connsiteX10" fmla="*/ 2161707 w 2499031"/>
              <a:gd name="connsiteY10" fmla="*/ 2020310 h 4122887"/>
              <a:gd name="connsiteX11" fmla="*/ 2204603 w 2499031"/>
              <a:gd name="connsiteY11" fmla="*/ 2271319 h 4122887"/>
              <a:gd name="connsiteX12" fmla="*/ 2235244 w 2499031"/>
              <a:gd name="connsiteY12" fmla="*/ 2406006 h 4122887"/>
              <a:gd name="connsiteX13" fmla="*/ 2186219 w 2499031"/>
              <a:gd name="connsiteY13" fmla="*/ 3590642 h 4122887"/>
              <a:gd name="connsiteX14" fmla="*/ 1882875 w 2499031"/>
              <a:gd name="connsiteY14" fmla="*/ 4071231 h 4122887"/>
              <a:gd name="connsiteX15" fmla="*/ 1702095 w 2499031"/>
              <a:gd name="connsiteY15" fmla="*/ 4114087 h 4122887"/>
              <a:gd name="connsiteX16" fmla="*/ 1622429 w 2499031"/>
              <a:gd name="connsiteY16" fmla="*/ 4049804 h 4122887"/>
              <a:gd name="connsiteX17" fmla="*/ 1588724 w 2499031"/>
              <a:gd name="connsiteY17" fmla="*/ 3961033 h 4122887"/>
              <a:gd name="connsiteX18" fmla="*/ 1576468 w 2499031"/>
              <a:gd name="connsiteY18" fmla="*/ 3866139 h 4122887"/>
              <a:gd name="connsiteX19" fmla="*/ 1588724 w 2499031"/>
              <a:gd name="connsiteY19" fmla="*/ 3119237 h 4122887"/>
              <a:gd name="connsiteX20" fmla="*/ 1432456 w 2499031"/>
              <a:gd name="connsiteY20" fmla="*/ 2488655 h 4122887"/>
              <a:gd name="connsiteX21" fmla="*/ 1300701 w 2499031"/>
              <a:gd name="connsiteY21" fmla="*/ 2350907 h 4122887"/>
              <a:gd name="connsiteX22" fmla="*/ 1199586 w 2499031"/>
              <a:gd name="connsiteY22" fmla="*/ 2350907 h 4122887"/>
              <a:gd name="connsiteX23" fmla="*/ 1067831 w 2499031"/>
              <a:gd name="connsiteY23" fmla="*/ 2488655 h 4122887"/>
              <a:gd name="connsiteX24" fmla="*/ 911563 w 2499031"/>
              <a:gd name="connsiteY24" fmla="*/ 3119237 h 4122887"/>
              <a:gd name="connsiteX25" fmla="*/ 923819 w 2499031"/>
              <a:gd name="connsiteY25" fmla="*/ 3866139 h 4122887"/>
              <a:gd name="connsiteX26" fmla="*/ 911563 w 2499031"/>
              <a:gd name="connsiteY26" fmla="*/ 3961033 h 4122887"/>
              <a:gd name="connsiteX27" fmla="*/ 874794 w 2499031"/>
              <a:gd name="connsiteY27" fmla="*/ 4049804 h 4122887"/>
              <a:gd name="connsiteX28" fmla="*/ 795128 w 2499031"/>
              <a:gd name="connsiteY28" fmla="*/ 4114087 h 4122887"/>
              <a:gd name="connsiteX29" fmla="*/ 614347 w 2499031"/>
              <a:gd name="connsiteY29" fmla="*/ 4071231 h 4122887"/>
              <a:gd name="connsiteX30" fmla="*/ 314068 w 2499031"/>
              <a:gd name="connsiteY30" fmla="*/ 3590642 h 4122887"/>
              <a:gd name="connsiteX31" fmla="*/ 265043 w 2499031"/>
              <a:gd name="connsiteY31" fmla="*/ 2406006 h 4122887"/>
              <a:gd name="connsiteX32" fmla="*/ 292620 w 2499031"/>
              <a:gd name="connsiteY32" fmla="*/ 2271319 h 4122887"/>
              <a:gd name="connsiteX33" fmla="*/ 335517 w 2499031"/>
              <a:gd name="connsiteY33" fmla="*/ 2020310 h 4122887"/>
              <a:gd name="connsiteX34" fmla="*/ 200697 w 2499031"/>
              <a:gd name="connsiteY34" fmla="*/ 1518294 h 4122887"/>
              <a:gd name="connsiteX35" fmla="*/ 4596 w 2499031"/>
              <a:gd name="connsiteY35" fmla="*/ 777514 h 4122887"/>
              <a:gd name="connsiteX36" fmla="*/ 4596 w 2499031"/>
              <a:gd name="connsiteY36" fmla="*/ 535688 h 4122887"/>
              <a:gd name="connsiteX37" fmla="*/ 75070 w 2499031"/>
              <a:gd name="connsiteY37" fmla="*/ 254070 h 4122887"/>
              <a:gd name="connsiteX38" fmla="*/ 405990 w 2499031"/>
              <a:gd name="connsiteY38" fmla="*/ 12244 h 4122887"/>
              <a:gd name="connsiteX39" fmla="*/ 556130 w 2499031"/>
              <a:gd name="connsiteY39" fmla="*/ 0 h 4122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499031" h="4122887">
                <a:moveTo>
                  <a:pt x="556130" y="0"/>
                </a:moveTo>
                <a:cubicBezTo>
                  <a:pt x="697078" y="0"/>
                  <a:pt x="841089" y="21428"/>
                  <a:pt x="978973" y="73466"/>
                </a:cubicBezTo>
                <a:cubicBezTo>
                  <a:pt x="1077023" y="113260"/>
                  <a:pt x="1168945" y="165298"/>
                  <a:pt x="1248611" y="232642"/>
                </a:cubicBezTo>
                <a:cubicBezTo>
                  <a:pt x="1331341" y="165298"/>
                  <a:pt x="1423264" y="113260"/>
                  <a:pt x="1521314" y="73466"/>
                </a:cubicBezTo>
                <a:cubicBezTo>
                  <a:pt x="1656134" y="21428"/>
                  <a:pt x="1803209" y="0"/>
                  <a:pt x="1944157" y="0"/>
                </a:cubicBezTo>
                <a:cubicBezTo>
                  <a:pt x="1993182" y="0"/>
                  <a:pt x="2042207" y="3061"/>
                  <a:pt x="2094297" y="12244"/>
                </a:cubicBezTo>
                <a:cubicBezTo>
                  <a:pt x="2232180" y="39794"/>
                  <a:pt x="2354743" y="128565"/>
                  <a:pt x="2425217" y="254070"/>
                </a:cubicBezTo>
                <a:cubicBezTo>
                  <a:pt x="2471178" y="339780"/>
                  <a:pt x="2486499" y="437734"/>
                  <a:pt x="2495691" y="535688"/>
                </a:cubicBezTo>
                <a:cubicBezTo>
                  <a:pt x="2501819" y="615276"/>
                  <a:pt x="2498755" y="697926"/>
                  <a:pt x="2492627" y="777514"/>
                </a:cubicBezTo>
                <a:cubicBezTo>
                  <a:pt x="2474242" y="1031583"/>
                  <a:pt x="2394576" y="1279530"/>
                  <a:pt x="2296526" y="1518294"/>
                </a:cubicBezTo>
                <a:cubicBezTo>
                  <a:pt x="2232180" y="1680531"/>
                  <a:pt x="2155578" y="1842768"/>
                  <a:pt x="2161707" y="2020310"/>
                </a:cubicBezTo>
                <a:cubicBezTo>
                  <a:pt x="2164771" y="2106021"/>
                  <a:pt x="2186219" y="2188670"/>
                  <a:pt x="2204603" y="2271319"/>
                </a:cubicBezTo>
                <a:cubicBezTo>
                  <a:pt x="2213796" y="2311113"/>
                  <a:pt x="2226052" y="2366212"/>
                  <a:pt x="2235244" y="2406006"/>
                </a:cubicBezTo>
                <a:cubicBezTo>
                  <a:pt x="2308782" y="2791702"/>
                  <a:pt x="2299590" y="3217191"/>
                  <a:pt x="2186219" y="3590642"/>
                </a:cubicBezTo>
                <a:cubicBezTo>
                  <a:pt x="2128001" y="3777368"/>
                  <a:pt x="2042207" y="3961033"/>
                  <a:pt x="1882875" y="4071231"/>
                </a:cubicBezTo>
                <a:cubicBezTo>
                  <a:pt x="1827722" y="4107964"/>
                  <a:pt x="1763376" y="4138575"/>
                  <a:pt x="1702095" y="4114087"/>
                </a:cubicBezTo>
                <a:cubicBezTo>
                  <a:pt x="1640813" y="4092659"/>
                  <a:pt x="1628557" y="4062048"/>
                  <a:pt x="1622429" y="4049804"/>
                </a:cubicBezTo>
                <a:cubicBezTo>
                  <a:pt x="1600980" y="4013071"/>
                  <a:pt x="1594852" y="3991643"/>
                  <a:pt x="1588724" y="3961033"/>
                </a:cubicBezTo>
                <a:cubicBezTo>
                  <a:pt x="1579532" y="3930422"/>
                  <a:pt x="1576468" y="3896750"/>
                  <a:pt x="1576468" y="3866139"/>
                </a:cubicBezTo>
                <a:cubicBezTo>
                  <a:pt x="1561147" y="3615131"/>
                  <a:pt x="1594852" y="3367184"/>
                  <a:pt x="1588724" y="3119237"/>
                </a:cubicBezTo>
                <a:cubicBezTo>
                  <a:pt x="1582596" y="2898839"/>
                  <a:pt x="1545827" y="2675381"/>
                  <a:pt x="1432456" y="2488655"/>
                </a:cubicBezTo>
                <a:cubicBezTo>
                  <a:pt x="1398751" y="2430495"/>
                  <a:pt x="1358918" y="2378456"/>
                  <a:pt x="1300701" y="2350907"/>
                </a:cubicBezTo>
                <a:cubicBezTo>
                  <a:pt x="1266996" y="2335601"/>
                  <a:pt x="1230227" y="2335601"/>
                  <a:pt x="1199586" y="2350907"/>
                </a:cubicBezTo>
                <a:cubicBezTo>
                  <a:pt x="1138305" y="2378456"/>
                  <a:pt x="1101536" y="2430495"/>
                  <a:pt x="1067831" y="2488655"/>
                </a:cubicBezTo>
                <a:cubicBezTo>
                  <a:pt x="951396" y="2675381"/>
                  <a:pt x="914627" y="2898839"/>
                  <a:pt x="911563" y="3119237"/>
                </a:cubicBezTo>
                <a:cubicBezTo>
                  <a:pt x="905435" y="3367184"/>
                  <a:pt x="936076" y="3615131"/>
                  <a:pt x="923819" y="3866139"/>
                </a:cubicBezTo>
                <a:cubicBezTo>
                  <a:pt x="920755" y="3896750"/>
                  <a:pt x="917691" y="3930422"/>
                  <a:pt x="911563" y="3961033"/>
                </a:cubicBezTo>
                <a:cubicBezTo>
                  <a:pt x="902371" y="3991643"/>
                  <a:pt x="896243" y="4013071"/>
                  <a:pt x="874794" y="4049804"/>
                </a:cubicBezTo>
                <a:cubicBezTo>
                  <a:pt x="868666" y="4062048"/>
                  <a:pt x="859474" y="4092659"/>
                  <a:pt x="795128" y="4114087"/>
                </a:cubicBezTo>
                <a:cubicBezTo>
                  <a:pt x="733847" y="4138575"/>
                  <a:pt x="669501" y="4107964"/>
                  <a:pt x="614347" y="4071231"/>
                </a:cubicBezTo>
                <a:cubicBezTo>
                  <a:pt x="455016" y="3961033"/>
                  <a:pt x="369222" y="3777368"/>
                  <a:pt x="314068" y="3590642"/>
                </a:cubicBezTo>
                <a:cubicBezTo>
                  <a:pt x="200697" y="3217191"/>
                  <a:pt x="191505" y="2791702"/>
                  <a:pt x="265043" y="2406006"/>
                </a:cubicBezTo>
                <a:cubicBezTo>
                  <a:pt x="271171" y="2366212"/>
                  <a:pt x="283427" y="2311113"/>
                  <a:pt x="292620" y="2271319"/>
                </a:cubicBezTo>
                <a:cubicBezTo>
                  <a:pt x="314068" y="2188670"/>
                  <a:pt x="335517" y="2106021"/>
                  <a:pt x="335517" y="2020310"/>
                </a:cubicBezTo>
                <a:cubicBezTo>
                  <a:pt x="341645" y="1842768"/>
                  <a:pt x="268107" y="1680531"/>
                  <a:pt x="200697" y="1518294"/>
                </a:cubicBezTo>
                <a:cubicBezTo>
                  <a:pt x="105711" y="1279530"/>
                  <a:pt x="26045" y="1031583"/>
                  <a:pt x="4596" y="777514"/>
                </a:cubicBezTo>
                <a:cubicBezTo>
                  <a:pt x="-1532" y="697926"/>
                  <a:pt x="-1532" y="615276"/>
                  <a:pt x="4596" y="535688"/>
                </a:cubicBezTo>
                <a:cubicBezTo>
                  <a:pt x="10725" y="437734"/>
                  <a:pt x="29109" y="339780"/>
                  <a:pt x="75070" y="254070"/>
                </a:cubicBezTo>
                <a:cubicBezTo>
                  <a:pt x="142480" y="128565"/>
                  <a:pt x="265043" y="39794"/>
                  <a:pt x="405990" y="12244"/>
                </a:cubicBezTo>
                <a:cubicBezTo>
                  <a:pt x="455016" y="3061"/>
                  <a:pt x="507105" y="0"/>
                  <a:pt x="556130"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31605767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4532EF4-657A-48EF-926A-177843735777}"/>
              </a:ext>
            </a:extLst>
          </p:cNvPr>
          <p:cNvSpPr>
            <a:spLocks noGrp="1"/>
          </p:cNvSpPr>
          <p:nvPr>
            <p:ph type="pic" sz="quarter" idx="11"/>
          </p:nvPr>
        </p:nvSpPr>
        <p:spPr>
          <a:xfrm>
            <a:off x="6096000" y="549275"/>
            <a:ext cx="6096000" cy="4312667"/>
          </a:xfrm>
          <a:custGeom>
            <a:avLst/>
            <a:gdLst>
              <a:gd name="connsiteX0" fmla="*/ 0 w 6096000"/>
              <a:gd name="connsiteY0" fmla="*/ 0 h 4312667"/>
              <a:gd name="connsiteX1" fmla="*/ 6096000 w 6096000"/>
              <a:gd name="connsiteY1" fmla="*/ 0 h 4312667"/>
              <a:gd name="connsiteX2" fmla="*/ 6096000 w 6096000"/>
              <a:gd name="connsiteY2" fmla="*/ 536576 h 4312667"/>
              <a:gd name="connsiteX3" fmla="*/ 6096000 w 6096000"/>
              <a:gd name="connsiteY3" fmla="*/ 2396688 h 4312667"/>
              <a:gd name="connsiteX4" fmla="*/ 6096000 w 6096000"/>
              <a:gd name="connsiteY4" fmla="*/ 2933264 h 4312667"/>
              <a:gd name="connsiteX5" fmla="*/ 6068500 w 6096000"/>
              <a:gd name="connsiteY5" fmla="*/ 2963571 h 4312667"/>
              <a:gd name="connsiteX6" fmla="*/ 2278676 w 6096000"/>
              <a:gd name="connsiteY6" fmla="*/ 4312667 h 4312667"/>
              <a:gd name="connsiteX7" fmla="*/ 100166 w 6096000"/>
              <a:gd name="connsiteY7" fmla="*/ 3943349 h 4312667"/>
              <a:gd name="connsiteX8" fmla="*/ 0 w 6096000"/>
              <a:gd name="connsiteY8" fmla="*/ 3902609 h 4312667"/>
              <a:gd name="connsiteX9" fmla="*/ 0 w 6096000"/>
              <a:gd name="connsiteY9" fmla="*/ 3366033 h 4312667"/>
              <a:gd name="connsiteX10" fmla="*/ 0 w 6096000"/>
              <a:gd name="connsiteY10" fmla="*/ 536576 h 431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4312667">
                <a:moveTo>
                  <a:pt x="0" y="0"/>
                </a:moveTo>
                <a:lnTo>
                  <a:pt x="6096000" y="0"/>
                </a:lnTo>
                <a:lnTo>
                  <a:pt x="6096000" y="536576"/>
                </a:lnTo>
                <a:lnTo>
                  <a:pt x="6096000" y="2396688"/>
                </a:lnTo>
                <a:lnTo>
                  <a:pt x="6096000" y="2933264"/>
                </a:lnTo>
                <a:lnTo>
                  <a:pt x="6068500" y="2963571"/>
                </a:lnTo>
                <a:cubicBezTo>
                  <a:pt x="5247172" y="3777518"/>
                  <a:pt x="3856267" y="4312667"/>
                  <a:pt x="2278676" y="4312667"/>
                </a:cubicBezTo>
                <a:cubicBezTo>
                  <a:pt x="1489880" y="4312667"/>
                  <a:pt x="747756" y="4178881"/>
                  <a:pt x="100166" y="3943349"/>
                </a:cubicBezTo>
                <a:lnTo>
                  <a:pt x="0" y="3902609"/>
                </a:lnTo>
                <a:lnTo>
                  <a:pt x="0" y="3366033"/>
                </a:lnTo>
                <a:lnTo>
                  <a:pt x="0" y="536576"/>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8877099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7F77C78-0885-44CB-9DCA-6FA40701F7BD}"/>
              </a:ext>
            </a:extLst>
          </p:cNvPr>
          <p:cNvSpPr>
            <a:spLocks noGrp="1"/>
          </p:cNvSpPr>
          <p:nvPr>
            <p:ph type="pic" sz="quarter" idx="10"/>
          </p:nvPr>
        </p:nvSpPr>
        <p:spPr>
          <a:xfrm>
            <a:off x="7848600" y="1047751"/>
            <a:ext cx="2971800" cy="2381250"/>
          </a:xfrm>
          <a:custGeom>
            <a:avLst/>
            <a:gdLst>
              <a:gd name="connsiteX0" fmla="*/ 0 w 2971800"/>
              <a:gd name="connsiteY0" fmla="*/ 0 h 1495425"/>
              <a:gd name="connsiteX1" fmla="*/ 2971800 w 2971800"/>
              <a:gd name="connsiteY1" fmla="*/ 0 h 1495425"/>
              <a:gd name="connsiteX2" fmla="*/ 2971800 w 2971800"/>
              <a:gd name="connsiteY2" fmla="*/ 1495425 h 1495425"/>
              <a:gd name="connsiteX3" fmla="*/ 0 w 2971800"/>
              <a:gd name="connsiteY3" fmla="*/ 1495425 h 1495425"/>
            </a:gdLst>
            <a:ahLst/>
            <a:cxnLst>
              <a:cxn ang="0">
                <a:pos x="connsiteX0" y="connsiteY0"/>
              </a:cxn>
              <a:cxn ang="0">
                <a:pos x="connsiteX1" y="connsiteY1"/>
              </a:cxn>
              <a:cxn ang="0">
                <a:pos x="connsiteX2" y="connsiteY2"/>
              </a:cxn>
              <a:cxn ang="0">
                <a:pos x="connsiteX3" y="connsiteY3"/>
              </a:cxn>
            </a:cxnLst>
            <a:rect l="l" t="t" r="r" b="b"/>
            <a:pathLst>
              <a:path w="2971800" h="1495425">
                <a:moveTo>
                  <a:pt x="0" y="0"/>
                </a:moveTo>
                <a:lnTo>
                  <a:pt x="2971800" y="0"/>
                </a:lnTo>
                <a:lnTo>
                  <a:pt x="2971800" y="1495425"/>
                </a:lnTo>
                <a:lnTo>
                  <a:pt x="0" y="1495425"/>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C7D334C-FC4A-4912-BEA7-F4283B1440E2}"/>
              </a:ext>
            </a:extLst>
          </p:cNvPr>
          <p:cNvSpPr>
            <a:spLocks noGrp="1"/>
          </p:cNvSpPr>
          <p:nvPr>
            <p:ph type="pic" sz="quarter" idx="11"/>
          </p:nvPr>
        </p:nvSpPr>
        <p:spPr>
          <a:xfrm>
            <a:off x="0" y="0"/>
            <a:ext cx="12192000" cy="3429000"/>
          </a:xfrm>
          <a:prstGeom prst="rect">
            <a:avLst/>
          </a:pr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091787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5098176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7" name="Picture Placeholder 6">
            <a:extLst>
              <a:ext uri="{FF2B5EF4-FFF2-40B4-BE49-F238E27FC236}">
                <a16:creationId xmlns:a16="http://schemas.microsoft.com/office/drawing/2014/main" id="{CDA7AC2E-B2BB-4511-970D-D9CDAF02465D}"/>
              </a:ext>
            </a:extLst>
          </p:cNvPr>
          <p:cNvSpPr>
            <a:spLocks noGrp="1"/>
          </p:cNvSpPr>
          <p:nvPr>
            <p:ph type="pic" sz="quarter" idx="12"/>
          </p:nvPr>
        </p:nvSpPr>
        <p:spPr>
          <a:xfrm>
            <a:off x="-14748" y="1"/>
            <a:ext cx="12206748" cy="5732732"/>
          </a:xfrm>
          <a:custGeom>
            <a:avLst/>
            <a:gdLst>
              <a:gd name="connsiteX0" fmla="*/ 14748 w 12206748"/>
              <a:gd name="connsiteY0" fmla="*/ 0 h 5732732"/>
              <a:gd name="connsiteX1" fmla="*/ 12206748 w 12206748"/>
              <a:gd name="connsiteY1" fmla="*/ 0 h 5732732"/>
              <a:gd name="connsiteX2" fmla="*/ 12206748 w 12206748"/>
              <a:gd name="connsiteY2" fmla="*/ 3569687 h 5732732"/>
              <a:gd name="connsiteX3" fmla="*/ 0 w 12206748"/>
              <a:gd name="connsiteY3" fmla="*/ 5732732 h 5732732"/>
            </a:gdLst>
            <a:ahLst/>
            <a:cxnLst>
              <a:cxn ang="0">
                <a:pos x="connsiteX0" y="connsiteY0"/>
              </a:cxn>
              <a:cxn ang="0">
                <a:pos x="connsiteX1" y="connsiteY1"/>
              </a:cxn>
              <a:cxn ang="0">
                <a:pos x="connsiteX2" y="connsiteY2"/>
              </a:cxn>
              <a:cxn ang="0">
                <a:pos x="connsiteX3" y="connsiteY3"/>
              </a:cxn>
            </a:cxnLst>
            <a:rect l="l" t="t" r="r" b="b"/>
            <a:pathLst>
              <a:path w="12206748" h="5732732">
                <a:moveTo>
                  <a:pt x="14748" y="0"/>
                </a:moveTo>
                <a:lnTo>
                  <a:pt x="12206748" y="0"/>
                </a:lnTo>
                <a:lnTo>
                  <a:pt x="12206748" y="3569687"/>
                </a:lnTo>
                <a:lnTo>
                  <a:pt x="0" y="5732732"/>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4" name="Rectangle 2">
            <a:extLst>
              <a:ext uri="{FF2B5EF4-FFF2-40B4-BE49-F238E27FC236}">
                <a16:creationId xmlns:a16="http://schemas.microsoft.com/office/drawing/2014/main" id="{BD2433EF-39A5-422C-8496-1FEE3FF52798}"/>
              </a:ext>
            </a:extLst>
          </p:cNvPr>
          <p:cNvSpPr/>
          <p:nvPr userDrawn="1"/>
        </p:nvSpPr>
        <p:spPr>
          <a:xfrm flipH="1">
            <a:off x="0" y="15961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87932401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2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4C4C456-3468-4A27-85BF-616FC0E3546F}"/>
              </a:ext>
            </a:extLst>
          </p:cNvPr>
          <p:cNvSpPr>
            <a:spLocks noGrp="1"/>
          </p:cNvSpPr>
          <p:nvPr>
            <p:ph type="pic" sz="quarter" idx="10"/>
          </p:nvPr>
        </p:nvSpPr>
        <p:spPr>
          <a:xfrm>
            <a:off x="1935163" y="3247078"/>
            <a:ext cx="4016426" cy="2571750"/>
          </a:xfrm>
          <a:custGeom>
            <a:avLst/>
            <a:gdLst>
              <a:gd name="connsiteX0" fmla="*/ 0 w 4016426"/>
              <a:gd name="connsiteY0" fmla="*/ 0 h 2571750"/>
              <a:gd name="connsiteX1" fmla="*/ 4016426 w 4016426"/>
              <a:gd name="connsiteY1" fmla="*/ 0 h 2571750"/>
              <a:gd name="connsiteX2" fmla="*/ 4016426 w 4016426"/>
              <a:gd name="connsiteY2" fmla="*/ 2571750 h 2571750"/>
              <a:gd name="connsiteX3" fmla="*/ 0 w 4016426"/>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4016426" h="2571750">
                <a:moveTo>
                  <a:pt x="0" y="0"/>
                </a:moveTo>
                <a:lnTo>
                  <a:pt x="4016426" y="0"/>
                </a:lnTo>
                <a:lnTo>
                  <a:pt x="4016426"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DD30085B-3C83-42CC-9F59-AB3EE3DC52D7}"/>
              </a:ext>
            </a:extLst>
          </p:cNvPr>
          <p:cNvSpPr>
            <a:spLocks noGrp="1"/>
          </p:cNvSpPr>
          <p:nvPr>
            <p:ph type="pic" sz="quarter" idx="11"/>
          </p:nvPr>
        </p:nvSpPr>
        <p:spPr>
          <a:xfrm>
            <a:off x="8343287" y="3247078"/>
            <a:ext cx="1913603" cy="2571750"/>
          </a:xfrm>
          <a:custGeom>
            <a:avLst/>
            <a:gdLst>
              <a:gd name="connsiteX0" fmla="*/ 0 w 1913603"/>
              <a:gd name="connsiteY0" fmla="*/ 0 h 2571750"/>
              <a:gd name="connsiteX1" fmla="*/ 1913603 w 1913603"/>
              <a:gd name="connsiteY1" fmla="*/ 0 h 2571750"/>
              <a:gd name="connsiteX2" fmla="*/ 1913603 w 1913603"/>
              <a:gd name="connsiteY2" fmla="*/ 2571750 h 2571750"/>
              <a:gd name="connsiteX3" fmla="*/ 0 w 1913603"/>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1913603" h="2571750">
                <a:moveTo>
                  <a:pt x="0" y="0"/>
                </a:moveTo>
                <a:lnTo>
                  <a:pt x="1913603" y="0"/>
                </a:lnTo>
                <a:lnTo>
                  <a:pt x="1913603"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11829354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nodePh="1">
                                  <p:stCondLst>
                                    <p:cond delay="750"/>
                                  </p:stCondLst>
                                  <p:endCondLst>
                                    <p:cond evt="begin" delay="0">
                                      <p:tn val="8"/>
                                    </p:cond>
                                  </p:end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3596400-E63D-42A0-A1DA-9CFF46B85EF0}"/>
              </a:ext>
            </a:extLst>
          </p:cNvPr>
          <p:cNvSpPr>
            <a:spLocks noGrp="1"/>
          </p:cNvSpPr>
          <p:nvPr>
            <p:ph type="pic" sz="quarter" idx="10"/>
          </p:nvPr>
        </p:nvSpPr>
        <p:spPr>
          <a:xfrm>
            <a:off x="724292" y="3236144"/>
            <a:ext cx="10458058" cy="2628900"/>
          </a:xfrm>
          <a:custGeom>
            <a:avLst/>
            <a:gdLst>
              <a:gd name="connsiteX0" fmla="*/ 0 w 10458058"/>
              <a:gd name="connsiteY0" fmla="*/ 0 h 2628900"/>
              <a:gd name="connsiteX1" fmla="*/ 10458058 w 10458058"/>
              <a:gd name="connsiteY1" fmla="*/ 0 h 2628900"/>
              <a:gd name="connsiteX2" fmla="*/ 10458058 w 10458058"/>
              <a:gd name="connsiteY2" fmla="*/ 2628900 h 2628900"/>
              <a:gd name="connsiteX3" fmla="*/ 0 w 10458058"/>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0458058" h="2628900">
                <a:moveTo>
                  <a:pt x="0" y="0"/>
                </a:moveTo>
                <a:lnTo>
                  <a:pt x="10458058" y="0"/>
                </a:lnTo>
                <a:lnTo>
                  <a:pt x="10458058" y="2628900"/>
                </a:lnTo>
                <a:lnTo>
                  <a:pt x="0" y="2628900"/>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277147092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8D4109A-4F1E-4B18-B4DB-FEBD51E1E3CE}"/>
              </a:ext>
            </a:extLst>
          </p:cNvPr>
          <p:cNvSpPr>
            <a:spLocks noGrp="1"/>
          </p:cNvSpPr>
          <p:nvPr>
            <p:ph type="pic" sz="quarter" idx="10"/>
          </p:nvPr>
        </p:nvSpPr>
        <p:spPr>
          <a:xfrm>
            <a:off x="5645478" y="1174532"/>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5FA08E6-6B01-43B3-AA8C-6316CE00AB71}"/>
              </a:ext>
            </a:extLst>
          </p:cNvPr>
          <p:cNvSpPr>
            <a:spLocks noGrp="1"/>
          </p:cNvSpPr>
          <p:nvPr>
            <p:ph type="pic" sz="quarter" idx="11"/>
          </p:nvPr>
        </p:nvSpPr>
        <p:spPr>
          <a:xfrm>
            <a:off x="5645478" y="3506487"/>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86984306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E20A8CB-329A-4DCB-8C2A-69AF31D21F6D}"/>
              </a:ext>
            </a:extLst>
          </p:cNvPr>
          <p:cNvSpPr>
            <a:spLocks noGrp="1"/>
          </p:cNvSpPr>
          <p:nvPr>
            <p:ph type="pic" sz="quarter" idx="10"/>
          </p:nvPr>
        </p:nvSpPr>
        <p:spPr>
          <a:xfrm>
            <a:off x="1720850" y="2000250"/>
            <a:ext cx="2019300" cy="2019300"/>
          </a:xfrm>
          <a:custGeom>
            <a:avLst/>
            <a:gdLst>
              <a:gd name="connsiteX0" fmla="*/ 1009650 w 2019300"/>
              <a:gd name="connsiteY0" fmla="*/ 0 h 2019300"/>
              <a:gd name="connsiteX1" fmla="*/ 2019300 w 2019300"/>
              <a:gd name="connsiteY1" fmla="*/ 1009650 h 2019300"/>
              <a:gd name="connsiteX2" fmla="*/ 1009650 w 2019300"/>
              <a:gd name="connsiteY2" fmla="*/ 2019300 h 2019300"/>
              <a:gd name="connsiteX3" fmla="*/ 0 w 2019300"/>
              <a:gd name="connsiteY3" fmla="*/ 1009650 h 2019300"/>
              <a:gd name="connsiteX4" fmla="*/ 1009650 w 2019300"/>
              <a:gd name="connsiteY4" fmla="*/ 0 h 201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0" h="2019300">
                <a:moveTo>
                  <a:pt x="1009650" y="0"/>
                </a:moveTo>
                <a:cubicBezTo>
                  <a:pt x="1567264" y="0"/>
                  <a:pt x="2019300" y="452036"/>
                  <a:pt x="2019300" y="1009650"/>
                </a:cubicBezTo>
                <a:cubicBezTo>
                  <a:pt x="2019300" y="1567264"/>
                  <a:pt x="1567264" y="2019300"/>
                  <a:pt x="1009650" y="2019300"/>
                </a:cubicBezTo>
                <a:cubicBezTo>
                  <a:pt x="452036" y="2019300"/>
                  <a:pt x="0" y="1567264"/>
                  <a:pt x="0" y="1009650"/>
                </a:cubicBezTo>
                <a:cubicBezTo>
                  <a:pt x="0" y="452036"/>
                  <a:pt x="452036" y="0"/>
                  <a:pt x="1009650" y="0"/>
                </a:cubicBez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06646303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360"/>
                                          </p:val>
                                        </p:tav>
                                        <p:tav tm="100000">
                                          <p:val>
                                            <p:fltVal val="0"/>
                                          </p:val>
                                        </p:tav>
                                      </p:tavLst>
                                    </p:anim>
                                    <p:animEffect transition="in" filter="fade">
                                      <p:cBhvr>
                                        <p:cTn id="10"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A76FC13-D7F5-4962-83EE-09A41A70D133}"/>
              </a:ext>
            </a:extLst>
          </p:cNvPr>
          <p:cNvSpPr>
            <a:spLocks noGrp="1"/>
          </p:cNvSpPr>
          <p:nvPr>
            <p:ph type="pic" sz="quarter" idx="10"/>
          </p:nvPr>
        </p:nvSpPr>
        <p:spPr>
          <a:xfrm>
            <a:off x="0" y="0"/>
            <a:ext cx="6819900" cy="6858001"/>
          </a:xfrm>
          <a:custGeom>
            <a:avLst/>
            <a:gdLst>
              <a:gd name="connsiteX0" fmla="*/ 3493193 w 6819900"/>
              <a:gd name="connsiteY0" fmla="*/ 3181351 h 6858001"/>
              <a:gd name="connsiteX1" fmla="*/ 6819900 w 6819900"/>
              <a:gd name="connsiteY1" fmla="*/ 3181351 h 6858001"/>
              <a:gd name="connsiteX2" fmla="*/ 6819900 w 6819900"/>
              <a:gd name="connsiteY2" fmla="*/ 6858001 h 6858001"/>
              <a:gd name="connsiteX3" fmla="*/ 3493193 w 6819900"/>
              <a:gd name="connsiteY3" fmla="*/ 6858001 h 6858001"/>
              <a:gd name="connsiteX4" fmla="*/ 3493193 w 6819900"/>
              <a:gd name="connsiteY4" fmla="*/ 2191230 h 6858001"/>
              <a:gd name="connsiteX5" fmla="*/ 6819900 w 6819900"/>
              <a:gd name="connsiteY5" fmla="*/ 2191230 h 6858001"/>
              <a:gd name="connsiteX6" fmla="*/ 6819900 w 6819900"/>
              <a:gd name="connsiteY6" fmla="*/ 3048480 h 6858001"/>
              <a:gd name="connsiteX7" fmla="*/ 3493193 w 6819900"/>
              <a:gd name="connsiteY7" fmla="*/ 3048480 h 6858001"/>
              <a:gd name="connsiteX8" fmla="*/ 0 w 6819900"/>
              <a:gd name="connsiteY8" fmla="*/ 2191230 h 6858001"/>
              <a:gd name="connsiteX9" fmla="*/ 3384031 w 6819900"/>
              <a:gd name="connsiteY9" fmla="*/ 2191230 h 6858001"/>
              <a:gd name="connsiteX10" fmla="*/ 3384031 w 6819900"/>
              <a:gd name="connsiteY10" fmla="*/ 6858000 h 6858001"/>
              <a:gd name="connsiteX11" fmla="*/ 0 w 6819900"/>
              <a:gd name="connsiteY11" fmla="*/ 6858000 h 6858001"/>
              <a:gd name="connsiteX12" fmla="*/ 5845752 w 6819900"/>
              <a:gd name="connsiteY12" fmla="*/ 1 h 6858001"/>
              <a:gd name="connsiteX13" fmla="*/ 6819900 w 6819900"/>
              <a:gd name="connsiteY13" fmla="*/ 1 h 6858001"/>
              <a:gd name="connsiteX14" fmla="*/ 6819900 w 6819900"/>
              <a:gd name="connsiteY14" fmla="*/ 2058358 h 6858001"/>
              <a:gd name="connsiteX15" fmla="*/ 5845752 w 6819900"/>
              <a:gd name="connsiteY15" fmla="*/ 2058358 h 6858001"/>
              <a:gd name="connsiteX16" fmla="*/ 0 w 6819900"/>
              <a:gd name="connsiteY16" fmla="*/ 0 h 6858001"/>
              <a:gd name="connsiteX17" fmla="*/ 5723223 w 6819900"/>
              <a:gd name="connsiteY17" fmla="*/ 0 h 6858001"/>
              <a:gd name="connsiteX18" fmla="*/ 5723223 w 6819900"/>
              <a:gd name="connsiteY18" fmla="*/ 2058357 h 6858001"/>
              <a:gd name="connsiteX19" fmla="*/ 0 w 6819900"/>
              <a:gd name="connsiteY19" fmla="*/ 205835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19900" h="6858001">
                <a:moveTo>
                  <a:pt x="3493193" y="3181351"/>
                </a:moveTo>
                <a:lnTo>
                  <a:pt x="6819900" y="3181351"/>
                </a:lnTo>
                <a:lnTo>
                  <a:pt x="6819900" y="6858001"/>
                </a:lnTo>
                <a:lnTo>
                  <a:pt x="3493193" y="6858001"/>
                </a:lnTo>
                <a:close/>
                <a:moveTo>
                  <a:pt x="3493193" y="2191230"/>
                </a:moveTo>
                <a:lnTo>
                  <a:pt x="6819900" y="2191230"/>
                </a:lnTo>
                <a:lnTo>
                  <a:pt x="6819900" y="3048480"/>
                </a:lnTo>
                <a:lnTo>
                  <a:pt x="3493193" y="3048480"/>
                </a:lnTo>
                <a:close/>
                <a:moveTo>
                  <a:pt x="0" y="2191230"/>
                </a:moveTo>
                <a:lnTo>
                  <a:pt x="3384031" y="2191230"/>
                </a:lnTo>
                <a:lnTo>
                  <a:pt x="3384031" y="6858000"/>
                </a:lnTo>
                <a:lnTo>
                  <a:pt x="0" y="6858000"/>
                </a:lnTo>
                <a:close/>
                <a:moveTo>
                  <a:pt x="5845752" y="1"/>
                </a:moveTo>
                <a:lnTo>
                  <a:pt x="6819900" y="1"/>
                </a:lnTo>
                <a:lnTo>
                  <a:pt x="6819900" y="2058358"/>
                </a:lnTo>
                <a:lnTo>
                  <a:pt x="5845752" y="2058358"/>
                </a:lnTo>
                <a:close/>
                <a:moveTo>
                  <a:pt x="0" y="0"/>
                </a:moveTo>
                <a:lnTo>
                  <a:pt x="5723223" y="0"/>
                </a:lnTo>
                <a:lnTo>
                  <a:pt x="5723223" y="2058357"/>
                </a:lnTo>
                <a:lnTo>
                  <a:pt x="0" y="2058357"/>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424101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9A16E0-5F0E-4104-914C-D174BCD239A7}"/>
              </a:ext>
            </a:extLst>
          </p:cNvPr>
          <p:cNvSpPr/>
          <p:nvPr userDrawn="1"/>
        </p:nvSpPr>
        <p:spPr>
          <a:xfrm>
            <a:off x="6096001" y="0"/>
            <a:ext cx="6096000" cy="6858000"/>
          </a:xfrm>
          <a:prstGeom prst="rect">
            <a:avLst/>
          </a:prstGeom>
          <a:solidFill>
            <a:schemeClr val="tx1">
              <a:lumMod val="65000"/>
              <a:lumOff val="3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7500886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0505E2-22BE-468C-8265-276FBE1E928D}"/>
              </a:ext>
            </a:extLst>
          </p:cNvPr>
          <p:cNvSpPr>
            <a:spLocks noGrp="1"/>
          </p:cNvSpPr>
          <p:nvPr>
            <p:ph type="pic" sz="quarter" idx="10"/>
          </p:nvPr>
        </p:nvSpPr>
        <p:spPr>
          <a:xfrm>
            <a:off x="5422900" y="0"/>
            <a:ext cx="6769100" cy="6858000"/>
          </a:xfrm>
          <a:custGeom>
            <a:avLst/>
            <a:gdLst>
              <a:gd name="connsiteX0" fmla="*/ 0 w 6769100"/>
              <a:gd name="connsiteY0" fmla="*/ 2971800 h 6858000"/>
              <a:gd name="connsiteX1" fmla="*/ 3797300 w 6769100"/>
              <a:gd name="connsiteY1" fmla="*/ 2971800 h 6858000"/>
              <a:gd name="connsiteX2" fmla="*/ 3797300 w 6769100"/>
              <a:gd name="connsiteY2" fmla="*/ 6858000 h 6858000"/>
              <a:gd name="connsiteX3" fmla="*/ 0 w 6769100"/>
              <a:gd name="connsiteY3" fmla="*/ 6858000 h 6858000"/>
              <a:gd name="connsiteX4" fmla="*/ 0 w 6769100"/>
              <a:gd name="connsiteY4" fmla="*/ 0 h 6858000"/>
              <a:gd name="connsiteX5" fmla="*/ 6769100 w 6769100"/>
              <a:gd name="connsiteY5" fmla="*/ 0 h 6858000"/>
              <a:gd name="connsiteX6" fmla="*/ 6769100 w 6769100"/>
              <a:gd name="connsiteY6" fmla="*/ 6858000 h 6858000"/>
              <a:gd name="connsiteX7" fmla="*/ 3949700 w 6769100"/>
              <a:gd name="connsiteY7" fmla="*/ 6858000 h 6858000"/>
              <a:gd name="connsiteX8" fmla="*/ 3949700 w 6769100"/>
              <a:gd name="connsiteY8" fmla="*/ 2819400 h 6858000"/>
              <a:gd name="connsiteX9" fmla="*/ 0 w 6769100"/>
              <a:gd name="connsiteY9" fmla="*/ 28194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00" h="6858000">
                <a:moveTo>
                  <a:pt x="0" y="2971800"/>
                </a:moveTo>
                <a:lnTo>
                  <a:pt x="3797300" y="2971800"/>
                </a:lnTo>
                <a:lnTo>
                  <a:pt x="3797300" y="6858000"/>
                </a:lnTo>
                <a:lnTo>
                  <a:pt x="0" y="6858000"/>
                </a:lnTo>
                <a:close/>
                <a:moveTo>
                  <a:pt x="0" y="0"/>
                </a:moveTo>
                <a:lnTo>
                  <a:pt x="6769100" y="0"/>
                </a:lnTo>
                <a:lnTo>
                  <a:pt x="6769100" y="6858000"/>
                </a:lnTo>
                <a:lnTo>
                  <a:pt x="3949700" y="6858000"/>
                </a:lnTo>
                <a:lnTo>
                  <a:pt x="3949700" y="2819400"/>
                </a:lnTo>
                <a:lnTo>
                  <a:pt x="0" y="2819400"/>
                </a:lnTo>
                <a:close/>
              </a:path>
            </a:pathLst>
          </a:custGeom>
        </p:spPr>
        <p:txBody>
          <a:bodyPr wrap="square">
            <a:noAutofit/>
          </a:bodyPr>
          <a:lstStyle>
            <a:lvl1pPr marL="0" indent="0">
              <a:buNone/>
              <a:defRPr>
                <a:solidFill>
                  <a:schemeClr val="bg1">
                    <a:lumMod val="75000"/>
                  </a:schemeClr>
                </a:solidFill>
              </a:defRPr>
            </a:lvl1pPr>
          </a:lstStyle>
          <a:p>
            <a:endParaRPr lang="en-US"/>
          </a:p>
        </p:txBody>
      </p:sp>
    </p:spTree>
    <p:extLst>
      <p:ext uri="{BB962C8B-B14F-4D97-AF65-F5344CB8AC3E}">
        <p14:creationId xmlns:p14="http://schemas.microsoft.com/office/powerpoint/2010/main" val="83539658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551AAD3A-82D0-49F0-823E-61CFC412C444}"/>
              </a:ext>
            </a:extLst>
          </p:cNvPr>
          <p:cNvSpPr>
            <a:spLocks noGrp="1"/>
          </p:cNvSpPr>
          <p:nvPr>
            <p:ph type="pic" sz="quarter" idx="13"/>
          </p:nvPr>
        </p:nvSpPr>
        <p:spPr>
          <a:xfrm>
            <a:off x="-1" y="0"/>
            <a:ext cx="8533295" cy="6858000"/>
          </a:xfrm>
          <a:prstGeom prst="rect">
            <a:avLst/>
          </a:prstGeom>
          <a:noFill/>
          <a:effectLst/>
        </p:spPr>
        <p:txBody>
          <a:bodyPr wrap="square" anchor="ctr">
            <a:noAutofit/>
          </a:bodyPr>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167006261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467047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
        <p:nvSpPr>
          <p:cNvPr id="3" name="Picture Placeholder 2">
            <a:extLst>
              <a:ext uri="{FF2B5EF4-FFF2-40B4-BE49-F238E27FC236}">
                <a16:creationId xmlns:a16="http://schemas.microsoft.com/office/drawing/2014/main" id="{5FFCE3DC-F0AC-4B6C-9456-00E0692D9CA9}"/>
              </a:ext>
            </a:extLst>
          </p:cNvPr>
          <p:cNvSpPr>
            <a:spLocks noGrp="1"/>
          </p:cNvSpPr>
          <p:nvPr>
            <p:ph type="pic" sz="quarter" idx="11"/>
          </p:nvPr>
        </p:nvSpPr>
        <p:spPr>
          <a:xfrm>
            <a:off x="914400" y="304800"/>
            <a:ext cx="4095750" cy="6267450"/>
          </a:xfrm>
          <a:prstGeom prst="rect">
            <a:avLst/>
          </a:prstGeom>
        </p:spPr>
        <p:txBody>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3464920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01D0CBD-3732-440A-B64D-09FC3E88293D}"/>
              </a:ext>
            </a:extLst>
          </p:cNvPr>
          <p:cNvSpPr>
            <a:spLocks noGrp="1"/>
          </p:cNvSpPr>
          <p:nvPr>
            <p:ph type="pic" sz="quarter" idx="10"/>
          </p:nvPr>
        </p:nvSpPr>
        <p:spPr>
          <a:xfrm>
            <a:off x="319782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chemeClr val="bg1">
              <a:lumMod val="95000"/>
            </a:schemeClr>
          </a:solidFill>
        </p:spPr>
        <p:txBody>
          <a:bodyPr wrap="square">
            <a:noAutofit/>
          </a:bodyPr>
          <a:lstStyle>
            <a:lvl1pPr marL="0" indent="0" algn="ctr">
              <a:buNone/>
              <a:defRPr>
                <a:solidFill>
                  <a:schemeClr val="bg1">
                    <a:lumMod val="85000"/>
                  </a:schemeClr>
                </a:solidFill>
              </a:defRPr>
            </a:lvl1pPr>
          </a:lstStyle>
          <a:p>
            <a:endParaRPr lang="id-ID"/>
          </a:p>
        </p:txBody>
      </p:sp>
      <p:sp>
        <p:nvSpPr>
          <p:cNvPr id="3" name="Freeform: Shape 2">
            <a:extLst>
              <a:ext uri="{FF2B5EF4-FFF2-40B4-BE49-F238E27FC236}">
                <a16:creationId xmlns:a16="http://schemas.microsoft.com/office/drawing/2014/main" id="{98ED7503-E37C-415B-90F6-1A8B9C354D12}"/>
              </a:ext>
            </a:extLst>
          </p:cNvPr>
          <p:cNvSpPr/>
          <p:nvPr userDrawn="1"/>
        </p:nvSpPr>
        <p:spPr>
          <a:xfrm>
            <a:off x="1" y="834508"/>
            <a:ext cx="4277194" cy="4084289"/>
          </a:xfrm>
          <a:custGeom>
            <a:avLst/>
            <a:gdLst>
              <a:gd name="connsiteX0" fmla="*/ 0 w 4994087"/>
              <a:gd name="connsiteY0" fmla="*/ 0 h 4768850"/>
              <a:gd name="connsiteX1" fmla="*/ 4994087 w 4994087"/>
              <a:gd name="connsiteY1" fmla="*/ 0 h 4768850"/>
              <a:gd name="connsiteX2" fmla="*/ 3801875 w 4994087"/>
              <a:gd name="connsiteY2" fmla="*/ 4768850 h 4768850"/>
              <a:gd name="connsiteX3" fmla="*/ 0 w 4994087"/>
              <a:gd name="connsiteY3" fmla="*/ 4768850 h 4768850"/>
            </a:gdLst>
            <a:ahLst/>
            <a:cxnLst>
              <a:cxn ang="0">
                <a:pos x="connsiteX0" y="connsiteY0"/>
              </a:cxn>
              <a:cxn ang="0">
                <a:pos x="connsiteX1" y="connsiteY1"/>
              </a:cxn>
              <a:cxn ang="0">
                <a:pos x="connsiteX2" y="connsiteY2"/>
              </a:cxn>
              <a:cxn ang="0">
                <a:pos x="connsiteX3" y="connsiteY3"/>
              </a:cxn>
            </a:cxnLst>
            <a:rect l="l" t="t" r="r" b="b"/>
            <a:pathLst>
              <a:path w="4994087" h="4768850">
                <a:moveTo>
                  <a:pt x="0" y="0"/>
                </a:moveTo>
                <a:lnTo>
                  <a:pt x="4994087" y="0"/>
                </a:lnTo>
                <a:lnTo>
                  <a:pt x="3801875" y="4768850"/>
                </a:lnTo>
                <a:lnTo>
                  <a:pt x="0" y="4768850"/>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Picture Placeholder 5">
            <a:extLst>
              <a:ext uri="{FF2B5EF4-FFF2-40B4-BE49-F238E27FC236}">
                <a16:creationId xmlns:a16="http://schemas.microsoft.com/office/drawing/2014/main" id="{5A953EF2-33EC-4753-9AAA-43EECF9588D9}"/>
              </a:ext>
            </a:extLst>
          </p:cNvPr>
          <p:cNvSpPr>
            <a:spLocks noGrp="1"/>
          </p:cNvSpPr>
          <p:nvPr>
            <p:ph type="pic" sz="quarter" idx="11"/>
          </p:nvPr>
        </p:nvSpPr>
        <p:spPr>
          <a:xfrm>
            <a:off x="7410450" y="609600"/>
            <a:ext cx="4400550" cy="5219700"/>
          </a:xfrm>
          <a:prstGeom prst="rect">
            <a:avLst/>
          </a:prstGeom>
        </p:spPr>
        <p:txBody>
          <a:bodyPr/>
          <a:lstStyle>
            <a:lvl1pPr>
              <a:defRPr>
                <a:solidFill>
                  <a:schemeClr val="bg1">
                    <a:lumMod val="85000"/>
                  </a:schemeClr>
                </a:solidFill>
              </a:defRPr>
            </a:lvl1pPr>
          </a:lstStyle>
          <a:p>
            <a:endParaRPr lang="id-ID"/>
          </a:p>
        </p:txBody>
      </p:sp>
    </p:spTree>
    <p:extLst>
      <p:ext uri="{BB962C8B-B14F-4D97-AF65-F5344CB8AC3E}">
        <p14:creationId xmlns:p14="http://schemas.microsoft.com/office/powerpoint/2010/main" val="411390087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500"/>
                                  </p:stCondLst>
                                  <p:endCondLst>
                                    <p:cond evt="begin" delay="0">
                                      <p:tn val="13"/>
                                    </p:cond>
                                  </p:end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7053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5160850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0957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9533035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195272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solidFill>
            <a:schemeClr val="bg1">
              <a:lumMod val="95000"/>
              <a:alpha val="44000"/>
            </a:schemeClr>
          </a:solidFill>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6030480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7000" fill="hold"/>
                                        <p:tgtEl>
                                          <p:spTgt spid="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noFill/>
        </p:spPr>
        <p:txBody>
          <a:bodyPr/>
          <a:lstStyle>
            <a:lvl1pPr algn="ctr">
              <a:defRPr b="1">
                <a:solidFill>
                  <a:schemeClr val="bg1">
                    <a:lumMod val="75000"/>
                  </a:schemeClr>
                </a:solidFill>
              </a:defRPr>
            </a:lvl1pPr>
          </a:lstStyle>
          <a:p>
            <a:endParaRPr lang="id-ID"/>
          </a:p>
        </p:txBody>
      </p:sp>
      <p:sp>
        <p:nvSpPr>
          <p:cNvPr id="4" name="Picture Placeholder 3">
            <a:extLst>
              <a:ext uri="{FF2B5EF4-FFF2-40B4-BE49-F238E27FC236}">
                <a16:creationId xmlns:a16="http://schemas.microsoft.com/office/drawing/2014/main" id="{83C5C70F-12F9-4E81-8F8C-B74053D1EACA}"/>
              </a:ext>
            </a:extLst>
          </p:cNvPr>
          <p:cNvSpPr>
            <a:spLocks noGrp="1"/>
          </p:cNvSpPr>
          <p:nvPr>
            <p:ph type="pic" sz="quarter" idx="11"/>
          </p:nvPr>
        </p:nvSpPr>
        <p:spPr>
          <a:xfrm>
            <a:off x="1582056" y="1825171"/>
            <a:ext cx="3904343" cy="3207658"/>
          </a:xfrm>
          <a:prstGeom prst="rect">
            <a:avLst/>
          </a:prstGeom>
          <a:noFill/>
          <a:effectLst>
            <a:outerShdw blurRad="1181100" sx="90000" sy="90000" algn="ctr" rotWithShape="0">
              <a:prstClr val="black">
                <a:alpha val="46000"/>
              </a:prstClr>
            </a:outerShdw>
          </a:effectLst>
        </p:spPr>
        <p:txBody>
          <a:bodyPr/>
          <a:lstStyle>
            <a:lvl1pPr algn="ctr">
              <a:defRPr b="1">
                <a:solidFill>
                  <a:schemeClr val="bg1">
                    <a:lumMod val="75000"/>
                  </a:schemeClr>
                </a:solidFill>
              </a:defRPr>
            </a:lvl1pPr>
          </a:lstStyle>
          <a:p>
            <a:endParaRPr lang="id-ID"/>
          </a:p>
        </p:txBody>
      </p:sp>
    </p:spTree>
    <p:extLst>
      <p:ext uri="{BB962C8B-B14F-4D97-AF65-F5344CB8AC3E}">
        <p14:creationId xmlns:p14="http://schemas.microsoft.com/office/powerpoint/2010/main" val="23568242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007EA5C8-8561-4598-BEB8-AB7008F5DA36}"/>
              </a:ext>
            </a:extLst>
          </p:cNvPr>
          <p:cNvSpPr>
            <a:spLocks noGrp="1"/>
          </p:cNvSpPr>
          <p:nvPr>
            <p:ph type="pic" sz="quarter" idx="10"/>
          </p:nvPr>
        </p:nvSpPr>
        <p:spPr>
          <a:xfrm>
            <a:off x="1576257" y="1377981"/>
            <a:ext cx="9039486" cy="2470119"/>
          </a:xfrm>
          <a:custGeom>
            <a:avLst/>
            <a:gdLst>
              <a:gd name="connsiteX0" fmla="*/ 1879813 w 2830061"/>
              <a:gd name="connsiteY0" fmla="*/ 155760 h 773339"/>
              <a:gd name="connsiteX1" fmla="*/ 1749181 w 2830061"/>
              <a:gd name="connsiteY1" fmla="*/ 215478 h 773339"/>
              <a:gd name="connsiteX2" fmla="*/ 1703647 w 2830061"/>
              <a:gd name="connsiteY2" fmla="*/ 387165 h 773339"/>
              <a:gd name="connsiteX3" fmla="*/ 1749181 w 2830061"/>
              <a:gd name="connsiteY3" fmla="*/ 558852 h 773339"/>
              <a:gd name="connsiteX4" fmla="*/ 1879813 w 2830061"/>
              <a:gd name="connsiteY4" fmla="*/ 618569 h 773339"/>
              <a:gd name="connsiteX5" fmla="*/ 2011439 w 2830061"/>
              <a:gd name="connsiteY5" fmla="*/ 558852 h 773339"/>
              <a:gd name="connsiteX6" fmla="*/ 2057471 w 2830061"/>
              <a:gd name="connsiteY6" fmla="*/ 387165 h 773339"/>
              <a:gd name="connsiteX7" fmla="*/ 2011439 w 2830061"/>
              <a:gd name="connsiteY7" fmla="*/ 215726 h 773339"/>
              <a:gd name="connsiteX8" fmla="*/ 1879813 w 2830061"/>
              <a:gd name="connsiteY8" fmla="*/ 155760 h 773339"/>
              <a:gd name="connsiteX9" fmla="*/ 573735 w 2830061"/>
              <a:gd name="connsiteY9" fmla="*/ 19904 h 773339"/>
              <a:gd name="connsiteX10" fmla="*/ 762343 w 2830061"/>
              <a:gd name="connsiteY10" fmla="*/ 19904 h 773339"/>
              <a:gd name="connsiteX11" fmla="*/ 864857 w 2830061"/>
              <a:gd name="connsiteY11" fmla="*/ 539943 h 773339"/>
              <a:gd name="connsiteX12" fmla="*/ 962893 w 2830061"/>
              <a:gd name="connsiteY12" fmla="*/ 19904 h 773339"/>
              <a:gd name="connsiteX13" fmla="*/ 1162946 w 2830061"/>
              <a:gd name="connsiteY13" fmla="*/ 19904 h 773339"/>
              <a:gd name="connsiteX14" fmla="*/ 1259489 w 2830061"/>
              <a:gd name="connsiteY14" fmla="*/ 539943 h 773339"/>
              <a:gd name="connsiteX15" fmla="*/ 1362501 w 2830061"/>
              <a:gd name="connsiteY15" fmla="*/ 19904 h 773339"/>
              <a:gd name="connsiteX16" fmla="*/ 1551108 w 2830061"/>
              <a:gd name="connsiteY16" fmla="*/ 19904 h 773339"/>
              <a:gd name="connsiteX17" fmla="*/ 1349065 w 2830061"/>
              <a:gd name="connsiteY17" fmla="*/ 752934 h 773339"/>
              <a:gd name="connsiteX18" fmla="*/ 1165932 w 2830061"/>
              <a:gd name="connsiteY18" fmla="*/ 752934 h 773339"/>
              <a:gd name="connsiteX19" fmla="*/ 1061924 w 2830061"/>
              <a:gd name="connsiteY19" fmla="*/ 225929 h 773339"/>
              <a:gd name="connsiteX20" fmla="*/ 957917 w 2830061"/>
              <a:gd name="connsiteY20" fmla="*/ 752934 h 773339"/>
              <a:gd name="connsiteX21" fmla="*/ 774286 w 2830061"/>
              <a:gd name="connsiteY21" fmla="*/ 752934 h 773339"/>
              <a:gd name="connsiteX22" fmla="*/ 2222438 w 2830061"/>
              <a:gd name="connsiteY22" fmla="*/ 19902 h 773339"/>
              <a:gd name="connsiteX23" fmla="*/ 2830061 w 2830061"/>
              <a:gd name="connsiteY23" fmla="*/ 19902 h 773339"/>
              <a:gd name="connsiteX24" fmla="*/ 2830061 w 2830061"/>
              <a:gd name="connsiteY24" fmla="*/ 168698 h 773339"/>
              <a:gd name="connsiteX25" fmla="*/ 2620055 w 2830061"/>
              <a:gd name="connsiteY25" fmla="*/ 168698 h 773339"/>
              <a:gd name="connsiteX26" fmla="*/ 2620055 w 2830061"/>
              <a:gd name="connsiteY26" fmla="*/ 752932 h 773339"/>
              <a:gd name="connsiteX27" fmla="*/ 2432444 w 2830061"/>
              <a:gd name="connsiteY27" fmla="*/ 752932 h 773339"/>
              <a:gd name="connsiteX28" fmla="*/ 2432444 w 2830061"/>
              <a:gd name="connsiteY28" fmla="*/ 168698 h 773339"/>
              <a:gd name="connsiteX29" fmla="*/ 2222438 w 2830061"/>
              <a:gd name="connsiteY29" fmla="*/ 168698 h 773339"/>
              <a:gd name="connsiteX30" fmla="*/ 1879813 w 2830061"/>
              <a:gd name="connsiteY30" fmla="*/ 993 h 773339"/>
              <a:gd name="connsiteX31" fmla="*/ 2149287 w 2830061"/>
              <a:gd name="connsiteY31" fmla="*/ 105001 h 773339"/>
              <a:gd name="connsiteX32" fmla="*/ 2249065 w 2830061"/>
              <a:gd name="connsiteY32" fmla="*/ 387165 h 773339"/>
              <a:gd name="connsiteX33" fmla="*/ 2149287 w 2830061"/>
              <a:gd name="connsiteY33" fmla="*/ 669329 h 773339"/>
              <a:gd name="connsiteX34" fmla="*/ 1879813 w 2830061"/>
              <a:gd name="connsiteY34" fmla="*/ 773337 h 773339"/>
              <a:gd name="connsiteX35" fmla="*/ 1611831 w 2830061"/>
              <a:gd name="connsiteY35" fmla="*/ 669578 h 773339"/>
              <a:gd name="connsiteX36" fmla="*/ 1513049 w 2830061"/>
              <a:gd name="connsiteY36" fmla="*/ 387165 h 773339"/>
              <a:gd name="connsiteX37" fmla="*/ 1611831 w 2830061"/>
              <a:gd name="connsiteY37" fmla="*/ 104752 h 773339"/>
              <a:gd name="connsiteX38" fmla="*/ 1879813 w 2830061"/>
              <a:gd name="connsiteY38" fmla="*/ 993 h 773339"/>
              <a:gd name="connsiteX39" fmla="*/ 307544 w 2830061"/>
              <a:gd name="connsiteY39" fmla="*/ 0 h 773339"/>
              <a:gd name="connsiteX40" fmla="*/ 517549 w 2830061"/>
              <a:gd name="connsiteY40" fmla="*/ 65191 h 773339"/>
              <a:gd name="connsiteX41" fmla="*/ 595182 w 2830061"/>
              <a:gd name="connsiteY41" fmla="*/ 241357 h 773339"/>
              <a:gd name="connsiteX42" fmla="*/ 418518 w 2830061"/>
              <a:gd name="connsiteY42" fmla="*/ 241357 h 773339"/>
              <a:gd name="connsiteX43" fmla="*/ 382439 w 2830061"/>
              <a:gd name="connsiteY43" fmla="*/ 165715 h 773339"/>
              <a:gd name="connsiteX44" fmla="*/ 295600 w 2830061"/>
              <a:gd name="connsiteY44" fmla="*/ 141331 h 773339"/>
              <a:gd name="connsiteX45" fmla="*/ 221949 w 2830061"/>
              <a:gd name="connsiteY45" fmla="*/ 159992 h 773339"/>
              <a:gd name="connsiteX46" fmla="*/ 193583 w 2830061"/>
              <a:gd name="connsiteY46" fmla="*/ 207517 h 773339"/>
              <a:gd name="connsiteX47" fmla="*/ 328445 w 2830061"/>
              <a:gd name="connsiteY47" fmla="*/ 299581 h 773339"/>
              <a:gd name="connsiteX48" fmla="*/ 365768 w 2830061"/>
              <a:gd name="connsiteY48" fmla="*/ 311525 h 773339"/>
              <a:gd name="connsiteX49" fmla="*/ 373233 w 2830061"/>
              <a:gd name="connsiteY49" fmla="*/ 314013 h 773339"/>
              <a:gd name="connsiteX50" fmla="*/ 547408 w 2830061"/>
              <a:gd name="connsiteY50" fmla="*/ 387167 h 773339"/>
              <a:gd name="connsiteX51" fmla="*/ 601153 w 2830061"/>
              <a:gd name="connsiteY51" fmla="*/ 455095 h 773339"/>
              <a:gd name="connsiteX52" fmla="*/ 619566 w 2830061"/>
              <a:gd name="connsiteY52" fmla="*/ 541934 h 773339"/>
              <a:gd name="connsiteX53" fmla="*/ 535713 w 2830061"/>
              <a:gd name="connsiteY53" fmla="*/ 712377 h 773339"/>
              <a:gd name="connsiteX54" fmla="*/ 300577 w 2830061"/>
              <a:gd name="connsiteY54" fmla="*/ 773339 h 773339"/>
              <a:gd name="connsiteX55" fmla="*/ 83106 w 2830061"/>
              <a:gd name="connsiteY55" fmla="*/ 707898 h 773339"/>
              <a:gd name="connsiteX56" fmla="*/ 0 w 2830061"/>
              <a:gd name="connsiteY56" fmla="*/ 509587 h 773339"/>
              <a:gd name="connsiteX57" fmla="*/ 180147 w 2830061"/>
              <a:gd name="connsiteY57" fmla="*/ 509587 h 773339"/>
              <a:gd name="connsiteX58" fmla="*/ 216972 w 2830061"/>
              <a:gd name="connsiteY58" fmla="*/ 603891 h 773339"/>
              <a:gd name="connsiteX59" fmla="*/ 318989 w 2830061"/>
              <a:gd name="connsiteY59" fmla="*/ 635491 h 773339"/>
              <a:gd name="connsiteX60" fmla="*/ 407570 w 2830061"/>
              <a:gd name="connsiteY60" fmla="*/ 616581 h 773339"/>
              <a:gd name="connsiteX61" fmla="*/ 438922 w 2830061"/>
              <a:gd name="connsiteY61" fmla="*/ 563333 h 773339"/>
              <a:gd name="connsiteX62" fmla="*/ 431457 w 2830061"/>
              <a:gd name="connsiteY62" fmla="*/ 532230 h 773339"/>
              <a:gd name="connsiteX63" fmla="*/ 410556 w 2830061"/>
              <a:gd name="connsiteY63" fmla="*/ 511578 h 773339"/>
              <a:gd name="connsiteX64" fmla="*/ 310529 w 2830061"/>
              <a:gd name="connsiteY64" fmla="*/ 477240 h 773339"/>
              <a:gd name="connsiteX65" fmla="*/ 176166 w 2830061"/>
              <a:gd name="connsiteY65" fmla="*/ 431955 h 773339"/>
              <a:gd name="connsiteX66" fmla="*/ 55984 w 2830061"/>
              <a:gd name="connsiteY66" fmla="*/ 349097 h 773339"/>
              <a:gd name="connsiteX67" fmla="*/ 14929 w 2830061"/>
              <a:gd name="connsiteY67" fmla="*/ 228916 h 773339"/>
              <a:gd name="connsiteX68" fmla="*/ 93805 w 2830061"/>
              <a:gd name="connsiteY68" fmla="*/ 61956 h 773339"/>
              <a:gd name="connsiteX69" fmla="*/ 307544 w 2830061"/>
              <a:gd name="connsiteY69" fmla="*/ 0 h 77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830061" h="773339">
                <a:moveTo>
                  <a:pt x="1879813" y="155760"/>
                </a:moveTo>
                <a:cubicBezTo>
                  <a:pt x="1823081" y="155760"/>
                  <a:pt x="1779537" y="175666"/>
                  <a:pt x="1749181" y="215478"/>
                </a:cubicBezTo>
                <a:cubicBezTo>
                  <a:pt x="1718825" y="255289"/>
                  <a:pt x="1703647" y="312518"/>
                  <a:pt x="1703647" y="387165"/>
                </a:cubicBezTo>
                <a:cubicBezTo>
                  <a:pt x="1703647" y="461811"/>
                  <a:pt x="1718825" y="519040"/>
                  <a:pt x="1749181" y="558852"/>
                </a:cubicBezTo>
                <a:cubicBezTo>
                  <a:pt x="1779537" y="598664"/>
                  <a:pt x="1823081" y="618569"/>
                  <a:pt x="1879813" y="618569"/>
                </a:cubicBezTo>
                <a:cubicBezTo>
                  <a:pt x="1936876" y="618569"/>
                  <a:pt x="1980751" y="598664"/>
                  <a:pt x="2011439" y="558852"/>
                </a:cubicBezTo>
                <a:cubicBezTo>
                  <a:pt x="2042127" y="519040"/>
                  <a:pt x="2057471" y="461811"/>
                  <a:pt x="2057471" y="387165"/>
                </a:cubicBezTo>
                <a:cubicBezTo>
                  <a:pt x="2057471" y="312850"/>
                  <a:pt x="2042127" y="255704"/>
                  <a:pt x="2011439" y="215726"/>
                </a:cubicBezTo>
                <a:cubicBezTo>
                  <a:pt x="1980751" y="175749"/>
                  <a:pt x="1936876" y="155760"/>
                  <a:pt x="1879813" y="155760"/>
                </a:cubicBezTo>
                <a:close/>
                <a:moveTo>
                  <a:pt x="573735" y="19904"/>
                </a:moveTo>
                <a:lnTo>
                  <a:pt x="762343" y="19904"/>
                </a:lnTo>
                <a:lnTo>
                  <a:pt x="864857" y="539943"/>
                </a:lnTo>
                <a:lnTo>
                  <a:pt x="962893" y="19904"/>
                </a:lnTo>
                <a:lnTo>
                  <a:pt x="1162946" y="19904"/>
                </a:lnTo>
                <a:lnTo>
                  <a:pt x="1259489" y="539943"/>
                </a:lnTo>
                <a:lnTo>
                  <a:pt x="1362501" y="19904"/>
                </a:lnTo>
                <a:lnTo>
                  <a:pt x="1551108" y="19904"/>
                </a:lnTo>
                <a:lnTo>
                  <a:pt x="1349065" y="752934"/>
                </a:lnTo>
                <a:lnTo>
                  <a:pt x="1165932" y="752934"/>
                </a:lnTo>
                <a:lnTo>
                  <a:pt x="1061924" y="225929"/>
                </a:lnTo>
                <a:lnTo>
                  <a:pt x="957917" y="752934"/>
                </a:lnTo>
                <a:lnTo>
                  <a:pt x="774286" y="752934"/>
                </a:lnTo>
                <a:close/>
                <a:moveTo>
                  <a:pt x="2222438" y="19902"/>
                </a:moveTo>
                <a:lnTo>
                  <a:pt x="2830061" y="19902"/>
                </a:lnTo>
                <a:lnTo>
                  <a:pt x="2830061" y="168698"/>
                </a:lnTo>
                <a:lnTo>
                  <a:pt x="2620055" y="168698"/>
                </a:lnTo>
                <a:lnTo>
                  <a:pt x="2620055" y="752932"/>
                </a:lnTo>
                <a:lnTo>
                  <a:pt x="2432444" y="752932"/>
                </a:lnTo>
                <a:lnTo>
                  <a:pt x="2432444" y="168698"/>
                </a:lnTo>
                <a:lnTo>
                  <a:pt x="2222438" y="168698"/>
                </a:lnTo>
                <a:close/>
                <a:moveTo>
                  <a:pt x="1879813" y="993"/>
                </a:moveTo>
                <a:cubicBezTo>
                  <a:pt x="1992944" y="993"/>
                  <a:pt x="2082768" y="35662"/>
                  <a:pt x="2149287" y="105001"/>
                </a:cubicBezTo>
                <a:cubicBezTo>
                  <a:pt x="2215806" y="174339"/>
                  <a:pt x="2249065" y="268394"/>
                  <a:pt x="2249065" y="387165"/>
                </a:cubicBezTo>
                <a:cubicBezTo>
                  <a:pt x="2249065" y="505936"/>
                  <a:pt x="2215806" y="599991"/>
                  <a:pt x="2149287" y="669329"/>
                </a:cubicBezTo>
                <a:cubicBezTo>
                  <a:pt x="2082768" y="738667"/>
                  <a:pt x="1992944" y="773337"/>
                  <a:pt x="1879813" y="773337"/>
                </a:cubicBezTo>
                <a:cubicBezTo>
                  <a:pt x="1767013" y="773337"/>
                  <a:pt x="1677686" y="738750"/>
                  <a:pt x="1611831" y="669578"/>
                </a:cubicBezTo>
                <a:cubicBezTo>
                  <a:pt x="1545976" y="600405"/>
                  <a:pt x="1513049" y="506268"/>
                  <a:pt x="1513049" y="387165"/>
                </a:cubicBezTo>
                <a:cubicBezTo>
                  <a:pt x="1513049" y="268062"/>
                  <a:pt x="1545976" y="173924"/>
                  <a:pt x="1611831" y="104752"/>
                </a:cubicBezTo>
                <a:cubicBezTo>
                  <a:pt x="1677686" y="35579"/>
                  <a:pt x="1767013" y="993"/>
                  <a:pt x="1879813" y="993"/>
                </a:cubicBezTo>
                <a:close/>
                <a:moveTo>
                  <a:pt x="307544" y="0"/>
                </a:moveTo>
                <a:cubicBezTo>
                  <a:pt x="395792" y="0"/>
                  <a:pt x="465794" y="21730"/>
                  <a:pt x="517549" y="65191"/>
                </a:cubicBezTo>
                <a:cubicBezTo>
                  <a:pt x="569304" y="108652"/>
                  <a:pt x="595182" y="167374"/>
                  <a:pt x="595182" y="241357"/>
                </a:cubicBezTo>
                <a:lnTo>
                  <a:pt x="418518" y="241357"/>
                </a:lnTo>
                <a:cubicBezTo>
                  <a:pt x="414537" y="207186"/>
                  <a:pt x="402511" y="181972"/>
                  <a:pt x="382439" y="165715"/>
                </a:cubicBezTo>
                <a:cubicBezTo>
                  <a:pt x="362367" y="149459"/>
                  <a:pt x="333421" y="141331"/>
                  <a:pt x="295600" y="141331"/>
                </a:cubicBezTo>
                <a:cubicBezTo>
                  <a:pt x="265410" y="141331"/>
                  <a:pt x="240859" y="147551"/>
                  <a:pt x="221949" y="159992"/>
                </a:cubicBezTo>
                <a:cubicBezTo>
                  <a:pt x="203038" y="172433"/>
                  <a:pt x="193583" y="188275"/>
                  <a:pt x="193583" y="207517"/>
                </a:cubicBezTo>
                <a:cubicBezTo>
                  <a:pt x="193583" y="240030"/>
                  <a:pt x="238537" y="270718"/>
                  <a:pt x="328445" y="299581"/>
                </a:cubicBezTo>
                <a:cubicBezTo>
                  <a:pt x="344701" y="304890"/>
                  <a:pt x="357142" y="308871"/>
                  <a:pt x="365768" y="311525"/>
                </a:cubicBezTo>
                <a:lnTo>
                  <a:pt x="373233" y="314013"/>
                </a:lnTo>
                <a:cubicBezTo>
                  <a:pt x="466126" y="344204"/>
                  <a:pt x="524185" y="368588"/>
                  <a:pt x="547408" y="387167"/>
                </a:cubicBezTo>
                <a:cubicBezTo>
                  <a:pt x="570963" y="406409"/>
                  <a:pt x="588878" y="429052"/>
                  <a:pt x="601153" y="455095"/>
                </a:cubicBezTo>
                <a:cubicBezTo>
                  <a:pt x="613429" y="481139"/>
                  <a:pt x="619566" y="510085"/>
                  <a:pt x="619566" y="541934"/>
                </a:cubicBezTo>
                <a:cubicBezTo>
                  <a:pt x="619566" y="614922"/>
                  <a:pt x="591615" y="671736"/>
                  <a:pt x="535713" y="712377"/>
                </a:cubicBezTo>
                <a:cubicBezTo>
                  <a:pt x="479811" y="753018"/>
                  <a:pt x="401432" y="773339"/>
                  <a:pt x="300577" y="773339"/>
                </a:cubicBezTo>
                <a:cubicBezTo>
                  <a:pt x="205361" y="773339"/>
                  <a:pt x="132870" y="751525"/>
                  <a:pt x="83106" y="707898"/>
                </a:cubicBezTo>
                <a:cubicBezTo>
                  <a:pt x="33342" y="664272"/>
                  <a:pt x="5640" y="598168"/>
                  <a:pt x="0" y="509587"/>
                </a:cubicBezTo>
                <a:lnTo>
                  <a:pt x="180147" y="509587"/>
                </a:lnTo>
                <a:cubicBezTo>
                  <a:pt x="181474" y="551389"/>
                  <a:pt x="193749" y="582824"/>
                  <a:pt x="216972" y="603891"/>
                </a:cubicBezTo>
                <a:cubicBezTo>
                  <a:pt x="240196" y="624958"/>
                  <a:pt x="274201" y="635491"/>
                  <a:pt x="318989" y="635491"/>
                </a:cubicBezTo>
                <a:cubicBezTo>
                  <a:pt x="357142" y="635491"/>
                  <a:pt x="386669" y="629188"/>
                  <a:pt x="407570" y="616581"/>
                </a:cubicBezTo>
                <a:cubicBezTo>
                  <a:pt x="428471" y="603974"/>
                  <a:pt x="438922" y="586224"/>
                  <a:pt x="438922" y="563333"/>
                </a:cubicBezTo>
                <a:cubicBezTo>
                  <a:pt x="438922" y="551721"/>
                  <a:pt x="436433" y="541353"/>
                  <a:pt x="431457" y="532230"/>
                </a:cubicBezTo>
                <a:cubicBezTo>
                  <a:pt x="426480" y="523107"/>
                  <a:pt x="419513" y="516222"/>
                  <a:pt x="410556" y="511578"/>
                </a:cubicBezTo>
                <a:cubicBezTo>
                  <a:pt x="396954" y="504279"/>
                  <a:pt x="363611" y="492833"/>
                  <a:pt x="310529" y="477240"/>
                </a:cubicBezTo>
                <a:cubicBezTo>
                  <a:pt x="257447" y="461648"/>
                  <a:pt x="212659" y="446552"/>
                  <a:pt x="176166" y="431955"/>
                </a:cubicBezTo>
                <a:cubicBezTo>
                  <a:pt x="123415" y="411054"/>
                  <a:pt x="83355" y="383434"/>
                  <a:pt x="55984" y="349097"/>
                </a:cubicBezTo>
                <a:cubicBezTo>
                  <a:pt x="28614" y="314760"/>
                  <a:pt x="14929" y="274699"/>
                  <a:pt x="14929" y="228916"/>
                </a:cubicBezTo>
                <a:cubicBezTo>
                  <a:pt x="14929" y="158914"/>
                  <a:pt x="41221" y="103261"/>
                  <a:pt x="93805" y="61956"/>
                </a:cubicBezTo>
                <a:cubicBezTo>
                  <a:pt x="146390" y="20652"/>
                  <a:pt x="217636" y="0"/>
                  <a:pt x="307544" y="0"/>
                </a:cubicBezTo>
                <a:close/>
              </a:path>
            </a:pathLst>
          </a:custGeom>
        </p:spPr>
        <p:txBody>
          <a:bodyPr wrap="square">
            <a:noAutofit/>
          </a:bodyPr>
          <a:lstStyle>
            <a:lvl1pPr marL="0" indent="0" algn="ctr">
              <a:buNone/>
              <a:defRPr sz="1600">
                <a:solidFill>
                  <a:schemeClr val="bg1">
                    <a:lumMod val="75000"/>
                  </a:schemeClr>
                </a:solidFill>
              </a:defRPr>
            </a:lvl1pPr>
          </a:lstStyle>
          <a:p>
            <a:endParaRPr lang="id-ID" dirty="0"/>
          </a:p>
        </p:txBody>
      </p:sp>
    </p:spTree>
    <p:extLst>
      <p:ext uri="{BB962C8B-B14F-4D97-AF65-F5344CB8AC3E}">
        <p14:creationId xmlns:p14="http://schemas.microsoft.com/office/powerpoint/2010/main" val="11920008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4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a:outerShdw blurRad="1270000" dist="1016000" dir="2700000" sx="90000" sy="90000" algn="tl" rotWithShape="0">
              <a:schemeClr val="bg1">
                <a:lumMod val="50000"/>
                <a:alpha val="40000"/>
              </a:schemeClr>
            </a:outerShdw>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193431961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3" name="Picture Placeholder 5">
            <a:extLst>
              <a:ext uri="{FF2B5EF4-FFF2-40B4-BE49-F238E27FC236}">
                <a16:creationId xmlns:a16="http://schemas.microsoft.com/office/drawing/2014/main" id="{6C053590-CE99-4A69-BF12-B95FB3098969}"/>
              </a:ext>
            </a:extLst>
          </p:cNvPr>
          <p:cNvSpPr>
            <a:spLocks noGrp="1"/>
          </p:cNvSpPr>
          <p:nvPr>
            <p:ph type="pic" sz="quarter" idx="11"/>
          </p:nvPr>
        </p:nvSpPr>
        <p:spPr>
          <a:xfrm>
            <a:off x="0" y="0"/>
            <a:ext cx="4282440" cy="300264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4" name="Picture Placeholder 5">
            <a:extLst>
              <a:ext uri="{FF2B5EF4-FFF2-40B4-BE49-F238E27FC236}">
                <a16:creationId xmlns:a16="http://schemas.microsoft.com/office/drawing/2014/main" id="{0D3D604E-471B-43F3-B5F7-598963506388}"/>
              </a:ext>
            </a:extLst>
          </p:cNvPr>
          <p:cNvSpPr>
            <a:spLocks noGrp="1"/>
          </p:cNvSpPr>
          <p:nvPr>
            <p:ph type="pic" sz="quarter" idx="12"/>
          </p:nvPr>
        </p:nvSpPr>
        <p:spPr>
          <a:xfrm>
            <a:off x="1478538" y="3200400"/>
            <a:ext cx="2803901" cy="196596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228639801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nodePh="1">
                                  <p:stCondLst>
                                    <p:cond delay="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0"/>
                                  </p:stCondLst>
                                  <p:endCondLst>
                                    <p:cond evt="begin" delay="0">
                                      <p:tn val="13"/>
                                    </p:cond>
                                  </p:end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1+#ppt_w/2"/>
                                          </p:val>
                                        </p:tav>
                                        <p:tav tm="100000">
                                          <p:val>
                                            <p:strVal val="#ppt_x"/>
                                          </p:val>
                                        </p:tav>
                                      </p:tavLst>
                                    </p:anim>
                                    <p:anim calcmode="lin" valueType="num">
                                      <p:cBhvr additive="base">
                                        <p:cTn id="16"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2429799" y="-2222706"/>
            <a:ext cx="8458200" cy="8458200"/>
          </a:xfrm>
          <a:prstGeom prst="ellipse">
            <a:avLst/>
          </a:prstGeom>
        </p:spPr>
        <p:txBody>
          <a:bodyPr/>
          <a:lstStyle/>
          <a:p>
            <a:endParaRPr lang="en-US"/>
          </a:p>
        </p:txBody>
      </p:sp>
      <p:sp>
        <p:nvSpPr>
          <p:cNvPr id="3" name="Freeform 2">
            <a:extLst>
              <a:ext uri="{FF2B5EF4-FFF2-40B4-BE49-F238E27FC236}">
                <a16:creationId xmlns:a16="http://schemas.microsoft.com/office/drawing/2014/main" id="{58B81687-9E7D-4BC2-B5B2-F41CE03C06D9}"/>
              </a:ext>
            </a:extLst>
          </p:cNvPr>
          <p:cNvSpPr/>
          <p:nvPr userDrawn="1"/>
        </p:nvSpPr>
        <p:spPr>
          <a:xfrm rot="960439" flipH="1">
            <a:off x="-2436005" y="-3293912"/>
            <a:ext cx="9521176" cy="9399882"/>
          </a:xfrm>
          <a:custGeom>
            <a:avLst/>
            <a:gdLst>
              <a:gd name="connsiteX0" fmla="*/ 6414156 w 10676604"/>
              <a:gd name="connsiteY0" fmla="*/ 108455 h 10540590"/>
              <a:gd name="connsiteX1" fmla="*/ 10676604 w 10676604"/>
              <a:gd name="connsiteY1" fmla="*/ 5338302 h 10540590"/>
              <a:gd name="connsiteX2" fmla="*/ 10669659 w 10676604"/>
              <a:gd name="connsiteY2" fmla="*/ 5613011 h 10540590"/>
              <a:gd name="connsiteX3" fmla="*/ 10651588 w 10676604"/>
              <a:gd name="connsiteY3" fmla="*/ 5850646 h 10540590"/>
              <a:gd name="connsiteX4" fmla="*/ 10648893 w 10676604"/>
              <a:gd name="connsiteY4" fmla="*/ 5747481 h 10540590"/>
              <a:gd name="connsiteX5" fmla="*/ 5704576 w 10676604"/>
              <a:gd name="connsiteY5" fmla="*/ 1202826 h 10540590"/>
              <a:gd name="connsiteX6" fmla="*/ 753818 w 10676604"/>
              <a:gd name="connsiteY6" fmla="*/ 5994035 h 10540590"/>
              <a:gd name="connsiteX7" fmla="*/ 4002339 w 10676604"/>
              <a:gd name="connsiteY7" fmla="*/ 10494516 h 10540590"/>
              <a:gd name="connsiteX8" fmla="*/ 4143040 w 10676604"/>
              <a:gd name="connsiteY8" fmla="*/ 10540590 h 10540590"/>
              <a:gd name="connsiteX9" fmla="*/ 4004177 w 10676604"/>
              <a:gd name="connsiteY9" fmla="*/ 10508540 h 10540590"/>
              <a:gd name="connsiteX10" fmla="*/ 0 w 10676604"/>
              <a:gd name="connsiteY10" fmla="*/ 5338302 h 10540590"/>
              <a:gd name="connsiteX11" fmla="*/ 5338302 w 10676604"/>
              <a:gd name="connsiteY11" fmla="*/ 0 h 10540590"/>
              <a:gd name="connsiteX12" fmla="*/ 6414156 w 10676604"/>
              <a:gd name="connsiteY12" fmla="*/ 108455 h 1054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676604" h="10540590">
                <a:moveTo>
                  <a:pt x="6414156" y="108455"/>
                </a:moveTo>
                <a:cubicBezTo>
                  <a:pt x="8846730" y="606232"/>
                  <a:pt x="10676604" y="2758572"/>
                  <a:pt x="10676604" y="5338302"/>
                </a:cubicBezTo>
                <a:cubicBezTo>
                  <a:pt x="10676604" y="5430435"/>
                  <a:pt x="10674271" y="5522024"/>
                  <a:pt x="10669659" y="5613011"/>
                </a:cubicBezTo>
                <a:lnTo>
                  <a:pt x="10651588" y="5850646"/>
                </a:lnTo>
                <a:lnTo>
                  <a:pt x="10648893" y="5747481"/>
                </a:lnTo>
                <a:cubicBezTo>
                  <a:pt x="10516296" y="3215950"/>
                  <a:pt x="8353359" y="1202826"/>
                  <a:pt x="5704576" y="1202826"/>
                </a:cubicBezTo>
                <a:cubicBezTo>
                  <a:pt x="2970348" y="1202826"/>
                  <a:pt x="753818" y="3347924"/>
                  <a:pt x="753818" y="5994035"/>
                </a:cubicBezTo>
                <a:cubicBezTo>
                  <a:pt x="753819" y="8061311"/>
                  <a:pt x="2106681" y="9822791"/>
                  <a:pt x="4002339" y="10494516"/>
                </a:cubicBezTo>
                <a:lnTo>
                  <a:pt x="4143040" y="10540590"/>
                </a:lnTo>
                <a:lnTo>
                  <a:pt x="4004177" y="10508540"/>
                </a:lnTo>
                <a:cubicBezTo>
                  <a:pt x="1701503" y="9916089"/>
                  <a:pt x="1" y="7825899"/>
                  <a:pt x="0" y="5338302"/>
                </a:cubicBezTo>
                <a:cubicBezTo>
                  <a:pt x="0" y="2390039"/>
                  <a:pt x="2390039" y="0"/>
                  <a:pt x="5338302" y="0"/>
                </a:cubicBezTo>
                <a:cubicBezTo>
                  <a:pt x="5706834" y="0"/>
                  <a:pt x="6066645" y="37344"/>
                  <a:pt x="6414156" y="10845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058525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style.rotation</p:attrName>
                                        </p:attrNameLst>
                                      </p:cBhvr>
                                      <p:tavLst>
                                        <p:tav tm="0">
                                          <p:val>
                                            <p:fltVal val="360"/>
                                          </p:val>
                                        </p:tav>
                                        <p:tav tm="100000">
                                          <p:val>
                                            <p:fltVal val="0"/>
                                          </p:val>
                                        </p:tav>
                                      </p:tavLst>
                                    </p:anim>
                                    <p:animEffect transition="in" filter="fade">
                                      <p:cBhvr>
                                        <p:cTn id="10" dur="750"/>
                                        <p:tgtEl>
                                          <p:spTgt spid="3"/>
                                        </p:tgtEl>
                                      </p:cBhvr>
                                    </p:animEffect>
                                  </p:childTnLst>
                                </p:cTn>
                              </p:par>
                              <p:par>
                                <p:cTn id="11" presetID="49" presetClass="entr" presetSubtype="0" decel="100000" fill="hold" grpId="0" nodeType="withEffect" nodePh="1">
                                  <p:stCondLst>
                                    <p:cond delay="0"/>
                                  </p:stCondLst>
                                  <p:endCondLst>
                                    <p:cond evt="begin" delay="0">
                                      <p:tn val="11"/>
                                    </p:cond>
                                  </p:end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360"/>
                                          </p:val>
                                        </p:tav>
                                        <p:tav tm="100000">
                                          <p:val>
                                            <p:fltVal val="0"/>
                                          </p:val>
                                        </p:tav>
                                      </p:tavLst>
                                    </p:anim>
                                    <p:animEffect transition="in" filter="fade">
                                      <p:cBhvr>
                                        <p:cTn id="16"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59307F4-A51E-4ACE-A360-8F7BD42B8620}"/>
              </a:ext>
            </a:extLst>
          </p:cNvPr>
          <p:cNvSpPr>
            <a:spLocks noGrp="1"/>
          </p:cNvSpPr>
          <p:nvPr>
            <p:ph type="pic" sz="quarter" idx="10"/>
          </p:nvPr>
        </p:nvSpPr>
        <p:spPr>
          <a:xfrm>
            <a:off x="6912430" y="1299030"/>
            <a:ext cx="4259942" cy="4259942"/>
          </a:xfrm>
          <a:custGeom>
            <a:avLst/>
            <a:gdLst>
              <a:gd name="connsiteX0" fmla="*/ 1601370 w 3355281"/>
              <a:gd name="connsiteY0" fmla="*/ 2211379 h 3355281"/>
              <a:gd name="connsiteX1" fmla="*/ 1677641 w 3355281"/>
              <a:gd name="connsiteY1" fmla="*/ 2287649 h 3355281"/>
              <a:gd name="connsiteX2" fmla="*/ 1601370 w 3355281"/>
              <a:gd name="connsiteY2" fmla="*/ 2363920 h 3355281"/>
              <a:gd name="connsiteX3" fmla="*/ 1525100 w 3355281"/>
              <a:gd name="connsiteY3" fmla="*/ 2287649 h 3355281"/>
              <a:gd name="connsiteX4" fmla="*/ 1601370 w 3355281"/>
              <a:gd name="connsiteY4" fmla="*/ 2211379 h 3355281"/>
              <a:gd name="connsiteX5" fmla="*/ 1830182 w 3355281"/>
              <a:gd name="connsiteY5" fmla="*/ 1982723 h 3355281"/>
              <a:gd name="connsiteX6" fmla="*/ 1906452 w 3355281"/>
              <a:gd name="connsiteY6" fmla="*/ 2058993 h 3355281"/>
              <a:gd name="connsiteX7" fmla="*/ 1830182 w 3355281"/>
              <a:gd name="connsiteY7" fmla="*/ 2135108 h 3355281"/>
              <a:gd name="connsiteX8" fmla="*/ 1753911 w 3355281"/>
              <a:gd name="connsiteY8" fmla="*/ 2058993 h 3355281"/>
              <a:gd name="connsiteX9" fmla="*/ 1830182 w 3355281"/>
              <a:gd name="connsiteY9" fmla="*/ 1982723 h 3355281"/>
              <a:gd name="connsiteX10" fmla="*/ 620416 w 3355281"/>
              <a:gd name="connsiteY10" fmla="*/ 1872123 h 3355281"/>
              <a:gd name="connsiteX11" fmla="*/ 331179 w 3355281"/>
              <a:gd name="connsiteY11" fmla="*/ 2161360 h 3355281"/>
              <a:gd name="connsiteX12" fmla="*/ 152541 w 3355281"/>
              <a:gd name="connsiteY12" fmla="*/ 2592731 h 3355281"/>
              <a:gd name="connsiteX13" fmla="*/ 762550 w 3355281"/>
              <a:gd name="connsiteY13" fmla="*/ 3202740 h 3355281"/>
              <a:gd name="connsiteX14" fmla="*/ 1193921 w 3355281"/>
              <a:gd name="connsiteY14" fmla="*/ 3024102 h 3355281"/>
              <a:gd name="connsiteX15" fmla="*/ 1483159 w 3355281"/>
              <a:gd name="connsiteY15" fmla="*/ 2734865 h 3355281"/>
              <a:gd name="connsiteX16" fmla="*/ 1448829 w 3355281"/>
              <a:gd name="connsiteY16" fmla="*/ 1830182 h 3355281"/>
              <a:gd name="connsiteX17" fmla="*/ 1525100 w 3355281"/>
              <a:gd name="connsiteY17" fmla="*/ 1906452 h 3355281"/>
              <a:gd name="connsiteX18" fmla="*/ 1448829 w 3355281"/>
              <a:gd name="connsiteY18" fmla="*/ 1982723 h 3355281"/>
              <a:gd name="connsiteX19" fmla="*/ 1372559 w 3355281"/>
              <a:gd name="connsiteY19" fmla="*/ 1906452 h 3355281"/>
              <a:gd name="connsiteX20" fmla="*/ 1448829 w 3355281"/>
              <a:gd name="connsiteY20" fmla="*/ 1830182 h 3355281"/>
              <a:gd name="connsiteX21" fmla="*/ 2058993 w 3355281"/>
              <a:gd name="connsiteY21" fmla="*/ 1753911 h 3355281"/>
              <a:gd name="connsiteX22" fmla="*/ 2135108 w 3355281"/>
              <a:gd name="connsiteY22" fmla="*/ 1830182 h 3355281"/>
              <a:gd name="connsiteX23" fmla="*/ 2058993 w 3355281"/>
              <a:gd name="connsiteY23" fmla="*/ 1906452 h 3355281"/>
              <a:gd name="connsiteX24" fmla="*/ 1982723 w 3355281"/>
              <a:gd name="connsiteY24" fmla="*/ 1830182 h 3355281"/>
              <a:gd name="connsiteX25" fmla="*/ 2058993 w 3355281"/>
              <a:gd name="connsiteY25" fmla="*/ 1753911 h 3355281"/>
              <a:gd name="connsiteX26" fmla="*/ 1067632 w 3355281"/>
              <a:gd name="connsiteY26" fmla="*/ 1677641 h 3355281"/>
              <a:gd name="connsiteX27" fmla="*/ 1143902 w 3355281"/>
              <a:gd name="connsiteY27" fmla="*/ 1753911 h 3355281"/>
              <a:gd name="connsiteX28" fmla="*/ 1067632 w 3355281"/>
              <a:gd name="connsiteY28" fmla="*/ 1830182 h 3355281"/>
              <a:gd name="connsiteX29" fmla="*/ 991361 w 3355281"/>
              <a:gd name="connsiteY29" fmla="*/ 1753911 h 3355281"/>
              <a:gd name="connsiteX30" fmla="*/ 1067632 w 3355281"/>
              <a:gd name="connsiteY30" fmla="*/ 1677641 h 3355281"/>
              <a:gd name="connsiteX31" fmla="*/ 1677641 w 3355281"/>
              <a:gd name="connsiteY31" fmla="*/ 1601370 h 3355281"/>
              <a:gd name="connsiteX32" fmla="*/ 1753911 w 3355281"/>
              <a:gd name="connsiteY32" fmla="*/ 1677641 h 3355281"/>
              <a:gd name="connsiteX33" fmla="*/ 1677641 w 3355281"/>
              <a:gd name="connsiteY33" fmla="*/ 1753911 h 3355281"/>
              <a:gd name="connsiteX34" fmla="*/ 1601370 w 3355281"/>
              <a:gd name="connsiteY34" fmla="*/ 1677641 h 3355281"/>
              <a:gd name="connsiteX35" fmla="*/ 1677641 w 3355281"/>
              <a:gd name="connsiteY35" fmla="*/ 1601370 h 3355281"/>
              <a:gd name="connsiteX36" fmla="*/ 2287649 w 3355281"/>
              <a:gd name="connsiteY36" fmla="*/ 1525100 h 3355281"/>
              <a:gd name="connsiteX37" fmla="*/ 2363920 w 3355281"/>
              <a:gd name="connsiteY37" fmla="*/ 1601370 h 3355281"/>
              <a:gd name="connsiteX38" fmla="*/ 2287649 w 3355281"/>
              <a:gd name="connsiteY38" fmla="*/ 1677641 h 3355281"/>
              <a:gd name="connsiteX39" fmla="*/ 2211379 w 3355281"/>
              <a:gd name="connsiteY39" fmla="*/ 1601370 h 3355281"/>
              <a:gd name="connsiteX40" fmla="*/ 2287649 w 3355281"/>
              <a:gd name="connsiteY40" fmla="*/ 1525100 h 3355281"/>
              <a:gd name="connsiteX41" fmla="*/ 1296288 w 3355281"/>
              <a:gd name="connsiteY41" fmla="*/ 1448829 h 3355281"/>
              <a:gd name="connsiteX42" fmla="*/ 1372559 w 3355281"/>
              <a:gd name="connsiteY42" fmla="*/ 1525100 h 3355281"/>
              <a:gd name="connsiteX43" fmla="*/ 1296288 w 3355281"/>
              <a:gd name="connsiteY43" fmla="*/ 1601370 h 3355281"/>
              <a:gd name="connsiteX44" fmla="*/ 1220173 w 3355281"/>
              <a:gd name="connsiteY44" fmla="*/ 1525100 h 3355281"/>
              <a:gd name="connsiteX45" fmla="*/ 1296288 w 3355281"/>
              <a:gd name="connsiteY45" fmla="*/ 1448829 h 3355281"/>
              <a:gd name="connsiteX46" fmla="*/ 1906452 w 3355281"/>
              <a:gd name="connsiteY46" fmla="*/ 1372559 h 3355281"/>
              <a:gd name="connsiteX47" fmla="*/ 1982723 w 3355281"/>
              <a:gd name="connsiteY47" fmla="*/ 1448829 h 3355281"/>
              <a:gd name="connsiteX48" fmla="*/ 1906452 w 3355281"/>
              <a:gd name="connsiteY48" fmla="*/ 1525100 h 3355281"/>
              <a:gd name="connsiteX49" fmla="*/ 1830182 w 3355281"/>
              <a:gd name="connsiteY49" fmla="*/ 1448829 h 3355281"/>
              <a:gd name="connsiteX50" fmla="*/ 1906452 w 3355281"/>
              <a:gd name="connsiteY50" fmla="*/ 1372559 h 3355281"/>
              <a:gd name="connsiteX51" fmla="*/ 1525100 w 3355281"/>
              <a:gd name="connsiteY51" fmla="*/ 1220173 h 3355281"/>
              <a:gd name="connsiteX52" fmla="*/ 1601370 w 3355281"/>
              <a:gd name="connsiteY52" fmla="*/ 1296288 h 3355281"/>
              <a:gd name="connsiteX53" fmla="*/ 1525100 w 3355281"/>
              <a:gd name="connsiteY53" fmla="*/ 1372559 h 3355281"/>
              <a:gd name="connsiteX54" fmla="*/ 1448829 w 3355281"/>
              <a:gd name="connsiteY54" fmla="*/ 1296288 h 3355281"/>
              <a:gd name="connsiteX55" fmla="*/ 1525100 w 3355281"/>
              <a:gd name="connsiteY55" fmla="*/ 1220173 h 3355281"/>
              <a:gd name="connsiteX56" fmla="*/ 1753911 w 3355281"/>
              <a:gd name="connsiteY56" fmla="*/ 991361 h 3355281"/>
              <a:gd name="connsiteX57" fmla="*/ 1830182 w 3355281"/>
              <a:gd name="connsiteY57" fmla="*/ 1067632 h 3355281"/>
              <a:gd name="connsiteX58" fmla="*/ 1753911 w 3355281"/>
              <a:gd name="connsiteY58" fmla="*/ 1143902 h 3355281"/>
              <a:gd name="connsiteX59" fmla="*/ 1677641 w 3355281"/>
              <a:gd name="connsiteY59" fmla="*/ 1067632 h 3355281"/>
              <a:gd name="connsiteX60" fmla="*/ 1753911 w 3355281"/>
              <a:gd name="connsiteY60" fmla="*/ 991361 h 3355281"/>
              <a:gd name="connsiteX61" fmla="*/ 1764319 w 3355281"/>
              <a:gd name="connsiteY61" fmla="*/ 728376 h 3355281"/>
              <a:gd name="connsiteX62" fmla="*/ 728376 w 3355281"/>
              <a:gd name="connsiteY62" fmla="*/ 1764319 h 3355281"/>
              <a:gd name="connsiteX63" fmla="*/ 1590963 w 3355281"/>
              <a:gd name="connsiteY63" fmla="*/ 2627061 h 3355281"/>
              <a:gd name="connsiteX64" fmla="*/ 2626906 w 3355281"/>
              <a:gd name="connsiteY64" fmla="*/ 1591118 h 3355281"/>
              <a:gd name="connsiteX65" fmla="*/ 2592731 w 3355281"/>
              <a:gd name="connsiteY65" fmla="*/ 152541 h 3355281"/>
              <a:gd name="connsiteX66" fmla="*/ 2244621 w 3355281"/>
              <a:gd name="connsiteY66" fmla="*/ 262054 h 3355281"/>
              <a:gd name="connsiteX67" fmla="*/ 2237631 w 3355281"/>
              <a:gd name="connsiteY67" fmla="*/ 254908 h 3355281"/>
              <a:gd name="connsiteX68" fmla="*/ 2161360 w 3355281"/>
              <a:gd name="connsiteY68" fmla="*/ 331179 h 3355281"/>
              <a:gd name="connsiteX69" fmla="*/ 2161205 w 3355281"/>
              <a:gd name="connsiteY69" fmla="*/ 331179 h 3355281"/>
              <a:gd name="connsiteX70" fmla="*/ 1872123 w 3355281"/>
              <a:gd name="connsiteY70" fmla="*/ 620416 h 3355281"/>
              <a:gd name="connsiteX71" fmla="*/ 2734865 w 3355281"/>
              <a:gd name="connsiteY71" fmla="*/ 1483314 h 3355281"/>
              <a:gd name="connsiteX72" fmla="*/ 3024102 w 3355281"/>
              <a:gd name="connsiteY72" fmla="*/ 1194076 h 3355281"/>
              <a:gd name="connsiteX73" fmla="*/ 3024102 w 3355281"/>
              <a:gd name="connsiteY73" fmla="*/ 1193921 h 3355281"/>
              <a:gd name="connsiteX74" fmla="*/ 3100373 w 3355281"/>
              <a:gd name="connsiteY74" fmla="*/ 1117651 h 3355281"/>
              <a:gd name="connsiteX75" fmla="*/ 3093227 w 3355281"/>
              <a:gd name="connsiteY75" fmla="*/ 1110660 h 3355281"/>
              <a:gd name="connsiteX76" fmla="*/ 3202740 w 3355281"/>
              <a:gd name="connsiteY76" fmla="*/ 762550 h 3355281"/>
              <a:gd name="connsiteX77" fmla="*/ 2592731 w 3355281"/>
              <a:gd name="connsiteY77" fmla="*/ 152541 h 3355281"/>
              <a:gd name="connsiteX78" fmla="*/ 2592731 w 3355281"/>
              <a:gd name="connsiteY78" fmla="*/ 0 h 3355281"/>
              <a:gd name="connsiteX79" fmla="*/ 3355281 w 3355281"/>
              <a:gd name="connsiteY79" fmla="*/ 762550 h 3355281"/>
              <a:gd name="connsiteX80" fmla="*/ 3202119 w 3355281"/>
              <a:gd name="connsiteY80" fmla="*/ 1219552 h 3355281"/>
              <a:gd name="connsiteX81" fmla="*/ 3208177 w 3355281"/>
              <a:gd name="connsiteY81" fmla="*/ 1225610 h 3355281"/>
              <a:gd name="connsiteX82" fmla="*/ 3132062 w 3355281"/>
              <a:gd name="connsiteY82" fmla="*/ 1301725 h 3355281"/>
              <a:gd name="connsiteX83" fmla="*/ 3131906 w 3355281"/>
              <a:gd name="connsiteY83" fmla="*/ 1301880 h 3355281"/>
              <a:gd name="connsiteX84" fmla="*/ 1301725 w 3355281"/>
              <a:gd name="connsiteY84" fmla="*/ 3131906 h 3355281"/>
              <a:gd name="connsiteX85" fmla="*/ 762550 w 3355281"/>
              <a:gd name="connsiteY85" fmla="*/ 3355281 h 3355281"/>
              <a:gd name="connsiteX86" fmla="*/ 0 w 3355281"/>
              <a:gd name="connsiteY86" fmla="*/ 2592731 h 3355281"/>
              <a:gd name="connsiteX87" fmla="*/ 223375 w 3355281"/>
              <a:gd name="connsiteY87" fmla="*/ 2053556 h 3355281"/>
              <a:gd name="connsiteX88" fmla="*/ 2053401 w 3355281"/>
              <a:gd name="connsiteY88" fmla="*/ 223530 h 3355281"/>
              <a:gd name="connsiteX89" fmla="*/ 2053712 w 3355281"/>
              <a:gd name="connsiteY89" fmla="*/ 223220 h 3355281"/>
              <a:gd name="connsiteX90" fmla="*/ 2129672 w 3355281"/>
              <a:gd name="connsiteY90" fmla="*/ 147104 h 3355281"/>
              <a:gd name="connsiteX91" fmla="*/ 2135730 w 3355281"/>
              <a:gd name="connsiteY91" fmla="*/ 153163 h 3355281"/>
              <a:gd name="connsiteX92" fmla="*/ 2592731 w 3355281"/>
              <a:gd name="connsiteY92" fmla="*/ 0 h 3355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355281" h="3355281">
                <a:moveTo>
                  <a:pt x="1601370" y="2211379"/>
                </a:moveTo>
                <a:cubicBezTo>
                  <a:pt x="1643467" y="2211379"/>
                  <a:pt x="1677641" y="2245553"/>
                  <a:pt x="1677641" y="2287649"/>
                </a:cubicBezTo>
                <a:cubicBezTo>
                  <a:pt x="1677641" y="2329901"/>
                  <a:pt x="1643467" y="2363920"/>
                  <a:pt x="1601370" y="2363920"/>
                </a:cubicBezTo>
                <a:cubicBezTo>
                  <a:pt x="1559274" y="2363920"/>
                  <a:pt x="1525100" y="2329901"/>
                  <a:pt x="1525100" y="2287649"/>
                </a:cubicBezTo>
                <a:cubicBezTo>
                  <a:pt x="1525100" y="2245553"/>
                  <a:pt x="1559274" y="2211379"/>
                  <a:pt x="1601370" y="2211379"/>
                </a:cubicBezTo>
                <a:close/>
                <a:moveTo>
                  <a:pt x="1830182" y="1982723"/>
                </a:moveTo>
                <a:cubicBezTo>
                  <a:pt x="1872278" y="1982723"/>
                  <a:pt x="1906452" y="2016897"/>
                  <a:pt x="1906452" y="2058993"/>
                </a:cubicBezTo>
                <a:cubicBezTo>
                  <a:pt x="1906452" y="2101090"/>
                  <a:pt x="1872278" y="2135108"/>
                  <a:pt x="1830182" y="2135108"/>
                </a:cubicBezTo>
                <a:cubicBezTo>
                  <a:pt x="1787930" y="2135108"/>
                  <a:pt x="1753911" y="2101090"/>
                  <a:pt x="1753911" y="2058993"/>
                </a:cubicBezTo>
                <a:cubicBezTo>
                  <a:pt x="1753911" y="2016897"/>
                  <a:pt x="1787930" y="1982723"/>
                  <a:pt x="1830182" y="1982723"/>
                </a:cubicBezTo>
                <a:close/>
                <a:moveTo>
                  <a:pt x="620416" y="1872123"/>
                </a:moveTo>
                <a:lnTo>
                  <a:pt x="331179" y="2161360"/>
                </a:lnTo>
                <a:cubicBezTo>
                  <a:pt x="220734" y="2271805"/>
                  <a:pt x="152541" y="2424191"/>
                  <a:pt x="152541" y="2592731"/>
                </a:cubicBezTo>
                <a:cubicBezTo>
                  <a:pt x="152541" y="2929658"/>
                  <a:pt x="425624" y="3202740"/>
                  <a:pt x="762550" y="3202740"/>
                </a:cubicBezTo>
                <a:cubicBezTo>
                  <a:pt x="931091" y="3202740"/>
                  <a:pt x="1083476" y="3134547"/>
                  <a:pt x="1193921" y="3024102"/>
                </a:cubicBezTo>
                <a:cubicBezTo>
                  <a:pt x="1193921" y="3024102"/>
                  <a:pt x="1483159" y="2734865"/>
                  <a:pt x="1483159" y="2734865"/>
                </a:cubicBezTo>
                <a:close/>
                <a:moveTo>
                  <a:pt x="1448829" y="1830182"/>
                </a:moveTo>
                <a:cubicBezTo>
                  <a:pt x="1491081" y="1830182"/>
                  <a:pt x="1525100" y="1864201"/>
                  <a:pt x="1525100" y="1906452"/>
                </a:cubicBezTo>
                <a:cubicBezTo>
                  <a:pt x="1525100" y="1948549"/>
                  <a:pt x="1491081" y="1982723"/>
                  <a:pt x="1448829" y="1982723"/>
                </a:cubicBezTo>
                <a:cubicBezTo>
                  <a:pt x="1406733" y="1982723"/>
                  <a:pt x="1372559" y="1948549"/>
                  <a:pt x="1372559" y="1906452"/>
                </a:cubicBezTo>
                <a:cubicBezTo>
                  <a:pt x="1372559" y="1864201"/>
                  <a:pt x="1406733" y="1830182"/>
                  <a:pt x="1448829" y="1830182"/>
                </a:cubicBezTo>
                <a:close/>
                <a:moveTo>
                  <a:pt x="2058993" y="1753911"/>
                </a:moveTo>
                <a:cubicBezTo>
                  <a:pt x="2101090" y="1753911"/>
                  <a:pt x="2135108" y="1788085"/>
                  <a:pt x="2135108" y="1830182"/>
                </a:cubicBezTo>
                <a:cubicBezTo>
                  <a:pt x="2135108" y="1872278"/>
                  <a:pt x="2101090" y="1906452"/>
                  <a:pt x="2058993" y="1906452"/>
                </a:cubicBezTo>
                <a:cubicBezTo>
                  <a:pt x="2016742" y="1906452"/>
                  <a:pt x="1982723" y="1872278"/>
                  <a:pt x="1982723" y="1830182"/>
                </a:cubicBezTo>
                <a:cubicBezTo>
                  <a:pt x="1982723" y="1788085"/>
                  <a:pt x="2016742" y="1753911"/>
                  <a:pt x="2058993" y="1753911"/>
                </a:cubicBezTo>
                <a:close/>
                <a:moveTo>
                  <a:pt x="1067632" y="1677641"/>
                </a:moveTo>
                <a:cubicBezTo>
                  <a:pt x="1109728" y="1677641"/>
                  <a:pt x="1143902" y="1711815"/>
                  <a:pt x="1143902" y="1753911"/>
                </a:cubicBezTo>
                <a:cubicBezTo>
                  <a:pt x="1143902" y="1796008"/>
                  <a:pt x="1109728" y="1830182"/>
                  <a:pt x="1067632" y="1830182"/>
                </a:cubicBezTo>
                <a:cubicBezTo>
                  <a:pt x="1025380" y="1830182"/>
                  <a:pt x="991361" y="1796008"/>
                  <a:pt x="991361" y="1753911"/>
                </a:cubicBezTo>
                <a:cubicBezTo>
                  <a:pt x="991361" y="1711815"/>
                  <a:pt x="1025380" y="1677641"/>
                  <a:pt x="1067632" y="1677641"/>
                </a:cubicBezTo>
                <a:close/>
                <a:moveTo>
                  <a:pt x="1677641" y="1601370"/>
                </a:moveTo>
                <a:cubicBezTo>
                  <a:pt x="1719737" y="1601370"/>
                  <a:pt x="1753911" y="1635544"/>
                  <a:pt x="1753911" y="1677641"/>
                </a:cubicBezTo>
                <a:cubicBezTo>
                  <a:pt x="1753911" y="1719737"/>
                  <a:pt x="1719737" y="1753911"/>
                  <a:pt x="1677641" y="1753911"/>
                </a:cubicBezTo>
                <a:cubicBezTo>
                  <a:pt x="1635544" y="1753911"/>
                  <a:pt x="1601370" y="1719737"/>
                  <a:pt x="1601370" y="1677641"/>
                </a:cubicBezTo>
                <a:cubicBezTo>
                  <a:pt x="1601370" y="1635544"/>
                  <a:pt x="1635544" y="1601370"/>
                  <a:pt x="1677641" y="1601370"/>
                </a:cubicBezTo>
                <a:close/>
                <a:moveTo>
                  <a:pt x="2287649" y="1525100"/>
                </a:moveTo>
                <a:cubicBezTo>
                  <a:pt x="2329901" y="1525100"/>
                  <a:pt x="2363920" y="1559274"/>
                  <a:pt x="2363920" y="1601370"/>
                </a:cubicBezTo>
                <a:cubicBezTo>
                  <a:pt x="2363920" y="1643467"/>
                  <a:pt x="2329901" y="1677641"/>
                  <a:pt x="2287649" y="1677641"/>
                </a:cubicBezTo>
                <a:cubicBezTo>
                  <a:pt x="2245553" y="1677641"/>
                  <a:pt x="2211379" y="1643467"/>
                  <a:pt x="2211379" y="1601370"/>
                </a:cubicBezTo>
                <a:cubicBezTo>
                  <a:pt x="2211379" y="1559274"/>
                  <a:pt x="2245553" y="1525100"/>
                  <a:pt x="2287649" y="1525100"/>
                </a:cubicBezTo>
                <a:close/>
                <a:moveTo>
                  <a:pt x="1296288" y="1448829"/>
                </a:moveTo>
                <a:cubicBezTo>
                  <a:pt x="1338540" y="1448829"/>
                  <a:pt x="1372559" y="1483003"/>
                  <a:pt x="1372559" y="1525100"/>
                </a:cubicBezTo>
                <a:cubicBezTo>
                  <a:pt x="1372559" y="1567351"/>
                  <a:pt x="1338540" y="1601370"/>
                  <a:pt x="1296288" y="1601370"/>
                </a:cubicBezTo>
                <a:cubicBezTo>
                  <a:pt x="1254192" y="1601370"/>
                  <a:pt x="1220173" y="1567351"/>
                  <a:pt x="1220173" y="1525100"/>
                </a:cubicBezTo>
                <a:cubicBezTo>
                  <a:pt x="1220173" y="1483003"/>
                  <a:pt x="1254192" y="1448829"/>
                  <a:pt x="1296288" y="1448829"/>
                </a:cubicBezTo>
                <a:close/>
                <a:moveTo>
                  <a:pt x="1906452" y="1372559"/>
                </a:moveTo>
                <a:cubicBezTo>
                  <a:pt x="1948549" y="1372559"/>
                  <a:pt x="1982723" y="1406733"/>
                  <a:pt x="1982723" y="1448829"/>
                </a:cubicBezTo>
                <a:cubicBezTo>
                  <a:pt x="1982723" y="1491081"/>
                  <a:pt x="1948549" y="1525100"/>
                  <a:pt x="1906452" y="1525100"/>
                </a:cubicBezTo>
                <a:cubicBezTo>
                  <a:pt x="1864201" y="1525100"/>
                  <a:pt x="1830182" y="1491081"/>
                  <a:pt x="1830182" y="1448829"/>
                </a:cubicBezTo>
                <a:cubicBezTo>
                  <a:pt x="1830182" y="1406733"/>
                  <a:pt x="1864201" y="1372559"/>
                  <a:pt x="1906452" y="1372559"/>
                </a:cubicBezTo>
                <a:close/>
                <a:moveTo>
                  <a:pt x="1525100" y="1220173"/>
                </a:moveTo>
                <a:cubicBezTo>
                  <a:pt x="1567351" y="1220173"/>
                  <a:pt x="1601370" y="1254347"/>
                  <a:pt x="1601370" y="1296288"/>
                </a:cubicBezTo>
                <a:cubicBezTo>
                  <a:pt x="1601370" y="1338540"/>
                  <a:pt x="1567351" y="1372559"/>
                  <a:pt x="1525100" y="1372559"/>
                </a:cubicBezTo>
                <a:cubicBezTo>
                  <a:pt x="1483003" y="1372559"/>
                  <a:pt x="1448829" y="1338540"/>
                  <a:pt x="1448829" y="1296288"/>
                </a:cubicBezTo>
                <a:cubicBezTo>
                  <a:pt x="1448829" y="1254347"/>
                  <a:pt x="1483003" y="1220173"/>
                  <a:pt x="1525100" y="1220173"/>
                </a:cubicBezTo>
                <a:close/>
                <a:moveTo>
                  <a:pt x="1753911" y="991361"/>
                </a:moveTo>
                <a:cubicBezTo>
                  <a:pt x="1796008" y="991361"/>
                  <a:pt x="1830182" y="1025536"/>
                  <a:pt x="1830182" y="1067632"/>
                </a:cubicBezTo>
                <a:cubicBezTo>
                  <a:pt x="1830182" y="1109728"/>
                  <a:pt x="1796008" y="1143902"/>
                  <a:pt x="1753911" y="1143902"/>
                </a:cubicBezTo>
                <a:cubicBezTo>
                  <a:pt x="1711815" y="1143902"/>
                  <a:pt x="1677641" y="1109728"/>
                  <a:pt x="1677641" y="1067632"/>
                </a:cubicBezTo>
                <a:cubicBezTo>
                  <a:pt x="1677641" y="1025536"/>
                  <a:pt x="1711815" y="991361"/>
                  <a:pt x="1753911" y="991361"/>
                </a:cubicBezTo>
                <a:close/>
                <a:moveTo>
                  <a:pt x="1764319" y="728376"/>
                </a:moveTo>
                <a:lnTo>
                  <a:pt x="728376" y="1764319"/>
                </a:lnTo>
                <a:lnTo>
                  <a:pt x="1590963" y="2627061"/>
                </a:lnTo>
                <a:cubicBezTo>
                  <a:pt x="1590963" y="2627061"/>
                  <a:pt x="2626906" y="1591118"/>
                  <a:pt x="2626906" y="1591118"/>
                </a:cubicBezTo>
                <a:close/>
                <a:moveTo>
                  <a:pt x="2592731" y="152541"/>
                </a:moveTo>
                <a:cubicBezTo>
                  <a:pt x="2463180" y="152541"/>
                  <a:pt x="2343415" y="193240"/>
                  <a:pt x="2244621" y="262054"/>
                </a:cubicBezTo>
                <a:lnTo>
                  <a:pt x="2237631" y="254908"/>
                </a:lnTo>
                <a:lnTo>
                  <a:pt x="2161360" y="331179"/>
                </a:lnTo>
                <a:cubicBezTo>
                  <a:pt x="2161360" y="331179"/>
                  <a:pt x="2161360" y="331179"/>
                  <a:pt x="2161205" y="331179"/>
                </a:cubicBezTo>
                <a:lnTo>
                  <a:pt x="1872123" y="620416"/>
                </a:lnTo>
                <a:lnTo>
                  <a:pt x="2734865" y="1483314"/>
                </a:lnTo>
                <a:lnTo>
                  <a:pt x="3024102" y="1194076"/>
                </a:lnTo>
                <a:lnTo>
                  <a:pt x="3024102" y="1193921"/>
                </a:lnTo>
                <a:lnTo>
                  <a:pt x="3100373" y="1117651"/>
                </a:lnTo>
                <a:lnTo>
                  <a:pt x="3093227" y="1110660"/>
                </a:lnTo>
                <a:cubicBezTo>
                  <a:pt x="3162042" y="1011866"/>
                  <a:pt x="3202740" y="892101"/>
                  <a:pt x="3202740" y="762550"/>
                </a:cubicBezTo>
                <a:cubicBezTo>
                  <a:pt x="3202740" y="425624"/>
                  <a:pt x="2929658" y="152541"/>
                  <a:pt x="2592731" y="152541"/>
                </a:cubicBezTo>
                <a:close/>
                <a:moveTo>
                  <a:pt x="2592731" y="0"/>
                </a:moveTo>
                <a:cubicBezTo>
                  <a:pt x="3013850" y="0"/>
                  <a:pt x="3355281" y="341431"/>
                  <a:pt x="3355281" y="762550"/>
                </a:cubicBezTo>
                <a:cubicBezTo>
                  <a:pt x="3355281" y="934353"/>
                  <a:pt x="3297806" y="1092020"/>
                  <a:pt x="3202119" y="1219552"/>
                </a:cubicBezTo>
                <a:lnTo>
                  <a:pt x="3208177" y="1225610"/>
                </a:lnTo>
                <a:lnTo>
                  <a:pt x="3132062" y="1301725"/>
                </a:lnTo>
                <a:lnTo>
                  <a:pt x="3131906" y="1301880"/>
                </a:lnTo>
                <a:lnTo>
                  <a:pt x="1301725" y="3131906"/>
                </a:lnTo>
                <a:cubicBezTo>
                  <a:pt x="1163786" y="3270001"/>
                  <a:pt x="973187" y="3355281"/>
                  <a:pt x="762550" y="3355281"/>
                </a:cubicBezTo>
                <a:cubicBezTo>
                  <a:pt x="341431" y="3355281"/>
                  <a:pt x="0" y="3013850"/>
                  <a:pt x="0" y="2592731"/>
                </a:cubicBezTo>
                <a:cubicBezTo>
                  <a:pt x="0" y="2382250"/>
                  <a:pt x="85280" y="2191496"/>
                  <a:pt x="223375" y="2053556"/>
                </a:cubicBezTo>
                <a:lnTo>
                  <a:pt x="2053401" y="223530"/>
                </a:lnTo>
                <a:cubicBezTo>
                  <a:pt x="2053556" y="223375"/>
                  <a:pt x="2053556" y="223375"/>
                  <a:pt x="2053712" y="223220"/>
                </a:cubicBezTo>
                <a:lnTo>
                  <a:pt x="2129672" y="147104"/>
                </a:lnTo>
                <a:lnTo>
                  <a:pt x="2135730" y="153163"/>
                </a:lnTo>
                <a:cubicBezTo>
                  <a:pt x="2263261" y="57475"/>
                  <a:pt x="2421084" y="0"/>
                  <a:pt x="259273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32153160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A4082BE-407D-4A68-BDDA-B69A421D016C}"/>
              </a:ext>
            </a:extLst>
          </p:cNvPr>
          <p:cNvSpPr>
            <a:spLocks noGrp="1"/>
          </p:cNvSpPr>
          <p:nvPr userDrawn="1">
            <p:ph type="pic" sz="quarter" idx="10"/>
          </p:nvPr>
        </p:nvSpPr>
        <p:spPr>
          <a:xfrm>
            <a:off x="3878239" y="1901372"/>
            <a:ext cx="4435526" cy="3702440"/>
          </a:xfrm>
          <a:custGeom>
            <a:avLst/>
            <a:gdLst>
              <a:gd name="connsiteX0" fmla="*/ 2303876 w 3740151"/>
              <a:gd name="connsiteY0" fmla="*/ 841620 h 3121995"/>
              <a:gd name="connsiteX1" fmla="*/ 2560334 w 3740151"/>
              <a:gd name="connsiteY1" fmla="*/ 943806 h 3121995"/>
              <a:gd name="connsiteX2" fmla="*/ 2645493 w 3740151"/>
              <a:gd name="connsiteY2" fmla="*/ 1313084 h 3121995"/>
              <a:gd name="connsiteX3" fmla="*/ 2584150 w 3740151"/>
              <a:gd name="connsiteY3" fmla="*/ 1456252 h 3121995"/>
              <a:gd name="connsiteX4" fmla="*/ 2435482 w 3740151"/>
              <a:gd name="connsiteY4" fmla="*/ 1558308 h 3121995"/>
              <a:gd name="connsiteX5" fmla="*/ 2159077 w 3740151"/>
              <a:gd name="connsiteY5" fmla="*/ 1392421 h 3121995"/>
              <a:gd name="connsiteX6" fmla="*/ 2392181 w 3740151"/>
              <a:gd name="connsiteY6" fmla="*/ 1339049 h 3121995"/>
              <a:gd name="connsiteX7" fmla="*/ 2441978 w 3740151"/>
              <a:gd name="connsiteY7" fmla="*/ 1203455 h 3121995"/>
              <a:gd name="connsiteX8" fmla="*/ 2180006 w 3740151"/>
              <a:gd name="connsiteY8" fmla="*/ 1068221 h 3121995"/>
              <a:gd name="connsiteX9" fmla="*/ 2213564 w 3740151"/>
              <a:gd name="connsiteY9" fmla="*/ 868796 h 3121995"/>
              <a:gd name="connsiteX10" fmla="*/ 2303876 w 3740151"/>
              <a:gd name="connsiteY10" fmla="*/ 841620 h 3121995"/>
              <a:gd name="connsiteX11" fmla="*/ 1410562 w 3740151"/>
              <a:gd name="connsiteY11" fmla="*/ 840865 h 3121995"/>
              <a:gd name="connsiteX12" fmla="*/ 1519911 w 3740151"/>
              <a:gd name="connsiteY12" fmla="*/ 864719 h 3121995"/>
              <a:gd name="connsiteX13" fmla="*/ 1561037 w 3740151"/>
              <a:gd name="connsiteY13" fmla="*/ 1068941 h 3121995"/>
              <a:gd name="connsiteX14" fmla="*/ 1314640 w 3740151"/>
              <a:gd name="connsiteY14" fmla="*/ 1191980 h 3121995"/>
              <a:gd name="connsiteX15" fmla="*/ 1329070 w 3740151"/>
              <a:gd name="connsiteY15" fmla="*/ 1322596 h 3121995"/>
              <a:gd name="connsiteX16" fmla="*/ 1462911 w 3740151"/>
              <a:gd name="connsiteY16" fmla="*/ 1373832 h 3121995"/>
              <a:gd name="connsiteX17" fmla="*/ 2123457 w 3740151"/>
              <a:gd name="connsiteY17" fmla="*/ 1498675 h 3121995"/>
              <a:gd name="connsiteX18" fmla="*/ 2364082 w 3740151"/>
              <a:gd name="connsiteY18" fmla="*/ 1675837 h 3121995"/>
              <a:gd name="connsiteX19" fmla="*/ 2370576 w 3740151"/>
              <a:gd name="connsiteY19" fmla="*/ 1917585 h 3121995"/>
              <a:gd name="connsiteX20" fmla="*/ 2192723 w 3740151"/>
              <a:gd name="connsiteY20" fmla="*/ 2069490 h 3121995"/>
              <a:gd name="connsiteX21" fmla="*/ 1983122 w 3740151"/>
              <a:gd name="connsiteY21" fmla="*/ 1951863 h 3121995"/>
              <a:gd name="connsiteX22" fmla="*/ 2215811 w 3740151"/>
              <a:gd name="connsiteY22" fmla="*/ 1809701 h 3121995"/>
              <a:gd name="connsiteX23" fmla="*/ 2145824 w 3740151"/>
              <a:gd name="connsiteY23" fmla="*/ 1717331 h 3121995"/>
              <a:gd name="connsiteX24" fmla="*/ 1858301 w 3740151"/>
              <a:gd name="connsiteY24" fmla="*/ 1668260 h 3121995"/>
              <a:gd name="connsiteX25" fmla="*/ 1579796 w 3740151"/>
              <a:gd name="connsiteY25" fmla="*/ 1748362 h 3121995"/>
              <a:gd name="connsiteX26" fmla="*/ 1519550 w 3740151"/>
              <a:gd name="connsiteY26" fmla="*/ 1826659 h 3121995"/>
              <a:gd name="connsiteX27" fmla="*/ 1592783 w 3740151"/>
              <a:gd name="connsiteY27" fmla="*/ 1886194 h 3121995"/>
              <a:gd name="connsiteX28" fmla="*/ 2090989 w 3740151"/>
              <a:gd name="connsiteY28" fmla="*/ 2113870 h 3121995"/>
              <a:gd name="connsiteX29" fmla="*/ 2268121 w 3740151"/>
              <a:gd name="connsiteY29" fmla="*/ 2302578 h 3121995"/>
              <a:gd name="connsiteX30" fmla="*/ 2193805 w 3740151"/>
              <a:gd name="connsiteY30" fmla="*/ 2570305 h 3121995"/>
              <a:gd name="connsiteX31" fmla="*/ 2042647 w 3740151"/>
              <a:gd name="connsiteY31" fmla="*/ 2484069 h 3121995"/>
              <a:gd name="connsiteX32" fmla="*/ 2105419 w 3740151"/>
              <a:gd name="connsiteY32" fmla="*/ 2315206 h 3121995"/>
              <a:gd name="connsiteX33" fmla="*/ 1883193 w 3740151"/>
              <a:gd name="connsiteY33" fmla="*/ 2209848 h 3121995"/>
              <a:gd name="connsiteX34" fmla="*/ 1728789 w 3740151"/>
              <a:gd name="connsiteY34" fmla="*/ 2264331 h 3121995"/>
              <a:gd name="connsiteX35" fmla="*/ 1636435 w 3740151"/>
              <a:gd name="connsiteY35" fmla="*/ 2358505 h 3121995"/>
              <a:gd name="connsiteX36" fmla="*/ 1719409 w 3740151"/>
              <a:gd name="connsiteY36" fmla="*/ 2486956 h 3121995"/>
              <a:gd name="connsiteX37" fmla="*/ 2072229 w 3740151"/>
              <a:gd name="connsiteY37" fmla="*/ 2629118 h 3121995"/>
              <a:gd name="connsiteX38" fmla="*/ 2133559 w 3740151"/>
              <a:gd name="connsiteY38" fmla="*/ 2902257 h 3121995"/>
              <a:gd name="connsiteX39" fmla="*/ 2052749 w 3740151"/>
              <a:gd name="connsiteY39" fmla="*/ 2992462 h 3121995"/>
              <a:gd name="connsiteX40" fmla="*/ 1955344 w 3740151"/>
              <a:gd name="connsiteY40" fmla="*/ 2920298 h 3121995"/>
              <a:gd name="connsiteX41" fmla="*/ 2023527 w 3740151"/>
              <a:gd name="connsiteY41" fmla="*/ 2804476 h 3121995"/>
              <a:gd name="connsiteX42" fmla="*/ 1873452 w 3740151"/>
              <a:gd name="connsiteY42" fmla="*/ 2685766 h 3121995"/>
              <a:gd name="connsiteX43" fmla="*/ 1728067 w 3740151"/>
              <a:gd name="connsiteY43" fmla="*/ 2777414 h 3121995"/>
              <a:gd name="connsiteX44" fmla="*/ 1762700 w 3740151"/>
              <a:gd name="connsiteY44" fmla="*/ 2898649 h 3121995"/>
              <a:gd name="connsiteX45" fmla="*/ 1983844 w 3740151"/>
              <a:gd name="connsiteY45" fmla="*/ 3020966 h 3121995"/>
              <a:gd name="connsiteX46" fmla="*/ 2009818 w 3740151"/>
              <a:gd name="connsiteY46" fmla="*/ 3121995 h 3121995"/>
              <a:gd name="connsiteX47" fmla="*/ 1738890 w 3740151"/>
              <a:gd name="connsiteY47" fmla="*/ 3120913 h 3121995"/>
              <a:gd name="connsiteX48" fmla="*/ 1765947 w 3740151"/>
              <a:gd name="connsiteY48" fmla="*/ 3020605 h 3121995"/>
              <a:gd name="connsiteX49" fmla="*/ 1602524 w 3740151"/>
              <a:gd name="connsiteY49" fmla="*/ 2856433 h 3121995"/>
              <a:gd name="connsiteX50" fmla="*/ 1684776 w 3740151"/>
              <a:gd name="connsiteY50" fmla="*/ 2626953 h 3121995"/>
              <a:gd name="connsiteX51" fmla="*/ 1489607 w 3740151"/>
              <a:gd name="connsiteY51" fmla="*/ 2471441 h 3121995"/>
              <a:gd name="connsiteX52" fmla="*/ 1519189 w 3740151"/>
              <a:gd name="connsiteY52" fmla="*/ 2225002 h 3121995"/>
              <a:gd name="connsiteX53" fmla="*/ 1630302 w 3740151"/>
              <a:gd name="connsiteY53" fmla="*/ 2106654 h 3121995"/>
              <a:gd name="connsiteX54" fmla="*/ 1359734 w 3740151"/>
              <a:gd name="connsiteY54" fmla="*/ 1890163 h 3121995"/>
              <a:gd name="connsiteX55" fmla="*/ 1441626 w 3740151"/>
              <a:gd name="connsiteY55" fmla="*/ 1603674 h 3121995"/>
              <a:gd name="connsiteX56" fmla="*/ 1145445 w 3740151"/>
              <a:gd name="connsiteY56" fmla="*/ 1430120 h 3121995"/>
              <a:gd name="connsiteX57" fmla="*/ 1138590 w 3740151"/>
              <a:gd name="connsiteY57" fmla="*/ 1016984 h 3121995"/>
              <a:gd name="connsiteX58" fmla="*/ 1410562 w 3740151"/>
              <a:gd name="connsiteY58" fmla="*/ 840865 h 3121995"/>
              <a:gd name="connsiteX59" fmla="*/ 1858623 w 3740151"/>
              <a:gd name="connsiteY59" fmla="*/ 190462 h 3121995"/>
              <a:gd name="connsiteX60" fmla="*/ 2168869 w 3740151"/>
              <a:gd name="connsiteY60" fmla="*/ 403528 h 3121995"/>
              <a:gd name="connsiteX61" fmla="*/ 2045995 w 3740151"/>
              <a:gd name="connsiteY61" fmla="*/ 758519 h 3121995"/>
              <a:gd name="connsiteX62" fmla="*/ 2016448 w 3740151"/>
              <a:gd name="connsiteY62" fmla="*/ 1259046 h 3121995"/>
              <a:gd name="connsiteX63" fmla="*/ 1724579 w 3740151"/>
              <a:gd name="connsiteY63" fmla="*/ 1259046 h 3121995"/>
              <a:gd name="connsiteX64" fmla="*/ 1695032 w 3740151"/>
              <a:gd name="connsiteY64" fmla="*/ 758158 h 3121995"/>
              <a:gd name="connsiteX65" fmla="*/ 1580086 w 3740151"/>
              <a:gd name="connsiteY65" fmla="*/ 613345 h 3121995"/>
              <a:gd name="connsiteX66" fmla="*/ 1639541 w 3740151"/>
              <a:gd name="connsiteY66" fmla="*/ 294106 h 3121995"/>
              <a:gd name="connsiteX67" fmla="*/ 1858623 w 3740151"/>
              <a:gd name="connsiteY67" fmla="*/ 190462 h 3121995"/>
              <a:gd name="connsiteX68" fmla="*/ 2631232 w 3740151"/>
              <a:gd name="connsiteY68" fmla="*/ 102 h 3121995"/>
              <a:gd name="connsiteX69" fmla="*/ 2750637 w 3740151"/>
              <a:gd name="connsiteY69" fmla="*/ 14169 h 3121995"/>
              <a:gd name="connsiteX70" fmla="*/ 2943995 w 3740151"/>
              <a:gd name="connsiteY70" fmla="*/ 151596 h 3121995"/>
              <a:gd name="connsiteX71" fmla="*/ 3740151 w 3740151"/>
              <a:gd name="connsiteY71" fmla="*/ 499671 h 3121995"/>
              <a:gd name="connsiteX72" fmla="*/ 3361012 w 3740151"/>
              <a:gd name="connsiteY72" fmla="*/ 744226 h 3121995"/>
              <a:gd name="connsiteX73" fmla="*/ 2647826 w 3740151"/>
              <a:gd name="connsiteY73" fmla="*/ 810595 h 3121995"/>
              <a:gd name="connsiteX74" fmla="*/ 2293938 w 3740151"/>
              <a:gd name="connsiteY74" fmla="*/ 694089 h 3121995"/>
              <a:gd name="connsiteX75" fmla="*/ 2359954 w 3740151"/>
              <a:gd name="connsiteY75" fmla="*/ 226261 h 3121995"/>
              <a:gd name="connsiteX76" fmla="*/ 2513991 w 3740151"/>
              <a:gd name="connsiteY76" fmla="*/ 23908 h 3121995"/>
              <a:gd name="connsiteX77" fmla="*/ 2631232 w 3740151"/>
              <a:gd name="connsiteY77" fmla="*/ 102 h 3121995"/>
              <a:gd name="connsiteX78" fmla="*/ 1109331 w 3740151"/>
              <a:gd name="connsiteY78" fmla="*/ 54 h 3121995"/>
              <a:gd name="connsiteX79" fmla="*/ 1226827 w 3740151"/>
              <a:gd name="connsiteY79" fmla="*/ 24257 h 3121995"/>
              <a:gd name="connsiteX80" fmla="*/ 1380181 w 3740151"/>
              <a:gd name="connsiteY80" fmla="*/ 225097 h 3121995"/>
              <a:gd name="connsiteX81" fmla="*/ 1446213 w 3740151"/>
              <a:gd name="connsiteY81" fmla="*/ 692763 h 3121995"/>
              <a:gd name="connsiteX82" fmla="*/ 1091876 w 3740151"/>
              <a:gd name="connsiteY82" fmla="*/ 807425 h 3121995"/>
              <a:gd name="connsiteX83" fmla="*/ 904605 w 3740151"/>
              <a:gd name="connsiteY83" fmla="*/ 808146 h 3121995"/>
              <a:gd name="connsiteX84" fmla="*/ 262685 w 3740151"/>
              <a:gd name="connsiteY84" fmla="*/ 706104 h 3121995"/>
              <a:gd name="connsiteX85" fmla="*/ 0 w 3740151"/>
              <a:gd name="connsiteY85" fmla="*/ 500576 h 3121995"/>
              <a:gd name="connsiteX86" fmla="*/ 0 w 3740151"/>
              <a:gd name="connsiteY86" fmla="*/ 499494 h 3121995"/>
              <a:gd name="connsiteX87" fmla="*/ 789499 w 3740151"/>
              <a:gd name="connsiteY87" fmla="*/ 157309 h 3121995"/>
              <a:gd name="connsiteX88" fmla="*/ 989400 w 3740151"/>
              <a:gd name="connsiteY88" fmla="*/ 14522 h 3121995"/>
              <a:gd name="connsiteX89" fmla="*/ 1109331 w 3740151"/>
              <a:gd name="connsiteY89" fmla="*/ 54 h 3121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740151" h="3121995">
                <a:moveTo>
                  <a:pt x="2303876" y="841620"/>
                </a:moveTo>
                <a:cubicBezTo>
                  <a:pt x="2396669" y="834199"/>
                  <a:pt x="2493217" y="881599"/>
                  <a:pt x="2560334" y="943806"/>
                </a:cubicBezTo>
                <a:cubicBezTo>
                  <a:pt x="2659566" y="1037207"/>
                  <a:pt x="2676525" y="1186505"/>
                  <a:pt x="2645493" y="1313084"/>
                </a:cubicBezTo>
                <a:cubicBezTo>
                  <a:pt x="2631781" y="1362850"/>
                  <a:pt x="2619512" y="1416222"/>
                  <a:pt x="2584150" y="1456252"/>
                </a:cubicBezTo>
                <a:cubicBezTo>
                  <a:pt x="2545179" y="1503133"/>
                  <a:pt x="2492135" y="1536310"/>
                  <a:pt x="2435482" y="1558308"/>
                </a:cubicBezTo>
                <a:cubicBezTo>
                  <a:pt x="2365840" y="1472119"/>
                  <a:pt x="2260474" y="1428844"/>
                  <a:pt x="2159077" y="1392421"/>
                </a:cubicBezTo>
                <a:cubicBezTo>
                  <a:pt x="2238102" y="1382324"/>
                  <a:pt x="2319291" y="1372587"/>
                  <a:pt x="2392181" y="1339049"/>
                </a:cubicBezTo>
                <a:cubicBezTo>
                  <a:pt x="2440534" y="1317772"/>
                  <a:pt x="2474093" y="1250696"/>
                  <a:pt x="2441978" y="1203455"/>
                </a:cubicBezTo>
                <a:cubicBezTo>
                  <a:pt x="2371613" y="1128445"/>
                  <a:pt x="2248566" y="1145755"/>
                  <a:pt x="2180006" y="1068221"/>
                </a:cubicBezTo>
                <a:cubicBezTo>
                  <a:pt x="2124075" y="1011243"/>
                  <a:pt x="2141396" y="903777"/>
                  <a:pt x="2213564" y="868796"/>
                </a:cubicBezTo>
                <a:cubicBezTo>
                  <a:pt x="2242432" y="852658"/>
                  <a:pt x="2272945" y="844094"/>
                  <a:pt x="2303876" y="841620"/>
                </a:cubicBezTo>
                <a:close/>
                <a:moveTo>
                  <a:pt x="1410562" y="840865"/>
                </a:moveTo>
                <a:cubicBezTo>
                  <a:pt x="1447444" y="839935"/>
                  <a:pt x="1484557" y="847219"/>
                  <a:pt x="1519911" y="864719"/>
                </a:cubicBezTo>
                <a:cubicBezTo>
                  <a:pt x="1597834" y="896831"/>
                  <a:pt x="1620562" y="1009406"/>
                  <a:pt x="1561037" y="1068941"/>
                </a:cubicBezTo>
                <a:cubicBezTo>
                  <a:pt x="1496461" y="1141105"/>
                  <a:pt x="1385709" y="1129920"/>
                  <a:pt x="1314640" y="1191980"/>
                </a:cubicBezTo>
                <a:cubicBezTo>
                  <a:pt x="1272792" y="1225897"/>
                  <a:pt x="1292634" y="1291927"/>
                  <a:pt x="1329070" y="1322596"/>
                </a:cubicBezTo>
                <a:cubicBezTo>
                  <a:pt x="1368032" y="1351462"/>
                  <a:pt x="1416373" y="1363008"/>
                  <a:pt x="1462911" y="1373832"/>
                </a:cubicBezTo>
                <a:cubicBezTo>
                  <a:pt x="1682973" y="1416409"/>
                  <a:pt x="1910971" y="1422904"/>
                  <a:pt x="2123457" y="1498675"/>
                </a:cubicBezTo>
                <a:cubicBezTo>
                  <a:pt x="2217254" y="1533675"/>
                  <a:pt x="2313937" y="1584911"/>
                  <a:pt x="2364082" y="1675837"/>
                </a:cubicBezTo>
                <a:cubicBezTo>
                  <a:pt x="2404848" y="1748362"/>
                  <a:pt x="2414588" y="1843978"/>
                  <a:pt x="2370576" y="1917585"/>
                </a:cubicBezTo>
                <a:cubicBezTo>
                  <a:pt x="2330532" y="1986862"/>
                  <a:pt x="2260545" y="2030521"/>
                  <a:pt x="2192723" y="2069490"/>
                </a:cubicBezTo>
                <a:cubicBezTo>
                  <a:pt x="2129229" y="2020058"/>
                  <a:pt x="2054913" y="1988306"/>
                  <a:pt x="1983122" y="1951863"/>
                </a:cubicBezTo>
                <a:cubicBezTo>
                  <a:pt x="2070426" y="1928049"/>
                  <a:pt x="2168913" y="1892689"/>
                  <a:pt x="2215811" y="1809701"/>
                </a:cubicBezTo>
                <a:cubicBezTo>
                  <a:pt x="2239621" y="1761712"/>
                  <a:pt x="2184064" y="1729599"/>
                  <a:pt x="2145824" y="1717331"/>
                </a:cubicBezTo>
                <a:cubicBezTo>
                  <a:pt x="2052388" y="1689548"/>
                  <a:pt x="1954983" y="1677641"/>
                  <a:pt x="1858301" y="1668260"/>
                </a:cubicBezTo>
                <a:cubicBezTo>
                  <a:pt x="1763421" y="1683775"/>
                  <a:pt x="1664574" y="1699651"/>
                  <a:pt x="1579796" y="1748362"/>
                </a:cubicBezTo>
                <a:cubicBezTo>
                  <a:pt x="1549132" y="1764599"/>
                  <a:pt x="1531094" y="1794907"/>
                  <a:pt x="1519550" y="1826659"/>
                </a:cubicBezTo>
                <a:cubicBezTo>
                  <a:pt x="1539031" y="1852277"/>
                  <a:pt x="1564284" y="1871761"/>
                  <a:pt x="1592783" y="1886194"/>
                </a:cubicBezTo>
                <a:cubicBezTo>
                  <a:pt x="1754403" y="1971708"/>
                  <a:pt x="1933338" y="2020418"/>
                  <a:pt x="2090989" y="2113870"/>
                </a:cubicBezTo>
                <a:cubicBezTo>
                  <a:pt x="2164584" y="2159333"/>
                  <a:pt x="2244672" y="2214177"/>
                  <a:pt x="2268121" y="2302578"/>
                </a:cubicBezTo>
                <a:cubicBezTo>
                  <a:pt x="2287602" y="2396030"/>
                  <a:pt x="2272089" y="2506801"/>
                  <a:pt x="2193805" y="2570305"/>
                </a:cubicBezTo>
                <a:cubicBezTo>
                  <a:pt x="2149793" y="2531336"/>
                  <a:pt x="2098565" y="2502110"/>
                  <a:pt x="2042647" y="2484069"/>
                </a:cubicBezTo>
                <a:cubicBezTo>
                  <a:pt x="2097482" y="2450874"/>
                  <a:pt x="2147628" y="2375824"/>
                  <a:pt x="2105419" y="2315206"/>
                </a:cubicBezTo>
                <a:cubicBezTo>
                  <a:pt x="2043369" y="2260362"/>
                  <a:pt x="1959673" y="2237270"/>
                  <a:pt x="1883193" y="2209848"/>
                </a:cubicBezTo>
                <a:cubicBezTo>
                  <a:pt x="1829079" y="2213817"/>
                  <a:pt x="1779295" y="2244847"/>
                  <a:pt x="1728789" y="2264331"/>
                </a:cubicBezTo>
                <a:cubicBezTo>
                  <a:pt x="1690549" y="2283815"/>
                  <a:pt x="1632827" y="2306186"/>
                  <a:pt x="1636435" y="2358505"/>
                </a:cubicBezTo>
                <a:cubicBezTo>
                  <a:pt x="1632827" y="2414071"/>
                  <a:pt x="1671068" y="2463142"/>
                  <a:pt x="1719409" y="2486956"/>
                </a:cubicBezTo>
                <a:cubicBezTo>
                  <a:pt x="1832326" y="2545408"/>
                  <a:pt x="1967610" y="2553346"/>
                  <a:pt x="2072229" y="2629118"/>
                </a:cubicBezTo>
                <a:cubicBezTo>
                  <a:pt x="2156647" y="2688292"/>
                  <a:pt x="2181900" y="2812774"/>
                  <a:pt x="2133559" y="2902257"/>
                </a:cubicBezTo>
                <a:cubicBezTo>
                  <a:pt x="2114799" y="2939061"/>
                  <a:pt x="2083052" y="2965761"/>
                  <a:pt x="2052749" y="2992462"/>
                </a:cubicBezTo>
                <a:cubicBezTo>
                  <a:pt x="2024610" y="2962514"/>
                  <a:pt x="1991059" y="2939421"/>
                  <a:pt x="1955344" y="2920298"/>
                </a:cubicBezTo>
                <a:cubicBezTo>
                  <a:pt x="1988895" y="2891433"/>
                  <a:pt x="2039040" y="2855351"/>
                  <a:pt x="2023527" y="2804476"/>
                </a:cubicBezTo>
                <a:cubicBezTo>
                  <a:pt x="2008375" y="2734116"/>
                  <a:pt x="1932977" y="2707776"/>
                  <a:pt x="1873452" y="2685766"/>
                </a:cubicBezTo>
                <a:cubicBezTo>
                  <a:pt x="1821864" y="2709220"/>
                  <a:pt x="1760896" y="2727261"/>
                  <a:pt x="1728067" y="2777414"/>
                </a:cubicBezTo>
                <a:cubicBezTo>
                  <a:pt x="1708586" y="2818908"/>
                  <a:pt x="1724099" y="2873392"/>
                  <a:pt x="1762700" y="2898649"/>
                </a:cubicBezTo>
                <a:cubicBezTo>
                  <a:pt x="1833769" y="2944112"/>
                  <a:pt x="1926123" y="2955658"/>
                  <a:pt x="1983844" y="3020966"/>
                </a:cubicBezTo>
                <a:cubicBezTo>
                  <a:pt x="2009458" y="3048388"/>
                  <a:pt x="2009458" y="3086996"/>
                  <a:pt x="2009818" y="3121995"/>
                </a:cubicBezTo>
                <a:cubicBezTo>
                  <a:pt x="1949933" y="3031791"/>
                  <a:pt x="1800940" y="3034317"/>
                  <a:pt x="1738890" y="3120913"/>
                </a:cubicBezTo>
                <a:cubicBezTo>
                  <a:pt x="1740694" y="3085913"/>
                  <a:pt x="1749352" y="3051636"/>
                  <a:pt x="1765947" y="3020605"/>
                </a:cubicBezTo>
                <a:cubicBezTo>
                  <a:pt x="1686941" y="3001843"/>
                  <a:pt x="1614429" y="2939421"/>
                  <a:pt x="1602524" y="2856433"/>
                </a:cubicBezTo>
                <a:cubicBezTo>
                  <a:pt x="1583043" y="2770919"/>
                  <a:pt x="1617676" y="2681437"/>
                  <a:pt x="1684776" y="2626953"/>
                </a:cubicBezTo>
                <a:cubicBezTo>
                  <a:pt x="1604688" y="2600974"/>
                  <a:pt x="1517385" y="2557676"/>
                  <a:pt x="1489607" y="2471441"/>
                </a:cubicBezTo>
                <a:cubicBezTo>
                  <a:pt x="1466879" y="2390257"/>
                  <a:pt x="1473373" y="2297526"/>
                  <a:pt x="1519189" y="2225002"/>
                </a:cubicBezTo>
                <a:cubicBezTo>
                  <a:pt x="1546967" y="2177735"/>
                  <a:pt x="1589897" y="2142736"/>
                  <a:pt x="1630302" y="2106654"/>
                </a:cubicBezTo>
                <a:cubicBezTo>
                  <a:pt x="1524961" y="2059026"/>
                  <a:pt x="1413126" y="1997687"/>
                  <a:pt x="1359734" y="1890163"/>
                </a:cubicBezTo>
                <a:cubicBezTo>
                  <a:pt x="1313558" y="1789134"/>
                  <a:pt x="1360817" y="1671147"/>
                  <a:pt x="1441626" y="1603674"/>
                </a:cubicBezTo>
                <a:cubicBezTo>
                  <a:pt x="1332317" y="1571200"/>
                  <a:pt x="1208216" y="1534036"/>
                  <a:pt x="1145445" y="1430120"/>
                </a:cubicBezTo>
                <a:cubicBezTo>
                  <a:pt x="1084838" y="1302751"/>
                  <a:pt x="1066800" y="1143991"/>
                  <a:pt x="1138590" y="1016984"/>
                </a:cubicBezTo>
                <a:cubicBezTo>
                  <a:pt x="1191351" y="920375"/>
                  <a:pt x="1299916" y="843656"/>
                  <a:pt x="1410562" y="840865"/>
                </a:cubicBezTo>
                <a:close/>
                <a:moveTo>
                  <a:pt x="1858623" y="190462"/>
                </a:moveTo>
                <a:cubicBezTo>
                  <a:pt x="1991946" y="188295"/>
                  <a:pt x="2128872" y="272438"/>
                  <a:pt x="2168869" y="403528"/>
                </a:cubicBezTo>
                <a:cubicBezTo>
                  <a:pt x="2211388" y="532813"/>
                  <a:pt x="2158059" y="682682"/>
                  <a:pt x="2045995" y="758519"/>
                </a:cubicBezTo>
                <a:cubicBezTo>
                  <a:pt x="2035906" y="925361"/>
                  <a:pt x="2026177" y="1092204"/>
                  <a:pt x="2016448" y="1259046"/>
                </a:cubicBezTo>
                <a:cubicBezTo>
                  <a:pt x="1919879" y="1278547"/>
                  <a:pt x="1821509" y="1278908"/>
                  <a:pt x="1724579" y="1259046"/>
                </a:cubicBezTo>
                <a:cubicBezTo>
                  <a:pt x="1713409" y="1092204"/>
                  <a:pt x="1704401" y="925000"/>
                  <a:pt x="1695032" y="758158"/>
                </a:cubicBezTo>
                <a:cubicBezTo>
                  <a:pt x="1644225" y="721684"/>
                  <a:pt x="1602066" y="672570"/>
                  <a:pt x="1580086" y="613345"/>
                </a:cubicBezTo>
                <a:cubicBezTo>
                  <a:pt x="1538288" y="507173"/>
                  <a:pt x="1562430" y="378249"/>
                  <a:pt x="1639541" y="294106"/>
                </a:cubicBezTo>
                <a:cubicBezTo>
                  <a:pt x="1694672" y="231630"/>
                  <a:pt x="1775746" y="194073"/>
                  <a:pt x="1858623" y="190462"/>
                </a:cubicBezTo>
                <a:close/>
                <a:moveTo>
                  <a:pt x="2631232" y="102"/>
                </a:moveTo>
                <a:cubicBezTo>
                  <a:pt x="2671454" y="-529"/>
                  <a:pt x="2712038" y="5152"/>
                  <a:pt x="2750637" y="14169"/>
                </a:cubicBezTo>
                <a:cubicBezTo>
                  <a:pt x="2831082" y="32925"/>
                  <a:pt x="2882668" y="102180"/>
                  <a:pt x="2943995" y="151596"/>
                </a:cubicBezTo>
                <a:cubicBezTo>
                  <a:pt x="3164408" y="348899"/>
                  <a:pt x="3454444" y="444124"/>
                  <a:pt x="3740151" y="499671"/>
                </a:cubicBezTo>
                <a:cubicBezTo>
                  <a:pt x="3662592" y="638541"/>
                  <a:pt x="3507473" y="705631"/>
                  <a:pt x="3361012" y="744226"/>
                </a:cubicBezTo>
                <a:cubicBezTo>
                  <a:pt x="3128333" y="803020"/>
                  <a:pt x="2886637" y="809873"/>
                  <a:pt x="2647826" y="810595"/>
                </a:cubicBezTo>
                <a:cubicBezTo>
                  <a:pt x="2546818" y="737373"/>
                  <a:pt x="2422362" y="672086"/>
                  <a:pt x="2293938" y="694089"/>
                </a:cubicBezTo>
                <a:cubicBezTo>
                  <a:pt x="2370776" y="548005"/>
                  <a:pt x="2309811" y="378476"/>
                  <a:pt x="2359954" y="226261"/>
                </a:cubicBezTo>
                <a:cubicBezTo>
                  <a:pt x="2383763" y="143300"/>
                  <a:pt x="2435349" y="63585"/>
                  <a:pt x="2513991" y="23908"/>
                </a:cubicBezTo>
                <a:cubicBezTo>
                  <a:pt x="2551147" y="7676"/>
                  <a:pt x="2591009" y="733"/>
                  <a:pt x="2631232" y="102"/>
                </a:cubicBezTo>
                <a:close/>
                <a:moveTo>
                  <a:pt x="1109331" y="54"/>
                </a:moveTo>
                <a:cubicBezTo>
                  <a:pt x="1149699" y="730"/>
                  <a:pt x="1189662" y="7851"/>
                  <a:pt x="1226827" y="24257"/>
                </a:cubicBezTo>
                <a:cubicBezTo>
                  <a:pt x="1305488" y="63560"/>
                  <a:pt x="1356366" y="142886"/>
                  <a:pt x="1380181" y="225097"/>
                </a:cubicBezTo>
                <a:cubicBezTo>
                  <a:pt x="1430336" y="377260"/>
                  <a:pt x="1370438" y="546369"/>
                  <a:pt x="1446213" y="692763"/>
                </a:cubicBezTo>
                <a:cubicBezTo>
                  <a:pt x="1316313" y="671128"/>
                  <a:pt x="1196878" y="740358"/>
                  <a:pt x="1091876" y="807425"/>
                </a:cubicBezTo>
                <a:cubicBezTo>
                  <a:pt x="1029813" y="815358"/>
                  <a:pt x="967028" y="807786"/>
                  <a:pt x="904605" y="808146"/>
                </a:cubicBezTo>
                <a:cubicBezTo>
                  <a:pt x="688106" y="798050"/>
                  <a:pt x="466916" y="784348"/>
                  <a:pt x="262685" y="706104"/>
                </a:cubicBezTo>
                <a:cubicBezTo>
                  <a:pt x="156601" y="666801"/>
                  <a:pt x="57733" y="600095"/>
                  <a:pt x="0" y="500576"/>
                </a:cubicBezTo>
                <a:lnTo>
                  <a:pt x="0" y="499494"/>
                </a:lnTo>
                <a:cubicBezTo>
                  <a:pt x="282892" y="444687"/>
                  <a:pt x="569753" y="350938"/>
                  <a:pt x="789499" y="157309"/>
                </a:cubicBezTo>
                <a:cubicBezTo>
                  <a:pt x="853366" y="106468"/>
                  <a:pt x="906770" y="34714"/>
                  <a:pt x="989400" y="14522"/>
                </a:cubicBezTo>
                <a:cubicBezTo>
                  <a:pt x="1028189" y="5147"/>
                  <a:pt x="1068963" y="-622"/>
                  <a:pt x="1109331" y="54"/>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71127052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Full">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97741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Full">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12961F7-F9FC-4EB0-8B73-4CAB452139AF}"/>
              </a:ext>
            </a:extLst>
          </p:cNvPr>
          <p:cNvSpPr>
            <a:spLocks noGrp="1"/>
          </p:cNvSpPr>
          <p:nvPr>
            <p:ph type="pic" sz="quarter" idx="10"/>
          </p:nvPr>
        </p:nvSpPr>
        <p:spPr>
          <a:xfrm>
            <a:off x="1325880"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
        <p:nvSpPr>
          <p:cNvPr id="7" name="Picture Placeholder 5">
            <a:extLst>
              <a:ext uri="{FF2B5EF4-FFF2-40B4-BE49-F238E27FC236}">
                <a16:creationId xmlns:a16="http://schemas.microsoft.com/office/drawing/2014/main" id="{64C33C53-11A5-43E8-8319-0157FAC6EFE5}"/>
              </a:ext>
            </a:extLst>
          </p:cNvPr>
          <p:cNvSpPr>
            <a:spLocks noGrp="1"/>
          </p:cNvSpPr>
          <p:nvPr>
            <p:ph type="pic" sz="quarter" idx="11"/>
          </p:nvPr>
        </p:nvSpPr>
        <p:spPr>
          <a:xfrm>
            <a:off x="4799742" y="1782763"/>
            <a:ext cx="2592516" cy="3078162"/>
          </a:xfrm>
          <a:prstGeom prst="rect">
            <a:avLst/>
          </a:prstGeom>
        </p:spPr>
        <p:txBody>
          <a:bodyPr/>
          <a:lstStyle>
            <a:lvl1pPr marL="0" indent="0" algn="ctr">
              <a:buNone/>
              <a:defRPr>
                <a:solidFill>
                  <a:schemeClr val="bg1">
                    <a:lumMod val="75000"/>
                  </a:schemeClr>
                </a:solidFill>
              </a:defRPr>
            </a:lvl1pPr>
          </a:lstStyle>
          <a:p>
            <a:endParaRPr lang="id-ID" dirty="0"/>
          </a:p>
        </p:txBody>
      </p:sp>
      <p:sp>
        <p:nvSpPr>
          <p:cNvPr id="8" name="Picture Placeholder 5">
            <a:extLst>
              <a:ext uri="{FF2B5EF4-FFF2-40B4-BE49-F238E27FC236}">
                <a16:creationId xmlns:a16="http://schemas.microsoft.com/office/drawing/2014/main" id="{95601BE7-3212-4B40-BE51-BB60F3F32E86}"/>
              </a:ext>
            </a:extLst>
          </p:cNvPr>
          <p:cNvSpPr>
            <a:spLocks noGrp="1"/>
          </p:cNvSpPr>
          <p:nvPr>
            <p:ph type="pic" sz="quarter" idx="12"/>
          </p:nvPr>
        </p:nvSpPr>
        <p:spPr>
          <a:xfrm>
            <a:off x="8273604"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513341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p:tgtEl>
                                          <p:spTgt spid="6"/>
                                        </p:tgtEl>
                                        <p:attrNameLst>
                                          <p:attrName>ppt_y</p:attrName>
                                        </p:attrNameLst>
                                      </p:cBhvr>
                                      <p:tavLst>
                                        <p:tav tm="0">
                                          <p:val>
                                            <p:strVal val="#ppt_y+#ppt_h*1.125000"/>
                                          </p:val>
                                        </p:tav>
                                        <p:tav tm="100000">
                                          <p:val>
                                            <p:strVal val="#ppt_y"/>
                                          </p:val>
                                        </p:tav>
                                      </p:tavLst>
                                    </p:anim>
                                    <p:animEffect transition="in" filter="wipe(up)">
                                      <p:cBhvr>
                                        <p:cTn id="8" dur="750"/>
                                        <p:tgtEl>
                                          <p:spTgt spid="6"/>
                                        </p:tgtEl>
                                      </p:cBhvr>
                                    </p:animEffect>
                                  </p:childTnLst>
                                </p:cTn>
                              </p:par>
                              <p:par>
                                <p:cTn id="9" presetID="12" presetClass="entr" presetSubtype="4" fill="hold" grpId="0" nodeType="withEffect" nodePh="1">
                                  <p:stCondLst>
                                    <p:cond delay="25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p:tgtEl>
                                          <p:spTgt spid="7"/>
                                        </p:tgtEl>
                                        <p:attrNameLst>
                                          <p:attrName>ppt_y</p:attrName>
                                        </p:attrNameLst>
                                      </p:cBhvr>
                                      <p:tavLst>
                                        <p:tav tm="0">
                                          <p:val>
                                            <p:strVal val="#ppt_y+#ppt_h*1.125000"/>
                                          </p:val>
                                        </p:tav>
                                        <p:tav tm="100000">
                                          <p:val>
                                            <p:strVal val="#ppt_y"/>
                                          </p:val>
                                        </p:tav>
                                      </p:tavLst>
                                    </p:anim>
                                    <p:animEffect transition="in" filter="wipe(up)">
                                      <p:cBhvr>
                                        <p:cTn id="12" dur="750"/>
                                        <p:tgtEl>
                                          <p:spTgt spid="7"/>
                                        </p:tgtEl>
                                      </p:cBhvr>
                                    </p:animEffect>
                                  </p:childTnLst>
                                </p:cTn>
                              </p:par>
                              <p:par>
                                <p:cTn id="13" presetID="12" presetClass="entr" presetSubtype="4" fill="hold" grpId="0" nodeType="withEffect" nodePh="1">
                                  <p:stCondLst>
                                    <p:cond delay="500"/>
                                  </p:stCondLst>
                                  <p:endCondLst>
                                    <p:cond evt="begin" delay="0">
                                      <p:tn val="13"/>
                                    </p:cond>
                                  </p:end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p:tgtEl>
                                          <p:spTgt spid="8"/>
                                        </p:tgtEl>
                                        <p:attrNameLst>
                                          <p:attrName>ppt_y</p:attrName>
                                        </p:attrNameLst>
                                      </p:cBhvr>
                                      <p:tavLst>
                                        <p:tav tm="0">
                                          <p:val>
                                            <p:strVal val="#ppt_y+#ppt_h*1.125000"/>
                                          </p:val>
                                        </p:tav>
                                        <p:tav tm="100000">
                                          <p:val>
                                            <p:strVal val="#ppt_y"/>
                                          </p:val>
                                        </p:tav>
                                      </p:tavLst>
                                    </p:anim>
                                    <p:animEffect transition="in" filter="wipe(up)">
                                      <p:cBhvr>
                                        <p:cTn id="1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8_Title Slide">
    <p:bg>
      <p:bgPr>
        <a:solidFill>
          <a:srgbClr val="F8F8F8"/>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F1F627-DA7F-41D1-ACAE-FAB1A9190700}"/>
              </a:ext>
            </a:extLst>
          </p:cNvPr>
          <p:cNvSpPr/>
          <p:nvPr userDrawn="1"/>
        </p:nvSpPr>
        <p:spPr>
          <a:xfrm>
            <a:off x="0" y="0"/>
            <a:ext cx="38231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5">
            <a:extLst>
              <a:ext uri="{FF2B5EF4-FFF2-40B4-BE49-F238E27FC236}">
                <a16:creationId xmlns:a16="http://schemas.microsoft.com/office/drawing/2014/main" id="{5056EB37-8130-4CFC-9E0E-FBADFA4FEE70}"/>
              </a:ext>
            </a:extLst>
          </p:cNvPr>
          <p:cNvSpPr>
            <a:spLocks noGrp="1"/>
          </p:cNvSpPr>
          <p:nvPr>
            <p:ph type="pic" sz="quarter" idx="13"/>
          </p:nvPr>
        </p:nvSpPr>
        <p:spPr>
          <a:xfrm>
            <a:off x="3823143" y="0"/>
            <a:ext cx="8368857" cy="6858000"/>
          </a:xfrm>
          <a:prstGeom prst="rect">
            <a:avLst/>
          </a:prstGeom>
          <a:solidFill>
            <a:schemeClr val="bg1">
              <a:lumMod val="95000"/>
            </a:schemeClr>
          </a:solidFill>
          <a:effectLst/>
        </p:spPr>
        <p:txBody>
          <a:bodyPr/>
          <a:lstStyle>
            <a:lvl1pPr marL="0" indent="0" algn="ctr">
              <a:buNone/>
              <a:defRPr sz="2000">
                <a:solidFill>
                  <a:schemeClr val="bg1">
                    <a:lumMod val="75000"/>
                  </a:schemeClr>
                </a:solidFill>
              </a:defRPr>
            </a:lvl1pPr>
          </a:lstStyle>
          <a:p>
            <a:endParaRPr lang="id-ID"/>
          </a:p>
        </p:txBody>
      </p:sp>
    </p:spTree>
    <p:extLst>
      <p:ext uri="{BB962C8B-B14F-4D97-AF65-F5344CB8AC3E}">
        <p14:creationId xmlns:p14="http://schemas.microsoft.com/office/powerpoint/2010/main" val="15119125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F4859D5-F55B-453D-AE31-B1D86CF1117A}"/>
              </a:ext>
            </a:extLst>
          </p:cNvPr>
          <p:cNvSpPr>
            <a:spLocks noGrp="1"/>
          </p:cNvSpPr>
          <p:nvPr>
            <p:ph type="pic" sz="quarter" idx="10" hasCustomPrompt="1"/>
          </p:nvPr>
        </p:nvSpPr>
        <p:spPr>
          <a:xfrm>
            <a:off x="116030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1" name="Freeform: Shape 10">
            <a:extLst>
              <a:ext uri="{FF2B5EF4-FFF2-40B4-BE49-F238E27FC236}">
                <a16:creationId xmlns:a16="http://schemas.microsoft.com/office/drawing/2014/main" id="{50A227E5-DFA3-4AF7-B30C-B1A8F19DC6DA}"/>
              </a:ext>
            </a:extLst>
          </p:cNvPr>
          <p:cNvSpPr/>
          <p:nvPr userDrawn="1"/>
        </p:nvSpPr>
        <p:spPr>
          <a:xfrm>
            <a:off x="101287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2" name="Picture Placeholder 7">
            <a:extLst>
              <a:ext uri="{FF2B5EF4-FFF2-40B4-BE49-F238E27FC236}">
                <a16:creationId xmlns:a16="http://schemas.microsoft.com/office/drawing/2014/main" id="{CFF5F9AF-8FB7-4013-AB43-1CEED5221C6D}"/>
              </a:ext>
            </a:extLst>
          </p:cNvPr>
          <p:cNvSpPr>
            <a:spLocks noGrp="1"/>
          </p:cNvSpPr>
          <p:nvPr>
            <p:ph type="pic" sz="quarter" idx="11" hasCustomPrompt="1"/>
          </p:nvPr>
        </p:nvSpPr>
        <p:spPr>
          <a:xfrm>
            <a:off x="3249468"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3" name="Freeform: Shape 12">
            <a:extLst>
              <a:ext uri="{FF2B5EF4-FFF2-40B4-BE49-F238E27FC236}">
                <a16:creationId xmlns:a16="http://schemas.microsoft.com/office/drawing/2014/main" id="{4670A786-A1A7-4DBA-B483-B3D8F6BCF29F}"/>
              </a:ext>
            </a:extLst>
          </p:cNvPr>
          <p:cNvSpPr/>
          <p:nvPr userDrawn="1"/>
        </p:nvSpPr>
        <p:spPr>
          <a:xfrm>
            <a:off x="3102029"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4" name="Picture Placeholder 7">
            <a:extLst>
              <a:ext uri="{FF2B5EF4-FFF2-40B4-BE49-F238E27FC236}">
                <a16:creationId xmlns:a16="http://schemas.microsoft.com/office/drawing/2014/main" id="{31CFC4E7-5E93-4DE6-9BCE-D709AB4FE1CF}"/>
              </a:ext>
            </a:extLst>
          </p:cNvPr>
          <p:cNvSpPr>
            <a:spLocks noGrp="1"/>
          </p:cNvSpPr>
          <p:nvPr>
            <p:ph type="pic" sz="quarter" idx="12" hasCustomPrompt="1"/>
          </p:nvPr>
        </p:nvSpPr>
        <p:spPr>
          <a:xfrm>
            <a:off x="5313800"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5" name="Freeform: Shape 14">
            <a:extLst>
              <a:ext uri="{FF2B5EF4-FFF2-40B4-BE49-F238E27FC236}">
                <a16:creationId xmlns:a16="http://schemas.microsoft.com/office/drawing/2014/main" id="{17B804F7-2BFF-4ADA-9405-7DE68FF0209F}"/>
              </a:ext>
            </a:extLst>
          </p:cNvPr>
          <p:cNvSpPr/>
          <p:nvPr userDrawn="1"/>
        </p:nvSpPr>
        <p:spPr>
          <a:xfrm>
            <a:off x="5166361"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6" name="Picture Placeholder 7">
            <a:extLst>
              <a:ext uri="{FF2B5EF4-FFF2-40B4-BE49-F238E27FC236}">
                <a16:creationId xmlns:a16="http://schemas.microsoft.com/office/drawing/2014/main" id="{E1AB89DA-91FF-480A-9A4B-8D5651389DF4}"/>
              </a:ext>
            </a:extLst>
          </p:cNvPr>
          <p:cNvSpPr>
            <a:spLocks noGrp="1"/>
          </p:cNvSpPr>
          <p:nvPr>
            <p:ph type="pic" sz="quarter" idx="13" hasCustomPrompt="1"/>
          </p:nvPr>
        </p:nvSpPr>
        <p:spPr>
          <a:xfrm>
            <a:off x="740295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7" name="Freeform: Shape 16">
            <a:extLst>
              <a:ext uri="{FF2B5EF4-FFF2-40B4-BE49-F238E27FC236}">
                <a16:creationId xmlns:a16="http://schemas.microsoft.com/office/drawing/2014/main" id="{177E9FBF-55F5-4E0E-B920-49B7A76697D3}"/>
              </a:ext>
            </a:extLst>
          </p:cNvPr>
          <p:cNvSpPr/>
          <p:nvPr userDrawn="1"/>
        </p:nvSpPr>
        <p:spPr>
          <a:xfrm>
            <a:off x="725552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8" name="Picture Placeholder 7">
            <a:extLst>
              <a:ext uri="{FF2B5EF4-FFF2-40B4-BE49-F238E27FC236}">
                <a16:creationId xmlns:a16="http://schemas.microsoft.com/office/drawing/2014/main" id="{06ADFA7E-EC8B-4E79-B5FB-FE445F3859E8}"/>
              </a:ext>
            </a:extLst>
          </p:cNvPr>
          <p:cNvSpPr>
            <a:spLocks noGrp="1"/>
          </p:cNvSpPr>
          <p:nvPr>
            <p:ph type="pic" sz="quarter" idx="14" hasCustomPrompt="1"/>
          </p:nvPr>
        </p:nvSpPr>
        <p:spPr>
          <a:xfrm>
            <a:off x="9467292"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9" name="Freeform: Shape 18">
            <a:extLst>
              <a:ext uri="{FF2B5EF4-FFF2-40B4-BE49-F238E27FC236}">
                <a16:creationId xmlns:a16="http://schemas.microsoft.com/office/drawing/2014/main" id="{59D0624B-CC04-4F30-91FB-7F5585C8C1A5}"/>
              </a:ext>
            </a:extLst>
          </p:cNvPr>
          <p:cNvSpPr/>
          <p:nvPr userDrawn="1"/>
        </p:nvSpPr>
        <p:spPr>
          <a:xfrm>
            <a:off x="9319853"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Tree>
    <p:extLst>
      <p:ext uri="{BB962C8B-B14F-4D97-AF65-F5344CB8AC3E}">
        <p14:creationId xmlns:p14="http://schemas.microsoft.com/office/powerpoint/2010/main" val="59251364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ppt_x"/>
                                          </p:val>
                                        </p:tav>
                                        <p:tav tm="100000">
                                          <p:val>
                                            <p:strVal val="#ppt_x"/>
                                          </p:val>
                                        </p:tav>
                                      </p:tavLst>
                                    </p:anim>
                                    <p:anim calcmode="lin" valueType="num">
                                      <p:cBhvr additive="base">
                                        <p:cTn id="24" dur="10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ppt_x"/>
                                          </p:val>
                                        </p:tav>
                                        <p:tav tm="100000">
                                          <p:val>
                                            <p:strVal val="#ppt_x"/>
                                          </p:val>
                                        </p:tav>
                                      </p:tavLst>
                                    </p:anim>
                                    <p:anim calcmode="lin" valueType="num">
                                      <p:cBhvr additive="base">
                                        <p:cTn id="28" dur="10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75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ppt_x"/>
                                          </p:val>
                                        </p:tav>
                                        <p:tav tm="100000">
                                          <p:val>
                                            <p:strVal val="#ppt_x"/>
                                          </p:val>
                                        </p:tav>
                                      </p:tavLst>
                                    </p:anim>
                                    <p:anim calcmode="lin" valueType="num">
                                      <p:cBhvr additive="base">
                                        <p:cTn id="36" dur="1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0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000" fill="hold"/>
                                        <p:tgtEl>
                                          <p:spTgt spid="18"/>
                                        </p:tgtEl>
                                        <p:attrNameLst>
                                          <p:attrName>ppt_x</p:attrName>
                                        </p:attrNameLst>
                                      </p:cBhvr>
                                      <p:tavLst>
                                        <p:tav tm="0">
                                          <p:val>
                                            <p:strVal val="#ppt_x"/>
                                          </p:val>
                                        </p:tav>
                                        <p:tav tm="100000">
                                          <p:val>
                                            <p:strVal val="#ppt_x"/>
                                          </p:val>
                                        </p:tav>
                                      </p:tavLst>
                                    </p:anim>
                                    <p:anim calcmode="lin" valueType="num">
                                      <p:cBhvr additive="base">
                                        <p:cTn id="40" dur="10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10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1000" fill="hold"/>
                                        <p:tgtEl>
                                          <p:spTgt spid="19"/>
                                        </p:tgtEl>
                                        <p:attrNameLst>
                                          <p:attrName>ppt_x</p:attrName>
                                        </p:attrNameLst>
                                      </p:cBhvr>
                                      <p:tavLst>
                                        <p:tav tm="0">
                                          <p:val>
                                            <p:strVal val="#ppt_x"/>
                                          </p:val>
                                        </p:tav>
                                        <p:tav tm="100000">
                                          <p:val>
                                            <p:strVal val="#ppt_x"/>
                                          </p:val>
                                        </p:tav>
                                      </p:tavLst>
                                    </p:anim>
                                    <p:anim calcmode="lin" valueType="num">
                                      <p:cBhvr additive="base">
                                        <p:cTn id="44"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p:bldP spid="13" grpId="0" animBg="1"/>
      <p:bldP spid="14" grpId="0"/>
      <p:bldP spid="15" grpId="0" animBg="1"/>
      <p:bldP spid="16" grpId="0"/>
      <p:bldP spid="17" grpId="0" animBg="1"/>
      <p:bldP spid="18" grpId="0"/>
      <p:bldP spid="19" grpId="0" animBg="1"/>
    </p:bld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Milestones 1">
    <p:spTree>
      <p:nvGrpSpPr>
        <p:cNvPr id="1" name=""/>
        <p:cNvGrpSpPr/>
        <p:nvPr/>
      </p:nvGrpSpPr>
      <p:grpSpPr>
        <a:xfrm>
          <a:off x="0" y="0"/>
          <a:ext cx="0" cy="0"/>
          <a:chOff x="0" y="0"/>
          <a:chExt cx="0" cy="0"/>
        </a:xfrm>
      </p:grpSpPr>
      <p:sp>
        <p:nvSpPr>
          <p:cNvPr id="836" name="Shape 836"/>
          <p:cNvSpPr/>
          <p:nvPr/>
        </p:nvSpPr>
        <p:spPr>
          <a:xfrm>
            <a:off x="762094" y="4064000"/>
            <a:ext cx="11420927"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27" name="Picture Placeholder 26"/>
          <p:cNvSpPr>
            <a:spLocks noGrp="1"/>
          </p:cNvSpPr>
          <p:nvPr>
            <p:ph type="pic" sz="quarter" idx="24"/>
          </p:nvPr>
        </p:nvSpPr>
        <p:spPr>
          <a:xfrm>
            <a:off x="762000" y="3103550"/>
            <a:ext cx="1902942" cy="1902942"/>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grpSp>
        <p:nvGrpSpPr>
          <p:cNvPr id="3" name="Group 2"/>
          <p:cNvGrpSpPr/>
          <p:nvPr userDrawn="1"/>
        </p:nvGrpSpPr>
        <p:grpSpPr>
          <a:xfrm rot="18900000" flipH="1">
            <a:off x="9491177" y="3198656"/>
            <a:ext cx="182300" cy="1102141"/>
            <a:chOff x="3490423" y="3062272"/>
            <a:chExt cx="182300" cy="1102141"/>
          </a:xfrm>
        </p:grpSpPr>
        <p:sp>
          <p:nvSpPr>
            <p:cNvPr id="841" name="Shape 841"/>
            <p:cNvSpPr/>
            <p:nvPr/>
          </p:nvSpPr>
          <p:spPr>
            <a:xfrm>
              <a:off x="3584327" y="3062272"/>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2" name="Freeform 31"/>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p:cNvGrpSpPr/>
          <p:nvPr userDrawn="1"/>
        </p:nvGrpSpPr>
        <p:grpSpPr>
          <a:xfrm rot="18900000" flipH="1">
            <a:off x="7616364" y="3862826"/>
            <a:ext cx="182300" cy="1097768"/>
            <a:chOff x="6004851" y="3972850"/>
            <a:chExt cx="182300" cy="1097768"/>
          </a:xfrm>
        </p:grpSpPr>
        <p:sp>
          <p:nvSpPr>
            <p:cNvPr id="844" name="Shape 844"/>
            <p:cNvSpPr/>
            <p:nvPr/>
          </p:nvSpPr>
          <p:spPr>
            <a:xfrm>
              <a:off x="6096000" y="4350618"/>
              <a:ext cx="0" cy="720000"/>
            </a:xfrm>
            <a:prstGeom prst="line">
              <a:avLst/>
            </a:prstGeom>
            <a:ln w="25400">
              <a:solidFill>
                <a:schemeClr val="tx1">
                  <a:lumMod val="75000"/>
                  <a:lumOff val="25000"/>
                </a:schemeClr>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1" name="Freeform 30"/>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userDrawn="1"/>
        </p:nvGrpSpPr>
        <p:grpSpPr>
          <a:xfrm rot="18900000" flipH="1">
            <a:off x="4807544" y="3193460"/>
            <a:ext cx="182300" cy="1092880"/>
            <a:chOff x="8528541" y="3062270"/>
            <a:chExt cx="182300" cy="1092880"/>
          </a:xfrm>
        </p:grpSpPr>
        <p:sp>
          <p:nvSpPr>
            <p:cNvPr id="847" name="Shape 847"/>
            <p:cNvSpPr/>
            <p:nvPr userDrawn="1"/>
          </p:nvSpPr>
          <p:spPr>
            <a:xfrm>
              <a:off x="8631712" y="3062270"/>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0" name="Freeform 29"/>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42891685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0"/>
                                  </p:stCondLst>
                                  <p:endCondLst>
                                    <p:cond evt="begin" delay="0">
                                      <p:tn val="5"/>
                                    </p:cond>
                                  </p:endCondLst>
                                  <p:childTnLst>
                                    <p:set>
                                      <p:cBhvr>
                                        <p:cTn id="6" dur="1" fill="hold">
                                          <p:stCondLst>
                                            <p:cond delay="0"/>
                                          </p:stCondLst>
                                        </p:cTn>
                                        <p:tgtEl>
                                          <p:spTgt spid="27"/>
                                        </p:tgtEl>
                                        <p:attrNameLst>
                                          <p:attrName>style.visibility</p:attrName>
                                        </p:attrNameLst>
                                      </p:cBhvr>
                                      <p:to>
                                        <p:strVal val="visible"/>
                                      </p:to>
                                    </p:set>
                                    <p:anim calcmode="lin" valueType="num">
                                      <p:cBhvr>
                                        <p:cTn id="7" dur="750" fill="hold"/>
                                        <p:tgtEl>
                                          <p:spTgt spid="27"/>
                                        </p:tgtEl>
                                        <p:attrNameLst>
                                          <p:attrName>ppt_w</p:attrName>
                                        </p:attrNameLst>
                                      </p:cBhvr>
                                      <p:tavLst>
                                        <p:tav tm="0">
                                          <p:val>
                                            <p:fltVal val="0"/>
                                          </p:val>
                                        </p:tav>
                                        <p:tav tm="100000">
                                          <p:val>
                                            <p:strVal val="#ppt_w"/>
                                          </p:val>
                                        </p:tav>
                                      </p:tavLst>
                                    </p:anim>
                                    <p:anim calcmode="lin" valueType="num">
                                      <p:cBhvr>
                                        <p:cTn id="8" dur="750" fill="hold"/>
                                        <p:tgtEl>
                                          <p:spTgt spid="27"/>
                                        </p:tgtEl>
                                        <p:attrNameLst>
                                          <p:attrName>ppt_h</p:attrName>
                                        </p:attrNameLst>
                                      </p:cBhvr>
                                      <p:tavLst>
                                        <p:tav tm="0">
                                          <p:val>
                                            <p:fltVal val="0"/>
                                          </p:val>
                                        </p:tav>
                                        <p:tav tm="100000">
                                          <p:val>
                                            <p:strVal val="#ppt_h"/>
                                          </p:val>
                                        </p:tav>
                                      </p:tavLst>
                                    </p:anim>
                                    <p:anim calcmode="lin" valueType="num">
                                      <p:cBhvr>
                                        <p:cTn id="9" dur="750" fill="hold"/>
                                        <p:tgtEl>
                                          <p:spTgt spid="27"/>
                                        </p:tgtEl>
                                        <p:attrNameLst>
                                          <p:attrName>style.rotation</p:attrName>
                                        </p:attrNameLst>
                                      </p:cBhvr>
                                      <p:tavLst>
                                        <p:tav tm="0">
                                          <p:val>
                                            <p:fltVal val="360"/>
                                          </p:val>
                                        </p:tav>
                                        <p:tav tm="100000">
                                          <p:val>
                                            <p:fltVal val="0"/>
                                          </p:val>
                                        </p:tav>
                                      </p:tavLst>
                                    </p:anim>
                                    <p:animEffect transition="in" filter="fade">
                                      <p:cBhvr>
                                        <p:cTn id="10" dur="750"/>
                                        <p:tgtEl>
                                          <p:spTgt spid="27"/>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836"/>
                                        </p:tgtEl>
                                        <p:attrNameLst>
                                          <p:attrName>style.visibility</p:attrName>
                                        </p:attrNameLst>
                                      </p:cBhvr>
                                      <p:to>
                                        <p:strVal val="visible"/>
                                      </p:to>
                                    </p:set>
                                    <p:animEffect transition="in" filter="wipe(left)">
                                      <p:cBhvr>
                                        <p:cTn id="13" dur="500"/>
                                        <p:tgtEl>
                                          <p:spTgt spid="836"/>
                                        </p:tgtEl>
                                      </p:cBhvr>
                                    </p:animEffect>
                                  </p:childTnLst>
                                </p:cTn>
                              </p:par>
                              <p:par>
                                <p:cTn id="14" presetID="22" presetClass="entr" presetSubtype="4" fill="hold" nodeType="withEffect">
                                  <p:stCondLst>
                                    <p:cond delay="75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1" fill="hold" nodeType="withEffect">
                                  <p:stCondLst>
                                    <p:cond delay="100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par>
                                <p:cTn id="20" presetID="22" presetClass="entr" presetSubtype="4" fill="hold" nodeType="withEffect">
                                  <p:stCondLst>
                                    <p:cond delay="125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6" grpId="0" animBg="1"/>
      <p:bldP spid="27"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AC6C89E-5391-482E-88AE-54CAD75441E9}"/>
              </a:ext>
            </a:extLst>
          </p:cNvPr>
          <p:cNvSpPr>
            <a:spLocks noGrp="1"/>
          </p:cNvSpPr>
          <p:nvPr>
            <p:ph type="pic" sz="quarter" idx="10"/>
          </p:nvPr>
        </p:nvSpPr>
        <p:spPr>
          <a:xfrm>
            <a:off x="6176768" y="1174530"/>
            <a:ext cx="4981961" cy="4508937"/>
          </a:xfrm>
          <a:prstGeom prst="rect">
            <a:avLst/>
          </a:prstGeom>
        </p:spPr>
        <p:txBody>
          <a:bodyPr/>
          <a:lstStyle>
            <a:lvl1pPr marL="0" indent="0" algn="ctr">
              <a:buNone/>
              <a:defRPr>
                <a:solidFill>
                  <a:schemeClr val="bg1">
                    <a:lumMod val="75000"/>
                  </a:schemeClr>
                </a:solidFill>
              </a:defRPr>
            </a:lvl1pPr>
          </a:lstStyle>
          <a:p>
            <a:endParaRPr lang="id-ID" dirty="0"/>
          </a:p>
        </p:txBody>
      </p:sp>
    </p:spTree>
    <p:extLst>
      <p:ext uri="{BB962C8B-B14F-4D97-AF65-F5344CB8AC3E}">
        <p14:creationId xmlns:p14="http://schemas.microsoft.com/office/powerpoint/2010/main" val="103571111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Milestones 2">
    <p:spTree>
      <p:nvGrpSpPr>
        <p:cNvPr id="1" name=""/>
        <p:cNvGrpSpPr/>
        <p:nvPr/>
      </p:nvGrpSpPr>
      <p:grpSpPr>
        <a:xfrm>
          <a:off x="0" y="0"/>
          <a:ext cx="0" cy="0"/>
          <a:chOff x="0" y="0"/>
          <a:chExt cx="0" cy="0"/>
        </a:xfrm>
      </p:grpSpPr>
      <p:sp>
        <p:nvSpPr>
          <p:cNvPr id="864" name="Shape 864"/>
          <p:cNvSpPr/>
          <p:nvPr/>
        </p:nvSpPr>
        <p:spPr>
          <a:xfrm>
            <a:off x="8980" y="4064000"/>
            <a:ext cx="950909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grpSp>
        <p:nvGrpSpPr>
          <p:cNvPr id="31" name="Group 30">
            <a:extLst>
              <a:ext uri="{FF2B5EF4-FFF2-40B4-BE49-F238E27FC236}">
                <a16:creationId xmlns:a16="http://schemas.microsoft.com/office/drawing/2014/main" id="{F565F743-BA6A-4BEB-A587-1657AEBF050A}"/>
              </a:ext>
            </a:extLst>
          </p:cNvPr>
          <p:cNvGrpSpPr/>
          <p:nvPr userDrawn="1"/>
        </p:nvGrpSpPr>
        <p:grpSpPr>
          <a:xfrm rot="18900000" flipH="1">
            <a:off x="7197920" y="3198656"/>
            <a:ext cx="182300" cy="1102141"/>
            <a:chOff x="3490423" y="3062272"/>
            <a:chExt cx="182300" cy="1102141"/>
          </a:xfrm>
        </p:grpSpPr>
        <p:sp>
          <p:nvSpPr>
            <p:cNvPr id="39" name="Shape 841">
              <a:extLst>
                <a:ext uri="{FF2B5EF4-FFF2-40B4-BE49-F238E27FC236}">
                  <a16:creationId xmlns:a16="http://schemas.microsoft.com/office/drawing/2014/main" id="{9DD21CB1-887A-4C31-B20D-5809D749AB7F}"/>
                </a:ext>
              </a:extLst>
            </p:cNvPr>
            <p:cNvSpPr/>
            <p:nvPr/>
          </p:nvSpPr>
          <p:spPr>
            <a:xfrm>
              <a:off x="3584327" y="3062272"/>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40" name="Freeform 31">
              <a:extLst>
                <a:ext uri="{FF2B5EF4-FFF2-40B4-BE49-F238E27FC236}">
                  <a16:creationId xmlns:a16="http://schemas.microsoft.com/office/drawing/2014/main" id="{8CB0EB98-70AC-4048-AB82-6EE8FF37EE93}"/>
                </a:ext>
              </a:extLst>
            </p:cNvPr>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2" name="Group 31">
            <a:extLst>
              <a:ext uri="{FF2B5EF4-FFF2-40B4-BE49-F238E27FC236}">
                <a16:creationId xmlns:a16="http://schemas.microsoft.com/office/drawing/2014/main" id="{A8D116E9-808B-4086-A9AF-FE68926BDB98}"/>
              </a:ext>
            </a:extLst>
          </p:cNvPr>
          <p:cNvGrpSpPr/>
          <p:nvPr userDrawn="1"/>
        </p:nvGrpSpPr>
        <p:grpSpPr>
          <a:xfrm rot="18900000" flipH="1">
            <a:off x="5323107" y="3862826"/>
            <a:ext cx="182300" cy="1097768"/>
            <a:chOff x="6004851" y="3972850"/>
            <a:chExt cx="182300" cy="1097768"/>
          </a:xfrm>
        </p:grpSpPr>
        <p:sp>
          <p:nvSpPr>
            <p:cNvPr id="37" name="Shape 844">
              <a:extLst>
                <a:ext uri="{FF2B5EF4-FFF2-40B4-BE49-F238E27FC236}">
                  <a16:creationId xmlns:a16="http://schemas.microsoft.com/office/drawing/2014/main" id="{FB940E78-5827-4CCE-B745-09CB57A5D552}"/>
                </a:ext>
              </a:extLst>
            </p:cNvPr>
            <p:cNvSpPr/>
            <p:nvPr/>
          </p:nvSpPr>
          <p:spPr>
            <a:xfrm>
              <a:off x="6096000" y="4350618"/>
              <a:ext cx="0" cy="720000"/>
            </a:xfrm>
            <a:prstGeom prst="line">
              <a:avLst/>
            </a:prstGeom>
            <a:ln w="25400">
              <a:solidFill>
                <a:schemeClr val="tx1">
                  <a:lumMod val="75000"/>
                  <a:lumOff val="25000"/>
                </a:schemeClr>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8" name="Freeform 30">
              <a:extLst>
                <a:ext uri="{FF2B5EF4-FFF2-40B4-BE49-F238E27FC236}">
                  <a16:creationId xmlns:a16="http://schemas.microsoft.com/office/drawing/2014/main" id="{39ECA5E3-857B-4E7E-8BA4-7DADCF9D4F26}"/>
                </a:ext>
              </a:extLst>
            </p:cNvPr>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4" name="Group 33">
            <a:extLst>
              <a:ext uri="{FF2B5EF4-FFF2-40B4-BE49-F238E27FC236}">
                <a16:creationId xmlns:a16="http://schemas.microsoft.com/office/drawing/2014/main" id="{55E4EDCF-F4A6-4C44-BFAA-960575196950}"/>
              </a:ext>
            </a:extLst>
          </p:cNvPr>
          <p:cNvGrpSpPr/>
          <p:nvPr userDrawn="1"/>
        </p:nvGrpSpPr>
        <p:grpSpPr>
          <a:xfrm rot="18900000" flipH="1">
            <a:off x="2514287" y="3193460"/>
            <a:ext cx="182300" cy="1092880"/>
            <a:chOff x="8528541" y="3062270"/>
            <a:chExt cx="182300" cy="1092880"/>
          </a:xfrm>
        </p:grpSpPr>
        <p:sp>
          <p:nvSpPr>
            <p:cNvPr id="35" name="Shape 847">
              <a:extLst>
                <a:ext uri="{FF2B5EF4-FFF2-40B4-BE49-F238E27FC236}">
                  <a16:creationId xmlns:a16="http://schemas.microsoft.com/office/drawing/2014/main" id="{EF80F4AA-F2D2-405D-948A-14FA407CB35B}"/>
                </a:ext>
              </a:extLst>
            </p:cNvPr>
            <p:cNvSpPr/>
            <p:nvPr userDrawn="1"/>
          </p:nvSpPr>
          <p:spPr>
            <a:xfrm>
              <a:off x="8631712" y="3062270"/>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6" name="Freeform 29">
              <a:extLst>
                <a:ext uri="{FF2B5EF4-FFF2-40B4-BE49-F238E27FC236}">
                  <a16:creationId xmlns:a16="http://schemas.microsoft.com/office/drawing/2014/main" id="{DF7DF3C9-82F9-4E46-85B3-936EE9087E45}"/>
                </a:ext>
              </a:extLst>
            </p:cNvPr>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Arc 40">
            <a:extLst>
              <a:ext uri="{FF2B5EF4-FFF2-40B4-BE49-F238E27FC236}">
                <a16:creationId xmlns:a16="http://schemas.microsoft.com/office/drawing/2014/main" id="{292985C7-C073-456E-AF73-A8CC5CCC151E}"/>
              </a:ext>
            </a:extLst>
          </p:cNvPr>
          <p:cNvSpPr/>
          <p:nvPr userDrawn="1"/>
        </p:nvSpPr>
        <p:spPr>
          <a:xfrm>
            <a:off x="9094670" y="4061839"/>
            <a:ext cx="914400" cy="914400"/>
          </a:xfrm>
          <a:prstGeom prst="arc">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solidFill>
                <a:schemeClr val="lt1"/>
              </a:solidFill>
            </a:endParaRPr>
          </a:p>
        </p:txBody>
      </p:sp>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5970150"/>
            <a:ext cx="274815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44" name="Picture Placeholder 43">
            <a:extLst>
              <a:ext uri="{FF2B5EF4-FFF2-40B4-BE49-F238E27FC236}">
                <a16:creationId xmlns:a16="http://schemas.microsoft.com/office/drawing/2014/main" id="{E7CC5D62-9990-4743-8951-E048CCF3D405}"/>
              </a:ext>
            </a:extLst>
          </p:cNvPr>
          <p:cNvSpPr>
            <a:spLocks noGrp="1"/>
          </p:cNvSpPr>
          <p:nvPr userDrawn="1">
            <p:ph type="pic" sz="quarter" idx="10"/>
          </p:nvPr>
        </p:nvSpPr>
        <p:spPr>
          <a:xfrm>
            <a:off x="906191" y="1602717"/>
            <a:ext cx="1532209" cy="1532209"/>
          </a:xfrm>
          <a:custGeom>
            <a:avLst/>
            <a:gdLst>
              <a:gd name="connsiteX0" fmla="*/ 0 w 1532209"/>
              <a:gd name="connsiteY0" fmla="*/ 0 h 1532209"/>
              <a:gd name="connsiteX1" fmla="*/ 1532209 w 1532209"/>
              <a:gd name="connsiteY1" fmla="*/ 0 h 1532209"/>
              <a:gd name="connsiteX2" fmla="*/ 1532209 w 1532209"/>
              <a:gd name="connsiteY2" fmla="*/ 1532209 h 1532209"/>
              <a:gd name="connsiteX3" fmla="*/ 0 w 1532209"/>
              <a:gd name="connsiteY3" fmla="*/ 1532209 h 1532209"/>
            </a:gdLst>
            <a:ahLst/>
            <a:cxnLst>
              <a:cxn ang="0">
                <a:pos x="connsiteX0" y="connsiteY0"/>
              </a:cxn>
              <a:cxn ang="0">
                <a:pos x="connsiteX1" y="connsiteY1"/>
              </a:cxn>
              <a:cxn ang="0">
                <a:pos x="connsiteX2" y="connsiteY2"/>
              </a:cxn>
              <a:cxn ang="0">
                <a:pos x="connsiteX3" y="connsiteY3"/>
              </a:cxn>
            </a:cxnLst>
            <a:rect l="l" t="t" r="r" b="b"/>
            <a:pathLst>
              <a:path w="1532209" h="1532209">
                <a:moveTo>
                  <a:pt x="0" y="0"/>
                </a:moveTo>
                <a:lnTo>
                  <a:pt x="1532209" y="0"/>
                </a:lnTo>
                <a:lnTo>
                  <a:pt x="1532209" y="1532209"/>
                </a:lnTo>
                <a:lnTo>
                  <a:pt x="0" y="1532209"/>
                </a:lnTo>
                <a:close/>
              </a:path>
            </a:pathLst>
          </a:custGeom>
        </p:spPr>
        <p:txBody>
          <a:bodyPr wrap="square">
            <a:noAutofit/>
          </a:bodyPr>
          <a:lstStyle/>
          <a:p>
            <a:endParaRPr lang="id-ID" dirty="0"/>
          </a:p>
        </p:txBody>
      </p:sp>
    </p:spTree>
    <p:extLst>
      <p:ext uri="{BB962C8B-B14F-4D97-AF65-F5344CB8AC3E}">
        <p14:creationId xmlns:p14="http://schemas.microsoft.com/office/powerpoint/2010/main" val="8483674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64"/>
                                        </p:tgtEl>
                                        <p:attrNameLst>
                                          <p:attrName>style.visibility</p:attrName>
                                        </p:attrNameLst>
                                      </p:cBhvr>
                                      <p:to>
                                        <p:strVal val="visible"/>
                                      </p:to>
                                    </p:set>
                                    <p:animEffect transition="in" filter="wipe(left)">
                                      <p:cBhvr>
                                        <p:cTn id="7" dur="500"/>
                                        <p:tgtEl>
                                          <p:spTgt spid="864"/>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41"/>
                                        </p:tgtEl>
                                        <p:attrNameLst>
                                          <p:attrName>style.visibility</p:attrName>
                                        </p:attrNameLst>
                                      </p:cBhvr>
                                      <p:to>
                                        <p:strVal val="visible"/>
                                      </p:to>
                                    </p:set>
                                    <p:animEffect transition="in" filter="wipe(up)">
                                      <p:cBhvr>
                                        <p:cTn id="10" dur="500"/>
                                        <p:tgtEl>
                                          <p:spTgt spid="41"/>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42"/>
                                        </p:tgtEl>
                                        <p:attrNameLst>
                                          <p:attrName>style.visibility</p:attrName>
                                        </p:attrNameLst>
                                      </p:cBhvr>
                                      <p:to>
                                        <p:strVal val="visible"/>
                                      </p:to>
                                    </p:set>
                                    <p:animEffect transition="in" filter="wipe(up)">
                                      <p:cBhvr>
                                        <p:cTn id="13" dur="500"/>
                                        <p:tgtEl>
                                          <p:spTgt spid="42"/>
                                        </p:tgtEl>
                                      </p:cBhvr>
                                    </p:animEffect>
                                  </p:childTnLst>
                                </p:cTn>
                              </p:par>
                              <p:par>
                                <p:cTn id="14" presetID="22" presetClass="entr" presetSubtype="4" fill="hold" nodeType="withEffect">
                                  <p:stCondLst>
                                    <p:cond delay="75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49" presetClass="entr" presetSubtype="0" decel="100000" fill="hold" grpId="0" nodeType="withEffect" nodePh="1">
                                  <p:stCondLst>
                                    <p:cond delay="1250"/>
                                  </p:stCondLst>
                                  <p:endCondLst>
                                    <p:cond evt="begin" delay="0">
                                      <p:tn val="17"/>
                                    </p:cond>
                                  </p:endCondLst>
                                  <p:childTnLst>
                                    <p:set>
                                      <p:cBhvr>
                                        <p:cTn id="18" dur="1" fill="hold">
                                          <p:stCondLst>
                                            <p:cond delay="0"/>
                                          </p:stCondLst>
                                        </p:cTn>
                                        <p:tgtEl>
                                          <p:spTgt spid="44"/>
                                        </p:tgtEl>
                                        <p:attrNameLst>
                                          <p:attrName>style.visibility</p:attrName>
                                        </p:attrNameLst>
                                      </p:cBhvr>
                                      <p:to>
                                        <p:strVal val="visible"/>
                                      </p:to>
                                    </p:set>
                                    <p:anim calcmode="lin" valueType="num">
                                      <p:cBhvr>
                                        <p:cTn id="19" dur="750" fill="hold"/>
                                        <p:tgtEl>
                                          <p:spTgt spid="44"/>
                                        </p:tgtEl>
                                        <p:attrNameLst>
                                          <p:attrName>ppt_w</p:attrName>
                                        </p:attrNameLst>
                                      </p:cBhvr>
                                      <p:tavLst>
                                        <p:tav tm="0">
                                          <p:val>
                                            <p:fltVal val="0"/>
                                          </p:val>
                                        </p:tav>
                                        <p:tav tm="100000">
                                          <p:val>
                                            <p:strVal val="#ppt_w"/>
                                          </p:val>
                                        </p:tav>
                                      </p:tavLst>
                                    </p:anim>
                                    <p:anim calcmode="lin" valueType="num">
                                      <p:cBhvr>
                                        <p:cTn id="20" dur="750" fill="hold"/>
                                        <p:tgtEl>
                                          <p:spTgt spid="44"/>
                                        </p:tgtEl>
                                        <p:attrNameLst>
                                          <p:attrName>ppt_h</p:attrName>
                                        </p:attrNameLst>
                                      </p:cBhvr>
                                      <p:tavLst>
                                        <p:tav tm="0">
                                          <p:val>
                                            <p:fltVal val="0"/>
                                          </p:val>
                                        </p:tav>
                                        <p:tav tm="100000">
                                          <p:val>
                                            <p:strVal val="#ppt_h"/>
                                          </p:val>
                                        </p:tav>
                                      </p:tavLst>
                                    </p:anim>
                                    <p:anim calcmode="lin" valueType="num">
                                      <p:cBhvr>
                                        <p:cTn id="21" dur="750" fill="hold"/>
                                        <p:tgtEl>
                                          <p:spTgt spid="44"/>
                                        </p:tgtEl>
                                        <p:attrNameLst>
                                          <p:attrName>style.rotation</p:attrName>
                                        </p:attrNameLst>
                                      </p:cBhvr>
                                      <p:tavLst>
                                        <p:tav tm="0">
                                          <p:val>
                                            <p:fltVal val="360"/>
                                          </p:val>
                                        </p:tav>
                                        <p:tav tm="100000">
                                          <p:val>
                                            <p:fltVal val="0"/>
                                          </p:val>
                                        </p:tav>
                                      </p:tavLst>
                                    </p:anim>
                                    <p:animEffect transition="in" filter="fade">
                                      <p:cBhvr>
                                        <p:cTn id="22" dur="750"/>
                                        <p:tgtEl>
                                          <p:spTgt spid="44"/>
                                        </p:tgtEl>
                                      </p:cBhvr>
                                    </p:animEffect>
                                  </p:childTnLst>
                                </p:cTn>
                              </p:par>
                              <p:par>
                                <p:cTn id="23" presetID="22" presetClass="entr" presetSubtype="1" fill="hold" nodeType="withEffect">
                                  <p:stCondLst>
                                    <p:cond delay="1750"/>
                                  </p:stCondLst>
                                  <p:childTnLst>
                                    <p:set>
                                      <p:cBhvr>
                                        <p:cTn id="24" dur="1" fill="hold">
                                          <p:stCondLst>
                                            <p:cond delay="0"/>
                                          </p:stCondLst>
                                        </p:cTn>
                                        <p:tgtEl>
                                          <p:spTgt spid="32"/>
                                        </p:tgtEl>
                                        <p:attrNameLst>
                                          <p:attrName>style.visibility</p:attrName>
                                        </p:attrNameLst>
                                      </p:cBhvr>
                                      <p:to>
                                        <p:strVal val="visible"/>
                                      </p:to>
                                    </p:set>
                                    <p:animEffect transition="in" filter="wipe(up)">
                                      <p:cBhvr>
                                        <p:cTn id="25" dur="500"/>
                                        <p:tgtEl>
                                          <p:spTgt spid="32"/>
                                        </p:tgtEl>
                                      </p:cBhvr>
                                    </p:animEffect>
                                  </p:childTnLst>
                                </p:cTn>
                              </p:par>
                              <p:par>
                                <p:cTn id="26" presetID="22" presetClass="entr" presetSubtype="4" fill="hold" nodeType="withEffect">
                                  <p:stCondLst>
                                    <p:cond delay="200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4" grpId="0" animBg="1"/>
      <p:bldP spid="41" grpId="0" animBg="1"/>
      <p:bldP spid="42" grpId="0" animBg="1"/>
      <p:bldP spid="44"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Milestones 2">
    <p:spTree>
      <p:nvGrpSpPr>
        <p:cNvPr id="1" name=""/>
        <p:cNvGrpSpPr/>
        <p:nvPr/>
      </p:nvGrpSpPr>
      <p:grpSpPr>
        <a:xfrm>
          <a:off x="0" y="0"/>
          <a:ext cx="0" cy="0"/>
          <a:chOff x="0" y="0"/>
          <a:chExt cx="0" cy="0"/>
        </a:xfrm>
      </p:grpSpPr>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1374081"/>
            <a:ext cx="274815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15" name="Picture Placeholder 26">
            <a:extLst>
              <a:ext uri="{FF2B5EF4-FFF2-40B4-BE49-F238E27FC236}">
                <a16:creationId xmlns:a16="http://schemas.microsoft.com/office/drawing/2014/main" id="{0C1D2F11-72C3-46DD-BFAD-345410103B2B}"/>
              </a:ext>
            </a:extLst>
          </p:cNvPr>
          <p:cNvSpPr>
            <a:spLocks noGrp="1"/>
          </p:cNvSpPr>
          <p:nvPr>
            <p:ph type="pic" sz="quarter" idx="24"/>
          </p:nvPr>
        </p:nvSpPr>
        <p:spPr>
          <a:xfrm>
            <a:off x="8648354" y="2068285"/>
            <a:ext cx="2721430" cy="2721430"/>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a:ln w="88900">
            <a:solidFill>
              <a:schemeClr val="bg1"/>
            </a:solidFill>
          </a:ln>
        </p:spPr>
        <p:txBody>
          <a:bodyPr wrap="square">
            <a:noAutofit/>
          </a:bodyPr>
          <a:lstStyle>
            <a:lvl1pPr marL="0" indent="0" algn="ctr">
              <a:buNone/>
              <a:defRPr>
                <a:solidFill>
                  <a:schemeClr val="bg1">
                    <a:lumMod val="75000"/>
                  </a:schemeClr>
                </a:solidFill>
              </a:defRPr>
            </a:lvl1pPr>
          </a:lstStyle>
          <a:p>
            <a:endParaRPr lang="id-ID"/>
          </a:p>
        </p:txBody>
      </p:sp>
      <p:sp>
        <p:nvSpPr>
          <p:cNvPr id="2" name="Rectangle 1">
            <a:extLst>
              <a:ext uri="{FF2B5EF4-FFF2-40B4-BE49-F238E27FC236}">
                <a16:creationId xmlns:a16="http://schemas.microsoft.com/office/drawing/2014/main" id="{1E0193DD-5F5A-4FAA-97E4-36739720412D}"/>
              </a:ext>
            </a:extLst>
          </p:cNvPr>
          <p:cNvSpPr/>
          <p:nvPr userDrawn="1"/>
        </p:nvSpPr>
        <p:spPr>
          <a:xfrm>
            <a:off x="1146629" y="3429000"/>
            <a:ext cx="8316685" cy="1694543"/>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p>
        </p:txBody>
      </p:sp>
    </p:spTree>
    <p:extLst>
      <p:ext uri="{BB962C8B-B14F-4D97-AF65-F5344CB8AC3E}">
        <p14:creationId xmlns:p14="http://schemas.microsoft.com/office/powerpoint/2010/main" val="37025175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par>
                                <p:cTn id="8" presetID="49" presetClass="entr" presetSubtype="0" decel="100000" fill="hold" grpId="0" nodeType="withEffect">
                                  <p:stCondLst>
                                    <p:cond delay="250"/>
                                  </p:stCondLst>
                                  <p:childTnLst>
                                    <p:set>
                                      <p:cBhvr>
                                        <p:cTn id="9" dur="1" fill="hold">
                                          <p:stCondLst>
                                            <p:cond delay="0"/>
                                          </p:stCondLst>
                                        </p:cTn>
                                        <p:tgtEl>
                                          <p:spTgt spid="15"/>
                                        </p:tgtEl>
                                        <p:attrNameLst>
                                          <p:attrName>style.visibility</p:attrName>
                                        </p:attrNameLst>
                                      </p:cBhvr>
                                      <p:to>
                                        <p:strVal val="visible"/>
                                      </p:to>
                                    </p:set>
                                    <p:anim calcmode="lin" valueType="num">
                                      <p:cBhvr>
                                        <p:cTn id="10" dur="750" fill="hold"/>
                                        <p:tgtEl>
                                          <p:spTgt spid="15"/>
                                        </p:tgtEl>
                                        <p:attrNameLst>
                                          <p:attrName>ppt_w</p:attrName>
                                        </p:attrNameLst>
                                      </p:cBhvr>
                                      <p:tavLst>
                                        <p:tav tm="0">
                                          <p:val>
                                            <p:fltVal val="0"/>
                                          </p:val>
                                        </p:tav>
                                        <p:tav tm="100000">
                                          <p:val>
                                            <p:strVal val="#ppt_w"/>
                                          </p:val>
                                        </p:tav>
                                      </p:tavLst>
                                    </p:anim>
                                    <p:anim calcmode="lin" valueType="num">
                                      <p:cBhvr>
                                        <p:cTn id="11" dur="750" fill="hold"/>
                                        <p:tgtEl>
                                          <p:spTgt spid="15"/>
                                        </p:tgtEl>
                                        <p:attrNameLst>
                                          <p:attrName>ppt_h</p:attrName>
                                        </p:attrNameLst>
                                      </p:cBhvr>
                                      <p:tavLst>
                                        <p:tav tm="0">
                                          <p:val>
                                            <p:fltVal val="0"/>
                                          </p:val>
                                        </p:tav>
                                        <p:tav tm="100000">
                                          <p:val>
                                            <p:strVal val="#ppt_h"/>
                                          </p:val>
                                        </p:tav>
                                      </p:tavLst>
                                    </p:anim>
                                    <p:anim calcmode="lin" valueType="num">
                                      <p:cBhvr>
                                        <p:cTn id="12" dur="750" fill="hold"/>
                                        <p:tgtEl>
                                          <p:spTgt spid="15"/>
                                        </p:tgtEl>
                                        <p:attrNameLst>
                                          <p:attrName>style.rotation</p:attrName>
                                        </p:attrNameLst>
                                      </p:cBhvr>
                                      <p:tavLst>
                                        <p:tav tm="0">
                                          <p:val>
                                            <p:fltVal val="360"/>
                                          </p:val>
                                        </p:tav>
                                        <p:tav tm="100000">
                                          <p:val>
                                            <p:fltVal val="0"/>
                                          </p:val>
                                        </p:tav>
                                      </p:tavLst>
                                    </p:anim>
                                    <p:animEffect transition="in" filter="fade">
                                      <p:cBhvr>
                                        <p:cTn id="13" dur="750"/>
                                        <p:tgtEl>
                                          <p:spTgt spid="15"/>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5" grpId="0" animBg="1"/>
      <p:bldP spid="2"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51_Title Slide">
    <p:bg>
      <p:bgPr>
        <a:solidFill>
          <a:srgbClr val="2E2E2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5496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6_Title Slide">
    <p:bg>
      <p:bgPr>
        <a:solidFill>
          <a:srgbClr val="2E2E2E"/>
        </a:solidFill>
        <a:effectLst/>
      </p:bgPr>
    </p:bg>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654C0CB4-EE1E-4978-9032-F54A5295D6C1}"/>
              </a:ext>
            </a:extLst>
          </p:cNvPr>
          <p:cNvSpPr>
            <a:spLocks noGrp="1"/>
          </p:cNvSpPr>
          <p:nvPr>
            <p:ph type="pic" sz="quarter" idx="12"/>
          </p:nvPr>
        </p:nvSpPr>
        <p:spPr>
          <a:xfrm rot="1860000">
            <a:off x="4314703" y="2020056"/>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
        <p:nvSpPr>
          <p:cNvPr id="3" name="Picture Placeholder 6">
            <a:extLst>
              <a:ext uri="{FF2B5EF4-FFF2-40B4-BE49-F238E27FC236}">
                <a16:creationId xmlns:a16="http://schemas.microsoft.com/office/drawing/2014/main" id="{9A1E2D98-AE7B-4AF9-97E3-917FC4A04141}"/>
              </a:ext>
            </a:extLst>
          </p:cNvPr>
          <p:cNvSpPr>
            <a:spLocks noGrp="1"/>
          </p:cNvSpPr>
          <p:nvPr>
            <p:ph type="pic" sz="quarter" idx="11"/>
          </p:nvPr>
        </p:nvSpPr>
        <p:spPr>
          <a:xfrm>
            <a:off x="5797124" y="1410657"/>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96174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0" y="0"/>
            <a:ext cx="7317246" cy="6858000"/>
          </a:xfrm>
          <a:prstGeom prst="rect">
            <a:avLst/>
          </a:prstGeom>
          <a:noFill/>
          <a:effectLst/>
        </p:spPr>
        <p:txBody>
          <a:bodyPr/>
          <a:lstStyle>
            <a:lvl1pPr marL="0" indent="0" algn="ctr">
              <a:buNone/>
              <a:defRPr sz="1750">
                <a:solidFill>
                  <a:schemeClr val="bg1">
                    <a:lumMod val="85000"/>
                  </a:schemeClr>
                </a:solidFill>
              </a:defRPr>
            </a:lvl1pPr>
          </a:lstStyle>
          <a:p>
            <a:endParaRPr lang="id-ID"/>
          </a:p>
        </p:txBody>
      </p:sp>
    </p:spTree>
    <p:extLst>
      <p:ext uri="{BB962C8B-B14F-4D97-AF65-F5344CB8AC3E}">
        <p14:creationId xmlns:p14="http://schemas.microsoft.com/office/powerpoint/2010/main" val="20407409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4874754" y="0"/>
            <a:ext cx="7317246" cy="6858000"/>
          </a:xfrm>
          <a:prstGeom prst="rect">
            <a:avLst/>
          </a:prstGeom>
          <a:noFill/>
          <a:effectLst/>
        </p:spPr>
        <p:txBody>
          <a:bodyPr/>
          <a:lstStyle>
            <a:lvl1pPr marL="0" indent="0" algn="ctr">
              <a:buNone/>
              <a:defRPr sz="1750">
                <a:solidFill>
                  <a:schemeClr val="bg1">
                    <a:lumMod val="75000"/>
                  </a:schemeClr>
                </a:solidFill>
              </a:defRPr>
            </a:lvl1pPr>
          </a:lstStyle>
          <a:p>
            <a:endParaRPr lang="id-ID"/>
          </a:p>
        </p:txBody>
      </p:sp>
      <p:sp>
        <p:nvSpPr>
          <p:cNvPr id="4" name="Picture Placeholder 4">
            <a:extLst>
              <a:ext uri="{FF2B5EF4-FFF2-40B4-BE49-F238E27FC236}">
                <a16:creationId xmlns:a16="http://schemas.microsoft.com/office/drawing/2014/main" id="{5079231F-0860-42D7-BAD7-C52DE3003530}"/>
              </a:ext>
            </a:extLst>
          </p:cNvPr>
          <p:cNvSpPr>
            <a:spLocks noGrp="1"/>
          </p:cNvSpPr>
          <p:nvPr>
            <p:ph type="pic" sz="quarter" idx="11"/>
          </p:nvPr>
        </p:nvSpPr>
        <p:spPr>
          <a:xfrm>
            <a:off x="7778617" y="1664041"/>
            <a:ext cx="3580478" cy="3352459"/>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innerShdw blurRad="127000">
              <a:prstClr val="black"/>
            </a:inn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5" name="Picture Placeholder 4">
            <a:extLst>
              <a:ext uri="{FF2B5EF4-FFF2-40B4-BE49-F238E27FC236}">
                <a16:creationId xmlns:a16="http://schemas.microsoft.com/office/drawing/2014/main" id="{B0ED2CA9-67A8-4E4A-8924-7D87AB3DAB0F}"/>
              </a:ext>
            </a:extLst>
          </p:cNvPr>
          <p:cNvSpPr>
            <a:spLocks noGrp="1"/>
          </p:cNvSpPr>
          <p:nvPr>
            <p:ph type="pic" sz="quarter" idx="12"/>
          </p:nvPr>
        </p:nvSpPr>
        <p:spPr>
          <a:xfrm>
            <a:off x="7105876" y="1155674"/>
            <a:ext cx="3935616" cy="3684981"/>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6" name="Picture Placeholder 4">
            <a:extLst>
              <a:ext uri="{FF2B5EF4-FFF2-40B4-BE49-F238E27FC236}">
                <a16:creationId xmlns:a16="http://schemas.microsoft.com/office/drawing/2014/main" id="{7A9C3ADB-9806-47E2-9472-56E97CD086E3}"/>
              </a:ext>
            </a:extLst>
          </p:cNvPr>
          <p:cNvSpPr>
            <a:spLocks noGrp="1"/>
          </p:cNvSpPr>
          <p:nvPr>
            <p:ph type="pic" sz="quarter" idx="13"/>
          </p:nvPr>
        </p:nvSpPr>
        <p:spPr>
          <a:xfrm>
            <a:off x="6063842" y="553093"/>
            <a:ext cx="4309041" cy="4034625"/>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Tree>
    <p:extLst>
      <p:ext uri="{BB962C8B-B14F-4D97-AF65-F5344CB8AC3E}">
        <p14:creationId xmlns:p14="http://schemas.microsoft.com/office/powerpoint/2010/main" val="23135431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14:presetBounceEnd="50000">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14:bounceEnd="50000">
                                          <p:cBhvr additive="base">
                                            <p:cTn id="10"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14:presetBounceEnd="50000">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14:bounceEnd="50000">
                                          <p:cBhvr additive="base">
                                            <p:cTn id="14"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sp>
        <p:nvSpPr>
          <p:cNvPr id="3" name="Picture Placeholder 13">
            <a:extLst>
              <a:ext uri="{FF2B5EF4-FFF2-40B4-BE49-F238E27FC236}">
                <a16:creationId xmlns:a16="http://schemas.microsoft.com/office/drawing/2014/main" id="{FB699EFC-0871-4E5F-91F3-66BA13CB8BF0}"/>
              </a:ext>
            </a:extLst>
          </p:cNvPr>
          <p:cNvSpPr>
            <a:spLocks noGrp="1"/>
          </p:cNvSpPr>
          <p:nvPr>
            <p:ph type="pic" sz="quarter" idx="17"/>
          </p:nvPr>
        </p:nvSpPr>
        <p:spPr>
          <a:xfrm>
            <a:off x="5917295" y="2117492"/>
            <a:ext cx="3993948" cy="2532956"/>
          </a:xfrm>
          <a:custGeom>
            <a:avLst/>
            <a:gdLst>
              <a:gd name="connsiteX0" fmla="*/ 14010 w 5330699"/>
              <a:gd name="connsiteY0" fmla="*/ 0 h 3735977"/>
              <a:gd name="connsiteX1" fmla="*/ 5316689 w 5330699"/>
              <a:gd name="connsiteY1" fmla="*/ 0 h 3735977"/>
              <a:gd name="connsiteX2" fmla="*/ 5330699 w 5330699"/>
              <a:gd name="connsiteY2" fmla="*/ 14010 h 3735977"/>
              <a:gd name="connsiteX3" fmla="*/ 5330699 w 5330699"/>
              <a:gd name="connsiteY3" fmla="*/ 3721967 h 3735977"/>
              <a:gd name="connsiteX4" fmla="*/ 5316689 w 5330699"/>
              <a:gd name="connsiteY4" fmla="*/ 3735977 h 3735977"/>
              <a:gd name="connsiteX5" fmla="*/ 14010 w 5330699"/>
              <a:gd name="connsiteY5" fmla="*/ 3735977 h 3735977"/>
              <a:gd name="connsiteX6" fmla="*/ 0 w 5330699"/>
              <a:gd name="connsiteY6" fmla="*/ 3721967 h 3735977"/>
              <a:gd name="connsiteX7" fmla="*/ 0 w 5330699"/>
              <a:gd name="connsiteY7" fmla="*/ 14010 h 3735977"/>
              <a:gd name="connsiteX8" fmla="*/ 14010 w 5330699"/>
              <a:gd name="connsiteY8" fmla="*/ 0 h 3735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0699" h="3735977">
                <a:moveTo>
                  <a:pt x="14010" y="0"/>
                </a:moveTo>
                <a:lnTo>
                  <a:pt x="5316689" y="0"/>
                </a:lnTo>
                <a:cubicBezTo>
                  <a:pt x="5324427" y="0"/>
                  <a:pt x="5330699" y="6272"/>
                  <a:pt x="5330699" y="14010"/>
                </a:cubicBezTo>
                <a:lnTo>
                  <a:pt x="5330699" y="3721967"/>
                </a:lnTo>
                <a:cubicBezTo>
                  <a:pt x="5330699" y="3729705"/>
                  <a:pt x="5324427" y="3735977"/>
                  <a:pt x="5316689" y="3735977"/>
                </a:cubicBezTo>
                <a:lnTo>
                  <a:pt x="14010" y="3735977"/>
                </a:lnTo>
                <a:cubicBezTo>
                  <a:pt x="6272" y="3735977"/>
                  <a:pt x="0" y="3729705"/>
                  <a:pt x="0" y="3721967"/>
                </a:cubicBezTo>
                <a:lnTo>
                  <a:pt x="0" y="14010"/>
                </a:lnTo>
                <a:cubicBezTo>
                  <a:pt x="0" y="6272"/>
                  <a:pt x="6272" y="0"/>
                  <a:pt x="14010" y="0"/>
                </a:cubicBezTo>
                <a:close/>
              </a:path>
            </a:pathLst>
          </a:custGeom>
          <a:noFill/>
          <a:effectLst>
            <a:innerShdw blurRad="63500">
              <a:prstClr val="black"/>
            </a:innerShdw>
          </a:effectLst>
        </p:spPr>
        <p:txBody>
          <a:bodyPr wrap="square">
            <a:noAutofit/>
          </a:bodyPr>
          <a:lstStyle>
            <a:lvl1pPr marL="0" indent="0" algn="ctr">
              <a:buNone/>
              <a:defRPr sz="1750">
                <a:solidFill>
                  <a:schemeClr val="bg1">
                    <a:lumMod val="75000"/>
                  </a:schemeClr>
                </a:solidFill>
              </a:defRPr>
            </a:lvl1pPr>
          </a:lstStyle>
          <a:p>
            <a:endParaRPr lang="id-ID"/>
          </a:p>
        </p:txBody>
      </p:sp>
      <p:sp>
        <p:nvSpPr>
          <p:cNvPr id="4" name="Freeform: Shape 3">
            <a:extLst>
              <a:ext uri="{FF2B5EF4-FFF2-40B4-BE49-F238E27FC236}">
                <a16:creationId xmlns:a16="http://schemas.microsoft.com/office/drawing/2014/main" id="{1215F2C3-09FA-437B-B4C4-7557A40A6733}"/>
              </a:ext>
            </a:extLst>
          </p:cNvPr>
          <p:cNvSpPr/>
          <p:nvPr userDrawn="1"/>
        </p:nvSpPr>
        <p:spPr>
          <a:xfrm flipH="1">
            <a:off x="6781800" y="1340172"/>
            <a:ext cx="5410200" cy="3351280"/>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75293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2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17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F8A0F70-1803-4F6B-A292-3CE3B085306B}"/>
              </a:ext>
            </a:extLst>
          </p:cNvPr>
          <p:cNvSpPr>
            <a:spLocks noGrp="1"/>
          </p:cNvSpPr>
          <p:nvPr>
            <p:ph type="pic" sz="quarter" idx="11"/>
          </p:nvPr>
        </p:nvSpPr>
        <p:spPr>
          <a:xfrm>
            <a:off x="990072" y="1569768"/>
            <a:ext cx="4996444" cy="2631281"/>
          </a:xfrm>
          <a:custGeom>
            <a:avLst/>
            <a:gdLst>
              <a:gd name="connsiteX0" fmla="*/ 0 w 2051050"/>
              <a:gd name="connsiteY0" fmla="*/ 0 h 3625850"/>
              <a:gd name="connsiteX1" fmla="*/ 2051050 w 2051050"/>
              <a:gd name="connsiteY1" fmla="*/ 0 h 3625850"/>
              <a:gd name="connsiteX2" fmla="*/ 2051050 w 2051050"/>
              <a:gd name="connsiteY2" fmla="*/ 3625850 h 3625850"/>
              <a:gd name="connsiteX3" fmla="*/ 0 w 2051050"/>
              <a:gd name="connsiteY3" fmla="*/ 3625850 h 3625850"/>
            </a:gdLst>
            <a:ahLst/>
            <a:cxnLst>
              <a:cxn ang="0">
                <a:pos x="connsiteX0" y="connsiteY0"/>
              </a:cxn>
              <a:cxn ang="0">
                <a:pos x="connsiteX1" y="connsiteY1"/>
              </a:cxn>
              <a:cxn ang="0">
                <a:pos x="connsiteX2" y="connsiteY2"/>
              </a:cxn>
              <a:cxn ang="0">
                <a:pos x="connsiteX3" y="connsiteY3"/>
              </a:cxn>
            </a:cxnLst>
            <a:rect l="l" t="t" r="r" b="b"/>
            <a:pathLst>
              <a:path w="2051050" h="3625850">
                <a:moveTo>
                  <a:pt x="0" y="0"/>
                </a:moveTo>
                <a:lnTo>
                  <a:pt x="2051050" y="0"/>
                </a:lnTo>
                <a:lnTo>
                  <a:pt x="2051050" y="3625850"/>
                </a:lnTo>
                <a:lnTo>
                  <a:pt x="0" y="3625850"/>
                </a:lnTo>
                <a:close/>
              </a:path>
            </a:pathLst>
          </a:custGeom>
          <a:noFill/>
          <a:effectLst>
            <a:innerShdw blurRad="114300">
              <a:prstClr val="black"/>
            </a:innerShdw>
          </a:effectLst>
        </p:spPr>
        <p:txBody>
          <a:bodyPr wrap="square">
            <a:noAutofit/>
          </a:bodyPr>
          <a:lstStyle>
            <a:lvl1pPr marL="0" indent="0" algn="ctr">
              <a:buNone/>
              <a:defRPr sz="125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505911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5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3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C38B63A-5533-4CD3-8B8F-2D3AB9489DC3}"/>
              </a:ext>
            </a:extLst>
          </p:cNvPr>
          <p:cNvSpPr>
            <a:spLocks noGrp="1"/>
          </p:cNvSpPr>
          <p:nvPr>
            <p:ph type="pic" sz="quarter" idx="10" hasCustomPrompt="1"/>
          </p:nvPr>
        </p:nvSpPr>
        <p:spPr>
          <a:xfrm>
            <a:off x="-14453" y="0"/>
            <a:ext cx="6857999" cy="6857999"/>
          </a:xfrm>
          <a:custGeom>
            <a:avLst/>
            <a:gdLst>
              <a:gd name="connsiteX0" fmla="*/ 1600502 w 4866967"/>
              <a:gd name="connsiteY0" fmla="*/ 0 h 4866967"/>
              <a:gd name="connsiteX1" fmla="*/ 3266465 w 4866967"/>
              <a:gd name="connsiteY1" fmla="*/ 0 h 4866967"/>
              <a:gd name="connsiteX2" fmla="*/ 3266465 w 4866967"/>
              <a:gd name="connsiteY2" fmla="*/ 1600502 h 4866967"/>
              <a:gd name="connsiteX3" fmla="*/ 4866967 w 4866967"/>
              <a:gd name="connsiteY3" fmla="*/ 1600502 h 4866967"/>
              <a:gd name="connsiteX4" fmla="*/ 4866967 w 4866967"/>
              <a:gd name="connsiteY4" fmla="*/ 3266465 h 4866967"/>
              <a:gd name="connsiteX5" fmla="*/ 3266465 w 4866967"/>
              <a:gd name="connsiteY5" fmla="*/ 3266465 h 4866967"/>
              <a:gd name="connsiteX6" fmla="*/ 3266465 w 4866967"/>
              <a:gd name="connsiteY6" fmla="*/ 4866967 h 4866967"/>
              <a:gd name="connsiteX7" fmla="*/ 1600502 w 4866967"/>
              <a:gd name="connsiteY7" fmla="*/ 4866967 h 4866967"/>
              <a:gd name="connsiteX8" fmla="*/ 1600502 w 4866967"/>
              <a:gd name="connsiteY8" fmla="*/ 3266465 h 4866967"/>
              <a:gd name="connsiteX9" fmla="*/ 0 w 4866967"/>
              <a:gd name="connsiteY9" fmla="*/ 3266465 h 4866967"/>
              <a:gd name="connsiteX10" fmla="*/ 0 w 4866967"/>
              <a:gd name="connsiteY10" fmla="*/ 1600502 h 4866967"/>
              <a:gd name="connsiteX11" fmla="*/ 1600502 w 4866967"/>
              <a:gd name="connsiteY11" fmla="*/ 1600502 h 4866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66967" h="4866967">
                <a:moveTo>
                  <a:pt x="1600502" y="0"/>
                </a:moveTo>
                <a:lnTo>
                  <a:pt x="3266465" y="0"/>
                </a:lnTo>
                <a:lnTo>
                  <a:pt x="3266465" y="1600502"/>
                </a:lnTo>
                <a:lnTo>
                  <a:pt x="4866967" y="1600502"/>
                </a:lnTo>
                <a:lnTo>
                  <a:pt x="4866967" y="3266465"/>
                </a:lnTo>
                <a:lnTo>
                  <a:pt x="3266465" y="3266465"/>
                </a:lnTo>
                <a:lnTo>
                  <a:pt x="3266465" y="4866967"/>
                </a:lnTo>
                <a:lnTo>
                  <a:pt x="1600502" y="4866967"/>
                </a:lnTo>
                <a:lnTo>
                  <a:pt x="1600502" y="3266465"/>
                </a:lnTo>
                <a:lnTo>
                  <a:pt x="0" y="3266465"/>
                </a:lnTo>
                <a:lnTo>
                  <a:pt x="0" y="1600502"/>
                </a:lnTo>
                <a:lnTo>
                  <a:pt x="1600502" y="1600502"/>
                </a:lnTo>
                <a:close/>
              </a:path>
            </a:pathLst>
          </a:custGeom>
          <a:solidFill>
            <a:schemeClr val="bg1">
              <a:lumMod val="95000"/>
              <a:alpha val="25000"/>
            </a:schemeClr>
          </a:solidFill>
        </p:spPr>
        <p:txBody>
          <a:bodyPr wrap="square">
            <a:noAutofit/>
          </a:bodyPr>
          <a:lstStyle>
            <a:lvl1pPr marL="0" indent="0">
              <a:buNone/>
              <a:defRPr sz="1600">
                <a:solidFill>
                  <a:schemeClr val="bg1">
                    <a:lumMod val="95000"/>
                  </a:schemeClr>
                </a:solidFill>
              </a:defRPr>
            </a:lvl1pPr>
          </a:lstStyle>
          <a:p>
            <a:r>
              <a:rPr lang="en-US" dirty="0"/>
              <a:t>Image placeholder</a:t>
            </a:r>
          </a:p>
        </p:txBody>
      </p:sp>
      <p:grpSp>
        <p:nvGrpSpPr>
          <p:cNvPr id="32" name="Group 31">
            <a:extLst>
              <a:ext uri="{FF2B5EF4-FFF2-40B4-BE49-F238E27FC236}">
                <a16:creationId xmlns:a16="http://schemas.microsoft.com/office/drawing/2014/main" id="{EF729915-C93D-4A96-B95B-31D094CC0F38}"/>
              </a:ext>
            </a:extLst>
          </p:cNvPr>
          <p:cNvGrpSpPr/>
          <p:nvPr userDrawn="1"/>
        </p:nvGrpSpPr>
        <p:grpSpPr>
          <a:xfrm>
            <a:off x="10518773" y="6305366"/>
            <a:ext cx="1445625" cy="180232"/>
            <a:chOff x="10518773" y="6305366"/>
            <a:chExt cx="1445625" cy="180232"/>
          </a:xfrm>
        </p:grpSpPr>
        <p:sp>
          <p:nvSpPr>
            <p:cNvPr id="11" name="Oval 10">
              <a:extLst>
                <a:ext uri="{FF2B5EF4-FFF2-40B4-BE49-F238E27FC236}">
                  <a16:creationId xmlns:a16="http://schemas.microsoft.com/office/drawing/2014/main" id="{BBB330CB-4776-4F63-ABF4-F9140EF2B7E3}"/>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a:extLst>
                <a:ext uri="{FF2B5EF4-FFF2-40B4-BE49-F238E27FC236}">
                  <a16:creationId xmlns:a16="http://schemas.microsoft.com/office/drawing/2014/main" id="{CF1D4A48-68A4-4A14-A50D-2C0FE860E582}"/>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a:extLst>
                <a:ext uri="{FF2B5EF4-FFF2-40B4-BE49-F238E27FC236}">
                  <a16:creationId xmlns:a16="http://schemas.microsoft.com/office/drawing/2014/main" id="{A7967BE4-8334-4926-9B8E-A0649189AFF0}"/>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0275752C-9709-404C-835F-71B923814BBC}"/>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AAD06B4-1CCE-485E-95A1-CC3DED5DED4D}"/>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29B230B1-471F-49CF-8A5F-FE3145FC9C6F}"/>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49">
              <a:extLst>
                <a:ext uri="{FF2B5EF4-FFF2-40B4-BE49-F238E27FC236}">
                  <a16:creationId xmlns:a16="http://schemas.microsoft.com/office/drawing/2014/main" id="{9167E76A-BF2A-4883-972E-5EA3FDAD2506}"/>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9" name="Freeform 77">
              <a:extLst>
                <a:ext uri="{FF2B5EF4-FFF2-40B4-BE49-F238E27FC236}">
                  <a16:creationId xmlns:a16="http://schemas.microsoft.com/office/drawing/2014/main" id="{F19D450B-CE82-4585-9C53-82844E3F955C}"/>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20" name="Freeform 78">
              <a:extLst>
                <a:ext uri="{FF2B5EF4-FFF2-40B4-BE49-F238E27FC236}">
                  <a16:creationId xmlns:a16="http://schemas.microsoft.com/office/drawing/2014/main" id="{1671BEC8-75C7-484B-9B59-2CE33D1E3D07}"/>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21" name="Freeform 79">
              <a:extLst>
                <a:ext uri="{FF2B5EF4-FFF2-40B4-BE49-F238E27FC236}">
                  <a16:creationId xmlns:a16="http://schemas.microsoft.com/office/drawing/2014/main" id="{9271CB80-8E2F-4D7D-B372-EF4D8372819F}"/>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22" name="Freeform 86">
              <a:extLst>
                <a:ext uri="{FF2B5EF4-FFF2-40B4-BE49-F238E27FC236}">
                  <a16:creationId xmlns:a16="http://schemas.microsoft.com/office/drawing/2014/main" id="{E5F4A778-21DA-4B71-8C66-E34DB8D558C3}"/>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24" name="Group 23">
              <a:extLst>
                <a:ext uri="{FF2B5EF4-FFF2-40B4-BE49-F238E27FC236}">
                  <a16:creationId xmlns:a16="http://schemas.microsoft.com/office/drawing/2014/main" id="{4FC4BF90-2AFA-4F29-B2B2-81105073C148}"/>
                </a:ext>
              </a:extLst>
            </p:cNvPr>
            <p:cNvGrpSpPr/>
            <p:nvPr/>
          </p:nvGrpSpPr>
          <p:grpSpPr>
            <a:xfrm>
              <a:off x="11781941" y="6305366"/>
              <a:ext cx="182457" cy="180232"/>
              <a:chOff x="4774879" y="1756927"/>
              <a:chExt cx="362038" cy="357623"/>
            </a:xfrm>
            <a:solidFill>
              <a:schemeClr val="bg1"/>
            </a:solidFill>
          </p:grpSpPr>
          <p:sp>
            <p:nvSpPr>
              <p:cNvPr id="29" name="Oval 28">
                <a:extLst>
                  <a:ext uri="{FF2B5EF4-FFF2-40B4-BE49-F238E27FC236}">
                    <a16:creationId xmlns:a16="http://schemas.microsoft.com/office/drawing/2014/main" id="{68A72803-2351-49BF-A0CC-5C11C32B2008}"/>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Freeform 78">
                <a:extLst>
                  <a:ext uri="{FF2B5EF4-FFF2-40B4-BE49-F238E27FC236}">
                    <a16:creationId xmlns:a16="http://schemas.microsoft.com/office/drawing/2014/main" id="{12707E90-100B-4A18-A3F4-47ED1B27DD46}"/>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25" name="Group 4">
              <a:extLst>
                <a:ext uri="{FF2B5EF4-FFF2-40B4-BE49-F238E27FC236}">
                  <a16:creationId xmlns:a16="http://schemas.microsoft.com/office/drawing/2014/main" id="{DF720979-9FD0-4BB3-A886-FE1EEF5869E0}"/>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26" name="Freeform 5">
                <a:extLst>
                  <a:ext uri="{FF2B5EF4-FFF2-40B4-BE49-F238E27FC236}">
                    <a16:creationId xmlns:a16="http://schemas.microsoft.com/office/drawing/2014/main" id="{993F2757-8A9F-488C-8004-20051C278170}"/>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24122E1-9C4A-46A8-A3E7-5AF4FFC0243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413E8B79-EFC2-4D39-906C-B47977C3CC5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31" name="TextBox 30">
            <a:extLst>
              <a:ext uri="{FF2B5EF4-FFF2-40B4-BE49-F238E27FC236}">
                <a16:creationId xmlns:a16="http://schemas.microsoft.com/office/drawing/2014/main" id="{AAE5138A-EB72-4CD2-B7CB-04B627358B46}"/>
              </a:ext>
            </a:extLst>
          </p:cNvPr>
          <p:cNvSpPr txBox="1"/>
          <p:nvPr/>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1873331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4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C589AD0-709F-4985-BE99-E8E3FE32CEDB}"/>
              </a:ext>
            </a:extLst>
          </p:cNvPr>
          <p:cNvSpPr>
            <a:spLocks noGrp="1"/>
          </p:cNvSpPr>
          <p:nvPr>
            <p:ph type="pic" sz="quarter" idx="10" hasCustomPrompt="1"/>
          </p:nvPr>
        </p:nvSpPr>
        <p:spPr>
          <a:xfrm>
            <a:off x="6179949" y="666427"/>
            <a:ext cx="2510726" cy="5253926"/>
          </a:xfrm>
          <a:custGeom>
            <a:avLst/>
            <a:gdLst>
              <a:gd name="connsiteX0" fmla="*/ 0 w 2510726"/>
              <a:gd name="connsiteY0" fmla="*/ 0 h 5253926"/>
              <a:gd name="connsiteX1" fmla="*/ 2510726 w 2510726"/>
              <a:gd name="connsiteY1" fmla="*/ 0 h 5253926"/>
              <a:gd name="connsiteX2" fmla="*/ 2510726 w 2510726"/>
              <a:gd name="connsiteY2" fmla="*/ 5253926 h 5253926"/>
              <a:gd name="connsiteX3" fmla="*/ 0 w 2510726"/>
              <a:gd name="connsiteY3" fmla="*/ 5253926 h 5253926"/>
            </a:gdLst>
            <a:ahLst/>
            <a:cxnLst>
              <a:cxn ang="0">
                <a:pos x="connsiteX0" y="connsiteY0"/>
              </a:cxn>
              <a:cxn ang="0">
                <a:pos x="connsiteX1" y="connsiteY1"/>
              </a:cxn>
              <a:cxn ang="0">
                <a:pos x="connsiteX2" y="connsiteY2"/>
              </a:cxn>
              <a:cxn ang="0">
                <a:pos x="connsiteX3" y="connsiteY3"/>
              </a:cxn>
            </a:cxnLst>
            <a:rect l="l" t="t" r="r" b="b"/>
            <a:pathLst>
              <a:path w="2510726" h="5253926">
                <a:moveTo>
                  <a:pt x="0" y="0"/>
                </a:moveTo>
                <a:lnTo>
                  <a:pt x="2510726" y="0"/>
                </a:lnTo>
                <a:lnTo>
                  <a:pt x="2510726" y="5253926"/>
                </a:lnTo>
                <a:lnTo>
                  <a:pt x="0" y="5253926"/>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779607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55599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9D56977-2CEA-4FE6-8F79-5E2940F82D68}"/>
              </a:ext>
            </a:extLst>
          </p:cNvPr>
          <p:cNvSpPr>
            <a:spLocks noGrp="1"/>
          </p:cNvSpPr>
          <p:nvPr>
            <p:ph type="pic" sz="quarter" idx="10" hasCustomPrompt="1"/>
          </p:nvPr>
        </p:nvSpPr>
        <p:spPr>
          <a:xfrm>
            <a:off x="1544664" y="933773"/>
            <a:ext cx="9102672" cy="3157780"/>
          </a:xfrm>
          <a:custGeom>
            <a:avLst/>
            <a:gdLst>
              <a:gd name="connsiteX0" fmla="*/ 0 w 9102672"/>
              <a:gd name="connsiteY0" fmla="*/ 0 h 3157780"/>
              <a:gd name="connsiteX1" fmla="*/ 9102672 w 9102672"/>
              <a:gd name="connsiteY1" fmla="*/ 0 h 3157780"/>
              <a:gd name="connsiteX2" fmla="*/ 9102672 w 9102672"/>
              <a:gd name="connsiteY2" fmla="*/ 3157780 h 3157780"/>
              <a:gd name="connsiteX3" fmla="*/ 0 w 9102672"/>
              <a:gd name="connsiteY3" fmla="*/ 3157780 h 3157780"/>
            </a:gdLst>
            <a:ahLst/>
            <a:cxnLst>
              <a:cxn ang="0">
                <a:pos x="connsiteX0" y="connsiteY0"/>
              </a:cxn>
              <a:cxn ang="0">
                <a:pos x="connsiteX1" y="connsiteY1"/>
              </a:cxn>
              <a:cxn ang="0">
                <a:pos x="connsiteX2" y="connsiteY2"/>
              </a:cxn>
              <a:cxn ang="0">
                <a:pos x="connsiteX3" y="connsiteY3"/>
              </a:cxn>
            </a:cxnLst>
            <a:rect l="l" t="t" r="r" b="b"/>
            <a:pathLst>
              <a:path w="9102672" h="3157780">
                <a:moveTo>
                  <a:pt x="0" y="0"/>
                </a:moveTo>
                <a:lnTo>
                  <a:pt x="9102672" y="0"/>
                </a:lnTo>
                <a:lnTo>
                  <a:pt x="9102672" y="3157780"/>
                </a:lnTo>
                <a:lnTo>
                  <a:pt x="0" y="315778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9765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97CA8F6-EB85-41B4-925E-ABAA8996AFBE}"/>
              </a:ext>
            </a:extLst>
          </p:cNvPr>
          <p:cNvSpPr>
            <a:spLocks noGrp="1"/>
          </p:cNvSpPr>
          <p:nvPr>
            <p:ph type="pic" sz="quarter" idx="10" hasCustomPrompt="1"/>
          </p:nvPr>
        </p:nvSpPr>
        <p:spPr>
          <a:xfrm>
            <a:off x="1529166"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7756F986-4F6A-4063-A711-BA8C11B11F09}"/>
              </a:ext>
            </a:extLst>
          </p:cNvPr>
          <p:cNvSpPr>
            <a:spLocks noGrp="1"/>
          </p:cNvSpPr>
          <p:nvPr>
            <p:ph type="pic" sz="quarter" idx="11" hasCustomPrompt="1"/>
          </p:nvPr>
        </p:nvSpPr>
        <p:spPr>
          <a:xfrm>
            <a:off x="3845185"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75E47AA1-F7B6-4239-8EDD-D9F7FEB38BCF}"/>
              </a:ext>
            </a:extLst>
          </p:cNvPr>
          <p:cNvSpPr>
            <a:spLocks noGrp="1"/>
          </p:cNvSpPr>
          <p:nvPr>
            <p:ph type="pic" sz="quarter" idx="12" hasCustomPrompt="1"/>
          </p:nvPr>
        </p:nvSpPr>
        <p:spPr>
          <a:xfrm>
            <a:off x="3845185" y="3970975"/>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497474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4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D639B71-3EE7-4E43-906C-00EBDDBFDAFB}"/>
              </a:ext>
            </a:extLst>
          </p:cNvPr>
          <p:cNvSpPr>
            <a:spLocks noGrp="1"/>
          </p:cNvSpPr>
          <p:nvPr>
            <p:ph type="pic" sz="quarter" idx="10" hasCustomPrompt="1"/>
          </p:nvPr>
        </p:nvSpPr>
        <p:spPr>
          <a:xfrm>
            <a:off x="3363134" y="914400"/>
            <a:ext cx="8828867" cy="5943600"/>
          </a:xfrm>
          <a:custGeom>
            <a:avLst/>
            <a:gdLst>
              <a:gd name="connsiteX0" fmla="*/ 0 w 8828867"/>
              <a:gd name="connsiteY0" fmla="*/ 0 h 5943600"/>
              <a:gd name="connsiteX1" fmla="*/ 8828867 w 8828867"/>
              <a:gd name="connsiteY1" fmla="*/ 0 h 5943600"/>
              <a:gd name="connsiteX2" fmla="*/ 8828867 w 8828867"/>
              <a:gd name="connsiteY2" fmla="*/ 5943600 h 5943600"/>
              <a:gd name="connsiteX3" fmla="*/ 0 w 8828867"/>
              <a:gd name="connsiteY3" fmla="*/ 5943600 h 5943600"/>
            </a:gdLst>
            <a:ahLst/>
            <a:cxnLst>
              <a:cxn ang="0">
                <a:pos x="connsiteX0" y="connsiteY0"/>
              </a:cxn>
              <a:cxn ang="0">
                <a:pos x="connsiteX1" y="connsiteY1"/>
              </a:cxn>
              <a:cxn ang="0">
                <a:pos x="connsiteX2" y="connsiteY2"/>
              </a:cxn>
              <a:cxn ang="0">
                <a:pos x="connsiteX3" y="connsiteY3"/>
              </a:cxn>
            </a:cxnLst>
            <a:rect l="l" t="t" r="r" b="b"/>
            <a:pathLst>
              <a:path w="8828867" h="5943600">
                <a:moveTo>
                  <a:pt x="0" y="0"/>
                </a:moveTo>
                <a:lnTo>
                  <a:pt x="8828867" y="0"/>
                </a:lnTo>
                <a:lnTo>
                  <a:pt x="8828867" y="5943600"/>
                </a:lnTo>
                <a:lnTo>
                  <a:pt x="0" y="59436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91052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633A05B-83AB-4159-AAD7-3C8CE2937869}"/>
              </a:ext>
            </a:extLst>
          </p:cNvPr>
          <p:cNvSpPr>
            <a:spLocks noGrp="1"/>
          </p:cNvSpPr>
          <p:nvPr>
            <p:ph type="pic" sz="quarter" idx="10" hasCustomPrompt="1"/>
          </p:nvPr>
        </p:nvSpPr>
        <p:spPr>
          <a:xfrm>
            <a:off x="2" y="1"/>
            <a:ext cx="5656880" cy="6858000"/>
          </a:xfrm>
          <a:custGeom>
            <a:avLst/>
            <a:gdLst>
              <a:gd name="connsiteX0" fmla="*/ 0 w 6090833"/>
              <a:gd name="connsiteY0" fmla="*/ 0 h 6858000"/>
              <a:gd name="connsiteX1" fmla="*/ 6090833 w 6090833"/>
              <a:gd name="connsiteY1" fmla="*/ 0 h 6858000"/>
              <a:gd name="connsiteX2" fmla="*/ 6090833 w 6090833"/>
              <a:gd name="connsiteY2" fmla="*/ 6858000 h 6858000"/>
              <a:gd name="connsiteX3" fmla="*/ 0 w 60908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0833" h="6858000">
                <a:moveTo>
                  <a:pt x="0" y="0"/>
                </a:moveTo>
                <a:lnTo>
                  <a:pt x="6090833" y="0"/>
                </a:lnTo>
                <a:lnTo>
                  <a:pt x="6090833"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5" name="Picture Placeholder 14">
            <a:extLst>
              <a:ext uri="{FF2B5EF4-FFF2-40B4-BE49-F238E27FC236}">
                <a16:creationId xmlns:a16="http://schemas.microsoft.com/office/drawing/2014/main" id="{46E6012B-6F2A-4EDF-9461-BDD5C719E609}"/>
              </a:ext>
            </a:extLst>
          </p:cNvPr>
          <p:cNvSpPr>
            <a:spLocks noGrp="1"/>
          </p:cNvSpPr>
          <p:nvPr>
            <p:ph type="pic" sz="quarter" idx="11" hasCustomPrompt="1"/>
          </p:nvPr>
        </p:nvSpPr>
        <p:spPr>
          <a:xfrm>
            <a:off x="5264255"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4" name="Picture Placeholder 13">
            <a:extLst>
              <a:ext uri="{FF2B5EF4-FFF2-40B4-BE49-F238E27FC236}">
                <a16:creationId xmlns:a16="http://schemas.microsoft.com/office/drawing/2014/main" id="{D5BBADC3-C867-4C41-B61F-C163F200FA56}"/>
              </a:ext>
            </a:extLst>
          </p:cNvPr>
          <p:cNvSpPr>
            <a:spLocks noGrp="1"/>
          </p:cNvSpPr>
          <p:nvPr>
            <p:ph type="pic" sz="quarter" idx="12" hasCustomPrompt="1"/>
          </p:nvPr>
        </p:nvSpPr>
        <p:spPr>
          <a:xfrm>
            <a:off x="7183457"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3" name="Picture Placeholder 12">
            <a:extLst>
              <a:ext uri="{FF2B5EF4-FFF2-40B4-BE49-F238E27FC236}">
                <a16:creationId xmlns:a16="http://schemas.microsoft.com/office/drawing/2014/main" id="{2306DD1E-F810-4F90-BAD0-E1A19EAED1EA}"/>
              </a:ext>
            </a:extLst>
          </p:cNvPr>
          <p:cNvSpPr>
            <a:spLocks noGrp="1"/>
          </p:cNvSpPr>
          <p:nvPr>
            <p:ph type="pic" sz="quarter" idx="13" hasCustomPrompt="1"/>
          </p:nvPr>
        </p:nvSpPr>
        <p:spPr>
          <a:xfrm>
            <a:off x="9102659"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42210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1+#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250" fill="hold"/>
                                        <p:tgtEl>
                                          <p:spTgt spid="13"/>
                                        </p:tgtEl>
                                        <p:attrNameLst>
                                          <p:attrName>ppt_x</p:attrName>
                                        </p:attrNameLst>
                                      </p:cBhvr>
                                      <p:tavLst>
                                        <p:tav tm="0">
                                          <p:val>
                                            <p:strVal val="1+#ppt_w/2"/>
                                          </p:val>
                                        </p:tav>
                                        <p:tav tm="100000">
                                          <p:val>
                                            <p:strVal val="#ppt_x"/>
                                          </p:val>
                                        </p:tav>
                                      </p:tavLst>
                                    </p:anim>
                                    <p:anim calcmode="lin" valueType="num">
                                      <p:cBhvr additive="base">
                                        <p:cTn id="20" dur="12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P spid="14" grpId="0" animBg="1"/>
      <p:bldP spid="13"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E0B2475-81CD-4306-BD8F-050409DD02EF}"/>
              </a:ext>
            </a:extLst>
          </p:cNvPr>
          <p:cNvSpPr>
            <a:spLocks noGrp="1"/>
          </p:cNvSpPr>
          <p:nvPr>
            <p:ph type="pic" sz="quarter" idx="10" hasCustomPrompt="1"/>
          </p:nvPr>
        </p:nvSpPr>
        <p:spPr>
          <a:xfrm>
            <a:off x="6571282" y="0"/>
            <a:ext cx="5620719" cy="5470902"/>
          </a:xfrm>
          <a:custGeom>
            <a:avLst/>
            <a:gdLst>
              <a:gd name="connsiteX0" fmla="*/ 0 w 5620719"/>
              <a:gd name="connsiteY0" fmla="*/ 0 h 5470902"/>
              <a:gd name="connsiteX1" fmla="*/ 5620719 w 5620719"/>
              <a:gd name="connsiteY1" fmla="*/ 0 h 5470902"/>
              <a:gd name="connsiteX2" fmla="*/ 5620719 w 5620719"/>
              <a:gd name="connsiteY2" fmla="*/ 5470902 h 5470902"/>
              <a:gd name="connsiteX3" fmla="*/ 0 w 5620719"/>
              <a:gd name="connsiteY3" fmla="*/ 5470902 h 5470902"/>
            </a:gdLst>
            <a:ahLst/>
            <a:cxnLst>
              <a:cxn ang="0">
                <a:pos x="connsiteX0" y="connsiteY0"/>
              </a:cxn>
              <a:cxn ang="0">
                <a:pos x="connsiteX1" y="connsiteY1"/>
              </a:cxn>
              <a:cxn ang="0">
                <a:pos x="connsiteX2" y="connsiteY2"/>
              </a:cxn>
              <a:cxn ang="0">
                <a:pos x="connsiteX3" y="connsiteY3"/>
              </a:cxn>
            </a:cxnLst>
            <a:rect l="l" t="t" r="r" b="b"/>
            <a:pathLst>
              <a:path w="5620719" h="5470902">
                <a:moveTo>
                  <a:pt x="0" y="0"/>
                </a:moveTo>
                <a:lnTo>
                  <a:pt x="5620719" y="0"/>
                </a:lnTo>
                <a:lnTo>
                  <a:pt x="5620719" y="5470902"/>
                </a:lnTo>
                <a:lnTo>
                  <a:pt x="0" y="547090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04660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4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CB361817-74E8-4917-A5D9-8F3E0260D624}"/>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TextBox 22">
            <a:extLst>
              <a:ext uri="{FF2B5EF4-FFF2-40B4-BE49-F238E27FC236}">
                <a16:creationId xmlns:a16="http://schemas.microsoft.com/office/drawing/2014/main" id="{5D115988-165A-478C-B65A-FA4140A382E9}"/>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E6466E81-64B8-453F-9785-A54C4FB44193}"/>
              </a:ext>
            </a:extLst>
          </p:cNvPr>
          <p:cNvGrpSpPr/>
          <p:nvPr userDrawn="1"/>
        </p:nvGrpSpPr>
        <p:grpSpPr>
          <a:xfrm>
            <a:off x="0" y="6264677"/>
            <a:ext cx="504825" cy="261611"/>
            <a:chOff x="109752" y="6539112"/>
            <a:chExt cx="381717" cy="197813"/>
          </a:xfrm>
        </p:grpSpPr>
        <p:cxnSp>
          <p:nvCxnSpPr>
            <p:cNvPr id="25" name="Straight Connector 24">
              <a:extLst>
                <a:ext uri="{FF2B5EF4-FFF2-40B4-BE49-F238E27FC236}">
                  <a16:creationId xmlns:a16="http://schemas.microsoft.com/office/drawing/2014/main" id="{56A2D490-6318-44F9-9F2E-998D908CC06C}"/>
                </a:ext>
              </a:extLst>
            </p:cNvPr>
            <p:cNvCxnSpPr>
              <a:cxnSpLocks/>
            </p:cNvCxnSpPr>
            <p:nvPr/>
          </p:nvCxnSpPr>
          <p:spPr>
            <a:xfrm>
              <a:off x="491469" y="6539112"/>
              <a:ext cx="0" cy="197812"/>
            </a:xfrm>
            <a:prstGeom prst="line">
              <a:avLst/>
            </a:prstGeom>
            <a:ln w="1587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A0D73E00-4085-46E6-BA50-DEBEE096ED11}"/>
                </a:ext>
              </a:extLst>
            </p:cNvPr>
            <p:cNvSpPr/>
            <p:nvPr/>
          </p:nvSpPr>
          <p:spPr>
            <a:xfrm>
              <a:off x="109752" y="6539112"/>
              <a:ext cx="45719" cy="19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7" name="TextBox 26">
            <a:extLst>
              <a:ext uri="{FF2B5EF4-FFF2-40B4-BE49-F238E27FC236}">
                <a16:creationId xmlns:a16="http://schemas.microsoft.com/office/drawing/2014/main" id="{4286327E-7AFF-4013-9A2B-A473370B7983}"/>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alpha val="54000"/>
                  </a:schemeClr>
                </a:solidFill>
                <a:latin typeface="Segoe UI" panose="020B0502040204020203" pitchFamily="34" charset="0"/>
                <a:cs typeface="Segoe UI" panose="020B0502040204020203" pitchFamily="34" charset="0"/>
              </a:rPr>
              <a:t>2018 © MediPro </a:t>
            </a:r>
            <a:r>
              <a:rPr lang="id-ID" sz="1100" dirty="0">
                <a:solidFill>
                  <a:schemeClr val="bg1">
                    <a:alpha val="54000"/>
                  </a:schemeClr>
                </a:solidFill>
                <a:latin typeface="Segoe UI Light" panose="020B0502040204020203" pitchFamily="34" charset="0"/>
                <a:cs typeface="Segoe UI Light" panose="020B0502040204020203" pitchFamily="34" charset="0"/>
              </a:rPr>
              <a:t>Presentation Template</a:t>
            </a:r>
          </a:p>
        </p:txBody>
      </p:sp>
      <p:sp>
        <p:nvSpPr>
          <p:cNvPr id="28" name="Rectangle: Top Corners Rounded 27">
            <a:extLst>
              <a:ext uri="{FF2B5EF4-FFF2-40B4-BE49-F238E27FC236}">
                <a16:creationId xmlns:a16="http://schemas.microsoft.com/office/drawing/2014/main" id="{8D6D802D-DEA6-47ED-BB44-8C5172CEFB38}"/>
              </a:ext>
            </a:extLst>
          </p:cNvPr>
          <p:cNvSpPr/>
          <p:nvPr userDrawn="1"/>
        </p:nvSpPr>
        <p:spPr>
          <a:xfrm rot="16200000">
            <a:off x="7844210" y="2137809"/>
            <a:ext cx="180231" cy="8515347"/>
          </a:xfrm>
          <a:prstGeom prst="round2SameRect">
            <a:avLst>
              <a:gd name="adj1" fmla="val 50000"/>
              <a:gd name="adj2" fmla="val 0"/>
            </a:avLst>
          </a:prstGeom>
          <a:solidFill>
            <a:schemeClr val="accent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550B2F02-EC95-42C7-93AC-CAC7B167A316}"/>
              </a:ext>
            </a:extLst>
          </p:cNvPr>
          <p:cNvGrpSpPr/>
          <p:nvPr userDrawn="1"/>
        </p:nvGrpSpPr>
        <p:grpSpPr>
          <a:xfrm>
            <a:off x="10518773" y="6305366"/>
            <a:ext cx="1445625" cy="180232"/>
            <a:chOff x="10518773" y="6305366"/>
            <a:chExt cx="1445625" cy="180232"/>
          </a:xfrm>
        </p:grpSpPr>
        <p:sp>
          <p:nvSpPr>
            <p:cNvPr id="3" name="Oval 2">
              <a:extLst>
                <a:ext uri="{FF2B5EF4-FFF2-40B4-BE49-F238E27FC236}">
                  <a16:creationId xmlns:a16="http://schemas.microsoft.com/office/drawing/2014/main" id="{30E3EC86-966F-4ADD-8CBF-A094E16A3F14}"/>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a:extLst>
                <a:ext uri="{FF2B5EF4-FFF2-40B4-BE49-F238E27FC236}">
                  <a16:creationId xmlns:a16="http://schemas.microsoft.com/office/drawing/2014/main" id="{796B5AF0-A1CC-4FB2-9998-9C49DAFB0A7C}"/>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a:extLst>
                <a:ext uri="{FF2B5EF4-FFF2-40B4-BE49-F238E27FC236}">
                  <a16:creationId xmlns:a16="http://schemas.microsoft.com/office/drawing/2014/main" id="{90DFED47-29EE-4EC8-9145-0031B0981FF1}"/>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a:extLst>
                <a:ext uri="{FF2B5EF4-FFF2-40B4-BE49-F238E27FC236}">
                  <a16:creationId xmlns:a16="http://schemas.microsoft.com/office/drawing/2014/main" id="{F6E109D9-1148-4CCC-B107-E4F640F8E8DB}"/>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Oval 6">
              <a:extLst>
                <a:ext uri="{FF2B5EF4-FFF2-40B4-BE49-F238E27FC236}">
                  <a16:creationId xmlns:a16="http://schemas.microsoft.com/office/drawing/2014/main" id="{E6C26BAF-6DD8-45F0-87F9-19C401A60380}"/>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Oval 7">
              <a:extLst>
                <a:ext uri="{FF2B5EF4-FFF2-40B4-BE49-F238E27FC236}">
                  <a16:creationId xmlns:a16="http://schemas.microsoft.com/office/drawing/2014/main" id="{DFB44636-40D3-4CBF-9AD0-F1CFBC3F8DE3}"/>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49">
              <a:extLst>
                <a:ext uri="{FF2B5EF4-FFF2-40B4-BE49-F238E27FC236}">
                  <a16:creationId xmlns:a16="http://schemas.microsoft.com/office/drawing/2014/main" id="{0F2A4CAD-D0DD-447C-B22A-96D77FC3336D}"/>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0" name="Freeform 77">
              <a:extLst>
                <a:ext uri="{FF2B5EF4-FFF2-40B4-BE49-F238E27FC236}">
                  <a16:creationId xmlns:a16="http://schemas.microsoft.com/office/drawing/2014/main" id="{06B85A73-CA2D-403F-8891-E05FD86A364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11" name="Freeform 78">
              <a:extLst>
                <a:ext uri="{FF2B5EF4-FFF2-40B4-BE49-F238E27FC236}">
                  <a16:creationId xmlns:a16="http://schemas.microsoft.com/office/drawing/2014/main" id="{D70A34FC-62CD-4E5A-8276-8BE6277150D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12" name="Freeform 79">
              <a:extLst>
                <a:ext uri="{FF2B5EF4-FFF2-40B4-BE49-F238E27FC236}">
                  <a16:creationId xmlns:a16="http://schemas.microsoft.com/office/drawing/2014/main" id="{44D70EB0-6688-4D13-BE2E-FB14C87A8C8D}"/>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13" name="Freeform 86">
              <a:extLst>
                <a:ext uri="{FF2B5EF4-FFF2-40B4-BE49-F238E27FC236}">
                  <a16:creationId xmlns:a16="http://schemas.microsoft.com/office/drawing/2014/main" id="{043DF0C1-6E89-46E6-B8A1-431808EE048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14" name="Group 13">
              <a:extLst>
                <a:ext uri="{FF2B5EF4-FFF2-40B4-BE49-F238E27FC236}">
                  <a16:creationId xmlns:a16="http://schemas.microsoft.com/office/drawing/2014/main" id="{D1F39DB8-BAED-461C-85CA-9FA33CE0FDE5}"/>
                </a:ext>
              </a:extLst>
            </p:cNvPr>
            <p:cNvGrpSpPr/>
            <p:nvPr/>
          </p:nvGrpSpPr>
          <p:grpSpPr>
            <a:xfrm>
              <a:off x="11781941" y="6305366"/>
              <a:ext cx="182457" cy="180232"/>
              <a:chOff x="4774879" y="1756927"/>
              <a:chExt cx="362038" cy="357623"/>
            </a:xfrm>
            <a:solidFill>
              <a:schemeClr val="bg1"/>
            </a:solidFill>
          </p:grpSpPr>
          <p:sp>
            <p:nvSpPr>
              <p:cNvPr id="19" name="Oval 18">
                <a:extLst>
                  <a:ext uri="{FF2B5EF4-FFF2-40B4-BE49-F238E27FC236}">
                    <a16:creationId xmlns:a16="http://schemas.microsoft.com/office/drawing/2014/main" id="{23D6EA54-85E7-4FEB-A340-7973E67D272A}"/>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78">
                <a:extLst>
                  <a:ext uri="{FF2B5EF4-FFF2-40B4-BE49-F238E27FC236}">
                    <a16:creationId xmlns:a16="http://schemas.microsoft.com/office/drawing/2014/main" id="{6BE10C4C-7307-42E5-920A-FFA7A87748D7}"/>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15" name="Group 4">
              <a:extLst>
                <a:ext uri="{FF2B5EF4-FFF2-40B4-BE49-F238E27FC236}">
                  <a16:creationId xmlns:a16="http://schemas.microsoft.com/office/drawing/2014/main" id="{CF22F94E-6B26-4E19-BB6A-BABA1B18F4CC}"/>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16" name="Freeform 5">
                <a:extLst>
                  <a:ext uri="{FF2B5EF4-FFF2-40B4-BE49-F238E27FC236}">
                    <a16:creationId xmlns:a16="http://schemas.microsoft.com/office/drawing/2014/main" id="{3FBE2BB8-E1DD-428F-9B96-67445961312F}"/>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a:extLst>
                  <a:ext uri="{FF2B5EF4-FFF2-40B4-BE49-F238E27FC236}">
                    <a16:creationId xmlns:a16="http://schemas.microsoft.com/office/drawing/2014/main" id="{3DFE3901-99D6-4DBC-B02E-7CA98AD2DC8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a:extLst>
                  <a:ext uri="{FF2B5EF4-FFF2-40B4-BE49-F238E27FC236}">
                    <a16:creationId xmlns:a16="http://schemas.microsoft.com/office/drawing/2014/main" id="{8D2ECF6B-9D06-4345-B788-5D888019D97B}"/>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21" name="TextBox 20">
            <a:extLst>
              <a:ext uri="{FF2B5EF4-FFF2-40B4-BE49-F238E27FC236}">
                <a16:creationId xmlns:a16="http://schemas.microsoft.com/office/drawing/2014/main" id="{435EA6E3-98B6-41AE-B803-56DB8A397DD8}"/>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
        <p:nvSpPr>
          <p:cNvPr id="29" name="Rectangle 28">
            <a:extLst>
              <a:ext uri="{FF2B5EF4-FFF2-40B4-BE49-F238E27FC236}">
                <a16:creationId xmlns:a16="http://schemas.microsoft.com/office/drawing/2014/main" id="{CAFBFB66-9F13-4867-BD85-47CA187D0D8F}"/>
              </a:ext>
            </a:extLst>
          </p:cNvPr>
          <p:cNvSpPr/>
          <p:nvPr userDrawn="1"/>
        </p:nvSpPr>
        <p:spPr>
          <a:xfrm>
            <a:off x="1048720" y="1878371"/>
            <a:ext cx="10094562" cy="4057479"/>
          </a:xfrm>
          <a:prstGeom prst="rect">
            <a:avLst/>
          </a:prstGeom>
          <a:solidFill>
            <a:schemeClr val="bg1"/>
          </a:solidFill>
          <a:ln>
            <a:noFill/>
          </a:ln>
          <a:effectLst>
            <a:outerShdw blurRad="774700" dist="2032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5" name="Picture Placeholder 44">
            <a:extLst>
              <a:ext uri="{FF2B5EF4-FFF2-40B4-BE49-F238E27FC236}">
                <a16:creationId xmlns:a16="http://schemas.microsoft.com/office/drawing/2014/main" id="{E6031D3D-034E-4DD9-9F01-3B8126469681}"/>
              </a:ext>
            </a:extLst>
          </p:cNvPr>
          <p:cNvSpPr>
            <a:spLocks noGrp="1"/>
          </p:cNvSpPr>
          <p:nvPr>
            <p:ph type="pic" sz="quarter" idx="11" hasCustomPrompt="1"/>
          </p:nvPr>
        </p:nvSpPr>
        <p:spPr>
          <a:xfrm>
            <a:off x="1048721" y="1878372"/>
            <a:ext cx="4592662" cy="4057479"/>
          </a:xfrm>
          <a:custGeom>
            <a:avLst/>
            <a:gdLst>
              <a:gd name="connsiteX0" fmla="*/ 0 w 4592662"/>
              <a:gd name="connsiteY0" fmla="*/ 0 h 4057479"/>
              <a:gd name="connsiteX1" fmla="*/ 4592662 w 4592662"/>
              <a:gd name="connsiteY1" fmla="*/ 0 h 4057479"/>
              <a:gd name="connsiteX2" fmla="*/ 4592662 w 4592662"/>
              <a:gd name="connsiteY2" fmla="*/ 4057479 h 4057479"/>
              <a:gd name="connsiteX3" fmla="*/ 0 w 4592662"/>
              <a:gd name="connsiteY3" fmla="*/ 4057479 h 4057479"/>
            </a:gdLst>
            <a:ahLst/>
            <a:cxnLst>
              <a:cxn ang="0">
                <a:pos x="connsiteX0" y="connsiteY0"/>
              </a:cxn>
              <a:cxn ang="0">
                <a:pos x="connsiteX1" y="connsiteY1"/>
              </a:cxn>
              <a:cxn ang="0">
                <a:pos x="connsiteX2" y="connsiteY2"/>
              </a:cxn>
              <a:cxn ang="0">
                <a:pos x="connsiteX3" y="connsiteY3"/>
              </a:cxn>
            </a:cxnLst>
            <a:rect l="l" t="t" r="r" b="b"/>
            <a:pathLst>
              <a:path w="4592662" h="4057479">
                <a:moveTo>
                  <a:pt x="0" y="0"/>
                </a:moveTo>
                <a:lnTo>
                  <a:pt x="4592662" y="0"/>
                </a:lnTo>
                <a:lnTo>
                  <a:pt x="4592662" y="4057479"/>
                </a:lnTo>
                <a:lnTo>
                  <a:pt x="0" y="405747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05217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5"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D44B975-F9EE-404A-BACE-D2731B4366D7}"/>
              </a:ext>
            </a:extLst>
          </p:cNvPr>
          <p:cNvSpPr>
            <a:spLocks noGrp="1"/>
          </p:cNvSpPr>
          <p:nvPr>
            <p:ph type="pic" sz="quarter" idx="10" hasCustomPrompt="1"/>
          </p:nvPr>
        </p:nvSpPr>
        <p:spPr>
          <a:xfrm>
            <a:off x="1" y="1842563"/>
            <a:ext cx="4511647" cy="2248989"/>
          </a:xfrm>
          <a:custGeom>
            <a:avLst/>
            <a:gdLst>
              <a:gd name="connsiteX0" fmla="*/ 0 w 4511647"/>
              <a:gd name="connsiteY0" fmla="*/ 0 h 2248989"/>
              <a:gd name="connsiteX1" fmla="*/ 324863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0" y="0"/>
                </a:moveTo>
                <a:lnTo>
                  <a:pt x="324863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DBB09CD6-8CE3-4140-AD93-ABBBD77A5E32}"/>
              </a:ext>
            </a:extLst>
          </p:cNvPr>
          <p:cNvSpPr>
            <a:spLocks noGrp="1"/>
          </p:cNvSpPr>
          <p:nvPr>
            <p:ph type="pic" sz="quarter" idx="11" hasCustomPrompt="1"/>
          </p:nvPr>
        </p:nvSpPr>
        <p:spPr>
          <a:xfrm>
            <a:off x="3349396" y="1842563"/>
            <a:ext cx="5493208" cy="2248989"/>
          </a:xfrm>
          <a:custGeom>
            <a:avLst/>
            <a:gdLst>
              <a:gd name="connsiteX0" fmla="*/ 0 w 5493208"/>
              <a:gd name="connsiteY0" fmla="*/ 0 h 2248989"/>
              <a:gd name="connsiteX1" fmla="*/ 5493208 w 5493208"/>
              <a:gd name="connsiteY1" fmla="*/ 0 h 2248989"/>
              <a:gd name="connsiteX2" fmla="*/ 4230198 w 5493208"/>
              <a:gd name="connsiteY2" fmla="*/ 2248989 h 2248989"/>
              <a:gd name="connsiteX3" fmla="*/ 1263010 w 5493208"/>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5493208" h="2248989">
                <a:moveTo>
                  <a:pt x="0" y="0"/>
                </a:moveTo>
                <a:lnTo>
                  <a:pt x="5493208" y="0"/>
                </a:lnTo>
                <a:lnTo>
                  <a:pt x="4230198" y="2248989"/>
                </a:lnTo>
                <a:lnTo>
                  <a:pt x="126301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2F74DED8-6ED0-458B-8E6C-67DBA417B235}"/>
              </a:ext>
            </a:extLst>
          </p:cNvPr>
          <p:cNvSpPr>
            <a:spLocks noGrp="1"/>
          </p:cNvSpPr>
          <p:nvPr>
            <p:ph type="pic" sz="quarter" idx="12" hasCustomPrompt="1"/>
          </p:nvPr>
        </p:nvSpPr>
        <p:spPr>
          <a:xfrm>
            <a:off x="7680354" y="1842563"/>
            <a:ext cx="4511647" cy="2248989"/>
          </a:xfrm>
          <a:custGeom>
            <a:avLst/>
            <a:gdLst>
              <a:gd name="connsiteX0" fmla="*/ 1263010 w 4511647"/>
              <a:gd name="connsiteY0" fmla="*/ 0 h 2248989"/>
              <a:gd name="connsiteX1" fmla="*/ 451164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1263010" y="0"/>
                </a:moveTo>
                <a:lnTo>
                  <a:pt x="451164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081142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4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2A66070-B38A-43C6-BE4E-A8F7FAE57E30}"/>
              </a:ext>
            </a:extLst>
          </p:cNvPr>
          <p:cNvSpPr>
            <a:spLocks noGrp="1"/>
          </p:cNvSpPr>
          <p:nvPr>
            <p:ph type="pic" sz="quarter" idx="10" hasCustomPrompt="1"/>
          </p:nvPr>
        </p:nvSpPr>
        <p:spPr>
          <a:xfrm>
            <a:off x="0" y="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2" name="Picture Placeholder 11">
            <a:extLst>
              <a:ext uri="{FF2B5EF4-FFF2-40B4-BE49-F238E27FC236}">
                <a16:creationId xmlns:a16="http://schemas.microsoft.com/office/drawing/2014/main" id="{DF4329FE-E48B-42BD-A908-459538449E0B}"/>
              </a:ext>
            </a:extLst>
          </p:cNvPr>
          <p:cNvSpPr>
            <a:spLocks noGrp="1"/>
          </p:cNvSpPr>
          <p:nvPr>
            <p:ph type="pic" sz="quarter" idx="11" hasCustomPrompt="1"/>
          </p:nvPr>
        </p:nvSpPr>
        <p:spPr>
          <a:xfrm>
            <a:off x="6096000" y="342900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538455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0-#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1+#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5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F5BD0B3-D14B-4CB4-B956-13FD60FD4B21}"/>
              </a:ext>
            </a:extLst>
          </p:cNvPr>
          <p:cNvSpPr>
            <a:spLocks noGrp="1"/>
          </p:cNvSpPr>
          <p:nvPr>
            <p:ph type="pic" sz="quarter" idx="10" hasCustomPrompt="1"/>
          </p:nvPr>
        </p:nvSpPr>
        <p:spPr>
          <a:xfrm>
            <a:off x="6034007" y="0"/>
            <a:ext cx="3078997" cy="4482885"/>
          </a:xfrm>
          <a:custGeom>
            <a:avLst/>
            <a:gdLst>
              <a:gd name="connsiteX0" fmla="*/ 0 w 3078997"/>
              <a:gd name="connsiteY0" fmla="*/ 0 h 4482885"/>
              <a:gd name="connsiteX1" fmla="*/ 3078997 w 3078997"/>
              <a:gd name="connsiteY1" fmla="*/ 0 h 4482885"/>
              <a:gd name="connsiteX2" fmla="*/ 3078997 w 3078997"/>
              <a:gd name="connsiteY2" fmla="*/ 4482885 h 4482885"/>
              <a:gd name="connsiteX3" fmla="*/ 0 w 3078997"/>
              <a:gd name="connsiteY3" fmla="*/ 4482885 h 4482885"/>
            </a:gdLst>
            <a:ahLst/>
            <a:cxnLst>
              <a:cxn ang="0">
                <a:pos x="connsiteX0" y="connsiteY0"/>
              </a:cxn>
              <a:cxn ang="0">
                <a:pos x="connsiteX1" y="connsiteY1"/>
              </a:cxn>
              <a:cxn ang="0">
                <a:pos x="connsiteX2" y="connsiteY2"/>
              </a:cxn>
              <a:cxn ang="0">
                <a:pos x="connsiteX3" y="connsiteY3"/>
              </a:cxn>
            </a:cxnLst>
            <a:rect l="l" t="t" r="r" b="b"/>
            <a:pathLst>
              <a:path w="3078997" h="4482885">
                <a:moveTo>
                  <a:pt x="0" y="0"/>
                </a:moveTo>
                <a:lnTo>
                  <a:pt x="3078997" y="0"/>
                </a:lnTo>
                <a:lnTo>
                  <a:pt x="3078997" y="4482885"/>
                </a:lnTo>
                <a:lnTo>
                  <a:pt x="0" y="448288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AFD8D089-4311-4005-940C-8D39862177FC}"/>
              </a:ext>
            </a:extLst>
          </p:cNvPr>
          <p:cNvSpPr>
            <a:spLocks noGrp="1"/>
          </p:cNvSpPr>
          <p:nvPr>
            <p:ph type="pic" sz="quarter" idx="11" hasCustomPrompt="1"/>
          </p:nvPr>
        </p:nvSpPr>
        <p:spPr>
          <a:xfrm>
            <a:off x="9113003"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C9E71A52-B157-449E-BA91-935FE50985AA}"/>
              </a:ext>
            </a:extLst>
          </p:cNvPr>
          <p:cNvSpPr>
            <a:spLocks noGrp="1"/>
          </p:cNvSpPr>
          <p:nvPr>
            <p:ph type="pic" sz="quarter" idx="12" hasCustomPrompt="1"/>
          </p:nvPr>
        </p:nvSpPr>
        <p:spPr>
          <a:xfrm>
            <a:off x="2955010"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501876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1+#ppt_w/2"/>
                                          </p:val>
                                        </p:tav>
                                        <p:tav tm="100000">
                                          <p:val>
                                            <p:strVal val="#ppt_x"/>
                                          </p:val>
                                        </p:tav>
                                      </p:tavLst>
                                    </p:anim>
                                    <p:anim calcmode="lin" valueType="num">
                                      <p:cBhvr additive="base">
                                        <p:cTn id="1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0"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5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9E5E40D-0212-4E11-A22B-20922E1FD4E8}"/>
              </a:ext>
            </a:extLst>
          </p:cNvPr>
          <p:cNvSpPr>
            <a:spLocks noGrp="1"/>
          </p:cNvSpPr>
          <p:nvPr>
            <p:ph type="pic" sz="quarter" idx="10" hasCustomPrompt="1"/>
          </p:nvPr>
        </p:nvSpPr>
        <p:spPr>
          <a:xfrm>
            <a:off x="756562" y="929898"/>
            <a:ext cx="4308244" cy="4998204"/>
          </a:xfrm>
          <a:custGeom>
            <a:avLst/>
            <a:gdLst>
              <a:gd name="connsiteX0" fmla="*/ 0 w 4308244"/>
              <a:gd name="connsiteY0" fmla="*/ 0 h 4330222"/>
              <a:gd name="connsiteX1" fmla="*/ 4308244 w 4308244"/>
              <a:gd name="connsiteY1" fmla="*/ 0 h 4330222"/>
              <a:gd name="connsiteX2" fmla="*/ 4308244 w 4308244"/>
              <a:gd name="connsiteY2" fmla="*/ 4330222 h 4330222"/>
              <a:gd name="connsiteX3" fmla="*/ 0 w 4308244"/>
              <a:gd name="connsiteY3" fmla="*/ 4330222 h 4330222"/>
            </a:gdLst>
            <a:ahLst/>
            <a:cxnLst>
              <a:cxn ang="0">
                <a:pos x="connsiteX0" y="connsiteY0"/>
              </a:cxn>
              <a:cxn ang="0">
                <a:pos x="connsiteX1" y="connsiteY1"/>
              </a:cxn>
              <a:cxn ang="0">
                <a:pos x="connsiteX2" y="connsiteY2"/>
              </a:cxn>
              <a:cxn ang="0">
                <a:pos x="connsiteX3" y="connsiteY3"/>
              </a:cxn>
            </a:cxnLst>
            <a:rect l="l" t="t" r="r" b="b"/>
            <a:pathLst>
              <a:path w="4308244" h="4330222">
                <a:moveTo>
                  <a:pt x="0" y="0"/>
                </a:moveTo>
                <a:lnTo>
                  <a:pt x="4308244" y="0"/>
                </a:lnTo>
                <a:lnTo>
                  <a:pt x="4308244" y="4330222"/>
                </a:lnTo>
                <a:lnTo>
                  <a:pt x="0" y="4330222"/>
                </a:lnTo>
                <a:close/>
              </a:path>
            </a:pathLst>
          </a:custGeom>
          <a:solidFill>
            <a:schemeClr val="bg1">
              <a:lumMod val="95000"/>
              <a:alpha val="25000"/>
            </a:schemeClr>
          </a:solidFill>
          <a:effectLst>
            <a:outerShdw blurRad="1143000" dist="381000" dir="2700000" sx="89000" sy="89000" algn="tl" rotWithShape="0">
              <a:prstClr val="black">
                <a:alpha val="29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215996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BC8B8C2-69C3-430B-8B08-348F81EDDEE3}"/>
              </a:ext>
            </a:extLst>
          </p:cNvPr>
          <p:cNvSpPr>
            <a:spLocks noGrp="1"/>
          </p:cNvSpPr>
          <p:nvPr>
            <p:ph type="pic" sz="quarter" idx="10"/>
          </p:nvPr>
        </p:nvSpPr>
        <p:spPr>
          <a:xfrm>
            <a:off x="5715000" y="342900"/>
            <a:ext cx="6267450" cy="5219700"/>
          </a:xfrm>
          <a:prstGeom prst="rect">
            <a:avLst/>
          </a:prstGeom>
        </p:spPr>
        <p:txBody>
          <a:bodyPr/>
          <a:lstStyle>
            <a:lvl1pPr marL="0" indent="0">
              <a:buNone/>
              <a:defRPr>
                <a:solidFill>
                  <a:schemeClr val="bg1">
                    <a:lumMod val="75000"/>
                  </a:schemeClr>
                </a:solidFill>
              </a:defRPr>
            </a:lvl1pPr>
          </a:lstStyle>
          <a:p>
            <a:endParaRPr lang="id-ID"/>
          </a:p>
        </p:txBody>
      </p:sp>
      <p:sp>
        <p:nvSpPr>
          <p:cNvPr id="5" name="Rectangle 4">
            <a:extLst>
              <a:ext uri="{FF2B5EF4-FFF2-40B4-BE49-F238E27FC236}">
                <a16:creationId xmlns:a16="http://schemas.microsoft.com/office/drawing/2014/main" id="{41895876-00CD-4A5E-9239-4D43D3DD81F9}"/>
              </a:ext>
            </a:extLst>
          </p:cNvPr>
          <p:cNvSpPr/>
          <p:nvPr userDrawn="1"/>
        </p:nvSpPr>
        <p:spPr>
          <a:xfrm>
            <a:off x="0" y="5574888"/>
            <a:ext cx="12192000" cy="1283111"/>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TextBox 5">
            <a:extLst>
              <a:ext uri="{FF2B5EF4-FFF2-40B4-BE49-F238E27FC236}">
                <a16:creationId xmlns:a16="http://schemas.microsoft.com/office/drawing/2014/main" id="{5CF130E6-563E-49CF-A72B-D111A2084A17}"/>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7" name="Group 6">
            <a:extLst>
              <a:ext uri="{FF2B5EF4-FFF2-40B4-BE49-F238E27FC236}">
                <a16:creationId xmlns:a16="http://schemas.microsoft.com/office/drawing/2014/main" id="{99A17B13-2FED-47E2-8CDA-A7322F843A73}"/>
              </a:ext>
            </a:extLst>
          </p:cNvPr>
          <p:cNvGrpSpPr/>
          <p:nvPr userDrawn="1"/>
        </p:nvGrpSpPr>
        <p:grpSpPr>
          <a:xfrm>
            <a:off x="0" y="6264677"/>
            <a:ext cx="504825" cy="261611"/>
            <a:chOff x="109752" y="6539112"/>
            <a:chExt cx="381717" cy="197813"/>
          </a:xfrm>
        </p:grpSpPr>
        <p:cxnSp>
          <p:nvCxnSpPr>
            <p:cNvPr id="8" name="Straight Connector 7">
              <a:extLst>
                <a:ext uri="{FF2B5EF4-FFF2-40B4-BE49-F238E27FC236}">
                  <a16:creationId xmlns:a16="http://schemas.microsoft.com/office/drawing/2014/main" id="{BEA1AB69-4B8A-463B-96DA-D5F33A65A147}"/>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E61A561-2973-4CA2-8FF6-F7642CAF34DE}"/>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0" name="TextBox 9">
            <a:extLst>
              <a:ext uri="{FF2B5EF4-FFF2-40B4-BE49-F238E27FC236}">
                <a16:creationId xmlns:a16="http://schemas.microsoft.com/office/drawing/2014/main" id="{800EE443-6CEC-4C98-8DA3-AA429CD5F6FA}"/>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11" name="Rectangle: Top Corners Rounded 10">
            <a:extLst>
              <a:ext uri="{FF2B5EF4-FFF2-40B4-BE49-F238E27FC236}">
                <a16:creationId xmlns:a16="http://schemas.microsoft.com/office/drawing/2014/main" id="{EB94CC37-6396-4951-BDD9-86B02C10F1C1}"/>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F0F788F6-966C-4E77-A8CF-8AB6DFE206E5}"/>
              </a:ext>
            </a:extLst>
          </p:cNvPr>
          <p:cNvGrpSpPr/>
          <p:nvPr userDrawn="1"/>
        </p:nvGrpSpPr>
        <p:grpSpPr>
          <a:xfrm>
            <a:off x="10518773" y="6305366"/>
            <a:ext cx="1445625" cy="180232"/>
            <a:chOff x="10518773" y="6305366"/>
            <a:chExt cx="1445625" cy="180232"/>
          </a:xfrm>
        </p:grpSpPr>
        <p:sp>
          <p:nvSpPr>
            <p:cNvPr id="13" name="Oval 12">
              <a:extLst>
                <a:ext uri="{FF2B5EF4-FFF2-40B4-BE49-F238E27FC236}">
                  <a16:creationId xmlns:a16="http://schemas.microsoft.com/office/drawing/2014/main" id="{8BAF9513-DED1-44DD-8130-FDC029027DD2}"/>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FE9DD702-CDE8-4217-9F65-1E14CE8FC864}"/>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2A083A8-A20C-415A-8970-B6CCEBDE8F6C}"/>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3A69AF85-AB8A-4169-944E-1E4B7E6685E9}"/>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254806A4-14F7-45D7-9EF3-4A46ABC5538B}"/>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8F7D6FFB-A611-4B15-B2AD-4D55F4917E62}"/>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49">
              <a:extLst>
                <a:ext uri="{FF2B5EF4-FFF2-40B4-BE49-F238E27FC236}">
                  <a16:creationId xmlns:a16="http://schemas.microsoft.com/office/drawing/2014/main" id="{6DDF666A-F154-41C2-BDB9-4EEA8F308088}"/>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20" name="Freeform 77">
              <a:extLst>
                <a:ext uri="{FF2B5EF4-FFF2-40B4-BE49-F238E27FC236}">
                  <a16:creationId xmlns:a16="http://schemas.microsoft.com/office/drawing/2014/main" id="{A18966A3-D800-4E72-92D7-2B7981082AB5}"/>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21" name="Freeform 78">
              <a:extLst>
                <a:ext uri="{FF2B5EF4-FFF2-40B4-BE49-F238E27FC236}">
                  <a16:creationId xmlns:a16="http://schemas.microsoft.com/office/drawing/2014/main" id="{EEE31FEE-92B3-4A5D-890A-6B76A0918F3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2" name="Freeform 79">
              <a:extLst>
                <a:ext uri="{FF2B5EF4-FFF2-40B4-BE49-F238E27FC236}">
                  <a16:creationId xmlns:a16="http://schemas.microsoft.com/office/drawing/2014/main" id="{2BC82DD9-7554-47C2-BFE9-E1941AE61327}"/>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23" name="Freeform 86">
              <a:extLst>
                <a:ext uri="{FF2B5EF4-FFF2-40B4-BE49-F238E27FC236}">
                  <a16:creationId xmlns:a16="http://schemas.microsoft.com/office/drawing/2014/main" id="{FA44BBEC-188D-4FED-A711-96CE18B14512}"/>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24" name="Oval 23">
              <a:extLst>
                <a:ext uri="{FF2B5EF4-FFF2-40B4-BE49-F238E27FC236}">
                  <a16:creationId xmlns:a16="http://schemas.microsoft.com/office/drawing/2014/main" id="{5B8C8202-2E9F-427B-8446-7AA72D0C0E78}"/>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78">
              <a:extLst>
                <a:ext uri="{FF2B5EF4-FFF2-40B4-BE49-F238E27FC236}">
                  <a16:creationId xmlns:a16="http://schemas.microsoft.com/office/drawing/2014/main" id="{3849056A-94C1-4B99-8CC4-A4B2AC2C6B2D}"/>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6" name="Freeform 5">
              <a:extLst>
                <a:ext uri="{FF2B5EF4-FFF2-40B4-BE49-F238E27FC236}">
                  <a16:creationId xmlns:a16="http://schemas.microsoft.com/office/drawing/2014/main" id="{9F89C7DB-BD96-45B7-8EE8-04A3B3039CBC}"/>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CED1565-D802-42EC-8381-7B7D9C2F3B52}"/>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6A7087FA-9A75-49E7-9EA5-42DFF7CC128D}"/>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9081126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5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E10477F-0382-4C5C-9AE7-F676DD201E09}"/>
              </a:ext>
            </a:extLst>
          </p:cNvPr>
          <p:cNvSpPr>
            <a:spLocks noGrp="1"/>
          </p:cNvSpPr>
          <p:nvPr>
            <p:ph type="pic" sz="quarter" idx="10" hasCustomPrompt="1"/>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205394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5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B68395-619F-4CE5-9E65-23F0C7AFE692}"/>
              </a:ext>
            </a:extLst>
          </p:cNvPr>
          <p:cNvSpPr>
            <a:spLocks noGrp="1"/>
          </p:cNvSpPr>
          <p:nvPr>
            <p:ph type="pic" sz="quarter" idx="10" hasCustomPrompt="1"/>
          </p:nvPr>
        </p:nvSpPr>
        <p:spPr>
          <a:xfrm>
            <a:off x="1" y="2061275"/>
            <a:ext cx="12192000" cy="3177152"/>
          </a:xfrm>
          <a:custGeom>
            <a:avLst/>
            <a:gdLst>
              <a:gd name="connsiteX0" fmla="*/ 0 w 12192000"/>
              <a:gd name="connsiteY0" fmla="*/ 0 h 3177152"/>
              <a:gd name="connsiteX1" fmla="*/ 12192000 w 12192000"/>
              <a:gd name="connsiteY1" fmla="*/ 0 h 3177152"/>
              <a:gd name="connsiteX2" fmla="*/ 12192000 w 12192000"/>
              <a:gd name="connsiteY2" fmla="*/ 3177152 h 3177152"/>
              <a:gd name="connsiteX3" fmla="*/ 0 w 12192000"/>
              <a:gd name="connsiteY3" fmla="*/ 3177152 h 3177152"/>
            </a:gdLst>
            <a:ahLst/>
            <a:cxnLst>
              <a:cxn ang="0">
                <a:pos x="connsiteX0" y="connsiteY0"/>
              </a:cxn>
              <a:cxn ang="0">
                <a:pos x="connsiteX1" y="connsiteY1"/>
              </a:cxn>
              <a:cxn ang="0">
                <a:pos x="connsiteX2" y="connsiteY2"/>
              </a:cxn>
              <a:cxn ang="0">
                <a:pos x="connsiteX3" y="connsiteY3"/>
              </a:cxn>
            </a:cxnLst>
            <a:rect l="l" t="t" r="r" b="b"/>
            <a:pathLst>
              <a:path w="12192000" h="3177152">
                <a:moveTo>
                  <a:pt x="0" y="0"/>
                </a:moveTo>
                <a:lnTo>
                  <a:pt x="12192000" y="0"/>
                </a:lnTo>
                <a:lnTo>
                  <a:pt x="12192000" y="3177152"/>
                </a:lnTo>
                <a:lnTo>
                  <a:pt x="0" y="317715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768433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250" fill="hold"/>
                                        <p:tgtEl>
                                          <p:spTgt spid="5"/>
                                        </p:tgtEl>
                                        <p:attrNameLst>
                                          <p:attrName>ppt_x</p:attrName>
                                        </p:attrNameLst>
                                      </p:cBhvr>
                                      <p:tavLst>
                                        <p:tav tm="0">
                                          <p:val>
                                            <p:strVal val="1+#ppt_w/2"/>
                                          </p:val>
                                        </p:tav>
                                        <p:tav tm="100000">
                                          <p:val>
                                            <p:strVal val="#ppt_x"/>
                                          </p:val>
                                        </p:tav>
                                      </p:tavLst>
                                    </p:anim>
                                    <p:anim calcmode="lin" valueType="num">
                                      <p:cBhvr additive="base">
                                        <p:cTn id="8" dur="1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862973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5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122544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5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1A675E1-1820-43B2-9694-0DF9D5DA545A}"/>
              </a:ext>
            </a:extLst>
          </p:cNvPr>
          <p:cNvSpPr>
            <a:spLocks noGrp="1"/>
          </p:cNvSpPr>
          <p:nvPr>
            <p:ph type="pic" sz="quarter" idx="10" hasCustomPrompt="1"/>
          </p:nvPr>
        </p:nvSpPr>
        <p:spPr>
          <a:xfrm>
            <a:off x="0" y="2278252"/>
            <a:ext cx="12192000" cy="4579749"/>
          </a:xfrm>
          <a:custGeom>
            <a:avLst/>
            <a:gdLst>
              <a:gd name="connsiteX0" fmla="*/ 0 w 12192000"/>
              <a:gd name="connsiteY0" fmla="*/ 0 h 4579749"/>
              <a:gd name="connsiteX1" fmla="*/ 12192000 w 12192000"/>
              <a:gd name="connsiteY1" fmla="*/ 0 h 4579749"/>
              <a:gd name="connsiteX2" fmla="*/ 12192000 w 12192000"/>
              <a:gd name="connsiteY2" fmla="*/ 4579749 h 4579749"/>
              <a:gd name="connsiteX3" fmla="*/ 0 w 12192000"/>
              <a:gd name="connsiteY3" fmla="*/ 4579749 h 4579749"/>
            </a:gdLst>
            <a:ahLst/>
            <a:cxnLst>
              <a:cxn ang="0">
                <a:pos x="connsiteX0" y="connsiteY0"/>
              </a:cxn>
              <a:cxn ang="0">
                <a:pos x="connsiteX1" y="connsiteY1"/>
              </a:cxn>
              <a:cxn ang="0">
                <a:pos x="connsiteX2" y="connsiteY2"/>
              </a:cxn>
              <a:cxn ang="0">
                <a:pos x="connsiteX3" y="connsiteY3"/>
              </a:cxn>
            </a:cxnLst>
            <a:rect l="l" t="t" r="r" b="b"/>
            <a:pathLst>
              <a:path w="12192000" h="4579749">
                <a:moveTo>
                  <a:pt x="0" y="0"/>
                </a:moveTo>
                <a:lnTo>
                  <a:pt x="12192000" y="0"/>
                </a:lnTo>
                <a:lnTo>
                  <a:pt x="12192000" y="4579749"/>
                </a:lnTo>
                <a:lnTo>
                  <a:pt x="0" y="457974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342646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6F7234A-DC1E-4B04-B3AA-A261100EC79B}"/>
              </a:ext>
            </a:extLst>
          </p:cNvPr>
          <p:cNvSpPr>
            <a:spLocks noGrp="1"/>
          </p:cNvSpPr>
          <p:nvPr>
            <p:ph type="pic" sz="quarter" idx="12"/>
          </p:nvPr>
        </p:nvSpPr>
        <p:spPr>
          <a:xfrm>
            <a:off x="0" y="0"/>
            <a:ext cx="12192000" cy="6026947"/>
          </a:xfrm>
          <a:custGeom>
            <a:avLst/>
            <a:gdLst>
              <a:gd name="connsiteX0" fmla="*/ 0 w 12192000"/>
              <a:gd name="connsiteY0" fmla="*/ 0 h 6026947"/>
              <a:gd name="connsiteX1" fmla="*/ 12192000 w 12192000"/>
              <a:gd name="connsiteY1" fmla="*/ 0 h 6026947"/>
              <a:gd name="connsiteX2" fmla="*/ 12192000 w 12192000"/>
              <a:gd name="connsiteY2" fmla="*/ 2286000 h 6026947"/>
              <a:gd name="connsiteX3" fmla="*/ 12192000 w 12192000"/>
              <a:gd name="connsiteY3" fmla="*/ 3740947 h 6026947"/>
              <a:gd name="connsiteX4" fmla="*/ 12192000 w 12192000"/>
              <a:gd name="connsiteY4" fmla="*/ 6026947 h 6026947"/>
              <a:gd name="connsiteX5" fmla="*/ 10940585 w 12192000"/>
              <a:gd name="connsiteY5" fmla="*/ 6026947 h 6026947"/>
              <a:gd name="connsiteX6" fmla="*/ 10907093 w 12192000"/>
              <a:gd name="connsiteY6" fmla="*/ 5927671 h 6026947"/>
              <a:gd name="connsiteX7" fmla="*/ 10809155 w 12192000"/>
              <a:gd name="connsiteY7" fmla="*/ 5748615 h 6026947"/>
              <a:gd name="connsiteX8" fmla="*/ 10729984 w 12192000"/>
              <a:gd name="connsiteY8" fmla="*/ 6008250 h 6026947"/>
              <a:gd name="connsiteX9" fmla="*/ 10726218 w 12192000"/>
              <a:gd name="connsiteY9" fmla="*/ 6026947 h 6026947"/>
              <a:gd name="connsiteX10" fmla="*/ 10377509 w 12192000"/>
              <a:gd name="connsiteY10" fmla="*/ 6026947 h 6026947"/>
              <a:gd name="connsiteX11" fmla="*/ 10362069 w 12192000"/>
              <a:gd name="connsiteY11" fmla="*/ 6009415 h 6026947"/>
              <a:gd name="connsiteX12" fmla="*/ 4270528 w 12192000"/>
              <a:gd name="connsiteY12" fmla="*/ 6009415 h 6026947"/>
              <a:gd name="connsiteX13" fmla="*/ 4121499 w 12192000"/>
              <a:gd name="connsiteY13" fmla="*/ 5525072 h 6026947"/>
              <a:gd name="connsiteX14" fmla="*/ 3972471 w 12192000"/>
              <a:gd name="connsiteY14" fmla="*/ 5934901 h 6026947"/>
              <a:gd name="connsiteX15" fmla="*/ 3693042 w 12192000"/>
              <a:gd name="connsiteY15" fmla="*/ 4854444 h 6026947"/>
              <a:gd name="connsiteX16" fmla="*/ 3438937 w 12192000"/>
              <a:gd name="connsiteY16" fmla="*/ 5980890 h 6026947"/>
              <a:gd name="connsiteX17" fmla="*/ 3428924 w 12192000"/>
              <a:gd name="connsiteY17" fmla="*/ 6026947 h 6026947"/>
              <a:gd name="connsiteX18" fmla="*/ 3184726 w 12192000"/>
              <a:gd name="connsiteY18" fmla="*/ 6026947 h 6026947"/>
              <a:gd name="connsiteX19" fmla="*/ 3164774 w 12192000"/>
              <a:gd name="connsiteY19" fmla="*/ 5981548 h 6026947"/>
              <a:gd name="connsiteX20" fmla="*/ 3078301 w 12192000"/>
              <a:gd name="connsiteY20" fmla="*/ 5934901 h 6026947"/>
              <a:gd name="connsiteX21" fmla="*/ 3033185 w 12192000"/>
              <a:gd name="connsiteY21" fmla="*/ 6023968 h 6026947"/>
              <a:gd name="connsiteX22" fmla="*/ 3032222 w 12192000"/>
              <a:gd name="connsiteY22" fmla="*/ 6026947 h 6026947"/>
              <a:gd name="connsiteX23" fmla="*/ 2536286 w 12192000"/>
              <a:gd name="connsiteY23" fmla="*/ 6026947 h 6026947"/>
              <a:gd name="connsiteX24" fmla="*/ 2521226 w 12192000"/>
              <a:gd name="connsiteY24" fmla="*/ 5874649 h 6026947"/>
              <a:gd name="connsiteX25" fmla="*/ 2277272 w 12192000"/>
              <a:gd name="connsiteY25" fmla="*/ 3923015 h 6026947"/>
              <a:gd name="connsiteX26" fmla="*/ 1908994 w 12192000"/>
              <a:gd name="connsiteY26" fmla="*/ 5944471 h 6026947"/>
              <a:gd name="connsiteX27" fmla="*/ 1892325 w 12192000"/>
              <a:gd name="connsiteY27" fmla="*/ 6026947 h 6026947"/>
              <a:gd name="connsiteX28" fmla="*/ 1771580 w 12192000"/>
              <a:gd name="connsiteY28" fmla="*/ 6026947 h 6026947"/>
              <a:gd name="connsiteX29" fmla="*/ 1753344 w 12192000"/>
              <a:gd name="connsiteY29" fmla="*/ 5927915 h 6026947"/>
              <a:gd name="connsiteX30" fmla="*/ 1662529 w 12192000"/>
              <a:gd name="connsiteY30" fmla="*/ 5525072 h 6026947"/>
              <a:gd name="connsiteX31" fmla="*/ 1467057 w 12192000"/>
              <a:gd name="connsiteY31" fmla="*/ 5973832 h 6026947"/>
              <a:gd name="connsiteX32" fmla="*/ 1446589 w 12192000"/>
              <a:gd name="connsiteY32" fmla="*/ 6026947 h 6026947"/>
              <a:gd name="connsiteX33" fmla="*/ 0 w 12192000"/>
              <a:gd name="connsiteY33" fmla="*/ 6026947 h 6026947"/>
              <a:gd name="connsiteX34" fmla="*/ 0 w 12192000"/>
              <a:gd name="connsiteY34" fmla="*/ 3740947 h 6026947"/>
              <a:gd name="connsiteX35" fmla="*/ 0 w 12192000"/>
              <a:gd name="connsiteY35" fmla="*/ 2286000 h 6026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6947">
                <a:moveTo>
                  <a:pt x="0" y="0"/>
                </a:moveTo>
                <a:lnTo>
                  <a:pt x="12192000" y="0"/>
                </a:lnTo>
                <a:lnTo>
                  <a:pt x="12192000" y="2286000"/>
                </a:lnTo>
                <a:lnTo>
                  <a:pt x="12192000" y="3740947"/>
                </a:lnTo>
                <a:lnTo>
                  <a:pt x="12192000" y="6026947"/>
                </a:lnTo>
                <a:lnTo>
                  <a:pt x="10940585" y="6026947"/>
                </a:lnTo>
                <a:lnTo>
                  <a:pt x="10907093" y="5927671"/>
                </a:lnTo>
                <a:cubicBezTo>
                  <a:pt x="10872827" y="5828204"/>
                  <a:pt x="10838263" y="5741339"/>
                  <a:pt x="10809155" y="5748615"/>
                </a:cubicBezTo>
                <a:cubicBezTo>
                  <a:pt x="10778108" y="5756377"/>
                  <a:pt x="10754822" y="5880568"/>
                  <a:pt x="10729984" y="6008250"/>
                </a:cubicBezTo>
                <a:lnTo>
                  <a:pt x="10726218" y="6026947"/>
                </a:lnTo>
                <a:lnTo>
                  <a:pt x="10377509" y="6026947"/>
                </a:lnTo>
                <a:lnTo>
                  <a:pt x="10362069" y="6009415"/>
                </a:lnTo>
                <a:lnTo>
                  <a:pt x="4270528" y="6009415"/>
                </a:lnTo>
                <a:cubicBezTo>
                  <a:pt x="4279842" y="5900749"/>
                  <a:pt x="4171176" y="5537492"/>
                  <a:pt x="4121499" y="5525072"/>
                </a:cubicBezTo>
                <a:cubicBezTo>
                  <a:pt x="4071824" y="5512653"/>
                  <a:pt x="4043881" y="6046672"/>
                  <a:pt x="3972471" y="5934901"/>
                </a:cubicBezTo>
                <a:cubicBezTo>
                  <a:pt x="3901062" y="5823130"/>
                  <a:pt x="3795499" y="4798558"/>
                  <a:pt x="3693042" y="4854444"/>
                </a:cubicBezTo>
                <a:cubicBezTo>
                  <a:pt x="3616200" y="4896359"/>
                  <a:pt x="3523639" y="5570479"/>
                  <a:pt x="3438937" y="5980890"/>
                </a:cubicBezTo>
                <a:lnTo>
                  <a:pt x="3428924" y="6026947"/>
                </a:lnTo>
                <a:lnTo>
                  <a:pt x="3184726" y="6026947"/>
                </a:lnTo>
                <a:lnTo>
                  <a:pt x="3164774" y="5981548"/>
                </a:lnTo>
                <a:cubicBezTo>
                  <a:pt x="3138743" y="5930480"/>
                  <a:pt x="3110609" y="5903465"/>
                  <a:pt x="3078301" y="5934901"/>
                </a:cubicBezTo>
                <a:cubicBezTo>
                  <a:pt x="3063941" y="5948873"/>
                  <a:pt x="3048854" y="5980309"/>
                  <a:pt x="3033185" y="6023968"/>
                </a:cubicBezTo>
                <a:lnTo>
                  <a:pt x="3032222" y="6026947"/>
                </a:lnTo>
                <a:lnTo>
                  <a:pt x="2536286" y="6026947"/>
                </a:lnTo>
                <a:lnTo>
                  <a:pt x="2521226" y="5874649"/>
                </a:lnTo>
                <a:cubicBezTo>
                  <a:pt x="2440515" y="5034908"/>
                  <a:pt x="2360713" y="4008396"/>
                  <a:pt x="2277272" y="3923015"/>
                </a:cubicBezTo>
                <a:cubicBezTo>
                  <a:pt x="2160455" y="3803481"/>
                  <a:pt x="2012737" y="5371678"/>
                  <a:pt x="1908994" y="5944471"/>
                </a:cubicBezTo>
                <a:lnTo>
                  <a:pt x="1892325" y="6026947"/>
                </a:lnTo>
                <a:lnTo>
                  <a:pt x="1771580" y="6026947"/>
                </a:lnTo>
                <a:lnTo>
                  <a:pt x="1753344" y="5927915"/>
                </a:lnTo>
                <a:cubicBezTo>
                  <a:pt x="1723848" y="5747063"/>
                  <a:pt x="1698234" y="5531283"/>
                  <a:pt x="1662529" y="5525072"/>
                </a:cubicBezTo>
                <a:cubicBezTo>
                  <a:pt x="1600045" y="5514205"/>
                  <a:pt x="1532809" y="5788590"/>
                  <a:pt x="1467057" y="5973832"/>
                </a:cubicBezTo>
                <a:lnTo>
                  <a:pt x="1446589" y="6026947"/>
                </a:lnTo>
                <a:lnTo>
                  <a:pt x="0" y="6026947"/>
                </a:lnTo>
                <a:lnTo>
                  <a:pt x="0" y="3740947"/>
                </a:lnTo>
                <a:lnTo>
                  <a:pt x="0" y="228600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5731718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DDF80D-894B-4C0B-BFCC-1CC62B7D8525}"/>
              </a:ext>
            </a:extLst>
          </p:cNvPr>
          <p:cNvSpPr>
            <a:spLocks noGrp="1"/>
          </p:cNvSpPr>
          <p:nvPr>
            <p:ph type="pic" sz="quarter" idx="10"/>
          </p:nvPr>
        </p:nvSpPr>
        <p:spPr>
          <a:xfrm>
            <a:off x="1461262" y="1961535"/>
            <a:ext cx="3489632" cy="3689057"/>
          </a:xfrm>
          <a:custGeom>
            <a:avLst/>
            <a:gdLst>
              <a:gd name="connsiteX0" fmla="*/ 0 w 3489632"/>
              <a:gd name="connsiteY0" fmla="*/ 0 h 3689057"/>
              <a:gd name="connsiteX1" fmla="*/ 3489632 w 3489632"/>
              <a:gd name="connsiteY1" fmla="*/ 0 h 3689057"/>
              <a:gd name="connsiteX2" fmla="*/ 3489632 w 3489632"/>
              <a:gd name="connsiteY2" fmla="*/ 3689057 h 3689057"/>
              <a:gd name="connsiteX3" fmla="*/ 0 w 3489632"/>
              <a:gd name="connsiteY3" fmla="*/ 3689057 h 3689057"/>
            </a:gdLst>
            <a:ahLst/>
            <a:cxnLst>
              <a:cxn ang="0">
                <a:pos x="connsiteX0" y="connsiteY0"/>
              </a:cxn>
              <a:cxn ang="0">
                <a:pos x="connsiteX1" y="connsiteY1"/>
              </a:cxn>
              <a:cxn ang="0">
                <a:pos x="connsiteX2" y="connsiteY2"/>
              </a:cxn>
              <a:cxn ang="0">
                <a:pos x="connsiteX3" y="connsiteY3"/>
              </a:cxn>
            </a:cxnLst>
            <a:rect l="l" t="t" r="r" b="b"/>
            <a:pathLst>
              <a:path w="3489632" h="3689057">
                <a:moveTo>
                  <a:pt x="0" y="0"/>
                </a:moveTo>
                <a:lnTo>
                  <a:pt x="3489632" y="0"/>
                </a:lnTo>
                <a:lnTo>
                  <a:pt x="3489632" y="3689057"/>
                </a:lnTo>
                <a:lnTo>
                  <a:pt x="0" y="3689057"/>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24440886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66B9D83-776B-45B5-B200-3D723F36FC4F}"/>
              </a:ext>
            </a:extLst>
          </p:cNvPr>
          <p:cNvSpPr>
            <a:spLocks noGrp="1"/>
          </p:cNvSpPr>
          <p:nvPr>
            <p:ph type="pic" sz="quarter" idx="10"/>
          </p:nvPr>
        </p:nvSpPr>
        <p:spPr>
          <a:xfrm>
            <a:off x="5120262" y="1961535"/>
            <a:ext cx="2497167" cy="1812690"/>
          </a:xfrm>
          <a:custGeom>
            <a:avLst/>
            <a:gdLst>
              <a:gd name="connsiteX0" fmla="*/ 0 w 2497167"/>
              <a:gd name="connsiteY0" fmla="*/ 0 h 1812690"/>
              <a:gd name="connsiteX1" fmla="*/ 2497167 w 2497167"/>
              <a:gd name="connsiteY1" fmla="*/ 0 h 1812690"/>
              <a:gd name="connsiteX2" fmla="*/ 2497167 w 2497167"/>
              <a:gd name="connsiteY2" fmla="*/ 1812690 h 1812690"/>
              <a:gd name="connsiteX3" fmla="*/ 0 w 2497167"/>
              <a:gd name="connsiteY3" fmla="*/ 1812690 h 1812690"/>
            </a:gdLst>
            <a:ahLst/>
            <a:cxnLst>
              <a:cxn ang="0">
                <a:pos x="connsiteX0" y="connsiteY0"/>
              </a:cxn>
              <a:cxn ang="0">
                <a:pos x="connsiteX1" y="connsiteY1"/>
              </a:cxn>
              <a:cxn ang="0">
                <a:pos x="connsiteX2" y="connsiteY2"/>
              </a:cxn>
              <a:cxn ang="0">
                <a:pos x="connsiteX3" y="connsiteY3"/>
              </a:cxn>
            </a:cxnLst>
            <a:rect l="l" t="t" r="r" b="b"/>
            <a:pathLst>
              <a:path w="2497167" h="1812690">
                <a:moveTo>
                  <a:pt x="0" y="0"/>
                </a:moveTo>
                <a:lnTo>
                  <a:pt x="2497167" y="0"/>
                </a:lnTo>
                <a:lnTo>
                  <a:pt x="2497167" y="1812690"/>
                </a:lnTo>
                <a:lnTo>
                  <a:pt x="0" y="181269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92017076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E2E2E"/>
        </a:solidFill>
        <a:effectLst/>
      </p:bgPr>
    </p:bg>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D95588C1-3822-411A-A88C-666F8D9BC0D7}"/>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tx1">
                <a:lumMod val="50000"/>
                <a:lumOff val="5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TextBox 6">
            <a:extLst>
              <a:ext uri="{FF2B5EF4-FFF2-40B4-BE49-F238E27FC236}">
                <a16:creationId xmlns:a16="http://schemas.microsoft.com/office/drawing/2014/main" id="{C89D359B-71B3-41A9-8EAF-770B7DB589A4}"/>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8" name="Group 7">
            <a:extLst>
              <a:ext uri="{FF2B5EF4-FFF2-40B4-BE49-F238E27FC236}">
                <a16:creationId xmlns:a16="http://schemas.microsoft.com/office/drawing/2014/main" id="{A5E56DE8-8377-405F-92FB-B772A71DA3C3}"/>
              </a:ext>
            </a:extLst>
          </p:cNvPr>
          <p:cNvGrpSpPr/>
          <p:nvPr userDrawn="1"/>
        </p:nvGrpSpPr>
        <p:grpSpPr>
          <a:xfrm>
            <a:off x="0" y="6264677"/>
            <a:ext cx="504825" cy="261611"/>
            <a:chOff x="109752" y="6539112"/>
            <a:chExt cx="381717" cy="197813"/>
          </a:xfrm>
        </p:grpSpPr>
        <p:cxnSp>
          <p:nvCxnSpPr>
            <p:cNvPr id="9" name="Straight Connector 8">
              <a:extLst>
                <a:ext uri="{FF2B5EF4-FFF2-40B4-BE49-F238E27FC236}">
                  <a16:creationId xmlns:a16="http://schemas.microsoft.com/office/drawing/2014/main" id="{6784CFAC-1AF5-42E2-8A40-C602048769A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CC907A1C-BF6F-4A60-B8A5-D7785022911A}"/>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1" name="TextBox 10">
            <a:extLst>
              <a:ext uri="{FF2B5EF4-FFF2-40B4-BE49-F238E27FC236}">
                <a16:creationId xmlns:a16="http://schemas.microsoft.com/office/drawing/2014/main" id="{AC0A984D-3010-4FF3-88DD-C7E88E33FA89}"/>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4" name="TextBox 33">
            <a:extLst>
              <a:ext uri="{FF2B5EF4-FFF2-40B4-BE49-F238E27FC236}">
                <a16:creationId xmlns:a16="http://schemas.microsoft.com/office/drawing/2014/main" id="{1EBE6C84-89E6-4DD5-876E-128D2440FDEA}"/>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latin typeface="Segoe UI Light" panose="020B0502040204020203" pitchFamily="34" charset="0"/>
                <a:cs typeface="Segoe UI Light" panose="020B0502040204020203" pitchFamily="34" charset="0"/>
              </a:rPr>
              <a:t>www.website.com</a:t>
            </a:r>
          </a:p>
        </p:txBody>
      </p:sp>
      <p:sp>
        <p:nvSpPr>
          <p:cNvPr id="36" name="Rectangle: Top Corners Rounded 35">
            <a:extLst>
              <a:ext uri="{FF2B5EF4-FFF2-40B4-BE49-F238E27FC236}">
                <a16:creationId xmlns:a16="http://schemas.microsoft.com/office/drawing/2014/main" id="{565EA3D3-8F4E-4555-BC83-0A59EB751B46}"/>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7" name="Group 36">
            <a:extLst>
              <a:ext uri="{FF2B5EF4-FFF2-40B4-BE49-F238E27FC236}">
                <a16:creationId xmlns:a16="http://schemas.microsoft.com/office/drawing/2014/main" id="{9577616C-816E-4464-B5BA-578E122A2633}"/>
              </a:ext>
            </a:extLst>
          </p:cNvPr>
          <p:cNvGrpSpPr/>
          <p:nvPr userDrawn="1"/>
        </p:nvGrpSpPr>
        <p:grpSpPr>
          <a:xfrm>
            <a:off x="10518773" y="6305366"/>
            <a:ext cx="1445625" cy="180232"/>
            <a:chOff x="10518773" y="6305366"/>
            <a:chExt cx="1445625" cy="180232"/>
          </a:xfrm>
        </p:grpSpPr>
        <p:sp>
          <p:nvSpPr>
            <p:cNvPr id="38" name="Oval 37">
              <a:extLst>
                <a:ext uri="{FF2B5EF4-FFF2-40B4-BE49-F238E27FC236}">
                  <a16:creationId xmlns:a16="http://schemas.microsoft.com/office/drawing/2014/main" id="{0871E1D4-A6F2-4016-86E4-976B1AA5E96C}"/>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9" name="Oval 38">
              <a:extLst>
                <a:ext uri="{FF2B5EF4-FFF2-40B4-BE49-F238E27FC236}">
                  <a16:creationId xmlns:a16="http://schemas.microsoft.com/office/drawing/2014/main" id="{A468AD62-FCFC-4634-B233-6067DC0864BB}"/>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Oval 39">
              <a:extLst>
                <a:ext uri="{FF2B5EF4-FFF2-40B4-BE49-F238E27FC236}">
                  <a16:creationId xmlns:a16="http://schemas.microsoft.com/office/drawing/2014/main" id="{73286B87-923C-4D3B-8103-051D632A1620}"/>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2E41F865-3A01-4B9B-9C63-05769291472B}"/>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0A360859-7BF5-4947-8C55-86FA2C675733}"/>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27988D49-0AA2-4FC6-B9CA-CC7D1A7F74B8}"/>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49">
              <a:extLst>
                <a:ext uri="{FF2B5EF4-FFF2-40B4-BE49-F238E27FC236}">
                  <a16:creationId xmlns:a16="http://schemas.microsoft.com/office/drawing/2014/main" id="{0E7F8BF3-A6F3-45F5-A06F-082AB2F23216}"/>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5" name="Freeform 77">
              <a:extLst>
                <a:ext uri="{FF2B5EF4-FFF2-40B4-BE49-F238E27FC236}">
                  <a16:creationId xmlns:a16="http://schemas.microsoft.com/office/drawing/2014/main" id="{2AD6637C-BCC7-412B-B324-627AD8EF7B8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6" name="Freeform 78">
              <a:extLst>
                <a:ext uri="{FF2B5EF4-FFF2-40B4-BE49-F238E27FC236}">
                  <a16:creationId xmlns:a16="http://schemas.microsoft.com/office/drawing/2014/main" id="{E6D38DE4-4C32-4641-B40A-891D6861F678}"/>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47" name="Freeform 79">
              <a:extLst>
                <a:ext uri="{FF2B5EF4-FFF2-40B4-BE49-F238E27FC236}">
                  <a16:creationId xmlns:a16="http://schemas.microsoft.com/office/drawing/2014/main" id="{5BADCE8C-D2FE-4724-806A-A05AEB10FD0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86">
              <a:extLst>
                <a:ext uri="{FF2B5EF4-FFF2-40B4-BE49-F238E27FC236}">
                  <a16:creationId xmlns:a16="http://schemas.microsoft.com/office/drawing/2014/main" id="{DDC62979-0BB2-4592-B5DD-DC9D8B24484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Oval 48">
              <a:extLst>
                <a:ext uri="{FF2B5EF4-FFF2-40B4-BE49-F238E27FC236}">
                  <a16:creationId xmlns:a16="http://schemas.microsoft.com/office/drawing/2014/main" id="{C77FA119-0550-45CA-984B-A68EFB80366F}"/>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0" name="Freeform 78">
              <a:extLst>
                <a:ext uri="{FF2B5EF4-FFF2-40B4-BE49-F238E27FC236}">
                  <a16:creationId xmlns:a16="http://schemas.microsoft.com/office/drawing/2014/main" id="{5091110F-74C5-43E3-AE99-915899ABC740}"/>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5">
              <a:extLst>
                <a:ext uri="{FF2B5EF4-FFF2-40B4-BE49-F238E27FC236}">
                  <a16:creationId xmlns:a16="http://schemas.microsoft.com/office/drawing/2014/main" id="{8BDA156E-9870-4F64-B10C-E1AFC4CDB7BE}"/>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6">
              <a:extLst>
                <a:ext uri="{FF2B5EF4-FFF2-40B4-BE49-F238E27FC236}">
                  <a16:creationId xmlns:a16="http://schemas.microsoft.com/office/drawing/2014/main" id="{DD9A4C81-BE57-45AF-8026-C95F2F953C49}"/>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7">
              <a:extLst>
                <a:ext uri="{FF2B5EF4-FFF2-40B4-BE49-F238E27FC236}">
                  <a16:creationId xmlns:a16="http://schemas.microsoft.com/office/drawing/2014/main" id="{1D1FCF5E-3DB0-4D1C-87CA-DE87171A1743}"/>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710981250"/>
      </p:ext>
    </p:extLst>
  </p:cSld>
  <p:clrMap bg1="lt1" tx1="dk1" bg2="lt2" tx2="dk2" accent1="accent1" accent2="accent2" accent3="accent3" accent4="accent4" accent5="accent5" accent6="accent6" hlink="hlink" folHlink="folHlink"/>
  <p:sldLayoutIdLst>
    <p:sldLayoutId id="2147483652" r:id="rId1"/>
    <p:sldLayoutId id="2147483712" r:id="rId2"/>
    <p:sldLayoutId id="2147483680" r:id="rId3"/>
    <p:sldLayoutId id="2147483666" r:id="rId4"/>
    <p:sldLayoutId id="2147483649" r:id="rId5"/>
    <p:sldLayoutId id="2147483693" r:id="rId6"/>
    <p:sldLayoutId id="2147483689" r:id="rId7"/>
    <p:sldLayoutId id="2147483688" r:id="rId8"/>
    <p:sldLayoutId id="2147483687" r:id="rId9"/>
    <p:sldLayoutId id="2147483681" r:id="rId10"/>
    <p:sldLayoutId id="2147483678" r:id="rId11"/>
    <p:sldLayoutId id="2147483674" r:id="rId12"/>
    <p:sldLayoutId id="2147483672" r:id="rId13"/>
    <p:sldLayoutId id="2147483673" r:id="rId14"/>
    <p:sldLayoutId id="2147483670" r:id="rId15"/>
    <p:sldLayoutId id="2147483669" r:id="rId16"/>
    <p:sldLayoutId id="2147483658" r:id="rId17"/>
    <p:sldLayoutId id="2147483657" r:id="rId18"/>
    <p:sldLayoutId id="2147483656" r:id="rId19"/>
    <p:sldLayoutId id="2147483660" r:id="rId20"/>
    <p:sldLayoutId id="2147483665" r:id="rId21"/>
    <p:sldLayoutId id="2147483655" r:id="rId22"/>
    <p:sldLayoutId id="2147483692" r:id="rId23"/>
    <p:sldLayoutId id="2147483654" r:id="rId24"/>
    <p:sldLayoutId id="2147483653" r:id="rId25"/>
    <p:sldLayoutId id="2147483694" r:id="rId26"/>
    <p:sldLayoutId id="2147483650" r:id="rId27"/>
    <p:sldLayoutId id="2147483651" r:id="rId28"/>
    <p:sldLayoutId id="2147483691" r:id="rId29"/>
    <p:sldLayoutId id="2147483659" r:id="rId30"/>
    <p:sldLayoutId id="2147483668" r:id="rId31"/>
    <p:sldLayoutId id="2147483661" r:id="rId32"/>
    <p:sldLayoutId id="2147483662" r:id="rId33"/>
    <p:sldLayoutId id="2147483663" r:id="rId34"/>
    <p:sldLayoutId id="2147483664" r:id="rId35"/>
    <p:sldLayoutId id="2147483679" r:id="rId36"/>
    <p:sldLayoutId id="2147483667" r:id="rId37"/>
    <p:sldLayoutId id="2147483671" r:id="rId38"/>
    <p:sldLayoutId id="2147483675" r:id="rId39"/>
    <p:sldLayoutId id="2147483676" r:id="rId40"/>
    <p:sldLayoutId id="2147483677" r:id="rId41"/>
    <p:sldLayoutId id="2147483682" r:id="rId42"/>
    <p:sldLayoutId id="2147483683" r:id="rId43"/>
    <p:sldLayoutId id="2147483684" r:id="rId44"/>
    <p:sldLayoutId id="2147483690" r:id="rId45"/>
    <p:sldLayoutId id="2147483685" r:id="rId46"/>
    <p:sldLayoutId id="2147483686"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25" userDrawn="1">
          <p15:clr>
            <a:srgbClr val="A4A3A4"/>
          </p15:clr>
        </p15:guide>
        <p15:guide id="3" pos="7333" userDrawn="1">
          <p15:clr>
            <a:srgbClr val="A4A3A4"/>
          </p15:clr>
        </p15:guide>
        <p15:guide id="4" orient="horz" pos="2160" userDrawn="1">
          <p15:clr>
            <a:srgbClr val="A4A3A4"/>
          </p15:clr>
        </p15:guide>
        <p15:guide id="5" orient="horz" pos="346" userDrawn="1">
          <p15:clr>
            <a:srgbClr val="A4A3A4"/>
          </p15:clr>
        </p15:guide>
        <p15:guide id="7" pos="3840"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6.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3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7.xml"/><Relationship Id="rId4" Type="http://schemas.openxmlformats.org/officeDocument/2006/relationships/chart" Target="../charts/chart8.xml"/></Relationships>
</file>

<file path=ppt/slides/_rels/slide4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3.xml"/></Relationships>
</file>

<file path=ppt/slides/_rels/slide4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23.png"/><Relationship Id="rId1" Type="http://schemas.openxmlformats.org/officeDocument/2006/relationships/slideLayout" Target="../slideLayouts/slideLayout45.xml"/><Relationship Id="rId4" Type="http://schemas.openxmlformats.org/officeDocument/2006/relationships/chart" Target="../charts/chart11.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6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0B14B7E-BC28-4281-8AED-145EE46D4C1F}"/>
              </a:ext>
            </a:extLst>
          </p:cNvPr>
          <p:cNvSpPr txBox="1"/>
          <p:nvPr/>
        </p:nvSpPr>
        <p:spPr>
          <a:xfrm>
            <a:off x="1460137" y="2516052"/>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Medi</a:t>
            </a:r>
            <a:r>
              <a:rPr lang="id-ID" sz="4800" dirty="0">
                <a:solidFill>
                  <a:schemeClr val="bg1">
                    <a:alpha val="50000"/>
                  </a:schemeClr>
                </a:solidFill>
                <a:effectLst>
                  <a:outerShdw blurRad="609600" dist="38100" dir="5400000" algn="t" rotWithShape="0">
                    <a:prstClr val="black">
                      <a:alpha val="40000"/>
                    </a:prstClr>
                  </a:outerShdw>
                </a:effectLst>
              </a:rPr>
              <a:t>cal</a:t>
            </a:r>
          </a:p>
        </p:txBody>
      </p:sp>
      <p:sp>
        <p:nvSpPr>
          <p:cNvPr id="6" name="TextBox 5">
            <a:extLst>
              <a:ext uri="{FF2B5EF4-FFF2-40B4-BE49-F238E27FC236}">
                <a16:creationId xmlns:a16="http://schemas.microsoft.com/office/drawing/2014/main" id="{8E1E4CC3-ED72-4179-AC51-36D10FC06078}"/>
              </a:ext>
            </a:extLst>
          </p:cNvPr>
          <p:cNvSpPr txBox="1"/>
          <p:nvPr/>
        </p:nvSpPr>
        <p:spPr>
          <a:xfrm>
            <a:off x="8041587" y="2516052"/>
            <a:ext cx="3148927" cy="683264"/>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.Pro</a:t>
            </a:r>
            <a:r>
              <a:rPr lang="id-ID" sz="4800" dirty="0">
                <a:solidFill>
                  <a:schemeClr val="bg1">
                    <a:alpha val="50000"/>
                  </a:schemeClr>
                </a:solidFill>
              </a:rPr>
              <a:t>ject</a:t>
            </a:r>
          </a:p>
        </p:txBody>
      </p:sp>
      <p:sp>
        <p:nvSpPr>
          <p:cNvPr id="8" name="TextBox 7">
            <a:extLst>
              <a:ext uri="{FF2B5EF4-FFF2-40B4-BE49-F238E27FC236}">
                <a16:creationId xmlns:a16="http://schemas.microsoft.com/office/drawing/2014/main" id="{8DDAEE1F-EECD-4CA0-8119-FBB390D5BAE1}"/>
              </a:ext>
            </a:extLst>
          </p:cNvPr>
          <p:cNvSpPr txBox="1"/>
          <p:nvPr/>
        </p:nvSpPr>
        <p:spPr>
          <a:xfrm>
            <a:off x="9397834" y="3121223"/>
            <a:ext cx="1603995" cy="61555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spc="300" dirty="0">
                <a:latin typeface="Nexa Light" panose="02000000000000000000" pitchFamily="50" charset="0"/>
              </a:rPr>
              <a:t>2018</a:t>
            </a:r>
            <a:endParaRPr lang="id-ID" sz="4800" spc="300" dirty="0">
              <a:latin typeface="Nexa Light" panose="02000000000000000000" pitchFamily="50" charset="0"/>
            </a:endParaRPr>
          </a:p>
        </p:txBody>
      </p:sp>
      <p:sp>
        <p:nvSpPr>
          <p:cNvPr id="22" name="Freeform: Shape 21">
            <a:extLst>
              <a:ext uri="{FF2B5EF4-FFF2-40B4-BE49-F238E27FC236}">
                <a16:creationId xmlns:a16="http://schemas.microsoft.com/office/drawing/2014/main" id="{69541D02-CEAE-4490-8EA7-E4ADA46DF9EE}"/>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Freeform: Shape 22">
            <a:extLst>
              <a:ext uri="{FF2B5EF4-FFF2-40B4-BE49-F238E27FC236}">
                <a16:creationId xmlns:a16="http://schemas.microsoft.com/office/drawing/2014/main" id="{A97BE76A-E889-4E08-8E61-FF7B9F87C16D}"/>
              </a:ext>
            </a:extLst>
          </p:cNvPr>
          <p:cNvSpPr/>
          <p:nvPr/>
        </p:nvSpPr>
        <p:spPr>
          <a:xfrm>
            <a:off x="10298087" y="2317928"/>
            <a:ext cx="4100928" cy="95293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9DCCB5F7-C4F5-4C2F-8B46-3C468DB70332}"/>
              </a:ext>
            </a:extLst>
          </p:cNvPr>
          <p:cNvSpPr>
            <a:spLocks noGrp="1"/>
          </p:cNvSpPr>
          <p:nvPr>
            <p:ph type="pic" sz="quarter" idx="10"/>
          </p:nvPr>
        </p:nvSpPr>
        <p:spPr/>
      </p:sp>
    </p:spTree>
    <p:extLst>
      <p:ext uri="{BB962C8B-B14F-4D97-AF65-F5344CB8AC3E}">
        <p14:creationId xmlns:p14="http://schemas.microsoft.com/office/powerpoint/2010/main" val="4976753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22" presetClass="entr" presetSubtype="8" repeatCount="indefinite" fill="hold" grpId="0" nodeType="withEffect">
                                  <p:stCondLst>
                                    <p:cond delay="100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1000"/>
                                        <p:tgtEl>
                                          <p:spTgt spid="22"/>
                                        </p:tgtEl>
                                      </p:cBhvr>
                                    </p:animEffect>
                                  </p:childTnLst>
                                </p:cTn>
                              </p:par>
                            </p:childTnLst>
                          </p:cTn>
                        </p:par>
                        <p:par>
                          <p:cTn id="17" fill="hold">
                            <p:stCondLst>
                              <p:cond delay="2000"/>
                            </p:stCondLst>
                            <p:childTnLst>
                              <p:par>
                                <p:cTn id="18" presetID="22" presetClass="exit" presetSubtype="8" repeatCount="indefinite" fill="hold" grpId="1" nodeType="afterEffect">
                                  <p:stCondLst>
                                    <p:cond delay="0"/>
                                  </p:stCondLst>
                                  <p:childTnLst>
                                    <p:animEffect transition="out" filter="wipe(left)">
                                      <p:cBhvr>
                                        <p:cTn id="19" dur="1000"/>
                                        <p:tgtEl>
                                          <p:spTgt spid="22"/>
                                        </p:tgtEl>
                                      </p:cBhvr>
                                    </p:animEffect>
                                    <p:set>
                                      <p:cBhvr>
                                        <p:cTn id="20" dur="1" fill="hold">
                                          <p:stCondLst>
                                            <p:cond delay="999"/>
                                          </p:stCondLst>
                                        </p:cTn>
                                        <p:tgtEl>
                                          <p:spTgt spid="22"/>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1000"/>
                                        <p:tgtEl>
                                          <p:spTgt spid="23"/>
                                        </p:tgtEl>
                                      </p:cBhvr>
                                    </p:animEffect>
                                  </p:childTnLst>
                                </p:cTn>
                              </p:par>
                            </p:childTnLst>
                          </p:cTn>
                        </p:par>
                        <p:par>
                          <p:cTn id="24" fill="hold">
                            <p:stCondLst>
                              <p:cond delay="4000"/>
                            </p:stCondLst>
                            <p:childTnLst>
                              <p:par>
                                <p:cTn id="25" presetID="22" presetClass="exit" presetSubtype="8" repeatCount="indefinite" fill="hold" grpId="1" nodeType="afterEffect">
                                  <p:stCondLst>
                                    <p:cond delay="0"/>
                                  </p:stCondLst>
                                  <p:childTnLst>
                                    <p:animEffect transition="out" filter="wipe(left)">
                                      <p:cBhvr>
                                        <p:cTn id="26" dur="1000"/>
                                        <p:tgtEl>
                                          <p:spTgt spid="23"/>
                                        </p:tgtEl>
                                      </p:cBhvr>
                                    </p:animEffect>
                                    <p:set>
                                      <p:cBhvr>
                                        <p:cTn id="27"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22" grpId="0" animBg="1"/>
      <p:bldP spid="22" grpId="1" animBg="1"/>
      <p:bldP spid="23" grpId="0" animBg="1"/>
      <p:bldP spid="2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4">
            <a:extLst>
              <a:ext uri="{FF2B5EF4-FFF2-40B4-BE49-F238E27FC236}">
                <a16:creationId xmlns:a16="http://schemas.microsoft.com/office/drawing/2014/main" id="{4A6370D1-B4AC-4A52-A01C-69A50B60500D}"/>
              </a:ext>
            </a:extLst>
          </p:cNvPr>
          <p:cNvSpPr txBox="1">
            <a:spLocks/>
          </p:cNvSpPr>
          <p:nvPr/>
        </p:nvSpPr>
        <p:spPr>
          <a:xfrm>
            <a:off x="7202124"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8" name="TextBox 27">
            <a:extLst>
              <a:ext uri="{FF2B5EF4-FFF2-40B4-BE49-F238E27FC236}">
                <a16:creationId xmlns:a16="http://schemas.microsoft.com/office/drawing/2014/main" id="{8E3F6D0D-A657-4C9A-8660-BDCA132B644B}"/>
              </a:ext>
            </a:extLst>
          </p:cNvPr>
          <p:cNvSpPr txBox="1"/>
          <p:nvPr/>
        </p:nvSpPr>
        <p:spPr>
          <a:xfrm>
            <a:off x="7202124" y="1568233"/>
            <a:ext cx="4005348" cy="830997"/>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29" name="Group 28">
            <a:extLst>
              <a:ext uri="{FF2B5EF4-FFF2-40B4-BE49-F238E27FC236}">
                <a16:creationId xmlns:a16="http://schemas.microsoft.com/office/drawing/2014/main" id="{1A354B16-14F1-49D0-A38A-A3EED204AEE7}"/>
              </a:ext>
            </a:extLst>
          </p:cNvPr>
          <p:cNvGrpSpPr/>
          <p:nvPr/>
        </p:nvGrpSpPr>
        <p:grpSpPr>
          <a:xfrm>
            <a:off x="7306301" y="1276184"/>
            <a:ext cx="3047731" cy="252377"/>
            <a:chOff x="619226" y="1181629"/>
            <a:chExt cx="3047731" cy="252377"/>
          </a:xfrm>
        </p:grpSpPr>
        <p:sp>
          <p:nvSpPr>
            <p:cNvPr id="30" name="Rectangle 29">
              <a:extLst>
                <a:ext uri="{FF2B5EF4-FFF2-40B4-BE49-F238E27FC236}">
                  <a16:creationId xmlns:a16="http://schemas.microsoft.com/office/drawing/2014/main" id="{03045E30-486D-4B4C-9CAF-59E3B275F2AB}"/>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1" name="Freeform: Shape 30">
              <a:extLst>
                <a:ext uri="{FF2B5EF4-FFF2-40B4-BE49-F238E27FC236}">
                  <a16:creationId xmlns:a16="http://schemas.microsoft.com/office/drawing/2014/main" id="{AC5F2242-04F6-44CB-816B-FD29C290E9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2" name="Rectangle: Rounded Corners 31">
            <a:extLst>
              <a:ext uri="{FF2B5EF4-FFF2-40B4-BE49-F238E27FC236}">
                <a16:creationId xmlns:a16="http://schemas.microsoft.com/office/drawing/2014/main" id="{BA60F401-2BD1-4FE2-A6CB-8D41DD98263E}"/>
              </a:ext>
            </a:extLst>
          </p:cNvPr>
          <p:cNvSpPr/>
          <p:nvPr/>
        </p:nvSpPr>
        <p:spPr>
          <a:xfrm>
            <a:off x="7369039"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2" name="Group 1">
            <a:extLst>
              <a:ext uri="{FF2B5EF4-FFF2-40B4-BE49-F238E27FC236}">
                <a16:creationId xmlns:a16="http://schemas.microsoft.com/office/drawing/2014/main" id="{59EBC448-C8C3-414B-A510-C97CCD0A83CA}"/>
              </a:ext>
            </a:extLst>
          </p:cNvPr>
          <p:cNvGrpSpPr/>
          <p:nvPr/>
        </p:nvGrpSpPr>
        <p:grpSpPr>
          <a:xfrm>
            <a:off x="3487058" y="2239625"/>
            <a:ext cx="3045712" cy="760744"/>
            <a:chOff x="3487058" y="2239625"/>
            <a:chExt cx="3045712" cy="760744"/>
          </a:xfrm>
        </p:grpSpPr>
        <p:grpSp>
          <p:nvGrpSpPr>
            <p:cNvPr id="33" name="Group 32">
              <a:extLst>
                <a:ext uri="{FF2B5EF4-FFF2-40B4-BE49-F238E27FC236}">
                  <a16:creationId xmlns:a16="http://schemas.microsoft.com/office/drawing/2014/main" id="{7625F8DD-8325-461B-94B9-28AC64FE156D}"/>
                </a:ext>
              </a:extLst>
            </p:cNvPr>
            <p:cNvGrpSpPr/>
            <p:nvPr/>
          </p:nvGrpSpPr>
          <p:grpSpPr>
            <a:xfrm>
              <a:off x="3487058" y="2239625"/>
              <a:ext cx="1222328" cy="674549"/>
              <a:chOff x="7968673" y="2152541"/>
              <a:chExt cx="1222328" cy="674549"/>
            </a:xfrm>
          </p:grpSpPr>
          <p:sp>
            <p:nvSpPr>
              <p:cNvPr id="34" name="TextBox 33">
                <a:extLst>
                  <a:ext uri="{FF2B5EF4-FFF2-40B4-BE49-F238E27FC236}">
                    <a16:creationId xmlns:a16="http://schemas.microsoft.com/office/drawing/2014/main" id="{13F8A3D8-D6BA-4284-8A69-BB5E7E96629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35" name="TextBox 34">
                <a:extLst>
                  <a:ext uri="{FF2B5EF4-FFF2-40B4-BE49-F238E27FC236}">
                    <a16:creationId xmlns:a16="http://schemas.microsoft.com/office/drawing/2014/main" id="{F401A544-B0B8-4007-ACD3-A450ED2842D4}"/>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36" name="Group 35">
              <a:extLst>
                <a:ext uri="{FF2B5EF4-FFF2-40B4-BE49-F238E27FC236}">
                  <a16:creationId xmlns:a16="http://schemas.microsoft.com/office/drawing/2014/main" id="{7842D845-3162-47C4-A8BF-4FD3B405FA9A}"/>
                </a:ext>
              </a:extLst>
            </p:cNvPr>
            <p:cNvGrpSpPr/>
            <p:nvPr/>
          </p:nvGrpSpPr>
          <p:grpSpPr>
            <a:xfrm>
              <a:off x="5085018" y="2239625"/>
              <a:ext cx="1222328" cy="674549"/>
              <a:chOff x="9855528" y="2152541"/>
              <a:chExt cx="1222328" cy="674549"/>
            </a:xfrm>
          </p:grpSpPr>
          <p:sp>
            <p:nvSpPr>
              <p:cNvPr id="37" name="TextBox 36">
                <a:extLst>
                  <a:ext uri="{FF2B5EF4-FFF2-40B4-BE49-F238E27FC236}">
                    <a16:creationId xmlns:a16="http://schemas.microsoft.com/office/drawing/2014/main" id="{223C66C9-D6D4-4BA0-A2F3-80C7820A94D0}"/>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38" name="TextBox 37">
                <a:extLst>
                  <a:ext uri="{FF2B5EF4-FFF2-40B4-BE49-F238E27FC236}">
                    <a16:creationId xmlns:a16="http://schemas.microsoft.com/office/drawing/2014/main" id="{A8BAC715-E401-4D90-A27E-94E9A60B44B3}"/>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39" name="Straight Connector 38">
              <a:extLst>
                <a:ext uri="{FF2B5EF4-FFF2-40B4-BE49-F238E27FC236}">
                  <a16:creationId xmlns:a16="http://schemas.microsoft.com/office/drawing/2014/main" id="{3214EAFE-235A-4FDB-8C16-A5A4EC48F9C0}"/>
                </a:ext>
              </a:extLst>
            </p:cNvPr>
            <p:cNvCxnSpPr>
              <a:cxnSpLocks/>
            </p:cNvCxnSpPr>
            <p:nvPr/>
          </p:nvCxnSpPr>
          <p:spPr>
            <a:xfrm>
              <a:off x="5135451" y="22396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40" name="Freeform 4642">
              <a:extLst>
                <a:ext uri="{FF2B5EF4-FFF2-40B4-BE49-F238E27FC236}">
                  <a16:creationId xmlns:a16="http://schemas.microsoft.com/office/drawing/2014/main" id="{F72EBAD9-87F9-4412-94A6-802DD2BA0F59}"/>
                </a:ext>
              </a:extLst>
            </p:cNvPr>
            <p:cNvSpPr>
              <a:spLocks/>
            </p:cNvSpPr>
            <p:nvPr/>
          </p:nvSpPr>
          <p:spPr bwMode="auto">
            <a:xfrm>
              <a:off x="6367304" y="25698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Freeform 4643">
              <a:extLst>
                <a:ext uri="{FF2B5EF4-FFF2-40B4-BE49-F238E27FC236}">
                  <a16:creationId xmlns:a16="http://schemas.microsoft.com/office/drawing/2014/main" id="{5A74A78C-9AF9-4AC9-A843-EAD6678F4709}"/>
                </a:ext>
              </a:extLst>
            </p:cNvPr>
            <p:cNvSpPr>
              <a:spLocks/>
            </p:cNvSpPr>
            <p:nvPr/>
          </p:nvSpPr>
          <p:spPr bwMode="auto">
            <a:xfrm>
              <a:off x="4817024" y="25680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45" name="Group 44">
            <a:extLst>
              <a:ext uri="{FF2B5EF4-FFF2-40B4-BE49-F238E27FC236}">
                <a16:creationId xmlns:a16="http://schemas.microsoft.com/office/drawing/2014/main" id="{03CDD6D9-CBFC-4F1A-BDB7-D43B1F093B63}"/>
              </a:ext>
            </a:extLst>
          </p:cNvPr>
          <p:cNvGrpSpPr/>
          <p:nvPr/>
        </p:nvGrpSpPr>
        <p:grpSpPr>
          <a:xfrm>
            <a:off x="4328298" y="4170931"/>
            <a:ext cx="1665839" cy="1689092"/>
            <a:chOff x="3933899" y="287919"/>
            <a:chExt cx="1550973" cy="1572623"/>
          </a:xfrm>
        </p:grpSpPr>
        <p:sp>
          <p:nvSpPr>
            <p:cNvPr id="42" name="Rectangle 41">
              <a:extLst>
                <a:ext uri="{FF2B5EF4-FFF2-40B4-BE49-F238E27FC236}">
                  <a16:creationId xmlns:a16="http://schemas.microsoft.com/office/drawing/2014/main" id="{BB63A52D-F5C9-4969-A661-BB112E1886C5}"/>
                </a:ext>
              </a:extLst>
            </p:cNvPr>
            <p:cNvSpPr/>
            <p:nvPr/>
          </p:nvSpPr>
          <p:spPr>
            <a:xfrm>
              <a:off x="3933899" y="287919"/>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15BE8D61-9AEB-4B47-B92B-FF47A02FADE6}"/>
                </a:ext>
              </a:extLst>
            </p:cNvPr>
            <p:cNvSpPr txBox="1"/>
            <p:nvPr/>
          </p:nvSpPr>
          <p:spPr>
            <a:xfrm>
              <a:off x="4108277" y="1156881"/>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4" name="Freeform 27">
              <a:extLst>
                <a:ext uri="{FF2B5EF4-FFF2-40B4-BE49-F238E27FC236}">
                  <a16:creationId xmlns:a16="http://schemas.microsoft.com/office/drawing/2014/main" id="{995741EE-F286-48BD-A3FB-D827EA2A2D34}"/>
                </a:ext>
              </a:extLst>
            </p:cNvPr>
            <p:cNvSpPr>
              <a:spLocks noEditPoints="1"/>
            </p:cNvSpPr>
            <p:nvPr/>
          </p:nvSpPr>
          <p:spPr bwMode="auto">
            <a:xfrm>
              <a:off x="4548254" y="60058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5" name="Group 54">
            <a:extLst>
              <a:ext uri="{FF2B5EF4-FFF2-40B4-BE49-F238E27FC236}">
                <a16:creationId xmlns:a16="http://schemas.microsoft.com/office/drawing/2014/main" id="{3CA696DA-26A9-4C82-A9D3-5D8C44121FFC}"/>
              </a:ext>
            </a:extLst>
          </p:cNvPr>
          <p:cNvGrpSpPr/>
          <p:nvPr/>
        </p:nvGrpSpPr>
        <p:grpSpPr>
          <a:xfrm>
            <a:off x="790519" y="4170931"/>
            <a:ext cx="1665839" cy="1689092"/>
            <a:chOff x="2711571" y="4170931"/>
            <a:chExt cx="1550973" cy="1572623"/>
          </a:xfrm>
        </p:grpSpPr>
        <p:sp>
          <p:nvSpPr>
            <p:cNvPr id="48" name="Rectangle 47">
              <a:extLst>
                <a:ext uri="{FF2B5EF4-FFF2-40B4-BE49-F238E27FC236}">
                  <a16:creationId xmlns:a16="http://schemas.microsoft.com/office/drawing/2014/main" id="{C1087C39-27B2-484B-8D46-2FFAF0652AF3}"/>
                </a:ext>
              </a:extLst>
            </p:cNvPr>
            <p:cNvSpPr/>
            <p:nvPr/>
          </p:nvSpPr>
          <p:spPr>
            <a:xfrm>
              <a:off x="2711571" y="4170931"/>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BA32EFC-01B1-420A-B73E-440A805AABCA}"/>
                </a:ext>
              </a:extLst>
            </p:cNvPr>
            <p:cNvSpPr txBox="1"/>
            <p:nvPr/>
          </p:nvSpPr>
          <p:spPr>
            <a:xfrm>
              <a:off x="2885949" y="5034679"/>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grpSp>
          <p:nvGrpSpPr>
            <p:cNvPr id="50" name="Gruppieren 487">
              <a:extLst>
                <a:ext uri="{FF2B5EF4-FFF2-40B4-BE49-F238E27FC236}">
                  <a16:creationId xmlns:a16="http://schemas.microsoft.com/office/drawing/2014/main" id="{B7CBF1B9-0652-4929-9119-F19A62A664C0}"/>
                </a:ext>
              </a:extLst>
            </p:cNvPr>
            <p:cNvGrpSpPr/>
            <p:nvPr/>
          </p:nvGrpSpPr>
          <p:grpSpPr>
            <a:xfrm>
              <a:off x="3325132" y="4457406"/>
              <a:ext cx="323850" cy="376238"/>
              <a:chOff x="3761581" y="3229768"/>
              <a:chExt cx="323850" cy="376238"/>
            </a:xfrm>
            <a:solidFill>
              <a:schemeClr val="bg1"/>
            </a:solidFill>
          </p:grpSpPr>
          <p:sp>
            <p:nvSpPr>
              <p:cNvPr id="51" name="Freeform 75">
                <a:extLst>
                  <a:ext uri="{FF2B5EF4-FFF2-40B4-BE49-F238E27FC236}">
                    <a16:creationId xmlns:a16="http://schemas.microsoft.com/office/drawing/2014/main" id="{0B4183D7-D8D1-493E-A9E6-E361451369C9}"/>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2" name="Freeform 76">
                <a:extLst>
                  <a:ext uri="{FF2B5EF4-FFF2-40B4-BE49-F238E27FC236}">
                    <a16:creationId xmlns:a16="http://schemas.microsoft.com/office/drawing/2014/main" id="{915B694B-8418-45C2-B42F-B08B7E4AECBE}"/>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77">
                <a:extLst>
                  <a:ext uri="{FF2B5EF4-FFF2-40B4-BE49-F238E27FC236}">
                    <a16:creationId xmlns:a16="http://schemas.microsoft.com/office/drawing/2014/main" id="{C7B0025C-BED4-4ED2-95EB-3FE7FCBF3D85}"/>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78">
                <a:extLst>
                  <a:ext uri="{FF2B5EF4-FFF2-40B4-BE49-F238E27FC236}">
                    <a16:creationId xmlns:a16="http://schemas.microsoft.com/office/drawing/2014/main" id="{69C8D8A5-092C-4D7E-B77F-C0D5DD7A3E31}"/>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 name="Picture Placeholder 3">
            <a:extLst>
              <a:ext uri="{FF2B5EF4-FFF2-40B4-BE49-F238E27FC236}">
                <a16:creationId xmlns:a16="http://schemas.microsoft.com/office/drawing/2014/main" id="{F14094DD-3BA6-4153-9D31-67B23D289C49}"/>
              </a:ext>
            </a:extLst>
          </p:cNvPr>
          <p:cNvSpPr>
            <a:spLocks noGrp="1"/>
          </p:cNvSpPr>
          <p:nvPr>
            <p:ph type="pic" sz="quarter" idx="10"/>
          </p:nvPr>
        </p:nvSpPr>
        <p:spPr/>
      </p:sp>
    </p:spTree>
    <p:extLst>
      <p:ext uri="{BB962C8B-B14F-4D97-AF65-F5344CB8AC3E}">
        <p14:creationId xmlns:p14="http://schemas.microsoft.com/office/powerpoint/2010/main" val="1804821797"/>
      </p:ext>
    </p:extLst>
  </p:cSld>
  <p:clrMapOvr>
    <a:masterClrMapping/>
  </p:clrMapOvr>
  <p:transition spd="slow" advClick="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25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75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2" presetClass="entr" presetSubtype="2" decel="1000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1000" fill="hold"/>
                                        <p:tgtEl>
                                          <p:spTgt spid="29"/>
                                        </p:tgtEl>
                                        <p:attrNameLst>
                                          <p:attrName>ppt_x</p:attrName>
                                        </p:attrNameLst>
                                      </p:cBhvr>
                                      <p:tavLst>
                                        <p:tav tm="0">
                                          <p:val>
                                            <p:strVal val="1+#ppt_w/2"/>
                                          </p:val>
                                        </p:tav>
                                        <p:tav tm="100000">
                                          <p:val>
                                            <p:strVal val="#ppt_x"/>
                                          </p:val>
                                        </p:tav>
                                      </p:tavLst>
                                    </p:anim>
                                    <p:anim calcmode="lin" valueType="num">
                                      <p:cBhvr additive="base">
                                        <p:cTn id="23" dur="10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1000" fill="hold"/>
                                        <p:tgtEl>
                                          <p:spTgt spid="28"/>
                                        </p:tgtEl>
                                        <p:attrNameLst>
                                          <p:attrName>ppt_x</p:attrName>
                                        </p:attrNameLst>
                                      </p:cBhvr>
                                      <p:tavLst>
                                        <p:tav tm="0">
                                          <p:val>
                                            <p:strVal val="1+#ppt_w/2"/>
                                          </p:val>
                                        </p:tav>
                                        <p:tav tm="100000">
                                          <p:val>
                                            <p:strVal val="#ppt_x"/>
                                          </p:val>
                                        </p:tav>
                                      </p:tavLst>
                                    </p:anim>
                                    <p:anim calcmode="lin" valueType="num">
                                      <p:cBhvr additive="base">
                                        <p:cTn id="27" dur="100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20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1000" fill="hold"/>
                                        <p:tgtEl>
                                          <p:spTgt spid="26"/>
                                        </p:tgtEl>
                                        <p:attrNameLst>
                                          <p:attrName>ppt_x</p:attrName>
                                        </p:attrNameLst>
                                      </p:cBhvr>
                                      <p:tavLst>
                                        <p:tav tm="0">
                                          <p:val>
                                            <p:strVal val="1+#ppt_w/2"/>
                                          </p:val>
                                        </p:tav>
                                        <p:tav tm="100000">
                                          <p:val>
                                            <p:strVal val="#ppt_x"/>
                                          </p:val>
                                        </p:tav>
                                      </p:tavLst>
                                    </p:anim>
                                    <p:anim calcmode="lin" valueType="num">
                                      <p:cBhvr additive="base">
                                        <p:cTn id="31" dur="1000" fill="hold"/>
                                        <p:tgtEl>
                                          <p:spTgt spid="26"/>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3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000" fill="hold"/>
                                        <p:tgtEl>
                                          <p:spTgt spid="32"/>
                                        </p:tgtEl>
                                        <p:attrNameLst>
                                          <p:attrName>ppt_x</p:attrName>
                                        </p:attrNameLst>
                                      </p:cBhvr>
                                      <p:tavLst>
                                        <p:tav tm="0">
                                          <p:val>
                                            <p:strVal val="1+#ppt_w/2"/>
                                          </p:val>
                                        </p:tav>
                                        <p:tav tm="100000">
                                          <p:val>
                                            <p:strVal val="#ppt_x"/>
                                          </p:val>
                                        </p:tav>
                                      </p:tavLst>
                                    </p:anim>
                                    <p:anim calcmode="lin" valueType="num">
                                      <p:cBhvr additive="base">
                                        <p:cTn id="35"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2F40A6E9-2903-4701-825C-9CFC4290E6DC}"/>
              </a:ext>
            </a:extLst>
          </p:cNvPr>
          <p:cNvSpPr txBox="1">
            <a:spLocks/>
          </p:cNvSpPr>
          <p:nvPr/>
        </p:nvSpPr>
        <p:spPr>
          <a:xfrm>
            <a:off x="515938"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3" name="TextBox 12">
            <a:extLst>
              <a:ext uri="{FF2B5EF4-FFF2-40B4-BE49-F238E27FC236}">
                <a16:creationId xmlns:a16="http://schemas.microsoft.com/office/drawing/2014/main" id="{42836EF6-56CC-47B4-82FA-4706641E258C}"/>
              </a:ext>
            </a:extLst>
          </p:cNvPr>
          <p:cNvSpPr txBox="1"/>
          <p:nvPr/>
        </p:nvSpPr>
        <p:spPr>
          <a:xfrm>
            <a:off x="515938" y="15682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4" name="Group 13">
            <a:extLst>
              <a:ext uri="{FF2B5EF4-FFF2-40B4-BE49-F238E27FC236}">
                <a16:creationId xmlns:a16="http://schemas.microsoft.com/office/drawing/2014/main" id="{684DDF63-E38D-4E2A-BCA9-A2231DB6B546}"/>
              </a:ext>
            </a:extLst>
          </p:cNvPr>
          <p:cNvGrpSpPr/>
          <p:nvPr/>
        </p:nvGrpSpPr>
        <p:grpSpPr>
          <a:xfrm>
            <a:off x="620115" y="1276184"/>
            <a:ext cx="3047731" cy="238770"/>
            <a:chOff x="619226" y="1181629"/>
            <a:chExt cx="3047731" cy="238770"/>
          </a:xfrm>
        </p:grpSpPr>
        <p:sp>
          <p:nvSpPr>
            <p:cNvPr id="15" name="Rectangle 14">
              <a:extLst>
                <a:ext uri="{FF2B5EF4-FFF2-40B4-BE49-F238E27FC236}">
                  <a16:creationId xmlns:a16="http://schemas.microsoft.com/office/drawing/2014/main" id="{72C4DF6A-E046-4FD1-B531-5336C484B11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6EEED46D-E136-4BF7-A665-4380EF4F4F0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7" name="Rectangle: Rounded Corners 16">
            <a:extLst>
              <a:ext uri="{FF2B5EF4-FFF2-40B4-BE49-F238E27FC236}">
                <a16:creationId xmlns:a16="http://schemas.microsoft.com/office/drawing/2014/main" id="{F80032DB-AE5D-4545-9213-3ADA9A8FDB30}"/>
              </a:ext>
            </a:extLst>
          </p:cNvPr>
          <p:cNvSpPr/>
          <p:nvPr/>
        </p:nvSpPr>
        <p:spPr>
          <a:xfrm>
            <a:off x="682853"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4D1BDCC4-F31C-4B35-BD64-FEF85FA0EC7D}"/>
              </a:ext>
            </a:extLst>
          </p:cNvPr>
          <p:cNvSpPr>
            <a:spLocks noGrp="1"/>
          </p:cNvSpPr>
          <p:nvPr>
            <p:ph type="pic" sz="quarter" idx="10"/>
          </p:nvPr>
        </p:nvSpPr>
        <p:spPr/>
      </p:sp>
    </p:spTree>
    <p:extLst>
      <p:ext uri="{BB962C8B-B14F-4D97-AF65-F5344CB8AC3E}">
        <p14:creationId xmlns:p14="http://schemas.microsoft.com/office/powerpoint/2010/main" val="40825887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0-#ppt_w/2"/>
                                          </p:val>
                                        </p:tav>
                                        <p:tav tm="100000">
                                          <p:val>
                                            <p:strVal val="#ppt_x"/>
                                          </p:val>
                                        </p:tav>
                                      </p:tavLst>
                                    </p:anim>
                                    <p:anim calcmode="lin" valueType="num">
                                      <p:cBhvr additive="base">
                                        <p:cTn id="16" dur="10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3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93C8BA3-760B-4DF7-A856-2BE2F947E38F}"/>
              </a:ext>
            </a:extLst>
          </p:cNvPr>
          <p:cNvGrpSpPr/>
          <p:nvPr/>
        </p:nvGrpSpPr>
        <p:grpSpPr>
          <a:xfrm>
            <a:off x="1478538" y="3200401"/>
            <a:ext cx="2803900" cy="1965960"/>
            <a:chOff x="1478538" y="3200401"/>
            <a:chExt cx="2803900" cy="1965960"/>
          </a:xfrm>
        </p:grpSpPr>
        <p:sp>
          <p:nvSpPr>
            <p:cNvPr id="8" name="Rectangle: Rounded Corners 7">
              <a:extLst>
                <a:ext uri="{FF2B5EF4-FFF2-40B4-BE49-F238E27FC236}">
                  <a16:creationId xmlns:a16="http://schemas.microsoft.com/office/drawing/2014/main" id="{08451B6E-0D8E-4634-AE51-56B139D0EF16}"/>
                </a:ext>
              </a:extLst>
            </p:cNvPr>
            <p:cNvSpPr/>
            <p:nvPr/>
          </p:nvSpPr>
          <p:spPr>
            <a:xfrm flipH="1">
              <a:off x="1478538" y="3200401"/>
              <a:ext cx="2803900" cy="1965960"/>
            </a:xfrm>
            <a:prstGeom prst="roundRect">
              <a:avLst>
                <a:gd name="adj" fmla="val 628"/>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Freeform 27">
              <a:extLst>
                <a:ext uri="{FF2B5EF4-FFF2-40B4-BE49-F238E27FC236}">
                  <a16:creationId xmlns:a16="http://schemas.microsoft.com/office/drawing/2014/main" id="{616F73B2-4B64-4EDE-9705-2D6E6E9EEFFB}"/>
                </a:ext>
              </a:extLst>
            </p:cNvPr>
            <p:cNvSpPr>
              <a:spLocks noEditPoints="1"/>
            </p:cNvSpPr>
            <p:nvPr/>
          </p:nvSpPr>
          <p:spPr bwMode="auto">
            <a:xfrm>
              <a:off x="2436903" y="3737612"/>
              <a:ext cx="887172" cy="891538"/>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4" name="Rectangle 53">
            <a:extLst>
              <a:ext uri="{FF2B5EF4-FFF2-40B4-BE49-F238E27FC236}">
                <a16:creationId xmlns:a16="http://schemas.microsoft.com/office/drawing/2014/main" id="{1C0FFF05-5278-43A3-AD23-A5CECC2BE9A8}"/>
              </a:ext>
            </a:extLst>
          </p:cNvPr>
          <p:cNvSpPr/>
          <p:nvPr/>
        </p:nvSpPr>
        <p:spPr>
          <a:xfrm>
            <a:off x="4668954" y="1651757"/>
            <a:ext cx="5563065" cy="232969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4">
            <a:extLst>
              <a:ext uri="{FF2B5EF4-FFF2-40B4-BE49-F238E27FC236}">
                <a16:creationId xmlns:a16="http://schemas.microsoft.com/office/drawing/2014/main" id="{48D5CBA1-5436-42F7-B82A-F0435026AF81}"/>
              </a:ext>
            </a:extLst>
          </p:cNvPr>
          <p:cNvSpPr txBox="1">
            <a:spLocks/>
          </p:cNvSpPr>
          <p:nvPr/>
        </p:nvSpPr>
        <p:spPr>
          <a:xfrm>
            <a:off x="4891088" y="2947809"/>
            <a:ext cx="5053012" cy="10145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a:t>
            </a:r>
          </a:p>
        </p:txBody>
      </p:sp>
      <p:sp>
        <p:nvSpPr>
          <p:cNvPr id="15" name="TextBox 14">
            <a:extLst>
              <a:ext uri="{FF2B5EF4-FFF2-40B4-BE49-F238E27FC236}">
                <a16:creationId xmlns:a16="http://schemas.microsoft.com/office/drawing/2014/main" id="{4C68B432-7A65-49A4-A20A-E10E534B8EC0}"/>
              </a:ext>
            </a:extLst>
          </p:cNvPr>
          <p:cNvSpPr txBox="1"/>
          <p:nvPr/>
        </p:nvSpPr>
        <p:spPr>
          <a:xfrm>
            <a:off x="4891088" y="20635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6" name="Group 15">
            <a:extLst>
              <a:ext uri="{FF2B5EF4-FFF2-40B4-BE49-F238E27FC236}">
                <a16:creationId xmlns:a16="http://schemas.microsoft.com/office/drawing/2014/main" id="{9EA59C9D-02F9-463E-BCB2-D8E0315A5888}"/>
              </a:ext>
            </a:extLst>
          </p:cNvPr>
          <p:cNvGrpSpPr/>
          <p:nvPr/>
        </p:nvGrpSpPr>
        <p:grpSpPr>
          <a:xfrm>
            <a:off x="4995265" y="1771484"/>
            <a:ext cx="3047731" cy="238770"/>
            <a:chOff x="619226" y="1181629"/>
            <a:chExt cx="3047731" cy="238770"/>
          </a:xfrm>
        </p:grpSpPr>
        <p:sp>
          <p:nvSpPr>
            <p:cNvPr id="17" name="Rectangle 16">
              <a:extLst>
                <a:ext uri="{FF2B5EF4-FFF2-40B4-BE49-F238E27FC236}">
                  <a16:creationId xmlns:a16="http://schemas.microsoft.com/office/drawing/2014/main" id="{E6B70F2A-2296-42FA-B5A9-A33514F5A18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2B17068A-4B1A-4CE9-9F5B-CB45443D88C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E4440CCF-BA85-407D-A549-06AE3CF44CF9}"/>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CB4C2192-6286-47E7-8C54-F5BB57DE47C7}"/>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7C45A7CA-19AE-445A-90B9-6071A03C9364}"/>
              </a:ext>
            </a:extLst>
          </p:cNvPr>
          <p:cNvSpPr>
            <a:spLocks noGrp="1"/>
          </p:cNvSpPr>
          <p:nvPr>
            <p:ph type="pic" sz="quarter" idx="12"/>
          </p:nvPr>
        </p:nvSpPr>
        <p:spPr/>
      </p:sp>
    </p:spTree>
    <p:extLst>
      <p:ext uri="{BB962C8B-B14F-4D97-AF65-F5344CB8AC3E}">
        <p14:creationId xmlns:p14="http://schemas.microsoft.com/office/powerpoint/2010/main" val="2837742738"/>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2" decel="100000" fill="hold" grpId="0" nodeType="withEffect">
                                  <p:stCondLst>
                                    <p:cond delay="250"/>
                                  </p:stCondLst>
                                  <p:childTnLst>
                                    <p:set>
                                      <p:cBhvr>
                                        <p:cTn id="9" dur="1" fill="hold">
                                          <p:stCondLst>
                                            <p:cond delay="0"/>
                                          </p:stCondLst>
                                        </p:cTn>
                                        <p:tgtEl>
                                          <p:spTgt spid="54"/>
                                        </p:tgtEl>
                                        <p:attrNameLst>
                                          <p:attrName>style.visibility</p:attrName>
                                        </p:attrNameLst>
                                      </p:cBhvr>
                                      <p:to>
                                        <p:strVal val="visible"/>
                                      </p:to>
                                    </p:set>
                                    <p:anim calcmode="lin" valueType="num">
                                      <p:cBhvr additive="base">
                                        <p:cTn id="10" dur="1000" fill="hold"/>
                                        <p:tgtEl>
                                          <p:spTgt spid="54"/>
                                        </p:tgtEl>
                                        <p:attrNameLst>
                                          <p:attrName>ppt_x</p:attrName>
                                        </p:attrNameLst>
                                      </p:cBhvr>
                                      <p:tavLst>
                                        <p:tav tm="0">
                                          <p:val>
                                            <p:strVal val="1+#ppt_w/2"/>
                                          </p:val>
                                        </p:tav>
                                        <p:tav tm="100000">
                                          <p:val>
                                            <p:strVal val="#ppt_x"/>
                                          </p:val>
                                        </p:tav>
                                      </p:tavLst>
                                    </p:anim>
                                    <p:anim calcmode="lin" valueType="num">
                                      <p:cBhvr additive="base">
                                        <p:cTn id="11" dur="1000" fill="hold"/>
                                        <p:tgtEl>
                                          <p:spTgt spid="54"/>
                                        </p:tgtEl>
                                        <p:attrNameLst>
                                          <p:attrName>ppt_y</p:attrName>
                                        </p:attrNameLst>
                                      </p:cBhvr>
                                      <p:tavLst>
                                        <p:tav tm="0">
                                          <p:val>
                                            <p:strVal val="#ppt_y"/>
                                          </p:val>
                                        </p:tav>
                                        <p:tav tm="100000">
                                          <p:val>
                                            <p:strVal val="#ppt_y"/>
                                          </p:val>
                                        </p:tav>
                                      </p:tavLst>
                                    </p:anim>
                                  </p:childTnLst>
                                </p:cTn>
                              </p:par>
                              <p:par>
                                <p:cTn id="12" presetID="2" presetClass="entr" presetSubtype="2" decel="10000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1000" fill="hold"/>
                                        <p:tgtEl>
                                          <p:spTgt spid="16"/>
                                        </p:tgtEl>
                                        <p:attrNameLst>
                                          <p:attrName>ppt_x</p:attrName>
                                        </p:attrNameLst>
                                      </p:cBhvr>
                                      <p:tavLst>
                                        <p:tav tm="0">
                                          <p:val>
                                            <p:strVal val="1+#ppt_w/2"/>
                                          </p:val>
                                        </p:tav>
                                        <p:tav tm="100000">
                                          <p:val>
                                            <p:strVal val="#ppt_x"/>
                                          </p:val>
                                        </p:tav>
                                      </p:tavLst>
                                    </p:anim>
                                    <p:anim calcmode="lin" valueType="num">
                                      <p:cBhvr additive="base">
                                        <p:cTn id="15" dur="100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1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000" fill="hold"/>
                                        <p:tgtEl>
                                          <p:spTgt spid="15"/>
                                        </p:tgtEl>
                                        <p:attrNameLst>
                                          <p:attrName>ppt_x</p:attrName>
                                        </p:attrNameLst>
                                      </p:cBhvr>
                                      <p:tavLst>
                                        <p:tav tm="0">
                                          <p:val>
                                            <p:strVal val="1+#ppt_w/2"/>
                                          </p:val>
                                        </p:tav>
                                        <p:tav tm="100000">
                                          <p:val>
                                            <p:strVal val="#ppt_x"/>
                                          </p:val>
                                        </p:tav>
                                      </p:tavLst>
                                    </p:anim>
                                    <p:anim calcmode="lin" valueType="num">
                                      <p:cBhvr additive="base">
                                        <p:cTn id="19" dur="10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2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1000" fill="hold"/>
                                        <p:tgtEl>
                                          <p:spTgt spid="14"/>
                                        </p:tgtEl>
                                        <p:attrNameLst>
                                          <p:attrName>ppt_x</p:attrName>
                                        </p:attrNameLst>
                                      </p:cBhvr>
                                      <p:tavLst>
                                        <p:tav tm="0">
                                          <p:val>
                                            <p:strVal val="1+#ppt_w/2"/>
                                          </p:val>
                                        </p:tav>
                                        <p:tav tm="100000">
                                          <p:val>
                                            <p:strVal val="#ppt_x"/>
                                          </p:val>
                                        </p:tav>
                                      </p:tavLst>
                                    </p:anim>
                                    <p:anim calcmode="lin" valueType="num">
                                      <p:cBhvr additive="base">
                                        <p:cTn id="23"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DA67B828-9743-4555-A6A3-F003618E2822}"/>
              </a:ext>
            </a:extLst>
          </p:cNvPr>
          <p:cNvSpPr/>
          <p:nvPr/>
        </p:nvSpPr>
        <p:spPr>
          <a:xfrm flipV="1">
            <a:off x="-1" y="0"/>
            <a:ext cx="8533295" cy="6858000"/>
          </a:xfrm>
          <a:prstGeom prst="rect">
            <a:avLst/>
          </a:prstGeom>
          <a:solidFill>
            <a:schemeClr val="tx1">
              <a:lumMod val="85000"/>
              <a:lumOff val="15000"/>
              <a:alpha val="8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AC54ED3B-66E6-4616-8C97-F8C5465F20AE}"/>
              </a:ext>
            </a:extLst>
          </p:cNvPr>
          <p:cNvGrpSpPr/>
          <p:nvPr/>
        </p:nvGrpSpPr>
        <p:grpSpPr>
          <a:xfrm>
            <a:off x="539837" y="1879521"/>
            <a:ext cx="2446020" cy="1294079"/>
            <a:chOff x="1565543" y="4859552"/>
            <a:chExt cx="2446020" cy="1294079"/>
          </a:xfrm>
        </p:grpSpPr>
        <p:sp>
          <p:nvSpPr>
            <p:cNvPr id="28" name="Text Placeholder 2">
              <a:extLst>
                <a:ext uri="{FF2B5EF4-FFF2-40B4-BE49-F238E27FC236}">
                  <a16:creationId xmlns:a16="http://schemas.microsoft.com/office/drawing/2014/main" id="{9B41B45B-BBC0-44B2-BCFD-554ECFBBC5D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#1</a:t>
              </a:r>
              <a:endParaRPr lang="id-ID" dirty="0">
                <a:solidFill>
                  <a:schemeClr val="bg1"/>
                </a:solidFill>
              </a:endParaRPr>
            </a:p>
          </p:txBody>
        </p:sp>
        <p:sp>
          <p:nvSpPr>
            <p:cNvPr id="29" name="Rectangle 28">
              <a:extLst>
                <a:ext uri="{FF2B5EF4-FFF2-40B4-BE49-F238E27FC236}">
                  <a16:creationId xmlns:a16="http://schemas.microsoft.com/office/drawing/2014/main" id="{EBBEC47E-C078-4936-9AE7-9EE89A57BE88}"/>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0" name="Group 29">
            <a:extLst>
              <a:ext uri="{FF2B5EF4-FFF2-40B4-BE49-F238E27FC236}">
                <a16:creationId xmlns:a16="http://schemas.microsoft.com/office/drawing/2014/main" id="{27DEF670-C915-459F-A2FA-D3F169389F7E}"/>
              </a:ext>
            </a:extLst>
          </p:cNvPr>
          <p:cNvGrpSpPr/>
          <p:nvPr/>
        </p:nvGrpSpPr>
        <p:grpSpPr>
          <a:xfrm>
            <a:off x="3232323" y="1879521"/>
            <a:ext cx="2446020" cy="1294079"/>
            <a:chOff x="1565543" y="4859552"/>
            <a:chExt cx="2446020" cy="1294079"/>
          </a:xfrm>
        </p:grpSpPr>
        <p:sp>
          <p:nvSpPr>
            <p:cNvPr id="31" name="Text Placeholder 2">
              <a:extLst>
                <a:ext uri="{FF2B5EF4-FFF2-40B4-BE49-F238E27FC236}">
                  <a16:creationId xmlns:a16="http://schemas.microsoft.com/office/drawing/2014/main" id="{0C7E7891-159E-4392-B1DF-6A1A96954B5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#2</a:t>
              </a:r>
              <a:endParaRPr lang="id-ID" dirty="0">
                <a:solidFill>
                  <a:schemeClr val="bg1"/>
                </a:solidFill>
              </a:endParaRPr>
            </a:p>
          </p:txBody>
        </p:sp>
        <p:sp>
          <p:nvSpPr>
            <p:cNvPr id="32" name="Rectangle 31">
              <a:extLst>
                <a:ext uri="{FF2B5EF4-FFF2-40B4-BE49-F238E27FC236}">
                  <a16:creationId xmlns:a16="http://schemas.microsoft.com/office/drawing/2014/main" id="{76A72555-3519-4B06-94DB-F0B8CC62B5CA}"/>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47" name="Group 46">
            <a:extLst>
              <a:ext uri="{FF2B5EF4-FFF2-40B4-BE49-F238E27FC236}">
                <a16:creationId xmlns:a16="http://schemas.microsoft.com/office/drawing/2014/main" id="{6BB8AA96-5E6B-4B82-B690-DCD36473FEED}"/>
              </a:ext>
            </a:extLst>
          </p:cNvPr>
          <p:cNvGrpSpPr/>
          <p:nvPr/>
        </p:nvGrpSpPr>
        <p:grpSpPr>
          <a:xfrm>
            <a:off x="539837" y="4689928"/>
            <a:ext cx="2446020" cy="1294079"/>
            <a:chOff x="1565543" y="4859552"/>
            <a:chExt cx="2446020" cy="1294079"/>
          </a:xfrm>
        </p:grpSpPr>
        <p:sp>
          <p:nvSpPr>
            <p:cNvPr id="48" name="Text Placeholder 2">
              <a:extLst>
                <a:ext uri="{FF2B5EF4-FFF2-40B4-BE49-F238E27FC236}">
                  <a16:creationId xmlns:a16="http://schemas.microsoft.com/office/drawing/2014/main" id="{E9B1C997-3BFF-4531-AB68-6D73FA75B0F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#3</a:t>
              </a:r>
              <a:endParaRPr lang="id-ID" dirty="0">
                <a:solidFill>
                  <a:schemeClr val="bg1"/>
                </a:solidFill>
              </a:endParaRPr>
            </a:p>
          </p:txBody>
        </p:sp>
        <p:sp>
          <p:nvSpPr>
            <p:cNvPr id="49" name="Rectangle 48">
              <a:extLst>
                <a:ext uri="{FF2B5EF4-FFF2-40B4-BE49-F238E27FC236}">
                  <a16:creationId xmlns:a16="http://schemas.microsoft.com/office/drawing/2014/main" id="{114199EF-1E7E-46BD-B1E9-CDEDB046DF91}"/>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0" name="Group 49">
            <a:extLst>
              <a:ext uri="{FF2B5EF4-FFF2-40B4-BE49-F238E27FC236}">
                <a16:creationId xmlns:a16="http://schemas.microsoft.com/office/drawing/2014/main" id="{C406CA84-25A8-4217-9536-93B2E8467FB4}"/>
              </a:ext>
            </a:extLst>
          </p:cNvPr>
          <p:cNvGrpSpPr/>
          <p:nvPr/>
        </p:nvGrpSpPr>
        <p:grpSpPr>
          <a:xfrm>
            <a:off x="3232323" y="4689928"/>
            <a:ext cx="2446020" cy="1294079"/>
            <a:chOff x="1565543" y="4859552"/>
            <a:chExt cx="2446020" cy="1294079"/>
          </a:xfrm>
        </p:grpSpPr>
        <p:sp>
          <p:nvSpPr>
            <p:cNvPr id="51" name="Text Placeholder 2">
              <a:extLst>
                <a:ext uri="{FF2B5EF4-FFF2-40B4-BE49-F238E27FC236}">
                  <a16:creationId xmlns:a16="http://schemas.microsoft.com/office/drawing/2014/main" id="{E3B52EC5-7EB5-40E8-8CA5-A728CDB8613E}"/>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#4</a:t>
              </a:r>
              <a:endParaRPr lang="id-ID" dirty="0">
                <a:solidFill>
                  <a:schemeClr val="bg1"/>
                </a:solidFill>
              </a:endParaRPr>
            </a:p>
          </p:txBody>
        </p:sp>
        <p:sp>
          <p:nvSpPr>
            <p:cNvPr id="52" name="Rectangle 51">
              <a:extLst>
                <a:ext uri="{FF2B5EF4-FFF2-40B4-BE49-F238E27FC236}">
                  <a16:creationId xmlns:a16="http://schemas.microsoft.com/office/drawing/2014/main" id="{CED86503-711C-4C54-BA15-50D8944AE20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 name="Group 1">
            <a:extLst>
              <a:ext uri="{FF2B5EF4-FFF2-40B4-BE49-F238E27FC236}">
                <a16:creationId xmlns:a16="http://schemas.microsoft.com/office/drawing/2014/main" id="{62930866-1F64-446D-9768-9B83485BD665}"/>
              </a:ext>
            </a:extLst>
          </p:cNvPr>
          <p:cNvGrpSpPr/>
          <p:nvPr/>
        </p:nvGrpSpPr>
        <p:grpSpPr>
          <a:xfrm>
            <a:off x="6255657" y="1079891"/>
            <a:ext cx="4698218" cy="4698218"/>
            <a:chOff x="6255657" y="1079891"/>
            <a:chExt cx="4698218" cy="4698218"/>
          </a:xfrm>
        </p:grpSpPr>
        <p:sp>
          <p:nvSpPr>
            <p:cNvPr id="6" name="Rectangle 5">
              <a:extLst>
                <a:ext uri="{FF2B5EF4-FFF2-40B4-BE49-F238E27FC236}">
                  <a16:creationId xmlns:a16="http://schemas.microsoft.com/office/drawing/2014/main" id="{7D28FFBB-4E25-4563-85B0-DD1ED2B0AC51}"/>
                </a:ext>
              </a:extLst>
            </p:cNvPr>
            <p:cNvSpPr/>
            <p:nvPr/>
          </p:nvSpPr>
          <p:spPr>
            <a:xfrm>
              <a:off x="6255657" y="1079891"/>
              <a:ext cx="4698218" cy="4698218"/>
            </a:xfrm>
            <a:prstGeom prst="rect">
              <a:avLst/>
            </a:prstGeom>
            <a:solidFill>
              <a:schemeClr val="bg1"/>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6" name="Group 55">
              <a:extLst>
                <a:ext uri="{FF2B5EF4-FFF2-40B4-BE49-F238E27FC236}">
                  <a16:creationId xmlns:a16="http://schemas.microsoft.com/office/drawing/2014/main" id="{AA645FD7-E5E0-474A-9C29-1BBFDD4E2B8D}"/>
                </a:ext>
              </a:extLst>
            </p:cNvPr>
            <p:cNvGrpSpPr/>
            <p:nvPr/>
          </p:nvGrpSpPr>
          <p:grpSpPr>
            <a:xfrm>
              <a:off x="6665288" y="2851890"/>
              <a:ext cx="3736012" cy="1162350"/>
              <a:chOff x="4625519" y="599143"/>
              <a:chExt cx="3736012" cy="1162350"/>
            </a:xfrm>
          </p:grpSpPr>
          <p:sp>
            <p:nvSpPr>
              <p:cNvPr id="57" name="TextBox 56">
                <a:extLst>
                  <a:ext uri="{FF2B5EF4-FFF2-40B4-BE49-F238E27FC236}">
                    <a16:creationId xmlns:a16="http://schemas.microsoft.com/office/drawing/2014/main" id="{486ECC45-4F4E-42F9-A2E5-6C9CD0CFE716}"/>
                  </a:ext>
                </a:extLst>
              </p:cNvPr>
              <p:cNvSpPr txBox="1"/>
              <p:nvPr/>
            </p:nvSpPr>
            <p:spPr>
              <a:xfrm>
                <a:off x="4625519" y="909630"/>
                <a:ext cx="3736012" cy="634020"/>
              </a:xfrm>
              <a:prstGeom prst="rect">
                <a:avLst/>
              </a:prstGeom>
              <a:noFill/>
            </p:spPr>
            <p:txBody>
              <a:bodyPr wrap="square" rtlCol="0">
                <a:spAutoFit/>
              </a:bodyPr>
              <a:lstStyle/>
              <a:p>
                <a:pPr algn="ctr">
                  <a:lnSpc>
                    <a:spcPct val="80000"/>
                  </a:lnSpc>
                </a:pPr>
                <a:r>
                  <a:rPr lang="id-ID" sz="4400" dirty="0">
                    <a:solidFill>
                      <a:schemeClr val="tx1">
                        <a:lumMod val="65000"/>
                        <a:lumOff val="35000"/>
                      </a:schemeClr>
                    </a:solidFill>
                    <a:latin typeface="Nexa Bold" panose="02000000000000000000" pitchFamily="50" charset="0"/>
                  </a:rPr>
                  <a:t>Our Services</a:t>
                </a:r>
                <a:endParaRPr lang="en-US" sz="4400" dirty="0">
                  <a:solidFill>
                    <a:schemeClr val="tx1">
                      <a:lumMod val="65000"/>
                      <a:lumOff val="35000"/>
                    </a:schemeClr>
                  </a:solidFill>
                  <a:latin typeface="Nexa Bold" panose="02000000000000000000" pitchFamily="50" charset="0"/>
                </a:endParaRPr>
              </a:p>
            </p:txBody>
          </p:sp>
          <p:sp>
            <p:nvSpPr>
              <p:cNvPr id="58" name="Rectangle 57">
                <a:extLst>
                  <a:ext uri="{FF2B5EF4-FFF2-40B4-BE49-F238E27FC236}">
                    <a16:creationId xmlns:a16="http://schemas.microsoft.com/office/drawing/2014/main" id="{71C660EA-CD29-4FF6-8550-0AB164B19264}"/>
                  </a:ext>
                </a:extLst>
              </p:cNvPr>
              <p:cNvSpPr/>
              <p:nvPr/>
            </p:nvSpPr>
            <p:spPr>
              <a:xfrm>
                <a:off x="5125597" y="599143"/>
                <a:ext cx="2735856" cy="312393"/>
              </a:xfrm>
              <a:prstGeom prst="rect">
                <a:avLst/>
              </a:prstGeom>
            </p:spPr>
            <p:txBody>
              <a:bodyPr wrap="square">
                <a:spAutoFit/>
              </a:bodyPr>
              <a:lstStyle/>
              <a:p>
                <a:pPr algn="ctr">
                  <a:lnSpc>
                    <a:spcPct val="130000"/>
                  </a:lnSpc>
                </a:pPr>
                <a:r>
                  <a:rPr lang="en-US" sz="11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9" name="Freeform: Shape 58">
                <a:extLst>
                  <a:ext uri="{FF2B5EF4-FFF2-40B4-BE49-F238E27FC236}">
                    <a16:creationId xmlns:a16="http://schemas.microsoft.com/office/drawing/2014/main" id="{AC05CE24-F0F5-4DE3-A295-2197131C510C}"/>
                  </a:ext>
                </a:extLst>
              </p:cNvPr>
              <p:cNvSpPr/>
              <p:nvPr/>
            </p:nvSpPr>
            <p:spPr>
              <a:xfrm flipH="1">
                <a:off x="6316114" y="154365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tx1">
                      <a:lumMod val="65000"/>
                      <a:lumOff val="35000"/>
                    </a:schemeClr>
                  </a:solidFill>
                </a:endParaRPr>
              </a:p>
            </p:txBody>
          </p:sp>
        </p:grpSp>
      </p:grpSp>
      <p:grpSp>
        <p:nvGrpSpPr>
          <p:cNvPr id="4" name="Group 3">
            <a:extLst>
              <a:ext uri="{FF2B5EF4-FFF2-40B4-BE49-F238E27FC236}">
                <a16:creationId xmlns:a16="http://schemas.microsoft.com/office/drawing/2014/main" id="{342B412E-AA8D-4023-87F5-379E5152FCBA}"/>
              </a:ext>
            </a:extLst>
          </p:cNvPr>
          <p:cNvGrpSpPr/>
          <p:nvPr/>
        </p:nvGrpSpPr>
        <p:grpSpPr>
          <a:xfrm>
            <a:off x="4111818" y="998381"/>
            <a:ext cx="687030" cy="687030"/>
            <a:chOff x="4111818" y="998381"/>
            <a:chExt cx="687030" cy="687030"/>
          </a:xfrm>
        </p:grpSpPr>
        <p:sp>
          <p:nvSpPr>
            <p:cNvPr id="20" name="Oval 19">
              <a:extLst>
                <a:ext uri="{FF2B5EF4-FFF2-40B4-BE49-F238E27FC236}">
                  <a16:creationId xmlns:a16="http://schemas.microsoft.com/office/drawing/2014/main" id="{756ADFB9-CBCB-42F2-A98B-EA65B03371CD}"/>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Freeform 38">
              <a:extLst>
                <a:ext uri="{FF2B5EF4-FFF2-40B4-BE49-F238E27FC236}">
                  <a16:creationId xmlns:a16="http://schemas.microsoft.com/office/drawing/2014/main" id="{843F7544-F867-48A0-BFF5-EECC625064E7}"/>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5" name="Group 4">
            <a:extLst>
              <a:ext uri="{FF2B5EF4-FFF2-40B4-BE49-F238E27FC236}">
                <a16:creationId xmlns:a16="http://schemas.microsoft.com/office/drawing/2014/main" id="{F3FE2909-948F-486C-8662-0D78CF77B26C}"/>
              </a:ext>
            </a:extLst>
          </p:cNvPr>
          <p:cNvGrpSpPr/>
          <p:nvPr/>
        </p:nvGrpSpPr>
        <p:grpSpPr>
          <a:xfrm>
            <a:off x="4111818" y="3759812"/>
            <a:ext cx="687030" cy="687030"/>
            <a:chOff x="4111818" y="3759812"/>
            <a:chExt cx="687030" cy="687030"/>
          </a:xfrm>
        </p:grpSpPr>
        <p:grpSp>
          <p:nvGrpSpPr>
            <p:cNvPr id="33" name="Group 32">
              <a:extLst>
                <a:ext uri="{FF2B5EF4-FFF2-40B4-BE49-F238E27FC236}">
                  <a16:creationId xmlns:a16="http://schemas.microsoft.com/office/drawing/2014/main" id="{92F48178-AEA5-4A03-86A4-8849DF4B060B}"/>
                </a:ext>
              </a:extLst>
            </p:cNvPr>
            <p:cNvGrpSpPr/>
            <p:nvPr/>
          </p:nvGrpSpPr>
          <p:grpSpPr>
            <a:xfrm>
              <a:off x="4111818" y="3759812"/>
              <a:ext cx="687030" cy="687030"/>
              <a:chOff x="3451122" y="3429000"/>
              <a:chExt cx="929148" cy="929148"/>
            </a:xfrm>
          </p:grpSpPr>
          <p:sp>
            <p:nvSpPr>
              <p:cNvPr id="34" name="Oval 33">
                <a:extLst>
                  <a:ext uri="{FF2B5EF4-FFF2-40B4-BE49-F238E27FC236}">
                    <a16:creationId xmlns:a16="http://schemas.microsoft.com/office/drawing/2014/main" id="{6324DA0F-CD9F-4AFD-99E0-4CA956679154}"/>
                  </a:ext>
                </a:extLst>
              </p:cNvPr>
              <p:cNvSpPr/>
              <p:nvPr/>
            </p:nvSpPr>
            <p:spPr>
              <a:xfrm>
                <a:off x="3451122"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35" name="Group 34">
                <a:extLst>
                  <a:ext uri="{FF2B5EF4-FFF2-40B4-BE49-F238E27FC236}">
                    <a16:creationId xmlns:a16="http://schemas.microsoft.com/office/drawing/2014/main" id="{1CE2554A-AFF7-4259-9528-9ECAA891FB9F}"/>
                  </a:ext>
                </a:extLst>
              </p:cNvPr>
              <p:cNvGrpSpPr/>
              <p:nvPr/>
            </p:nvGrpSpPr>
            <p:grpSpPr>
              <a:xfrm>
                <a:off x="4011400" y="3857205"/>
                <a:ext cx="24247" cy="167761"/>
                <a:chOff x="9481460" y="3233265"/>
                <a:chExt cx="29369" cy="203200"/>
              </a:xfrm>
              <a:solidFill>
                <a:schemeClr val="tx1">
                  <a:lumMod val="75000"/>
                  <a:lumOff val="25000"/>
                </a:schemeClr>
              </a:solidFill>
            </p:grpSpPr>
            <p:sp>
              <p:nvSpPr>
                <p:cNvPr id="37" name="AutoShape 49">
                  <a:extLst>
                    <a:ext uri="{FF2B5EF4-FFF2-40B4-BE49-F238E27FC236}">
                      <a16:creationId xmlns:a16="http://schemas.microsoft.com/office/drawing/2014/main" id="{B85DAC73-4460-4980-952C-A8A81E329600}"/>
                    </a:ext>
                  </a:extLst>
                </p:cNvPr>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8" name="AutoShape 50">
                  <a:extLst>
                    <a:ext uri="{FF2B5EF4-FFF2-40B4-BE49-F238E27FC236}">
                      <a16:creationId xmlns:a16="http://schemas.microsoft.com/office/drawing/2014/main" id="{DBA490B9-98C7-4012-8084-57A729E0ECB7}"/>
                    </a:ext>
                  </a:extLst>
                </p:cNvPr>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9" name="AutoShape 51">
                  <a:extLst>
                    <a:ext uri="{FF2B5EF4-FFF2-40B4-BE49-F238E27FC236}">
                      <a16:creationId xmlns:a16="http://schemas.microsoft.com/office/drawing/2014/main" id="{54BCE090-16E6-4171-9C98-C062EB210AAC}"/>
                    </a:ext>
                  </a:extLst>
                </p:cNvPr>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grpSp>
        <p:sp>
          <p:nvSpPr>
            <p:cNvPr id="61" name="Freeform 42">
              <a:extLst>
                <a:ext uri="{FF2B5EF4-FFF2-40B4-BE49-F238E27FC236}">
                  <a16:creationId xmlns:a16="http://schemas.microsoft.com/office/drawing/2014/main" id="{0ACA1EAB-6AA7-4C8C-875A-1A2CD0292E95}"/>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7" name="Group 6">
            <a:extLst>
              <a:ext uri="{FF2B5EF4-FFF2-40B4-BE49-F238E27FC236}">
                <a16:creationId xmlns:a16="http://schemas.microsoft.com/office/drawing/2014/main" id="{1679CFEE-4805-4803-ABA9-158CBCA6B6C6}"/>
              </a:ext>
            </a:extLst>
          </p:cNvPr>
          <p:cNvGrpSpPr/>
          <p:nvPr/>
        </p:nvGrpSpPr>
        <p:grpSpPr>
          <a:xfrm>
            <a:off x="1419332" y="3759812"/>
            <a:ext cx="687030" cy="687030"/>
            <a:chOff x="1419332" y="3759812"/>
            <a:chExt cx="687030" cy="687030"/>
          </a:xfrm>
        </p:grpSpPr>
        <p:grpSp>
          <p:nvGrpSpPr>
            <p:cNvPr id="40" name="Group 39">
              <a:extLst>
                <a:ext uri="{FF2B5EF4-FFF2-40B4-BE49-F238E27FC236}">
                  <a16:creationId xmlns:a16="http://schemas.microsoft.com/office/drawing/2014/main" id="{624BBF53-6A62-423A-A39E-D192D2F3B58D}"/>
                </a:ext>
              </a:extLst>
            </p:cNvPr>
            <p:cNvGrpSpPr/>
            <p:nvPr/>
          </p:nvGrpSpPr>
          <p:grpSpPr>
            <a:xfrm>
              <a:off x="1419332" y="3759812"/>
              <a:ext cx="687030" cy="687030"/>
              <a:chOff x="811161" y="3429000"/>
              <a:chExt cx="929148" cy="929148"/>
            </a:xfrm>
          </p:grpSpPr>
          <p:sp>
            <p:nvSpPr>
              <p:cNvPr id="41" name="Oval 40">
                <a:extLst>
                  <a:ext uri="{FF2B5EF4-FFF2-40B4-BE49-F238E27FC236}">
                    <a16:creationId xmlns:a16="http://schemas.microsoft.com/office/drawing/2014/main" id="{D1DA056E-9280-4163-AF51-CED4A04985B3}"/>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46" name="AutoShape 55">
                <a:extLst>
                  <a:ext uri="{FF2B5EF4-FFF2-40B4-BE49-F238E27FC236}">
                    <a16:creationId xmlns:a16="http://schemas.microsoft.com/office/drawing/2014/main" id="{6841A681-F9A5-4848-9C82-A45F9129AF3C}"/>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62" name="Freeform 43">
              <a:extLst>
                <a:ext uri="{FF2B5EF4-FFF2-40B4-BE49-F238E27FC236}">
                  <a16:creationId xmlns:a16="http://schemas.microsoft.com/office/drawing/2014/main" id="{055B2047-8620-41B9-AA57-5683A7F728D1}"/>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3" name="Group 2">
            <a:extLst>
              <a:ext uri="{FF2B5EF4-FFF2-40B4-BE49-F238E27FC236}">
                <a16:creationId xmlns:a16="http://schemas.microsoft.com/office/drawing/2014/main" id="{A00D91BD-B1BE-4547-8286-8603BB56EB0A}"/>
              </a:ext>
            </a:extLst>
          </p:cNvPr>
          <p:cNvGrpSpPr/>
          <p:nvPr/>
        </p:nvGrpSpPr>
        <p:grpSpPr>
          <a:xfrm>
            <a:off x="1419332" y="998381"/>
            <a:ext cx="687030" cy="687030"/>
            <a:chOff x="1419332" y="998381"/>
            <a:chExt cx="687030" cy="687030"/>
          </a:xfrm>
        </p:grpSpPr>
        <p:sp>
          <p:nvSpPr>
            <p:cNvPr id="25" name="Oval 24">
              <a:extLst>
                <a:ext uri="{FF2B5EF4-FFF2-40B4-BE49-F238E27FC236}">
                  <a16:creationId xmlns:a16="http://schemas.microsoft.com/office/drawing/2014/main" id="{7092727F-8261-4185-83C3-B9913AEF0C45}"/>
                </a:ext>
              </a:extLst>
            </p:cNvPr>
            <p:cNvSpPr/>
            <p:nvPr/>
          </p:nvSpPr>
          <p:spPr>
            <a:xfrm>
              <a:off x="1419332"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Freeform 47">
              <a:extLst>
                <a:ext uri="{FF2B5EF4-FFF2-40B4-BE49-F238E27FC236}">
                  <a16:creationId xmlns:a16="http://schemas.microsoft.com/office/drawing/2014/main" id="{D9838C27-D915-4133-8F19-2E7560ADC84E}"/>
                </a:ext>
              </a:extLst>
            </p:cNvPr>
            <p:cNvSpPr>
              <a:spLocks noEditPoints="1"/>
            </p:cNvSpPr>
            <p:nvPr/>
          </p:nvSpPr>
          <p:spPr bwMode="auto">
            <a:xfrm>
              <a:off x="1620684" y="1155265"/>
              <a:ext cx="328428" cy="36891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9" name="Picture Placeholder 8">
            <a:extLst>
              <a:ext uri="{FF2B5EF4-FFF2-40B4-BE49-F238E27FC236}">
                <a16:creationId xmlns:a16="http://schemas.microsoft.com/office/drawing/2014/main" id="{04D9866F-4212-448B-A4BD-89635ED15FE5}"/>
              </a:ext>
            </a:extLst>
          </p:cNvPr>
          <p:cNvSpPr>
            <a:spLocks noGrp="1"/>
          </p:cNvSpPr>
          <p:nvPr>
            <p:ph type="pic" sz="quarter" idx="13"/>
          </p:nvPr>
        </p:nvSpPr>
        <p:spPr/>
      </p:sp>
    </p:spTree>
    <p:extLst>
      <p:ext uri="{BB962C8B-B14F-4D97-AF65-F5344CB8AC3E}">
        <p14:creationId xmlns:p14="http://schemas.microsoft.com/office/powerpoint/2010/main" val="53601132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750"/>
                                        <p:tgtEl>
                                          <p:spTgt spid="53"/>
                                        </p:tgtEl>
                                      </p:cBhvr>
                                    </p:animEffect>
                                  </p:childTnLst>
                                </p:cTn>
                              </p:par>
                              <p:par>
                                <p:cTn id="8" presetID="2" presetClass="entr" presetSubtype="2" decel="100000" fill="hold"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1+#ppt_w/2"/>
                                          </p:val>
                                        </p:tav>
                                        <p:tav tm="100000">
                                          <p:val>
                                            <p:strVal val="#ppt_x"/>
                                          </p:val>
                                        </p:tav>
                                      </p:tavLst>
                                    </p:anim>
                                    <p:anim calcmode="lin" valueType="num">
                                      <p:cBhvr additive="base">
                                        <p:cTn id="11" dur="10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4" decel="100000"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000" fill="hold"/>
                                        <p:tgtEl>
                                          <p:spTgt spid="3"/>
                                        </p:tgtEl>
                                        <p:attrNameLst>
                                          <p:attrName>ppt_x</p:attrName>
                                        </p:attrNameLst>
                                      </p:cBhvr>
                                      <p:tavLst>
                                        <p:tav tm="0">
                                          <p:val>
                                            <p:strVal val="#ppt_x"/>
                                          </p:val>
                                        </p:tav>
                                        <p:tav tm="100000">
                                          <p:val>
                                            <p:strVal val="#ppt_x"/>
                                          </p:val>
                                        </p:tav>
                                      </p:tavLst>
                                    </p:anim>
                                    <p:anim calcmode="lin" valueType="num">
                                      <p:cBhvr additive="base">
                                        <p:cTn id="15" dur="10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decel="100000" fill="hold" nodeType="withEffect">
                                  <p:stCondLst>
                                    <p:cond delay="50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1000" fill="hold"/>
                                        <p:tgtEl>
                                          <p:spTgt spid="27"/>
                                        </p:tgtEl>
                                        <p:attrNameLst>
                                          <p:attrName>ppt_x</p:attrName>
                                        </p:attrNameLst>
                                      </p:cBhvr>
                                      <p:tavLst>
                                        <p:tav tm="0">
                                          <p:val>
                                            <p:strVal val="#ppt_x"/>
                                          </p:val>
                                        </p:tav>
                                        <p:tav tm="100000">
                                          <p:val>
                                            <p:strVal val="#ppt_x"/>
                                          </p:val>
                                        </p:tav>
                                      </p:tavLst>
                                    </p:anim>
                                    <p:anim calcmode="lin" valueType="num">
                                      <p:cBhvr additive="base">
                                        <p:cTn id="19" dur="100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decel="100000" fill="hold" nodeType="withEffect">
                                  <p:stCondLst>
                                    <p:cond delay="5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1000" fill="hold"/>
                                        <p:tgtEl>
                                          <p:spTgt spid="30"/>
                                        </p:tgtEl>
                                        <p:attrNameLst>
                                          <p:attrName>ppt_x</p:attrName>
                                        </p:attrNameLst>
                                      </p:cBhvr>
                                      <p:tavLst>
                                        <p:tav tm="0">
                                          <p:val>
                                            <p:strVal val="#ppt_x"/>
                                          </p:val>
                                        </p:tav>
                                        <p:tav tm="100000">
                                          <p:val>
                                            <p:strVal val="#ppt_x"/>
                                          </p:val>
                                        </p:tav>
                                      </p:tavLst>
                                    </p:anim>
                                    <p:anim calcmode="lin" valueType="num">
                                      <p:cBhvr additive="base">
                                        <p:cTn id="27" dur="1000" fill="hold"/>
                                        <p:tgtEl>
                                          <p:spTgt spid="3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ppt_x"/>
                                          </p:val>
                                        </p:tav>
                                        <p:tav tm="100000">
                                          <p:val>
                                            <p:strVal val="#ppt_x"/>
                                          </p:val>
                                        </p:tav>
                                      </p:tavLst>
                                    </p:anim>
                                    <p:anim calcmode="lin" valueType="num">
                                      <p:cBhvr additive="base">
                                        <p:cTn id="31" dur="10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nodeType="withEffect">
                                  <p:stCondLst>
                                    <p:cond delay="75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1000" fill="hold"/>
                                        <p:tgtEl>
                                          <p:spTgt spid="47"/>
                                        </p:tgtEl>
                                        <p:attrNameLst>
                                          <p:attrName>ppt_x</p:attrName>
                                        </p:attrNameLst>
                                      </p:cBhvr>
                                      <p:tavLst>
                                        <p:tav tm="0">
                                          <p:val>
                                            <p:strVal val="#ppt_x"/>
                                          </p:val>
                                        </p:tav>
                                        <p:tav tm="100000">
                                          <p:val>
                                            <p:strVal val="#ppt_x"/>
                                          </p:val>
                                        </p:tav>
                                      </p:tavLst>
                                    </p:anim>
                                    <p:anim calcmode="lin" valueType="num">
                                      <p:cBhvr additive="base">
                                        <p:cTn id="35" dur="1000" fill="hold"/>
                                        <p:tgtEl>
                                          <p:spTgt spid="47"/>
                                        </p:tgtEl>
                                        <p:attrNameLst>
                                          <p:attrName>ppt_y</p:attrName>
                                        </p:attrNameLst>
                                      </p:cBhvr>
                                      <p:tavLst>
                                        <p:tav tm="0">
                                          <p:val>
                                            <p:strVal val="1+#ppt_h/2"/>
                                          </p:val>
                                        </p:tav>
                                        <p:tav tm="100000">
                                          <p:val>
                                            <p:strVal val="#ppt_y"/>
                                          </p:val>
                                        </p:tav>
                                      </p:tavLst>
                                    </p:anim>
                                  </p:childTnLst>
                                </p:cTn>
                              </p:par>
                              <p:par>
                                <p:cTn id="36" presetID="2" presetClass="entr" presetSubtype="4" decel="100000" fill="hold" nodeType="withEffect">
                                  <p:stCondLst>
                                    <p:cond delay="75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1000" fill="hold"/>
                                        <p:tgtEl>
                                          <p:spTgt spid="5"/>
                                        </p:tgtEl>
                                        <p:attrNameLst>
                                          <p:attrName>ppt_x</p:attrName>
                                        </p:attrNameLst>
                                      </p:cBhvr>
                                      <p:tavLst>
                                        <p:tav tm="0">
                                          <p:val>
                                            <p:strVal val="#ppt_x"/>
                                          </p:val>
                                        </p:tav>
                                        <p:tav tm="100000">
                                          <p:val>
                                            <p:strVal val="#ppt_x"/>
                                          </p:val>
                                        </p:tav>
                                      </p:tavLst>
                                    </p:anim>
                                    <p:anim calcmode="lin" valueType="num">
                                      <p:cBhvr additive="base">
                                        <p:cTn id="39" dur="1000" fill="hold"/>
                                        <p:tgtEl>
                                          <p:spTgt spid="5"/>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75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1000" fill="hold"/>
                                        <p:tgtEl>
                                          <p:spTgt spid="50"/>
                                        </p:tgtEl>
                                        <p:attrNameLst>
                                          <p:attrName>ppt_x</p:attrName>
                                        </p:attrNameLst>
                                      </p:cBhvr>
                                      <p:tavLst>
                                        <p:tav tm="0">
                                          <p:val>
                                            <p:strVal val="#ppt_x"/>
                                          </p:val>
                                        </p:tav>
                                        <p:tav tm="100000">
                                          <p:val>
                                            <p:strVal val="#ppt_x"/>
                                          </p:val>
                                        </p:tav>
                                      </p:tavLst>
                                    </p:anim>
                                    <p:anim calcmode="lin" valueType="num">
                                      <p:cBhvr additive="base">
                                        <p:cTn id="43" dur="10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F77B6E-A57C-4509-A2A7-D3F0CF65CE21}"/>
              </a:ext>
            </a:extLst>
          </p:cNvPr>
          <p:cNvSpPr/>
          <p:nvPr/>
        </p:nvSpPr>
        <p:spPr>
          <a:xfrm>
            <a:off x="6176768" y="1174530"/>
            <a:ext cx="4981961" cy="4508937"/>
          </a:xfrm>
          <a:prstGeom prst="rect">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D3246A82-55B4-4525-9B15-1CB23E84A020}"/>
              </a:ext>
            </a:extLst>
          </p:cNvPr>
          <p:cNvGrpSpPr/>
          <p:nvPr/>
        </p:nvGrpSpPr>
        <p:grpSpPr>
          <a:xfrm>
            <a:off x="6816882" y="1883168"/>
            <a:ext cx="3701733" cy="3091661"/>
            <a:chOff x="6816882" y="2020923"/>
            <a:chExt cx="3701733" cy="3091661"/>
          </a:xfrm>
        </p:grpSpPr>
        <p:sp>
          <p:nvSpPr>
            <p:cNvPr id="23" name="Text Placeholder 2">
              <a:extLst>
                <a:ext uri="{FF2B5EF4-FFF2-40B4-BE49-F238E27FC236}">
                  <a16:creationId xmlns:a16="http://schemas.microsoft.com/office/drawing/2014/main" id="{36FBA605-B842-4F71-AFC4-9C808841D1ED}"/>
                </a:ext>
              </a:extLst>
            </p:cNvPr>
            <p:cNvSpPr txBox="1">
              <a:spLocks/>
            </p:cNvSpPr>
            <p:nvPr/>
          </p:nvSpPr>
          <p:spPr>
            <a:xfrm>
              <a:off x="6816882" y="2601293"/>
              <a:ext cx="3701732" cy="1120032"/>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sz="2400" dirty="0">
                  <a:solidFill>
                    <a:schemeClr val="bg1"/>
                  </a:solidFill>
                  <a:latin typeface="Nexa Light" panose="02000000000000000000" pitchFamily="50" charset="0"/>
                  <a:cs typeface="Segoe UI Light" panose="020B0502040204020203" pitchFamily="34" charset="0"/>
                </a:rPr>
                <a:t>$</a:t>
              </a:r>
              <a:r>
                <a:rPr lang="en-US" sz="6600" dirty="0">
                  <a:solidFill>
                    <a:schemeClr val="bg1"/>
                  </a:solidFill>
                  <a:latin typeface="Nexa Bold" panose="02000000000000000000" pitchFamily="50" charset="0"/>
                  <a:cs typeface="Segoe UI Light" panose="020B0502040204020203" pitchFamily="34" charset="0"/>
                </a:rPr>
                <a:t>299</a:t>
              </a:r>
              <a:r>
                <a:rPr lang="en-US" sz="2400" dirty="0">
                  <a:solidFill>
                    <a:schemeClr val="bg1"/>
                  </a:solidFill>
                  <a:latin typeface="Nexa Light" panose="02000000000000000000" pitchFamily="50" charset="0"/>
                  <a:cs typeface="Segoe UI Light" panose="020B0502040204020203" pitchFamily="34" charset="0"/>
                </a:rPr>
                <a:t>/month</a:t>
              </a:r>
              <a:endParaRPr lang="id-ID" sz="2400" dirty="0">
                <a:solidFill>
                  <a:schemeClr val="bg1"/>
                </a:solidFill>
                <a:latin typeface="Nexa Light" panose="02000000000000000000" pitchFamily="50" charset="0"/>
                <a:cs typeface="Segoe UI Light" panose="020B0502040204020203" pitchFamily="34" charset="0"/>
              </a:endParaRPr>
            </a:p>
          </p:txBody>
        </p:sp>
        <p:sp>
          <p:nvSpPr>
            <p:cNvPr id="24" name="Rectangle 23">
              <a:extLst>
                <a:ext uri="{FF2B5EF4-FFF2-40B4-BE49-F238E27FC236}">
                  <a16:creationId xmlns:a16="http://schemas.microsoft.com/office/drawing/2014/main" id="{55C23036-CF25-4BC6-92F8-B050D917AA7B}"/>
                </a:ext>
              </a:extLst>
            </p:cNvPr>
            <p:cNvSpPr/>
            <p:nvPr/>
          </p:nvSpPr>
          <p:spPr>
            <a:xfrm>
              <a:off x="6816882" y="3711895"/>
              <a:ext cx="3701733" cy="535531"/>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sp>
          <p:nvSpPr>
            <p:cNvPr id="25" name="Rectangle 24">
              <a:extLst>
                <a:ext uri="{FF2B5EF4-FFF2-40B4-BE49-F238E27FC236}">
                  <a16:creationId xmlns:a16="http://schemas.microsoft.com/office/drawing/2014/main" id="{A45B9ACB-0141-42DA-894A-07AC61EDCBAA}"/>
                </a:ext>
              </a:extLst>
            </p:cNvPr>
            <p:cNvSpPr/>
            <p:nvPr/>
          </p:nvSpPr>
          <p:spPr>
            <a:xfrm>
              <a:off x="6916946" y="2020923"/>
              <a:ext cx="3501606" cy="461665"/>
            </a:xfrm>
            <a:prstGeom prst="rect">
              <a:avLst/>
            </a:prstGeom>
          </p:spPr>
          <p:txBody>
            <a:bodyPr wrap="square">
              <a:spAutoFit/>
            </a:bodyPr>
            <a:lstStyle/>
            <a:p>
              <a:pPr algn="ctr"/>
              <a:r>
                <a:rPr lang="en-US" sz="1200" dirty="0">
                  <a:solidFill>
                    <a:schemeClr val="bg1"/>
                  </a:solidFill>
                  <a:latin typeface="Segoe UI Light" panose="020B0502040204020203" pitchFamily="34" charset="0"/>
                  <a:cs typeface="Segoe UI Light" panose="020B0502040204020203" pitchFamily="34" charset="0"/>
                </a:rPr>
                <a:t>Which Was Created For The Bliss Of Souls Like Mine. I Am So Happy,</a:t>
              </a: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28BE76DF-E692-42A4-A911-294C954E2B24}"/>
                </a:ext>
              </a:extLst>
            </p:cNvPr>
            <p:cNvSpPr/>
            <p:nvPr/>
          </p:nvSpPr>
          <p:spPr>
            <a:xfrm>
              <a:off x="7400994" y="4586257"/>
              <a:ext cx="2533508" cy="52632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Nexa Bold" panose="02000000000000000000" pitchFamily="50" charset="0"/>
                </a:rPr>
                <a:t>GET STARTED NOW</a:t>
              </a:r>
              <a:endParaRPr lang="id-ID" sz="1100" dirty="0">
                <a:solidFill>
                  <a:schemeClr val="bg1"/>
                </a:solidFill>
                <a:latin typeface="Nexa Bold" panose="02000000000000000000" pitchFamily="50" charset="0"/>
              </a:endParaRPr>
            </a:p>
          </p:txBody>
        </p:sp>
      </p:grpSp>
      <p:sp>
        <p:nvSpPr>
          <p:cNvPr id="37" name="Text Placeholder 4">
            <a:extLst>
              <a:ext uri="{FF2B5EF4-FFF2-40B4-BE49-F238E27FC236}">
                <a16:creationId xmlns:a16="http://schemas.microsoft.com/office/drawing/2014/main" id="{E7451AC9-29F1-4693-AE41-A8111C6C8C7F}"/>
              </a:ext>
            </a:extLst>
          </p:cNvPr>
          <p:cNvSpPr txBox="1">
            <a:spLocks/>
          </p:cNvSpPr>
          <p:nvPr/>
        </p:nvSpPr>
        <p:spPr>
          <a:xfrm>
            <a:off x="1357397" y="28996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8" name="TextBox 37">
            <a:extLst>
              <a:ext uri="{FF2B5EF4-FFF2-40B4-BE49-F238E27FC236}">
                <a16:creationId xmlns:a16="http://schemas.microsoft.com/office/drawing/2014/main" id="{7855B89C-1C2A-42B6-8689-699931FEAB9F}"/>
              </a:ext>
            </a:extLst>
          </p:cNvPr>
          <p:cNvSpPr txBox="1"/>
          <p:nvPr/>
        </p:nvSpPr>
        <p:spPr>
          <a:xfrm>
            <a:off x="1357397" y="20153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39" name="Group 38">
            <a:extLst>
              <a:ext uri="{FF2B5EF4-FFF2-40B4-BE49-F238E27FC236}">
                <a16:creationId xmlns:a16="http://schemas.microsoft.com/office/drawing/2014/main" id="{56B15C68-3D85-4A6A-986C-D4A4E36BDEC4}"/>
              </a:ext>
            </a:extLst>
          </p:cNvPr>
          <p:cNvGrpSpPr/>
          <p:nvPr/>
        </p:nvGrpSpPr>
        <p:grpSpPr>
          <a:xfrm>
            <a:off x="1461574" y="1723284"/>
            <a:ext cx="3047731" cy="238770"/>
            <a:chOff x="619226" y="1181629"/>
            <a:chExt cx="3047731" cy="238770"/>
          </a:xfrm>
        </p:grpSpPr>
        <p:sp>
          <p:nvSpPr>
            <p:cNvPr id="40" name="Rectangle 39">
              <a:extLst>
                <a:ext uri="{FF2B5EF4-FFF2-40B4-BE49-F238E27FC236}">
                  <a16:creationId xmlns:a16="http://schemas.microsoft.com/office/drawing/2014/main" id="{588EE690-A077-40A4-88F3-347B8417D990}"/>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1E1D5DA0-2D1D-4E42-A5AE-4AD00EF6CB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7" name="Rectangle 6">
            <a:extLst>
              <a:ext uri="{FF2B5EF4-FFF2-40B4-BE49-F238E27FC236}">
                <a16:creationId xmlns:a16="http://schemas.microsoft.com/office/drawing/2014/main" id="{933DFD03-49F0-4180-92C5-2D2D06C45857}"/>
              </a:ext>
            </a:extLst>
          </p:cNvPr>
          <p:cNvSpPr/>
          <p:nvPr/>
        </p:nvSpPr>
        <p:spPr>
          <a:xfrm>
            <a:off x="1033269" y="1174531"/>
            <a:ext cx="4981962" cy="4508938"/>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2AC4287-424F-4A20-AE7E-7223F53C2366}"/>
              </a:ext>
            </a:extLst>
          </p:cNvPr>
          <p:cNvGrpSpPr/>
          <p:nvPr/>
        </p:nvGrpSpPr>
        <p:grpSpPr>
          <a:xfrm>
            <a:off x="1033268" y="4389869"/>
            <a:ext cx="4981963" cy="1293599"/>
            <a:chOff x="1033268" y="4389869"/>
            <a:chExt cx="4981963" cy="1293599"/>
          </a:xfrm>
        </p:grpSpPr>
        <p:sp>
          <p:nvSpPr>
            <p:cNvPr id="42" name="Rectangle 41">
              <a:extLst>
                <a:ext uri="{FF2B5EF4-FFF2-40B4-BE49-F238E27FC236}">
                  <a16:creationId xmlns:a16="http://schemas.microsoft.com/office/drawing/2014/main" id="{2E49601C-1922-47A1-99A5-7A3EF893BEAF}"/>
                </a:ext>
              </a:extLst>
            </p:cNvPr>
            <p:cNvSpPr/>
            <p:nvPr/>
          </p:nvSpPr>
          <p:spPr>
            <a:xfrm>
              <a:off x="2257499" y="4389870"/>
              <a:ext cx="3757732" cy="129359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8" name="Group 27">
              <a:extLst>
                <a:ext uri="{FF2B5EF4-FFF2-40B4-BE49-F238E27FC236}">
                  <a16:creationId xmlns:a16="http://schemas.microsoft.com/office/drawing/2014/main" id="{1BD6AF28-D93D-4277-8063-72F8767674EA}"/>
                </a:ext>
              </a:extLst>
            </p:cNvPr>
            <p:cNvGrpSpPr/>
            <p:nvPr/>
          </p:nvGrpSpPr>
          <p:grpSpPr>
            <a:xfrm>
              <a:off x="2488402" y="4637554"/>
              <a:ext cx="1222328" cy="674549"/>
              <a:chOff x="7968673" y="2152541"/>
              <a:chExt cx="1222328" cy="674549"/>
            </a:xfrm>
          </p:grpSpPr>
          <p:sp>
            <p:nvSpPr>
              <p:cNvPr id="29" name="TextBox 28">
                <a:extLst>
                  <a:ext uri="{FF2B5EF4-FFF2-40B4-BE49-F238E27FC236}">
                    <a16:creationId xmlns:a16="http://schemas.microsoft.com/office/drawing/2014/main" id="{7F7D8926-E068-48FB-909B-86AC400DBAF2}"/>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30" name="TextBox 29">
                <a:extLst>
                  <a:ext uri="{FF2B5EF4-FFF2-40B4-BE49-F238E27FC236}">
                    <a16:creationId xmlns:a16="http://schemas.microsoft.com/office/drawing/2014/main" id="{8FDF961B-0187-4585-AF6A-87A116F07218}"/>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31" name="Group 30">
              <a:extLst>
                <a:ext uri="{FF2B5EF4-FFF2-40B4-BE49-F238E27FC236}">
                  <a16:creationId xmlns:a16="http://schemas.microsoft.com/office/drawing/2014/main" id="{81C381D8-E367-4B3E-9C50-DDDF748578BB}"/>
                </a:ext>
              </a:extLst>
            </p:cNvPr>
            <p:cNvGrpSpPr/>
            <p:nvPr/>
          </p:nvGrpSpPr>
          <p:grpSpPr>
            <a:xfrm>
              <a:off x="4086362" y="4637554"/>
              <a:ext cx="1222328" cy="674549"/>
              <a:chOff x="9855528" y="2152541"/>
              <a:chExt cx="1222328" cy="674549"/>
            </a:xfrm>
          </p:grpSpPr>
          <p:sp>
            <p:nvSpPr>
              <p:cNvPr id="32" name="TextBox 31">
                <a:extLst>
                  <a:ext uri="{FF2B5EF4-FFF2-40B4-BE49-F238E27FC236}">
                    <a16:creationId xmlns:a16="http://schemas.microsoft.com/office/drawing/2014/main" id="{20E8BD08-EB8F-459A-ACA2-968E55173EEB}"/>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33" name="TextBox 32">
                <a:extLst>
                  <a:ext uri="{FF2B5EF4-FFF2-40B4-BE49-F238E27FC236}">
                    <a16:creationId xmlns:a16="http://schemas.microsoft.com/office/drawing/2014/main" id="{E7BF0D46-272A-48F3-9860-C877B9558BAB}"/>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34" name="Straight Connector 33">
              <a:extLst>
                <a:ext uri="{FF2B5EF4-FFF2-40B4-BE49-F238E27FC236}">
                  <a16:creationId xmlns:a16="http://schemas.microsoft.com/office/drawing/2014/main" id="{55022AD3-7471-420A-9F99-5AD0A5525A6A}"/>
                </a:ext>
              </a:extLst>
            </p:cNvPr>
            <p:cNvCxnSpPr>
              <a:cxnSpLocks/>
            </p:cNvCxnSpPr>
            <p:nvPr/>
          </p:nvCxnSpPr>
          <p:spPr>
            <a:xfrm>
              <a:off x="4136795" y="4637554"/>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35" name="Freeform 4642">
              <a:extLst>
                <a:ext uri="{FF2B5EF4-FFF2-40B4-BE49-F238E27FC236}">
                  <a16:creationId xmlns:a16="http://schemas.microsoft.com/office/drawing/2014/main" id="{972176F0-7334-49C5-AC84-520CC966DF08}"/>
                </a:ext>
              </a:extLst>
            </p:cNvPr>
            <p:cNvSpPr>
              <a:spLocks/>
            </p:cNvSpPr>
            <p:nvPr/>
          </p:nvSpPr>
          <p:spPr bwMode="auto">
            <a:xfrm>
              <a:off x="5368648" y="4967731"/>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36" name="Freeform 4643">
              <a:extLst>
                <a:ext uri="{FF2B5EF4-FFF2-40B4-BE49-F238E27FC236}">
                  <a16:creationId xmlns:a16="http://schemas.microsoft.com/office/drawing/2014/main" id="{E4601416-732D-4EC7-A326-9EA2CA2C13F4}"/>
                </a:ext>
              </a:extLst>
            </p:cNvPr>
            <p:cNvSpPr>
              <a:spLocks/>
            </p:cNvSpPr>
            <p:nvPr/>
          </p:nvSpPr>
          <p:spPr bwMode="auto">
            <a:xfrm>
              <a:off x="3818368" y="4965952"/>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dirty="0">
                <a:solidFill>
                  <a:schemeClr val="accent1"/>
                </a:solidFill>
              </a:endParaRPr>
            </a:p>
          </p:txBody>
        </p:sp>
        <p:sp>
          <p:nvSpPr>
            <p:cNvPr id="43" name="Rectangle 42">
              <a:extLst>
                <a:ext uri="{FF2B5EF4-FFF2-40B4-BE49-F238E27FC236}">
                  <a16:creationId xmlns:a16="http://schemas.microsoft.com/office/drawing/2014/main" id="{0CB3F38A-CE6E-41F0-9D0A-AD9A7BA37FB3}"/>
                </a:ext>
              </a:extLst>
            </p:cNvPr>
            <p:cNvSpPr/>
            <p:nvPr/>
          </p:nvSpPr>
          <p:spPr>
            <a:xfrm>
              <a:off x="1033268" y="4389869"/>
              <a:ext cx="1293597" cy="1293597"/>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36">
              <a:extLst>
                <a:ext uri="{FF2B5EF4-FFF2-40B4-BE49-F238E27FC236}">
                  <a16:creationId xmlns:a16="http://schemas.microsoft.com/office/drawing/2014/main" id="{59CB6E7E-CA7C-44EC-B63A-ACCAFBE0B4C8}"/>
                </a:ext>
              </a:extLst>
            </p:cNvPr>
            <p:cNvSpPr>
              <a:spLocks noEditPoints="1"/>
            </p:cNvSpPr>
            <p:nvPr/>
          </p:nvSpPr>
          <p:spPr bwMode="auto">
            <a:xfrm>
              <a:off x="1345191" y="4739334"/>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8E8AEDB4-0495-4691-A453-FE78D561CCC5}"/>
              </a:ext>
            </a:extLst>
          </p:cNvPr>
          <p:cNvSpPr>
            <a:spLocks noGrp="1"/>
          </p:cNvSpPr>
          <p:nvPr>
            <p:ph type="pic" sz="quarter" idx="10"/>
          </p:nvPr>
        </p:nvSpPr>
        <p:spPr/>
      </p:sp>
    </p:spTree>
    <p:extLst>
      <p:ext uri="{BB962C8B-B14F-4D97-AF65-F5344CB8AC3E}">
        <p14:creationId xmlns:p14="http://schemas.microsoft.com/office/powerpoint/2010/main" val="236915277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42" presetClass="entr" presetSubtype="0"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1000"/>
                                        <p:tgtEl>
                                          <p:spTgt spid="27"/>
                                        </p:tgtEl>
                                      </p:cBhvr>
                                    </p:animEffect>
                                    <p:anim calcmode="lin" valueType="num">
                                      <p:cBhvr>
                                        <p:cTn id="11" dur="1000" fill="hold"/>
                                        <p:tgtEl>
                                          <p:spTgt spid="27"/>
                                        </p:tgtEl>
                                        <p:attrNameLst>
                                          <p:attrName>ppt_x</p:attrName>
                                        </p:attrNameLst>
                                      </p:cBhvr>
                                      <p:tavLst>
                                        <p:tav tm="0">
                                          <p:val>
                                            <p:strVal val="#ppt_x"/>
                                          </p:val>
                                        </p:tav>
                                        <p:tav tm="100000">
                                          <p:val>
                                            <p:strVal val="#ppt_x"/>
                                          </p:val>
                                        </p:tav>
                                      </p:tavLst>
                                    </p:anim>
                                    <p:anim calcmode="lin" valueType="num">
                                      <p:cBhvr>
                                        <p:cTn id="12" dur="1000" fill="hold"/>
                                        <p:tgtEl>
                                          <p:spTgt spid="27"/>
                                        </p:tgtEl>
                                        <p:attrNameLst>
                                          <p:attrName>ppt_y</p:attrName>
                                        </p:attrNameLst>
                                      </p:cBhvr>
                                      <p:tavLst>
                                        <p:tav tm="0">
                                          <p:val>
                                            <p:strVal val="#ppt_y+.1"/>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1000" fill="hold"/>
                                        <p:tgtEl>
                                          <p:spTgt spid="39"/>
                                        </p:tgtEl>
                                        <p:attrNameLst>
                                          <p:attrName>ppt_x</p:attrName>
                                        </p:attrNameLst>
                                      </p:cBhvr>
                                      <p:tavLst>
                                        <p:tav tm="0">
                                          <p:val>
                                            <p:strVal val="0-#ppt_w/2"/>
                                          </p:val>
                                        </p:tav>
                                        <p:tav tm="100000">
                                          <p:val>
                                            <p:strVal val="#ppt_x"/>
                                          </p:val>
                                        </p:tav>
                                      </p:tavLst>
                                    </p:anim>
                                    <p:anim calcmode="lin" valueType="num">
                                      <p:cBhvr additive="base">
                                        <p:cTn id="16" dur="1000" fill="hold"/>
                                        <p:tgtEl>
                                          <p:spTgt spid="39"/>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0-#ppt_w/2"/>
                                          </p:val>
                                        </p:tav>
                                        <p:tav tm="100000">
                                          <p:val>
                                            <p:strVal val="#ppt_x"/>
                                          </p:val>
                                        </p:tav>
                                      </p:tavLst>
                                    </p:anim>
                                    <p:anim calcmode="lin" valueType="num">
                                      <p:cBhvr additive="base">
                                        <p:cTn id="20" dur="10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0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1000" fill="hold"/>
                                        <p:tgtEl>
                                          <p:spTgt spid="37"/>
                                        </p:tgtEl>
                                        <p:attrNameLst>
                                          <p:attrName>ppt_x</p:attrName>
                                        </p:attrNameLst>
                                      </p:cBhvr>
                                      <p:tavLst>
                                        <p:tav tm="0">
                                          <p:val>
                                            <p:strVal val="0-#ppt_w/2"/>
                                          </p:val>
                                        </p:tav>
                                        <p:tav tm="100000">
                                          <p:val>
                                            <p:strVal val="#ppt_x"/>
                                          </p:val>
                                        </p:tav>
                                      </p:tavLst>
                                    </p:anim>
                                    <p:anim calcmode="lin" valueType="num">
                                      <p:cBhvr additive="base">
                                        <p:cTn id="24" dur="1000" fill="hold"/>
                                        <p:tgtEl>
                                          <p:spTgt spid="37"/>
                                        </p:tgtEl>
                                        <p:attrNameLst>
                                          <p:attrName>ppt_y</p:attrName>
                                        </p:attrNameLst>
                                      </p:cBhvr>
                                      <p:tavLst>
                                        <p:tav tm="0">
                                          <p:val>
                                            <p:strVal val="#ppt_y"/>
                                          </p:val>
                                        </p:tav>
                                        <p:tav tm="100000">
                                          <p:val>
                                            <p:strVal val="#ppt_y"/>
                                          </p:val>
                                        </p:tav>
                                      </p:tavLst>
                                    </p:anim>
                                  </p:childTnLst>
                                </p:cTn>
                              </p:par>
                              <p:par>
                                <p:cTn id="25" presetID="42" presetClass="entr" presetSubtype="0" fill="hold" nodeType="withEffect">
                                  <p:stCondLst>
                                    <p:cond delay="25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7" grpId="0"/>
      <p:bldP spid="38" grpId="0"/>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a:extLst>
              <a:ext uri="{FF2B5EF4-FFF2-40B4-BE49-F238E27FC236}">
                <a16:creationId xmlns:a16="http://schemas.microsoft.com/office/drawing/2014/main" id="{1B896649-2FA0-43A1-92C9-4B589B57197F}"/>
              </a:ext>
            </a:extLst>
          </p:cNvPr>
          <p:cNvSpPr txBox="1">
            <a:spLocks/>
          </p:cNvSpPr>
          <p:nvPr/>
        </p:nvSpPr>
        <p:spPr>
          <a:xfrm>
            <a:off x="710879" y="271920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5" name="TextBox 4">
            <a:extLst>
              <a:ext uri="{FF2B5EF4-FFF2-40B4-BE49-F238E27FC236}">
                <a16:creationId xmlns:a16="http://schemas.microsoft.com/office/drawing/2014/main" id="{81E64E8C-9F78-48B8-8CDB-FD902F5BA35D}"/>
              </a:ext>
            </a:extLst>
          </p:cNvPr>
          <p:cNvSpPr txBox="1"/>
          <p:nvPr/>
        </p:nvSpPr>
        <p:spPr>
          <a:xfrm>
            <a:off x="710880" y="183493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id-ID" sz="3000" dirty="0">
                <a:solidFill>
                  <a:schemeClr val="accent1"/>
                </a:solidFill>
                <a:latin typeface="Nexa Bold" panose="02000000000000000000" pitchFamily="50" charset="0"/>
              </a:rPr>
              <a:t>Professional</a:t>
            </a:r>
          </a:p>
          <a:p>
            <a:pPr>
              <a:lnSpc>
                <a:spcPct val="80000"/>
              </a:lnSpc>
            </a:pPr>
            <a:r>
              <a:rPr lang="id-ID" sz="3000" dirty="0">
                <a:solidFill>
                  <a:schemeClr val="bg1"/>
                </a:solidFill>
                <a:latin typeface="Nexa Bold" panose="02000000000000000000" pitchFamily="50" charset="0"/>
              </a:rPr>
              <a:t>Medical Doctor</a:t>
            </a:r>
            <a:endParaRPr lang="en-US" sz="3000" dirty="0">
              <a:solidFill>
                <a:schemeClr val="bg1"/>
              </a:solidFill>
              <a:latin typeface="Nexa Bold" panose="02000000000000000000" pitchFamily="50" charset="0"/>
            </a:endParaRPr>
          </a:p>
        </p:txBody>
      </p:sp>
      <p:grpSp>
        <p:nvGrpSpPr>
          <p:cNvPr id="6" name="Group 5">
            <a:extLst>
              <a:ext uri="{FF2B5EF4-FFF2-40B4-BE49-F238E27FC236}">
                <a16:creationId xmlns:a16="http://schemas.microsoft.com/office/drawing/2014/main" id="{0E2BED7E-009D-45A4-AFA7-9EAFD8D61DF2}"/>
              </a:ext>
            </a:extLst>
          </p:cNvPr>
          <p:cNvGrpSpPr/>
          <p:nvPr/>
        </p:nvGrpSpPr>
        <p:grpSpPr>
          <a:xfrm>
            <a:off x="815057" y="1542884"/>
            <a:ext cx="3047731" cy="238770"/>
            <a:chOff x="619226" y="1181629"/>
            <a:chExt cx="3047731" cy="238770"/>
          </a:xfrm>
        </p:grpSpPr>
        <p:sp>
          <p:nvSpPr>
            <p:cNvPr id="7" name="Rectangle 6">
              <a:extLst>
                <a:ext uri="{FF2B5EF4-FFF2-40B4-BE49-F238E27FC236}">
                  <a16:creationId xmlns:a16="http://schemas.microsoft.com/office/drawing/2014/main" id="{4F7BA8C7-04FB-4C3D-8D2F-83D30179FE3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C887E2B7-5AB8-4BAB-A0D3-C754DD162D8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9" name="Rectangle: Rounded Corners 8">
            <a:extLst>
              <a:ext uri="{FF2B5EF4-FFF2-40B4-BE49-F238E27FC236}">
                <a16:creationId xmlns:a16="http://schemas.microsoft.com/office/drawing/2014/main" id="{D3CD510B-631B-4B63-ACFD-76AB1BC19271}"/>
              </a:ext>
            </a:extLst>
          </p:cNvPr>
          <p:cNvSpPr/>
          <p:nvPr/>
        </p:nvSpPr>
        <p:spPr>
          <a:xfrm>
            <a:off x="815057" y="485551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3" name="Rectangle 12">
            <a:extLst>
              <a:ext uri="{FF2B5EF4-FFF2-40B4-BE49-F238E27FC236}">
                <a16:creationId xmlns:a16="http://schemas.microsoft.com/office/drawing/2014/main" id="{630DF070-DA98-497A-AC27-D8F0BD4F6751}"/>
              </a:ext>
            </a:extLst>
          </p:cNvPr>
          <p:cNvSpPr/>
          <p:nvPr/>
        </p:nvSpPr>
        <p:spPr>
          <a:xfrm>
            <a:off x="515939" y="1174531"/>
            <a:ext cx="4981962" cy="4508938"/>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6" name="Group 25">
            <a:extLst>
              <a:ext uri="{FF2B5EF4-FFF2-40B4-BE49-F238E27FC236}">
                <a16:creationId xmlns:a16="http://schemas.microsoft.com/office/drawing/2014/main" id="{747695BF-E6C2-4832-8071-08B37BF9FB12}"/>
              </a:ext>
            </a:extLst>
          </p:cNvPr>
          <p:cNvGrpSpPr/>
          <p:nvPr/>
        </p:nvGrpSpPr>
        <p:grpSpPr>
          <a:xfrm>
            <a:off x="5811318" y="4886055"/>
            <a:ext cx="2026423" cy="690715"/>
            <a:chOff x="5879076" y="4691504"/>
            <a:chExt cx="2026423" cy="690715"/>
          </a:xfrm>
        </p:grpSpPr>
        <p:sp>
          <p:nvSpPr>
            <p:cNvPr id="21" name="Rectangle: Rounded Corners 20">
              <a:extLst>
                <a:ext uri="{FF2B5EF4-FFF2-40B4-BE49-F238E27FC236}">
                  <a16:creationId xmlns:a16="http://schemas.microsoft.com/office/drawing/2014/main" id="{AF5560A0-4B63-49CD-9731-55A4077F43F2}"/>
                </a:ext>
              </a:extLst>
            </p:cNvPr>
            <p:cNvSpPr/>
            <p:nvPr/>
          </p:nvSpPr>
          <p:spPr>
            <a:xfrm>
              <a:off x="5879076" y="4691504"/>
              <a:ext cx="2026423" cy="690715"/>
            </a:xfrm>
            <a:prstGeom prst="roundRect">
              <a:avLst>
                <a:gd name="adj" fmla="val 1098"/>
              </a:avLst>
            </a:prstGeom>
            <a:gradFill>
              <a:gsLst>
                <a:gs pos="100000">
                  <a:schemeClr val="accent1">
                    <a:lumMod val="75000"/>
                  </a:schemeClr>
                </a:gs>
                <a:gs pos="0">
                  <a:schemeClr val="accent1"/>
                </a:gs>
              </a:gsLst>
              <a:lin ang="2700000" scaled="1"/>
            </a:gradFill>
            <a:ln>
              <a:noFill/>
            </a:ln>
            <a:effectLst>
              <a:outerShdw blurRad="1270000" dist="863600" dir="19200000" sx="70000" sy="7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2" name="Group 21">
              <a:extLst>
                <a:ext uri="{FF2B5EF4-FFF2-40B4-BE49-F238E27FC236}">
                  <a16:creationId xmlns:a16="http://schemas.microsoft.com/office/drawing/2014/main" id="{1389937F-4035-431F-88C1-95F6585466B1}"/>
                </a:ext>
              </a:extLst>
            </p:cNvPr>
            <p:cNvGrpSpPr/>
            <p:nvPr/>
          </p:nvGrpSpPr>
          <p:grpSpPr>
            <a:xfrm>
              <a:off x="5975626" y="4797343"/>
              <a:ext cx="1756421" cy="479037"/>
              <a:chOff x="980429" y="4177135"/>
              <a:chExt cx="1756421" cy="479037"/>
            </a:xfrm>
          </p:grpSpPr>
          <p:sp>
            <p:nvSpPr>
              <p:cNvPr id="23" name="Text Placeholder 2">
                <a:extLst>
                  <a:ext uri="{FF2B5EF4-FFF2-40B4-BE49-F238E27FC236}">
                    <a16:creationId xmlns:a16="http://schemas.microsoft.com/office/drawing/2014/main" id="{90E805AC-524C-41E0-B670-5D35F982D8BD}"/>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Jenifer </a:t>
                </a:r>
                <a:endParaRPr lang="id-ID" sz="1400" dirty="0">
                  <a:solidFill>
                    <a:schemeClr val="bg1"/>
                  </a:solidFill>
                  <a:latin typeface="Nexa Bold" panose="02000000000000000000" pitchFamily="50" charset="0"/>
                </a:endParaRPr>
              </a:p>
            </p:txBody>
          </p:sp>
          <p:sp>
            <p:nvSpPr>
              <p:cNvPr id="24" name="Text Placeholder 2">
                <a:extLst>
                  <a:ext uri="{FF2B5EF4-FFF2-40B4-BE49-F238E27FC236}">
                    <a16:creationId xmlns:a16="http://schemas.microsoft.com/office/drawing/2014/main" id="{BD938ED0-C01C-45F2-8A5D-DADDA8BC9780}"/>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sz="1200" dirty="0">
                    <a:solidFill>
                      <a:schemeClr val="bg1"/>
                    </a:solidFill>
                    <a:latin typeface="Nexa Light" panose="02000000000000000000" pitchFamily="50" charset="0"/>
                  </a:rPr>
                  <a:t>Doctor Specialist</a:t>
                </a:r>
              </a:p>
            </p:txBody>
          </p:sp>
        </p:grpSp>
      </p:grpSp>
      <p:grpSp>
        <p:nvGrpSpPr>
          <p:cNvPr id="37" name="Group 36">
            <a:extLst>
              <a:ext uri="{FF2B5EF4-FFF2-40B4-BE49-F238E27FC236}">
                <a16:creationId xmlns:a16="http://schemas.microsoft.com/office/drawing/2014/main" id="{580882BB-0AAE-4625-A50E-389AEA99DBCD}"/>
              </a:ext>
            </a:extLst>
          </p:cNvPr>
          <p:cNvGrpSpPr/>
          <p:nvPr/>
        </p:nvGrpSpPr>
        <p:grpSpPr>
          <a:xfrm>
            <a:off x="5793188" y="2605454"/>
            <a:ext cx="1756421" cy="479037"/>
            <a:chOff x="980429" y="4177135"/>
            <a:chExt cx="1756421" cy="479037"/>
          </a:xfrm>
        </p:grpSpPr>
        <p:sp>
          <p:nvSpPr>
            <p:cNvPr id="38" name="Text Placeholder 2">
              <a:extLst>
                <a:ext uri="{FF2B5EF4-FFF2-40B4-BE49-F238E27FC236}">
                  <a16:creationId xmlns:a16="http://schemas.microsoft.com/office/drawing/2014/main" id="{643EB3D5-5FE1-4256-90EB-9363557869AF}"/>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Gong Leu Chi</a:t>
              </a:r>
              <a:endParaRPr lang="id-ID" sz="1400" dirty="0">
                <a:solidFill>
                  <a:schemeClr val="bg1"/>
                </a:solidFill>
                <a:latin typeface="Nexa Bold" panose="02000000000000000000" pitchFamily="50" charset="0"/>
              </a:endParaRPr>
            </a:p>
          </p:txBody>
        </p:sp>
        <p:sp>
          <p:nvSpPr>
            <p:cNvPr id="39" name="Text Placeholder 2">
              <a:extLst>
                <a:ext uri="{FF2B5EF4-FFF2-40B4-BE49-F238E27FC236}">
                  <a16:creationId xmlns:a16="http://schemas.microsoft.com/office/drawing/2014/main" id="{8219FE01-E3D5-4F8F-89A8-96E25873EAF3}"/>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200" dirty="0">
                  <a:solidFill>
                    <a:schemeClr val="bg1"/>
                  </a:solidFill>
                  <a:latin typeface="Nexa Light" panose="02000000000000000000" pitchFamily="50" charset="0"/>
                </a:rPr>
                <a:t>Doctor Specialist</a:t>
              </a:r>
            </a:p>
          </p:txBody>
        </p:sp>
      </p:grpSp>
      <p:sp>
        <p:nvSpPr>
          <p:cNvPr id="3" name="Picture Placeholder 2">
            <a:extLst>
              <a:ext uri="{FF2B5EF4-FFF2-40B4-BE49-F238E27FC236}">
                <a16:creationId xmlns:a16="http://schemas.microsoft.com/office/drawing/2014/main" id="{F5D4B8C5-CDBE-487A-8B83-BC082F9D5523}"/>
              </a:ext>
            </a:extLst>
          </p:cNvPr>
          <p:cNvSpPr>
            <a:spLocks noGrp="1"/>
          </p:cNvSpPr>
          <p:nvPr>
            <p:ph type="pic" sz="quarter" idx="10"/>
          </p:nvPr>
        </p:nvSpPr>
        <p:spPr/>
      </p:sp>
      <p:sp>
        <p:nvSpPr>
          <p:cNvPr id="11" name="Picture Placeholder 10">
            <a:extLst>
              <a:ext uri="{FF2B5EF4-FFF2-40B4-BE49-F238E27FC236}">
                <a16:creationId xmlns:a16="http://schemas.microsoft.com/office/drawing/2014/main" id="{B003916A-BA3B-46EA-BB8C-193F583A8682}"/>
              </a:ext>
            </a:extLst>
          </p:cNvPr>
          <p:cNvSpPr>
            <a:spLocks noGrp="1"/>
          </p:cNvSpPr>
          <p:nvPr>
            <p:ph type="pic" sz="quarter" idx="11"/>
          </p:nvPr>
        </p:nvSpPr>
        <p:spPr/>
      </p:sp>
    </p:spTree>
    <p:extLst>
      <p:ext uri="{BB962C8B-B14F-4D97-AF65-F5344CB8AC3E}">
        <p14:creationId xmlns:p14="http://schemas.microsoft.com/office/powerpoint/2010/main" val="76557707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0-#ppt_w/2"/>
                                          </p:val>
                                        </p:tav>
                                        <p:tav tm="100000">
                                          <p:val>
                                            <p:strVal val="#ppt_x"/>
                                          </p:val>
                                        </p:tav>
                                      </p:tavLst>
                                    </p:anim>
                                    <p:anim calcmode="lin" valueType="num">
                                      <p:cBhvr additive="base">
                                        <p:cTn id="11" dur="10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0-#ppt_w/2"/>
                                          </p:val>
                                        </p:tav>
                                        <p:tav tm="100000">
                                          <p:val>
                                            <p:strVal val="#ppt_x"/>
                                          </p:val>
                                        </p:tav>
                                      </p:tavLst>
                                    </p:anim>
                                    <p:anim calcmode="lin" valueType="num">
                                      <p:cBhvr additive="base">
                                        <p:cTn id="19" dur="1000" fill="hold"/>
                                        <p:tgtEl>
                                          <p:spTgt spid="4"/>
                                        </p:tgtEl>
                                        <p:attrNameLst>
                                          <p:attrName>ppt_y</p:attrName>
                                        </p:attrNameLst>
                                      </p:cBhvr>
                                      <p:tavLst>
                                        <p:tav tm="0">
                                          <p:val>
                                            <p:strVal val="#ppt_y"/>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1250"/>
                            </p:stCondLst>
                            <p:childTnLst>
                              <p:par>
                                <p:cTn id="26" presetID="4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57E2CB-ABD9-4C20-BE93-EBF6DF655C19}"/>
              </a:ext>
            </a:extLst>
          </p:cNvPr>
          <p:cNvSpPr/>
          <p:nvPr/>
        </p:nvSpPr>
        <p:spPr>
          <a:xfrm>
            <a:off x="781665" y="2000250"/>
            <a:ext cx="8914785" cy="381061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TextBox 47">
            <a:extLst>
              <a:ext uri="{FF2B5EF4-FFF2-40B4-BE49-F238E27FC236}">
                <a16:creationId xmlns:a16="http://schemas.microsoft.com/office/drawing/2014/main" id="{2BB215A0-428B-4F0E-9FCF-28D283F8481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Our Services</a:t>
            </a:r>
            <a:endParaRPr lang="en-US" sz="3000" dirty="0">
              <a:solidFill>
                <a:schemeClr val="bg1"/>
              </a:solidFill>
              <a:latin typeface="Nexa Bold" panose="02000000000000000000" pitchFamily="50" charset="0"/>
            </a:endParaRPr>
          </a:p>
        </p:txBody>
      </p:sp>
      <p:sp>
        <p:nvSpPr>
          <p:cNvPr id="49" name="Rectangle 48">
            <a:extLst>
              <a:ext uri="{FF2B5EF4-FFF2-40B4-BE49-F238E27FC236}">
                <a16:creationId xmlns:a16="http://schemas.microsoft.com/office/drawing/2014/main" id="{2BDFCE2F-D424-429A-85EA-3BC67CB6A43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0" name="Freeform: Shape 49">
            <a:extLst>
              <a:ext uri="{FF2B5EF4-FFF2-40B4-BE49-F238E27FC236}">
                <a16:creationId xmlns:a16="http://schemas.microsoft.com/office/drawing/2014/main" id="{6B69C0A1-32ED-466C-86C0-9AE6CA48427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CE011210-5C05-4EAC-A94D-3B3CF3279BD0}"/>
              </a:ext>
            </a:extLst>
          </p:cNvPr>
          <p:cNvGrpSpPr/>
          <p:nvPr/>
        </p:nvGrpSpPr>
        <p:grpSpPr>
          <a:xfrm>
            <a:off x="4022367" y="2313849"/>
            <a:ext cx="2870200" cy="1532437"/>
            <a:chOff x="4022367" y="2313849"/>
            <a:chExt cx="2870200" cy="1532437"/>
          </a:xfrm>
        </p:grpSpPr>
        <p:grpSp>
          <p:nvGrpSpPr>
            <p:cNvPr id="68" name="Group 67">
              <a:extLst>
                <a:ext uri="{FF2B5EF4-FFF2-40B4-BE49-F238E27FC236}">
                  <a16:creationId xmlns:a16="http://schemas.microsoft.com/office/drawing/2014/main" id="{8F6E855C-7691-472C-B9D1-33D1B84F92FF}"/>
                </a:ext>
              </a:extLst>
            </p:cNvPr>
            <p:cNvGrpSpPr/>
            <p:nvPr/>
          </p:nvGrpSpPr>
          <p:grpSpPr>
            <a:xfrm>
              <a:off x="4022367" y="2431872"/>
              <a:ext cx="2870200" cy="1122219"/>
              <a:chOff x="3982355" y="2419271"/>
              <a:chExt cx="2870200" cy="1122219"/>
            </a:xfrm>
          </p:grpSpPr>
          <p:sp>
            <p:nvSpPr>
              <p:cNvPr id="66" name="Text Placeholder 4">
                <a:extLst>
                  <a:ext uri="{FF2B5EF4-FFF2-40B4-BE49-F238E27FC236}">
                    <a16:creationId xmlns:a16="http://schemas.microsoft.com/office/drawing/2014/main" id="{21571400-064A-4D5E-A26D-FACA64BD3040}"/>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7" name="Rectangle 66">
                <a:extLst>
                  <a:ext uri="{FF2B5EF4-FFF2-40B4-BE49-F238E27FC236}">
                    <a16:creationId xmlns:a16="http://schemas.microsoft.com/office/drawing/2014/main" id="{607078DB-69A9-4CEF-86DE-7F7F7137EC89}"/>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sp>
          <p:nvSpPr>
            <p:cNvPr id="69" name="Rectangle 68">
              <a:extLst>
                <a:ext uri="{FF2B5EF4-FFF2-40B4-BE49-F238E27FC236}">
                  <a16:creationId xmlns:a16="http://schemas.microsoft.com/office/drawing/2014/main" id="{C6FC599A-8689-4730-8D14-FB174C6A497C}"/>
                </a:ext>
              </a:extLst>
            </p:cNvPr>
            <p:cNvSpPr/>
            <p:nvPr/>
          </p:nvSpPr>
          <p:spPr>
            <a:xfrm>
              <a:off x="4022367" y="2313849"/>
              <a:ext cx="2870200" cy="1532437"/>
            </a:xfrm>
            <a:prstGeom prst="rect">
              <a:avLst/>
            </a:prstGeom>
            <a:noFill/>
            <a:ln>
              <a:solidFill>
                <a:srgbClr val="2E2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a:extLst>
              <a:ext uri="{FF2B5EF4-FFF2-40B4-BE49-F238E27FC236}">
                <a16:creationId xmlns:a16="http://schemas.microsoft.com/office/drawing/2014/main" id="{B268A581-EFC6-4971-A363-BBC344CDD765}"/>
              </a:ext>
            </a:extLst>
          </p:cNvPr>
          <p:cNvGrpSpPr/>
          <p:nvPr/>
        </p:nvGrpSpPr>
        <p:grpSpPr>
          <a:xfrm>
            <a:off x="2288389" y="2313849"/>
            <a:ext cx="1550973" cy="1572623"/>
            <a:chOff x="2288389" y="2313849"/>
            <a:chExt cx="1550973" cy="1572623"/>
          </a:xfrm>
        </p:grpSpPr>
        <p:sp>
          <p:nvSpPr>
            <p:cNvPr id="74" name="Rectangle 73">
              <a:extLst>
                <a:ext uri="{FF2B5EF4-FFF2-40B4-BE49-F238E27FC236}">
                  <a16:creationId xmlns:a16="http://schemas.microsoft.com/office/drawing/2014/main" id="{B37AE91F-D42B-4D7D-8DC6-56ACC6F0DB26}"/>
                </a:ext>
              </a:extLst>
            </p:cNvPr>
            <p:cNvSpPr/>
            <p:nvPr/>
          </p:nvSpPr>
          <p:spPr>
            <a:xfrm>
              <a:off x="2288389"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4562DBE4-3A06-4E04-97D1-ADE4A1027193}"/>
                </a:ext>
              </a:extLst>
            </p:cNvPr>
            <p:cNvSpPr txBox="1"/>
            <p:nvPr/>
          </p:nvSpPr>
          <p:spPr>
            <a:xfrm>
              <a:off x="2462767" y="31828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79" name="Freeform 27">
              <a:extLst>
                <a:ext uri="{FF2B5EF4-FFF2-40B4-BE49-F238E27FC236}">
                  <a16:creationId xmlns:a16="http://schemas.microsoft.com/office/drawing/2014/main" id="{4C07D8A6-63C9-4E58-8716-EB2B0963440B}"/>
                </a:ext>
              </a:extLst>
            </p:cNvPr>
            <p:cNvSpPr>
              <a:spLocks noEditPoints="1"/>
            </p:cNvSpPr>
            <p:nvPr/>
          </p:nvSpPr>
          <p:spPr bwMode="auto">
            <a:xfrm>
              <a:off x="2902744" y="26265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8E52EB11-F798-49E2-AF6F-EDA56E5B19DA}"/>
              </a:ext>
            </a:extLst>
          </p:cNvPr>
          <p:cNvGrpSpPr/>
          <p:nvPr/>
        </p:nvGrpSpPr>
        <p:grpSpPr>
          <a:xfrm>
            <a:off x="549275" y="2313849"/>
            <a:ext cx="1550973" cy="1572623"/>
            <a:chOff x="549275" y="2313849"/>
            <a:chExt cx="1550973" cy="1572623"/>
          </a:xfrm>
        </p:grpSpPr>
        <p:sp>
          <p:nvSpPr>
            <p:cNvPr id="75" name="Rectangle 74">
              <a:extLst>
                <a:ext uri="{FF2B5EF4-FFF2-40B4-BE49-F238E27FC236}">
                  <a16:creationId xmlns:a16="http://schemas.microsoft.com/office/drawing/2014/main" id="{628E72D5-D578-4997-9D1C-372E19451A48}"/>
                </a:ext>
              </a:extLst>
            </p:cNvPr>
            <p:cNvSpPr/>
            <p:nvPr/>
          </p:nvSpPr>
          <p:spPr>
            <a:xfrm>
              <a:off x="549275"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5D16E748-0DB3-4D54-B547-1164E2ED5901}"/>
                </a:ext>
              </a:extLst>
            </p:cNvPr>
            <p:cNvSpPr txBox="1"/>
            <p:nvPr/>
          </p:nvSpPr>
          <p:spPr>
            <a:xfrm>
              <a:off x="723653" y="31655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0" name="Freeform 47">
              <a:extLst>
                <a:ext uri="{FF2B5EF4-FFF2-40B4-BE49-F238E27FC236}">
                  <a16:creationId xmlns:a16="http://schemas.microsoft.com/office/drawing/2014/main" id="{D74BCC40-20CB-4AEE-BB40-EB18F298A993}"/>
                </a:ext>
              </a:extLst>
            </p:cNvPr>
            <p:cNvSpPr>
              <a:spLocks noEditPoints="1"/>
            </p:cNvSpPr>
            <p:nvPr/>
          </p:nvSpPr>
          <p:spPr bwMode="auto">
            <a:xfrm>
              <a:off x="1190617" y="25995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86" name="Group 85">
            <a:extLst>
              <a:ext uri="{FF2B5EF4-FFF2-40B4-BE49-F238E27FC236}">
                <a16:creationId xmlns:a16="http://schemas.microsoft.com/office/drawing/2014/main" id="{70FAC0F3-64D8-41D3-8483-98C457713383}"/>
              </a:ext>
            </a:extLst>
          </p:cNvPr>
          <p:cNvGrpSpPr/>
          <p:nvPr/>
        </p:nvGrpSpPr>
        <p:grpSpPr>
          <a:xfrm>
            <a:off x="1169179" y="4478642"/>
            <a:ext cx="3773695" cy="1077779"/>
            <a:chOff x="8782550" y="2560224"/>
            <a:chExt cx="2722859" cy="1077779"/>
          </a:xfrm>
        </p:grpSpPr>
        <p:sp>
          <p:nvSpPr>
            <p:cNvPr id="87" name="Rectangle 86">
              <a:extLst>
                <a:ext uri="{FF2B5EF4-FFF2-40B4-BE49-F238E27FC236}">
                  <a16:creationId xmlns:a16="http://schemas.microsoft.com/office/drawing/2014/main" id="{7BF37446-2B8A-4943-AD11-F0EBB8175A4B}"/>
                </a:ext>
              </a:extLst>
            </p:cNvPr>
            <p:cNvSpPr/>
            <p:nvPr/>
          </p:nvSpPr>
          <p:spPr>
            <a:xfrm>
              <a:off x="8782550" y="2560224"/>
              <a:ext cx="2722859" cy="655885"/>
            </a:xfrm>
            <a:prstGeom prst="rect">
              <a:avLst/>
            </a:prstGeom>
          </p:spPr>
          <p:txBody>
            <a:bodyPr wrap="square">
              <a:spAutoFit/>
            </a:bodyPr>
            <a:lstStyle/>
            <a:p>
              <a:pPr algn="r">
                <a:lnSpc>
                  <a:spcPct val="120000"/>
                </a:lnSpc>
              </a:pPr>
              <a:r>
                <a:rPr lang="id-ID" sz="1600" i="1" dirty="0">
                  <a:solidFill>
                    <a:schemeClr val="bg1">
                      <a:lumMod val="95000"/>
                    </a:schemeClr>
                  </a:solidFill>
                  <a:latin typeface="Segoe UI Light" panose="020B0502040204020203" pitchFamily="34" charset="0"/>
                  <a:cs typeface="Segoe UI Light" panose="020B0502040204020203" pitchFamily="34" charset="0"/>
                </a:rPr>
                <a:t>“</a:t>
              </a:r>
              <a:r>
                <a:rPr lang="en-US" sz="1600" i="1" dirty="0" err="1">
                  <a:solidFill>
                    <a:schemeClr val="bg1">
                      <a:lumMod val="95000"/>
                    </a:schemeClr>
                  </a:solidFill>
                  <a:latin typeface="Segoe UI Light" panose="020B0502040204020203" pitchFamily="34" charset="0"/>
                  <a:cs typeface="Segoe UI Light" panose="020B0502040204020203" pitchFamily="34" charset="0"/>
                </a:rPr>
                <a:t>laoreet</a:t>
              </a:r>
              <a:r>
                <a:rPr lang="en-US" sz="1600" i="1" dirty="0">
                  <a:solidFill>
                    <a:schemeClr val="bg1">
                      <a:lumMod val="95000"/>
                    </a:schemeClr>
                  </a:solidFill>
                  <a:latin typeface="Segoe UI Light" panose="020B0502040204020203" pitchFamily="34" charset="0"/>
                  <a:cs typeface="Segoe UI Light" panose="020B0502040204020203" pitchFamily="34" charset="0"/>
                </a:rPr>
                <a:t> dolore magna </a:t>
              </a:r>
              <a:r>
                <a:rPr lang="en-US" sz="1600" i="1" dirty="0" err="1">
                  <a:solidFill>
                    <a:schemeClr val="bg1">
                      <a:lumMod val="95000"/>
                    </a:schemeClr>
                  </a:solidFill>
                  <a:latin typeface="Segoe UI Light" panose="020B0502040204020203" pitchFamily="34" charset="0"/>
                  <a:cs typeface="Segoe UI Light" panose="020B0502040204020203" pitchFamily="34" charset="0"/>
                </a:rPr>
                <a:t>aliquam</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erat</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volutpat</a:t>
              </a:r>
              <a:r>
                <a:rPr lang="en-US" sz="1600" i="1" dirty="0">
                  <a:solidFill>
                    <a:schemeClr val="bg1">
                      <a:lumMod val="95000"/>
                    </a:schemeClr>
                  </a:solidFill>
                  <a:latin typeface="Segoe UI Light" panose="020B0502040204020203" pitchFamily="34" charset="0"/>
                  <a:cs typeface="Segoe UI Light" panose="020B0502040204020203" pitchFamily="34" charset="0"/>
                </a:rPr>
                <a:t>. Ut </a:t>
              </a:r>
              <a:r>
                <a:rPr lang="en-US" sz="1600" i="1" dirty="0" err="1">
                  <a:solidFill>
                    <a:schemeClr val="bg1">
                      <a:lumMod val="95000"/>
                    </a:schemeClr>
                  </a:solidFill>
                  <a:latin typeface="Segoe UI Light" panose="020B0502040204020203" pitchFamily="34" charset="0"/>
                  <a:cs typeface="Segoe UI Light" panose="020B0502040204020203" pitchFamily="34" charset="0"/>
                </a:rPr>
                <a:t>wisi</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enim</a:t>
              </a:r>
              <a:r>
                <a:rPr lang="en-US" sz="1600" i="1" dirty="0">
                  <a:solidFill>
                    <a:schemeClr val="bg1">
                      <a:lumMod val="95000"/>
                    </a:schemeClr>
                  </a:solidFill>
                  <a:latin typeface="Segoe UI Light" panose="020B0502040204020203" pitchFamily="34" charset="0"/>
                  <a:cs typeface="Segoe UI Light" panose="020B0502040204020203" pitchFamily="34" charset="0"/>
                </a:rPr>
                <a:t> ad minim </a:t>
              </a:r>
              <a:r>
                <a:rPr lang="en-US" sz="1600" i="1" dirty="0" err="1">
                  <a:solidFill>
                    <a:schemeClr val="bg1">
                      <a:lumMod val="95000"/>
                    </a:schemeClr>
                  </a:solidFill>
                  <a:latin typeface="Segoe UI Light" panose="020B0502040204020203" pitchFamily="34" charset="0"/>
                  <a:cs typeface="Segoe UI Light" panose="020B0502040204020203" pitchFamily="34" charset="0"/>
                </a:rPr>
                <a:t>veniam</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id-ID" sz="1600" i="1" dirty="0">
                  <a:solidFill>
                    <a:schemeClr val="bg1">
                      <a:lumMod val="95000"/>
                    </a:schemeClr>
                  </a:solidFill>
                  <a:latin typeface="Segoe UI Light" panose="020B0502040204020203" pitchFamily="34" charset="0"/>
                  <a:cs typeface="Segoe UI Light" panose="020B0502040204020203" pitchFamily="34" charset="0"/>
                </a:rPr>
                <a:t>“</a:t>
              </a:r>
              <a:endParaRPr lang="en-US" sz="1600" i="1"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88" name="Rectangle: Rounded Corners 87">
              <a:extLst>
                <a:ext uri="{FF2B5EF4-FFF2-40B4-BE49-F238E27FC236}">
                  <a16:creationId xmlns:a16="http://schemas.microsoft.com/office/drawing/2014/main" id="{8C9FBD38-F4CB-4E62-8A53-BD5163C252CB}"/>
                </a:ext>
              </a:extLst>
            </p:cNvPr>
            <p:cNvSpPr/>
            <p:nvPr/>
          </p:nvSpPr>
          <p:spPr>
            <a:xfrm>
              <a:off x="10367307" y="3369779"/>
              <a:ext cx="1138102" cy="268224"/>
            </a:xfrm>
            <a:prstGeom prst="roundRect">
              <a:avLst>
                <a:gd name="adj" fmla="val 11905"/>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Nexa Bold" panose="02000000000000000000" pitchFamily="50" charset="0"/>
                </a:rPr>
                <a:t>Read More</a:t>
              </a:r>
            </a:p>
          </p:txBody>
        </p:sp>
      </p:grpSp>
      <p:sp>
        <p:nvSpPr>
          <p:cNvPr id="7" name="Picture Placeholder 6">
            <a:extLst>
              <a:ext uri="{FF2B5EF4-FFF2-40B4-BE49-F238E27FC236}">
                <a16:creationId xmlns:a16="http://schemas.microsoft.com/office/drawing/2014/main" id="{989D9C11-19AF-47E8-8DD0-3E22AD4460CC}"/>
              </a:ext>
            </a:extLst>
          </p:cNvPr>
          <p:cNvSpPr>
            <a:spLocks noGrp="1"/>
          </p:cNvSpPr>
          <p:nvPr>
            <p:ph type="pic" sz="quarter" idx="10"/>
          </p:nvPr>
        </p:nvSpPr>
        <p:spPr/>
      </p:sp>
    </p:spTree>
    <p:extLst>
      <p:ext uri="{BB962C8B-B14F-4D97-AF65-F5344CB8AC3E}">
        <p14:creationId xmlns:p14="http://schemas.microsoft.com/office/powerpoint/2010/main" val="2106706347"/>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14:presetBounceEnd="48000">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14:bounceEnd="48000">
                                          <p:cBhvr additive="base">
                                            <p:cTn id="19" dur="1000" fill="hold"/>
                                            <p:tgtEl>
                                              <p:spTgt spid="5"/>
                                            </p:tgtEl>
                                            <p:attrNameLst>
                                              <p:attrName>ppt_x</p:attrName>
                                            </p:attrNameLst>
                                          </p:cBhvr>
                                          <p:tavLst>
                                            <p:tav tm="0">
                                              <p:val>
                                                <p:strVal val="0-#ppt_w/2"/>
                                              </p:val>
                                            </p:tav>
                                            <p:tav tm="100000">
                                              <p:val>
                                                <p:strVal val="#ppt_x"/>
                                              </p:val>
                                            </p:tav>
                                          </p:tavLst>
                                        </p:anim>
                                        <p:anim calcmode="lin" valueType="num" p14:bounceEnd="48000">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48000">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14:bounceEnd="48000">
                                          <p:cBhvr additive="base">
                                            <p:cTn id="23" dur="1000" fill="hold"/>
                                            <p:tgtEl>
                                              <p:spTgt spid="4"/>
                                            </p:tgtEl>
                                            <p:attrNameLst>
                                              <p:attrName>ppt_x</p:attrName>
                                            </p:attrNameLst>
                                          </p:cBhvr>
                                          <p:tavLst>
                                            <p:tav tm="0">
                                              <p:val>
                                                <p:strVal val="0-#ppt_w/2"/>
                                              </p:val>
                                            </p:tav>
                                            <p:tav tm="100000">
                                              <p:val>
                                                <p:strVal val="#ppt_x"/>
                                              </p:val>
                                            </p:tav>
                                          </p:tavLst>
                                        </p:anim>
                                        <p:anim calcmode="lin" valueType="num" p14:bounceEnd="48000">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8000">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14:bounceEnd="48000">
                                          <p:cBhvr additive="base">
                                            <p:cTn id="27" dur="1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0-#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1000" fill="hold"/>
                                            <p:tgtEl>
                                              <p:spTgt spid="2"/>
                                            </p:tgtEl>
                                            <p:attrNameLst>
                                              <p:attrName>ppt_x</p:attrName>
                                            </p:attrNameLst>
                                          </p:cBhvr>
                                          <p:tavLst>
                                            <p:tav tm="0">
                                              <p:val>
                                                <p:strVal val="0-#ppt_w/2"/>
                                              </p:val>
                                            </p:tav>
                                            <p:tav tm="100000">
                                              <p:val>
                                                <p:strVal val="#ppt_x"/>
                                              </p:val>
                                            </p:tav>
                                          </p:tavLst>
                                        </p:anim>
                                        <p:anim calcmode="lin" valueType="num">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a:extLst>
              <a:ext uri="{FF2B5EF4-FFF2-40B4-BE49-F238E27FC236}">
                <a16:creationId xmlns:a16="http://schemas.microsoft.com/office/drawing/2014/main" id="{7A37B0B7-D938-42D3-A628-4A772FC8CED4}"/>
              </a:ext>
            </a:extLst>
          </p:cNvPr>
          <p:cNvSpPr txBox="1">
            <a:spLocks/>
          </p:cNvSpPr>
          <p:nvPr/>
        </p:nvSpPr>
        <p:spPr>
          <a:xfrm>
            <a:off x="7377197" y="22239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3" name="TextBox 22">
            <a:extLst>
              <a:ext uri="{FF2B5EF4-FFF2-40B4-BE49-F238E27FC236}">
                <a16:creationId xmlns:a16="http://schemas.microsoft.com/office/drawing/2014/main" id="{E4CDEACE-2686-45D0-9B5B-5DF4DFD23C75}"/>
              </a:ext>
            </a:extLst>
          </p:cNvPr>
          <p:cNvSpPr txBox="1"/>
          <p:nvPr/>
        </p:nvSpPr>
        <p:spPr>
          <a:xfrm>
            <a:off x="7377197" y="13396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24" name="Group 23">
            <a:extLst>
              <a:ext uri="{FF2B5EF4-FFF2-40B4-BE49-F238E27FC236}">
                <a16:creationId xmlns:a16="http://schemas.microsoft.com/office/drawing/2014/main" id="{9E2E1AD4-8747-4727-AAC8-BAC2AA3740FF}"/>
              </a:ext>
            </a:extLst>
          </p:cNvPr>
          <p:cNvGrpSpPr/>
          <p:nvPr/>
        </p:nvGrpSpPr>
        <p:grpSpPr>
          <a:xfrm>
            <a:off x="7481374" y="1047584"/>
            <a:ext cx="3047731" cy="238770"/>
            <a:chOff x="619226" y="1181629"/>
            <a:chExt cx="3047731" cy="238770"/>
          </a:xfrm>
        </p:grpSpPr>
        <p:sp>
          <p:nvSpPr>
            <p:cNvPr id="25" name="Rectangle 24">
              <a:extLst>
                <a:ext uri="{FF2B5EF4-FFF2-40B4-BE49-F238E27FC236}">
                  <a16:creationId xmlns:a16="http://schemas.microsoft.com/office/drawing/2014/main" id="{0DD4DB40-3DBA-4D04-A7A2-60173D47516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6" name="Freeform: Shape 25">
              <a:extLst>
                <a:ext uri="{FF2B5EF4-FFF2-40B4-BE49-F238E27FC236}">
                  <a16:creationId xmlns:a16="http://schemas.microsoft.com/office/drawing/2014/main" id="{075B7303-E947-4F2E-A61D-BF4A5450180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nvGrpSpPr>
          <p:cNvPr id="2" name="Group 1">
            <a:extLst>
              <a:ext uri="{FF2B5EF4-FFF2-40B4-BE49-F238E27FC236}">
                <a16:creationId xmlns:a16="http://schemas.microsoft.com/office/drawing/2014/main" id="{BA4D7FD1-1C2C-405F-BD1B-99C34BD7D997}"/>
              </a:ext>
            </a:extLst>
          </p:cNvPr>
          <p:cNvGrpSpPr/>
          <p:nvPr/>
        </p:nvGrpSpPr>
        <p:grpSpPr>
          <a:xfrm>
            <a:off x="2487132" y="3760136"/>
            <a:ext cx="8847386" cy="1572623"/>
            <a:chOff x="2487132" y="3760136"/>
            <a:chExt cx="8847386" cy="1572623"/>
          </a:xfrm>
        </p:grpSpPr>
        <p:sp>
          <p:nvSpPr>
            <p:cNvPr id="28" name="Rectangle 27">
              <a:extLst>
                <a:ext uri="{FF2B5EF4-FFF2-40B4-BE49-F238E27FC236}">
                  <a16:creationId xmlns:a16="http://schemas.microsoft.com/office/drawing/2014/main" id="{2DD53CF3-788F-4CBA-B383-D43DFBB425C3}"/>
                </a:ext>
              </a:extLst>
            </p:cNvPr>
            <p:cNvSpPr/>
            <p:nvPr/>
          </p:nvSpPr>
          <p:spPr>
            <a:xfrm>
              <a:off x="2487132" y="3760136"/>
              <a:ext cx="8847386" cy="1572623"/>
            </a:xfrm>
            <a:prstGeom prst="rect">
              <a:avLst/>
            </a:prstGeom>
            <a:solidFill>
              <a:schemeClr val="tx1">
                <a:lumMod val="75000"/>
                <a:lumOff val="25000"/>
              </a:schemeClr>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9027BD7-34B1-4976-9273-9F7A89FC374B}"/>
                </a:ext>
              </a:extLst>
            </p:cNvPr>
            <p:cNvGrpSpPr/>
            <p:nvPr/>
          </p:nvGrpSpPr>
          <p:grpSpPr>
            <a:xfrm>
              <a:off x="2790588" y="4074506"/>
              <a:ext cx="4347789" cy="943882"/>
              <a:chOff x="2790588" y="4216308"/>
              <a:chExt cx="4347789" cy="943882"/>
            </a:xfrm>
          </p:grpSpPr>
          <p:grpSp>
            <p:nvGrpSpPr>
              <p:cNvPr id="29" name="Group 28">
                <a:extLst>
                  <a:ext uri="{FF2B5EF4-FFF2-40B4-BE49-F238E27FC236}">
                    <a16:creationId xmlns:a16="http://schemas.microsoft.com/office/drawing/2014/main" id="{D5B1318C-DBD1-40F1-828C-C7E549850087}"/>
                  </a:ext>
                </a:extLst>
              </p:cNvPr>
              <p:cNvGrpSpPr/>
              <p:nvPr/>
            </p:nvGrpSpPr>
            <p:grpSpPr>
              <a:xfrm>
                <a:off x="2790588" y="4216308"/>
                <a:ext cx="1198498" cy="943882"/>
                <a:chOff x="949981" y="3985291"/>
                <a:chExt cx="1198498" cy="943882"/>
              </a:xfrm>
            </p:grpSpPr>
            <p:sp>
              <p:nvSpPr>
                <p:cNvPr id="30" name="Rectangle: Rounded Corners 29">
                  <a:extLst>
                    <a:ext uri="{FF2B5EF4-FFF2-40B4-BE49-F238E27FC236}">
                      <a16:creationId xmlns:a16="http://schemas.microsoft.com/office/drawing/2014/main" id="{2F45A9CA-960B-449F-8B36-68EF1E335861}"/>
                    </a:ext>
                  </a:extLst>
                </p:cNvPr>
                <p:cNvSpPr/>
                <p:nvPr/>
              </p:nvSpPr>
              <p:spPr>
                <a:xfrm>
                  <a:off x="1077288" y="3985291"/>
                  <a:ext cx="943884" cy="943882"/>
                </a:xfrm>
                <a:prstGeom prst="roundRect">
                  <a:avLst>
                    <a:gd name="adj" fmla="val 3542"/>
                  </a:avLst>
                </a:pr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1" name="Group 30">
                  <a:extLst>
                    <a:ext uri="{FF2B5EF4-FFF2-40B4-BE49-F238E27FC236}">
                      <a16:creationId xmlns:a16="http://schemas.microsoft.com/office/drawing/2014/main" id="{108FF993-A67F-41E8-ABF9-163FE40DD4C1}"/>
                    </a:ext>
                  </a:extLst>
                </p:cNvPr>
                <p:cNvGrpSpPr/>
                <p:nvPr/>
              </p:nvGrpSpPr>
              <p:grpSpPr>
                <a:xfrm>
                  <a:off x="949981" y="4000184"/>
                  <a:ext cx="1198498" cy="914097"/>
                  <a:chOff x="547752" y="1806686"/>
                  <a:chExt cx="1198498" cy="914097"/>
                </a:xfrm>
              </p:grpSpPr>
              <p:sp>
                <p:nvSpPr>
                  <p:cNvPr id="32" name="Rectangle 31">
                    <a:extLst>
                      <a:ext uri="{FF2B5EF4-FFF2-40B4-BE49-F238E27FC236}">
                        <a16:creationId xmlns:a16="http://schemas.microsoft.com/office/drawing/2014/main" id="{01665584-F415-4262-9118-DA0B2574A7C1}"/>
                      </a:ext>
                    </a:extLst>
                  </p:cNvPr>
                  <p:cNvSpPr/>
                  <p:nvPr/>
                </p:nvSpPr>
                <p:spPr>
                  <a:xfrm>
                    <a:off x="707296" y="1806686"/>
                    <a:ext cx="879411" cy="830997"/>
                  </a:xfrm>
                  <a:prstGeom prst="rect">
                    <a:avLst/>
                  </a:prstGeom>
                </p:spPr>
                <p:txBody>
                  <a:bodyPr wrap="square">
                    <a:spAutoFit/>
                  </a:bodyPr>
                  <a:lstStyle/>
                  <a:p>
                    <a:pPr algn="ctr"/>
                    <a:r>
                      <a:rPr lang="en-US" sz="4800" b="1" baseline="30000" dirty="0">
                        <a:solidFill>
                          <a:schemeClr val="bg1"/>
                        </a:solidFill>
                        <a:latin typeface="Montserrat" panose="00000500000000000000" pitchFamily="50" charset="0"/>
                        <a:cs typeface="Segoe UI" panose="020B0502040204020203" pitchFamily="34" charset="0"/>
                      </a:rPr>
                      <a:t>24</a:t>
                    </a:r>
                    <a:endParaRPr lang="en-US" sz="4800" b="1" dirty="0">
                      <a:solidFill>
                        <a:schemeClr val="bg1"/>
                      </a:solidFill>
                      <a:latin typeface="Montserrat" panose="00000500000000000000" pitchFamily="50" charset="0"/>
                      <a:cs typeface="Segoe UI" panose="020B0502040204020203" pitchFamily="34" charset="0"/>
                    </a:endParaRPr>
                  </a:p>
                </p:txBody>
              </p:sp>
              <p:sp>
                <p:nvSpPr>
                  <p:cNvPr id="33" name="Rectangle 32">
                    <a:extLst>
                      <a:ext uri="{FF2B5EF4-FFF2-40B4-BE49-F238E27FC236}">
                        <a16:creationId xmlns:a16="http://schemas.microsoft.com/office/drawing/2014/main" id="{7CFD7DE7-D23D-4CF9-8100-8A26E93A3AE8}"/>
                      </a:ext>
                    </a:extLst>
                  </p:cNvPr>
                  <p:cNvSpPr/>
                  <p:nvPr/>
                </p:nvSpPr>
                <p:spPr>
                  <a:xfrm>
                    <a:off x="547752" y="2348373"/>
                    <a:ext cx="1198498" cy="372410"/>
                  </a:xfrm>
                  <a:prstGeom prst="rect">
                    <a:avLst/>
                  </a:prstGeom>
                </p:spPr>
                <p:txBody>
                  <a:bodyPr wrap="square">
                    <a:spAutoFit/>
                  </a:bodyPr>
                  <a:lstStyle/>
                  <a:p>
                    <a:pPr algn="ctr">
                      <a:lnSpc>
                        <a:spcPct val="130000"/>
                      </a:lnSpc>
                    </a:pPr>
                    <a:r>
                      <a:rPr lang="en-US" sz="1400" dirty="0">
                        <a:solidFill>
                          <a:schemeClr val="bg1"/>
                        </a:solidFill>
                        <a:latin typeface="Nexa Light" panose="02000000000000000000" pitchFamily="50" charset="0"/>
                        <a:cs typeface="Segoe UI" panose="020B0502040204020203" pitchFamily="34" charset="0"/>
                      </a:rPr>
                      <a:t>SEP</a:t>
                    </a:r>
                  </a:p>
                </p:txBody>
              </p:sp>
            </p:grpSp>
          </p:grpSp>
          <p:sp>
            <p:nvSpPr>
              <p:cNvPr id="34" name="Text Placeholder 2">
                <a:extLst>
                  <a:ext uri="{FF2B5EF4-FFF2-40B4-BE49-F238E27FC236}">
                    <a16:creationId xmlns:a16="http://schemas.microsoft.com/office/drawing/2014/main" id="{7EE91D0F-E27E-4179-95D5-633813243A56}"/>
                  </a:ext>
                </a:extLst>
              </p:cNvPr>
              <p:cNvSpPr txBox="1">
                <a:spLocks/>
              </p:cNvSpPr>
              <p:nvPr/>
            </p:nvSpPr>
            <p:spPr>
              <a:xfrm>
                <a:off x="4053558" y="4231201"/>
                <a:ext cx="3084819" cy="817538"/>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spcBef>
                    <a:spcPts val="0"/>
                  </a:spcBef>
                </a:pPr>
                <a:r>
                  <a:rPr lang="en-US" sz="1800" dirty="0">
                    <a:solidFill>
                      <a:schemeClr val="bg1"/>
                    </a:solidFill>
                    <a:latin typeface="Nexa Bold" panose="02000000000000000000" pitchFamily="50" charset="0"/>
                  </a:rPr>
                  <a:t>We Start</a:t>
                </a:r>
                <a:r>
                  <a:rPr lang="id-ID" sz="1800" dirty="0">
                    <a:solidFill>
                      <a:schemeClr val="bg1"/>
                    </a:solidFill>
                    <a:latin typeface="Nexa Bold" panose="02000000000000000000" pitchFamily="50" charset="0"/>
                  </a:rPr>
                  <a:t> </a:t>
                </a:r>
              </a:p>
              <a:p>
                <a:pPr algn="l">
                  <a:spcBef>
                    <a:spcPts val="0"/>
                  </a:spcBef>
                </a:pPr>
                <a:r>
                  <a:rPr lang="id-ID" sz="1800" dirty="0">
                    <a:solidFill>
                      <a:schemeClr val="accent1"/>
                    </a:solidFill>
                    <a:latin typeface="Nexa Bold" panose="02000000000000000000" pitchFamily="50" charset="0"/>
                  </a:rPr>
                  <a:t>Open</a:t>
                </a:r>
                <a:r>
                  <a:rPr lang="en-US" sz="1800" dirty="0">
                    <a:solidFill>
                      <a:schemeClr val="accent1"/>
                    </a:solidFill>
                    <a:latin typeface="Nexa Bold" panose="02000000000000000000" pitchFamily="50" charset="0"/>
                  </a:rPr>
                  <a:t> </a:t>
                </a:r>
                <a:r>
                  <a:rPr lang="id-ID" sz="1800" dirty="0">
                    <a:solidFill>
                      <a:schemeClr val="accent1"/>
                    </a:solidFill>
                    <a:latin typeface="Nexa Bold" panose="02000000000000000000" pitchFamily="50" charset="0"/>
                  </a:rPr>
                  <a:t>Clinict</a:t>
                </a:r>
              </a:p>
            </p:txBody>
          </p:sp>
          <p:sp>
            <p:nvSpPr>
              <p:cNvPr id="35" name="Rectangle 34">
                <a:extLst>
                  <a:ext uri="{FF2B5EF4-FFF2-40B4-BE49-F238E27FC236}">
                    <a16:creationId xmlns:a16="http://schemas.microsoft.com/office/drawing/2014/main" id="{CBA8A72A-61E9-4781-AE23-8E1AEEFE7618}"/>
                  </a:ext>
                </a:extLst>
              </p:cNvPr>
              <p:cNvSpPr/>
              <p:nvPr/>
            </p:nvSpPr>
            <p:spPr>
              <a:xfrm>
                <a:off x="4053558" y="4817147"/>
                <a:ext cx="2316652" cy="343043"/>
              </a:xfrm>
              <a:prstGeom prst="rect">
                <a:avLst/>
              </a:prstGeom>
            </p:spPr>
            <p:txBody>
              <a:bodyPr wrap="square">
                <a:spAutoFit/>
              </a:bodyPr>
              <a:lstStyle/>
              <a:p>
                <a:pPr>
                  <a:lnSpc>
                    <a:spcPct val="130000"/>
                  </a:lnSpc>
                </a:pPr>
                <a:r>
                  <a:rPr lang="en-US" sz="1400" dirty="0">
                    <a:solidFill>
                      <a:schemeClr val="bg1"/>
                    </a:solidFill>
                    <a:latin typeface="Segoe UI" panose="020B0502040204020203" pitchFamily="34" charset="0"/>
                    <a:cs typeface="Segoe UI" panose="020B0502040204020203" pitchFamily="34" charset="0"/>
                  </a:rPr>
                  <a:t>09 PM – 10 PM</a:t>
                </a:r>
              </a:p>
            </p:txBody>
          </p:sp>
        </p:grpSp>
        <p:sp>
          <p:nvSpPr>
            <p:cNvPr id="37" name="Text Placeholder 4">
              <a:extLst>
                <a:ext uri="{FF2B5EF4-FFF2-40B4-BE49-F238E27FC236}">
                  <a16:creationId xmlns:a16="http://schemas.microsoft.com/office/drawing/2014/main" id="{6784F4A2-A9BC-4BEB-95F0-4B8A7173E6F5}"/>
                </a:ext>
              </a:extLst>
            </p:cNvPr>
            <p:cNvSpPr txBox="1">
              <a:spLocks/>
            </p:cNvSpPr>
            <p:nvPr/>
          </p:nvSpPr>
          <p:spPr>
            <a:xfrm>
              <a:off x="6092872" y="4064929"/>
              <a:ext cx="5017087" cy="963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sp>
        <p:nvSpPr>
          <p:cNvPr id="4" name="Picture Placeholder 3">
            <a:extLst>
              <a:ext uri="{FF2B5EF4-FFF2-40B4-BE49-F238E27FC236}">
                <a16:creationId xmlns:a16="http://schemas.microsoft.com/office/drawing/2014/main" id="{EC105789-7BCE-4E47-9E8D-8E2B5C1D9285}"/>
              </a:ext>
            </a:extLst>
          </p:cNvPr>
          <p:cNvSpPr>
            <a:spLocks noGrp="1"/>
          </p:cNvSpPr>
          <p:nvPr>
            <p:ph type="pic" sz="quarter" idx="10"/>
          </p:nvPr>
        </p:nvSpPr>
        <p:spPr/>
      </p:sp>
    </p:spTree>
    <p:extLst>
      <p:ext uri="{BB962C8B-B14F-4D97-AF65-F5344CB8AC3E}">
        <p14:creationId xmlns:p14="http://schemas.microsoft.com/office/powerpoint/2010/main" val="1113383924"/>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1+#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1+#ppt_w/2"/>
                                          </p:val>
                                        </p:tav>
                                        <p:tav tm="100000">
                                          <p:val>
                                            <p:strVal val="#ppt_x"/>
                                          </p:val>
                                        </p:tav>
                                      </p:tavLst>
                                    </p:anim>
                                    <p:anim calcmode="lin" valueType="num">
                                      <p:cBhvr additive="base">
                                        <p:cTn id="16" dur="10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1+#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0435EC5-EA27-4748-9653-ECCB7F947B61}"/>
              </a:ext>
            </a:extLst>
          </p:cNvPr>
          <p:cNvGrpSpPr/>
          <p:nvPr/>
        </p:nvGrpSpPr>
        <p:grpSpPr>
          <a:xfrm>
            <a:off x="1461262" y="3522737"/>
            <a:ext cx="7102683" cy="2009918"/>
            <a:chOff x="1461262" y="3522737"/>
            <a:chExt cx="7102683" cy="2009918"/>
          </a:xfrm>
        </p:grpSpPr>
        <p:grpSp>
          <p:nvGrpSpPr>
            <p:cNvPr id="1031" name="Group 1030">
              <a:extLst>
                <a:ext uri="{FF2B5EF4-FFF2-40B4-BE49-F238E27FC236}">
                  <a16:creationId xmlns:a16="http://schemas.microsoft.com/office/drawing/2014/main" id="{E6AEA414-7396-42CB-B8BC-24AF07A01F77}"/>
                </a:ext>
              </a:extLst>
            </p:cNvPr>
            <p:cNvGrpSpPr/>
            <p:nvPr/>
          </p:nvGrpSpPr>
          <p:grpSpPr>
            <a:xfrm>
              <a:off x="1461262" y="3522737"/>
              <a:ext cx="7102683" cy="2009918"/>
              <a:chOff x="1461262" y="3522737"/>
              <a:chExt cx="7102683" cy="2009918"/>
            </a:xfrm>
          </p:grpSpPr>
          <p:sp>
            <p:nvSpPr>
              <p:cNvPr id="1029" name="Rectangle 1028">
                <a:extLst>
                  <a:ext uri="{FF2B5EF4-FFF2-40B4-BE49-F238E27FC236}">
                    <a16:creationId xmlns:a16="http://schemas.microsoft.com/office/drawing/2014/main" id="{D5120F6D-417A-455B-83FD-1433174C51D6}"/>
                  </a:ext>
                </a:extLst>
              </p:cNvPr>
              <p:cNvSpPr/>
              <p:nvPr/>
            </p:nvSpPr>
            <p:spPr>
              <a:xfrm>
                <a:off x="1461262" y="3589408"/>
                <a:ext cx="6753590" cy="1928960"/>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30" name="Rectangle 1029">
                <a:extLst>
                  <a:ext uri="{FF2B5EF4-FFF2-40B4-BE49-F238E27FC236}">
                    <a16:creationId xmlns:a16="http://schemas.microsoft.com/office/drawing/2014/main" id="{123C4AB0-A2DE-461A-8E46-5AC2845F7BD6}"/>
                  </a:ext>
                </a:extLst>
              </p:cNvPr>
              <p:cNvSpPr/>
              <p:nvPr/>
            </p:nvSpPr>
            <p:spPr>
              <a:xfrm>
                <a:off x="7031020" y="3522737"/>
                <a:ext cx="1532925" cy="2009918"/>
              </a:xfrm>
              <a:custGeom>
                <a:avLst/>
                <a:gdLst>
                  <a:gd name="connsiteX0" fmla="*/ 0 w 1561479"/>
                  <a:gd name="connsiteY0" fmla="*/ 0 h 1995631"/>
                  <a:gd name="connsiteX1" fmla="*/ 1561479 w 1561479"/>
                  <a:gd name="connsiteY1" fmla="*/ 0 h 1995631"/>
                  <a:gd name="connsiteX2" fmla="*/ 1561479 w 1561479"/>
                  <a:gd name="connsiteY2" fmla="*/ 1995631 h 1995631"/>
                  <a:gd name="connsiteX3" fmla="*/ 0 w 1561479"/>
                  <a:gd name="connsiteY3" fmla="*/ 1995631 h 1995631"/>
                  <a:gd name="connsiteX4" fmla="*/ 0 w 1561479"/>
                  <a:gd name="connsiteY4" fmla="*/ 0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414586 w 1328365"/>
                  <a:gd name="connsiteY0" fmla="*/ 52387 h 1995631"/>
                  <a:gd name="connsiteX1" fmla="*/ 1328365 w 1328365"/>
                  <a:gd name="connsiteY1" fmla="*/ 0 h 1995631"/>
                  <a:gd name="connsiteX2" fmla="*/ 1328365 w 1328365"/>
                  <a:gd name="connsiteY2" fmla="*/ 1995631 h 1995631"/>
                  <a:gd name="connsiteX3" fmla="*/ 409824 w 1328365"/>
                  <a:gd name="connsiteY3" fmla="*/ 1957531 h 1995631"/>
                  <a:gd name="connsiteX4" fmla="*/ 414586 w 1328365"/>
                  <a:gd name="connsiteY4" fmla="*/ 52387 h 1995631"/>
                  <a:gd name="connsiteX0" fmla="*/ 646607 w 1560386"/>
                  <a:gd name="connsiteY0" fmla="*/ 52387 h 1995631"/>
                  <a:gd name="connsiteX1" fmla="*/ 1560386 w 1560386"/>
                  <a:gd name="connsiteY1" fmla="*/ 0 h 1995631"/>
                  <a:gd name="connsiteX2" fmla="*/ 1560386 w 1560386"/>
                  <a:gd name="connsiteY2" fmla="*/ 1995631 h 1995631"/>
                  <a:gd name="connsiteX3" fmla="*/ 641845 w 1560386"/>
                  <a:gd name="connsiteY3" fmla="*/ 1957531 h 1995631"/>
                  <a:gd name="connsiteX4" fmla="*/ 646607 w 1560386"/>
                  <a:gd name="connsiteY4" fmla="*/ 52387 h 1995631"/>
                  <a:gd name="connsiteX0" fmla="*/ 619146 w 1532925"/>
                  <a:gd name="connsiteY0" fmla="*/ 52387 h 2009918"/>
                  <a:gd name="connsiteX1" fmla="*/ 1532925 w 1532925"/>
                  <a:gd name="connsiteY1" fmla="*/ 0 h 2009918"/>
                  <a:gd name="connsiteX2" fmla="*/ 1532925 w 1532925"/>
                  <a:gd name="connsiteY2" fmla="*/ 1995631 h 2009918"/>
                  <a:gd name="connsiteX3" fmla="*/ 681059 w 1532925"/>
                  <a:gd name="connsiteY3" fmla="*/ 2009918 h 2009918"/>
                  <a:gd name="connsiteX4" fmla="*/ 619146 w 1532925"/>
                  <a:gd name="connsiteY4" fmla="*/ 52387 h 2009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925" h="2009918">
                    <a:moveTo>
                      <a:pt x="619146" y="52387"/>
                    </a:moveTo>
                    <a:lnTo>
                      <a:pt x="1532925" y="0"/>
                    </a:lnTo>
                    <a:lnTo>
                      <a:pt x="1532925" y="1995631"/>
                    </a:lnTo>
                    <a:lnTo>
                      <a:pt x="681059" y="2009918"/>
                    </a:lnTo>
                    <a:cubicBezTo>
                      <a:pt x="11134" y="1428845"/>
                      <a:pt x="-411142" y="862060"/>
                      <a:pt x="619146" y="52387"/>
                    </a:cubicBezTo>
                    <a:close/>
                  </a:path>
                </a:pathLst>
              </a:custGeom>
              <a:solidFill>
                <a:srgbClr val="2E2E2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Rectangle 25">
              <a:extLst>
                <a:ext uri="{FF2B5EF4-FFF2-40B4-BE49-F238E27FC236}">
                  <a16:creationId xmlns:a16="http://schemas.microsoft.com/office/drawing/2014/main" id="{EF89BCDF-62BF-4511-9BB3-C7F95B15B6EE}"/>
                </a:ext>
              </a:extLst>
            </p:cNvPr>
            <p:cNvSpPr/>
            <p:nvPr/>
          </p:nvSpPr>
          <p:spPr>
            <a:xfrm flipH="1">
              <a:off x="2857683" y="3916790"/>
              <a:ext cx="3736256" cy="1274195"/>
            </a:xfrm>
            <a:prstGeom prst="rect">
              <a:avLst/>
            </a:prstGeom>
          </p:spPr>
          <p:txBody>
            <a:bodyPr wrap="square">
              <a:spAutoFit/>
            </a:bodyPr>
            <a:lstStyle/>
            <a:p>
              <a:pPr algn="just">
                <a:lnSpc>
                  <a:spcPct val="120000"/>
                </a:lnSpc>
              </a:pPr>
              <a:r>
                <a:rPr lang="en-US" sz="1600" i="1"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nvGrpSpPr>
            <p:cNvPr id="1039" name="Group 1038">
              <a:extLst>
                <a:ext uri="{FF2B5EF4-FFF2-40B4-BE49-F238E27FC236}">
                  <a16:creationId xmlns:a16="http://schemas.microsoft.com/office/drawing/2014/main" id="{1E7C09C2-FFF8-47E5-8551-3DA7AD56ED01}"/>
                </a:ext>
              </a:extLst>
            </p:cNvPr>
            <p:cNvGrpSpPr/>
            <p:nvPr/>
          </p:nvGrpSpPr>
          <p:grpSpPr>
            <a:xfrm>
              <a:off x="1766931" y="4056916"/>
              <a:ext cx="941560" cy="941560"/>
              <a:chOff x="1766931" y="4056916"/>
              <a:chExt cx="941560" cy="941560"/>
            </a:xfrm>
          </p:grpSpPr>
          <p:sp>
            <p:nvSpPr>
              <p:cNvPr id="35" name="Freeform 27">
                <a:extLst>
                  <a:ext uri="{FF2B5EF4-FFF2-40B4-BE49-F238E27FC236}">
                    <a16:creationId xmlns:a16="http://schemas.microsoft.com/office/drawing/2014/main" id="{96B2AD41-B36E-491D-96F5-10583F8E3C82}"/>
                  </a:ext>
                </a:extLst>
              </p:cNvPr>
              <p:cNvSpPr>
                <a:spLocks noEditPoints="1"/>
              </p:cNvSpPr>
              <p:nvPr/>
            </p:nvSpPr>
            <p:spPr bwMode="auto">
              <a:xfrm rot="5400000" flipH="1">
                <a:off x="1959241" y="4247855"/>
                <a:ext cx="556940" cy="559683"/>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38" name="Rectangle 1037">
                <a:extLst>
                  <a:ext uri="{FF2B5EF4-FFF2-40B4-BE49-F238E27FC236}">
                    <a16:creationId xmlns:a16="http://schemas.microsoft.com/office/drawing/2014/main" id="{2CD93651-A3CE-47DD-921E-8ED2FCE764EB}"/>
                  </a:ext>
                </a:extLst>
              </p:cNvPr>
              <p:cNvSpPr/>
              <p:nvPr/>
            </p:nvSpPr>
            <p:spPr>
              <a:xfrm>
                <a:off x="1766931" y="4056916"/>
                <a:ext cx="941560" cy="94156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24" name="TextBox 23">
            <a:extLst>
              <a:ext uri="{FF2B5EF4-FFF2-40B4-BE49-F238E27FC236}">
                <a16:creationId xmlns:a16="http://schemas.microsoft.com/office/drawing/2014/main" id="{D97D78F5-3B5B-447B-808A-6DEB71E40D5A}"/>
              </a:ext>
            </a:extLst>
          </p:cNvPr>
          <p:cNvSpPr txBox="1"/>
          <p:nvPr/>
        </p:nvSpPr>
        <p:spPr>
          <a:xfrm>
            <a:off x="1357085" y="1645677"/>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Icon</a:t>
            </a:r>
          </a:p>
          <a:p>
            <a:pPr>
              <a:lnSpc>
                <a:spcPct val="80000"/>
              </a:lnSpc>
            </a:pPr>
            <a:r>
              <a:rPr lang="id-ID" sz="3000" dirty="0">
                <a:solidFill>
                  <a:schemeClr val="bg1"/>
                </a:solidFill>
                <a:latin typeface="Nexa Bold" panose="02000000000000000000" pitchFamily="50" charset="0"/>
              </a:rPr>
              <a:t>Image Placeholder</a:t>
            </a:r>
            <a:endParaRPr lang="en-US" sz="3000" dirty="0">
              <a:solidFill>
                <a:schemeClr val="bg1"/>
              </a:solidFill>
              <a:latin typeface="Nexa Bold" panose="02000000000000000000" pitchFamily="50" charset="0"/>
            </a:endParaRPr>
          </a:p>
        </p:txBody>
      </p:sp>
      <p:grpSp>
        <p:nvGrpSpPr>
          <p:cNvPr id="28" name="Group 27">
            <a:extLst>
              <a:ext uri="{FF2B5EF4-FFF2-40B4-BE49-F238E27FC236}">
                <a16:creationId xmlns:a16="http://schemas.microsoft.com/office/drawing/2014/main" id="{EF9CD1B9-A141-49BA-992B-7F8920C00BBF}"/>
              </a:ext>
            </a:extLst>
          </p:cNvPr>
          <p:cNvGrpSpPr/>
          <p:nvPr/>
        </p:nvGrpSpPr>
        <p:grpSpPr>
          <a:xfrm>
            <a:off x="1461262" y="1353628"/>
            <a:ext cx="3047731" cy="252377"/>
            <a:chOff x="619226" y="1181629"/>
            <a:chExt cx="3047731" cy="252377"/>
          </a:xfrm>
        </p:grpSpPr>
        <p:sp>
          <p:nvSpPr>
            <p:cNvPr id="29" name="Rectangle 28">
              <a:extLst>
                <a:ext uri="{FF2B5EF4-FFF2-40B4-BE49-F238E27FC236}">
                  <a16:creationId xmlns:a16="http://schemas.microsoft.com/office/drawing/2014/main" id="{5A60BC67-3D3F-40D8-9033-B33F7DFCB62D}"/>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0" name="Freeform: Shape 29">
              <a:extLst>
                <a:ext uri="{FF2B5EF4-FFF2-40B4-BE49-F238E27FC236}">
                  <a16:creationId xmlns:a16="http://schemas.microsoft.com/office/drawing/2014/main" id="{A5E0C986-AC87-42C1-B382-D06898FC2087}"/>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6" name="Text Placeholder 4">
            <a:extLst>
              <a:ext uri="{FF2B5EF4-FFF2-40B4-BE49-F238E27FC236}">
                <a16:creationId xmlns:a16="http://schemas.microsoft.com/office/drawing/2014/main" id="{71A178B4-D6F7-479F-AC0D-82D5F631D52F}"/>
              </a:ext>
            </a:extLst>
          </p:cNvPr>
          <p:cNvSpPr txBox="1">
            <a:spLocks/>
          </p:cNvSpPr>
          <p:nvPr/>
        </p:nvSpPr>
        <p:spPr>
          <a:xfrm>
            <a:off x="1357085" y="2529953"/>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A0DF8EB0-BEB3-4503-9181-7064B9B8FCFE}"/>
              </a:ext>
            </a:extLst>
          </p:cNvPr>
          <p:cNvSpPr>
            <a:spLocks noGrp="1"/>
          </p:cNvSpPr>
          <p:nvPr>
            <p:ph type="pic" sz="quarter" idx="10"/>
          </p:nvPr>
        </p:nvSpPr>
        <p:spPr/>
      </p:sp>
    </p:spTree>
    <p:extLst>
      <p:ext uri="{BB962C8B-B14F-4D97-AF65-F5344CB8AC3E}">
        <p14:creationId xmlns:p14="http://schemas.microsoft.com/office/powerpoint/2010/main" val="267973027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0-#ppt_w/2"/>
                                          </p:val>
                                        </p:tav>
                                        <p:tav tm="100000">
                                          <p:val>
                                            <p:strVal val="#ppt_x"/>
                                          </p:val>
                                        </p:tav>
                                      </p:tavLst>
                                    </p:anim>
                                    <p:anim calcmode="lin" valueType="num">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0-#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000" fill="hold"/>
                                        <p:tgtEl>
                                          <p:spTgt spid="36"/>
                                        </p:tgtEl>
                                        <p:attrNameLst>
                                          <p:attrName>ppt_x</p:attrName>
                                        </p:attrNameLst>
                                      </p:cBhvr>
                                      <p:tavLst>
                                        <p:tav tm="0">
                                          <p:val>
                                            <p:strVal val="0-#ppt_w/2"/>
                                          </p:val>
                                        </p:tav>
                                        <p:tav tm="100000">
                                          <p:val>
                                            <p:strVal val="#ppt_x"/>
                                          </p:val>
                                        </p:tav>
                                      </p:tavLst>
                                    </p:anim>
                                    <p:anim calcmode="lin" valueType="num">
                                      <p:cBhvr additive="base">
                                        <p:cTn id="20" dur="1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C33B3B3-A5F9-48DF-877F-AEE906B13F68}"/>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Health Graphics</a:t>
            </a:r>
          </a:p>
        </p:txBody>
      </p:sp>
      <p:sp>
        <p:nvSpPr>
          <p:cNvPr id="7" name="Rectangle 6">
            <a:extLst>
              <a:ext uri="{FF2B5EF4-FFF2-40B4-BE49-F238E27FC236}">
                <a16:creationId xmlns:a16="http://schemas.microsoft.com/office/drawing/2014/main" id="{64798A88-5DAF-4411-9DC6-5E247294FB05}"/>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401D8112-32BF-4DE8-BAE3-01742D74EF7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9" name="Group 8">
            <a:extLst>
              <a:ext uri="{FF2B5EF4-FFF2-40B4-BE49-F238E27FC236}">
                <a16:creationId xmlns:a16="http://schemas.microsoft.com/office/drawing/2014/main" id="{750B8412-0736-45E1-85B8-2C16E10C639D}"/>
              </a:ext>
            </a:extLst>
          </p:cNvPr>
          <p:cNvGrpSpPr/>
          <p:nvPr/>
        </p:nvGrpSpPr>
        <p:grpSpPr>
          <a:xfrm flipH="1">
            <a:off x="604426" y="2126984"/>
            <a:ext cx="3022424" cy="1579244"/>
            <a:chOff x="1941384" y="2385115"/>
            <a:chExt cx="2064356" cy="1579244"/>
          </a:xfrm>
        </p:grpSpPr>
        <p:sp>
          <p:nvSpPr>
            <p:cNvPr id="10" name="Text Placeholder 2">
              <a:extLst>
                <a:ext uri="{FF2B5EF4-FFF2-40B4-BE49-F238E27FC236}">
                  <a16:creationId xmlns:a16="http://schemas.microsoft.com/office/drawing/2014/main" id="{5D42FAC3-1385-4BA3-8823-FEEA354C647E}"/>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1" name="Rectangle 10">
              <a:extLst>
                <a:ext uri="{FF2B5EF4-FFF2-40B4-BE49-F238E27FC236}">
                  <a16:creationId xmlns:a16="http://schemas.microsoft.com/office/drawing/2014/main" id="{73657D6F-8206-4810-A114-35DED290C39F}"/>
                </a:ext>
              </a:extLst>
            </p:cNvPr>
            <p:cNvSpPr/>
            <p:nvPr/>
          </p:nvSpPr>
          <p:spPr>
            <a:xfrm>
              <a:off x="1941384" y="2764030"/>
              <a:ext cx="2064356" cy="1200329"/>
            </a:xfrm>
            <a:prstGeom prst="rect">
              <a:avLst/>
            </a:prstGeom>
          </p:spPr>
          <p:txBody>
            <a:bodyPr/>
            <a:lstStyle/>
            <a:p>
              <a:pPr algn="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15" name="Group 14">
            <a:extLst>
              <a:ext uri="{FF2B5EF4-FFF2-40B4-BE49-F238E27FC236}">
                <a16:creationId xmlns:a16="http://schemas.microsoft.com/office/drawing/2014/main" id="{10229BC7-BDBB-4DF0-9F5C-E268EE2C7CBC}"/>
              </a:ext>
            </a:extLst>
          </p:cNvPr>
          <p:cNvGrpSpPr/>
          <p:nvPr/>
        </p:nvGrpSpPr>
        <p:grpSpPr>
          <a:xfrm flipH="1">
            <a:off x="1562418" y="3821686"/>
            <a:ext cx="3022424" cy="1102768"/>
            <a:chOff x="1941384" y="2385115"/>
            <a:chExt cx="2064356" cy="1102768"/>
          </a:xfrm>
        </p:grpSpPr>
        <p:sp>
          <p:nvSpPr>
            <p:cNvPr id="16" name="Text Placeholder 2">
              <a:extLst>
                <a:ext uri="{FF2B5EF4-FFF2-40B4-BE49-F238E27FC236}">
                  <a16:creationId xmlns:a16="http://schemas.microsoft.com/office/drawing/2014/main" id="{BA8B9DA5-DD33-4107-A01B-67B0E84E8113}"/>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7" name="Rectangle 16">
              <a:extLst>
                <a:ext uri="{FF2B5EF4-FFF2-40B4-BE49-F238E27FC236}">
                  <a16:creationId xmlns:a16="http://schemas.microsoft.com/office/drawing/2014/main" id="{0C71F200-AC20-4535-9884-97E7B93E440A}"/>
                </a:ext>
              </a:extLst>
            </p:cNvPr>
            <p:cNvSpPr/>
            <p:nvPr/>
          </p:nvSpPr>
          <p:spPr>
            <a:xfrm>
              <a:off x="1941384" y="2764030"/>
              <a:ext cx="2064356" cy="723853"/>
            </a:xfrm>
            <a:prstGeom prst="rect">
              <a:avLst/>
            </a:prstGeom>
          </p:spPr>
          <p:txBody>
            <a:bodyPr wrap="square">
              <a:spAutoFit/>
            </a:bodyPr>
            <a:lstStyle/>
            <a:p>
              <a:pPr algn="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3" name="Group 22">
            <a:extLst>
              <a:ext uri="{FF2B5EF4-FFF2-40B4-BE49-F238E27FC236}">
                <a16:creationId xmlns:a16="http://schemas.microsoft.com/office/drawing/2014/main" id="{10EAB891-715C-44F5-9771-CA477848913F}"/>
              </a:ext>
            </a:extLst>
          </p:cNvPr>
          <p:cNvGrpSpPr/>
          <p:nvPr/>
        </p:nvGrpSpPr>
        <p:grpSpPr>
          <a:xfrm>
            <a:off x="8565150" y="2126984"/>
            <a:ext cx="3022424" cy="1102768"/>
            <a:chOff x="1941384" y="2385115"/>
            <a:chExt cx="2064356" cy="1102768"/>
          </a:xfrm>
        </p:grpSpPr>
        <p:sp>
          <p:nvSpPr>
            <p:cNvPr id="27" name="Text Placeholder 2">
              <a:extLst>
                <a:ext uri="{FF2B5EF4-FFF2-40B4-BE49-F238E27FC236}">
                  <a16:creationId xmlns:a16="http://schemas.microsoft.com/office/drawing/2014/main" id="{DBE66C88-AC2A-4918-9F55-D3BFE3E550C7}"/>
                </a:ext>
              </a:extLst>
            </p:cNvPr>
            <p:cNvSpPr txBox="1">
              <a:spLocks/>
            </p:cNvSpPr>
            <p:nvPr/>
          </p:nvSpPr>
          <p:spPr>
            <a:xfrm>
              <a:off x="1941384" y="2385115"/>
              <a:ext cx="1448868" cy="405765"/>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8" name="Rectangle 27">
              <a:extLst>
                <a:ext uri="{FF2B5EF4-FFF2-40B4-BE49-F238E27FC236}">
                  <a16:creationId xmlns:a16="http://schemas.microsoft.com/office/drawing/2014/main" id="{E140AD86-25BA-4AB1-A01A-2067E0633CFB}"/>
                </a:ext>
              </a:extLst>
            </p:cNvPr>
            <p:cNvSpPr/>
            <p:nvPr/>
          </p:nvSpPr>
          <p:spPr>
            <a:xfrm>
              <a:off x="1941384" y="2764030"/>
              <a:ext cx="2064356" cy="723853"/>
            </a:xfrm>
            <a:prstGeom prst="rect">
              <a:avLst/>
            </a:prstGeom>
          </p:spPr>
          <p:txBody>
            <a:bodyPr wrap="square">
              <a:spAutoFit/>
            </a:bodyPr>
            <a:lstStyle/>
            <a:p>
              <a:pP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4" name="Group 23">
            <a:extLst>
              <a:ext uri="{FF2B5EF4-FFF2-40B4-BE49-F238E27FC236}">
                <a16:creationId xmlns:a16="http://schemas.microsoft.com/office/drawing/2014/main" id="{8E652E55-60E8-458F-A34C-6FDF6DC95BDC}"/>
              </a:ext>
            </a:extLst>
          </p:cNvPr>
          <p:cNvGrpSpPr/>
          <p:nvPr/>
        </p:nvGrpSpPr>
        <p:grpSpPr>
          <a:xfrm>
            <a:off x="7607158" y="3821686"/>
            <a:ext cx="3022424" cy="1102768"/>
            <a:chOff x="1941384" y="2385115"/>
            <a:chExt cx="2064356" cy="1102768"/>
          </a:xfrm>
        </p:grpSpPr>
        <p:sp>
          <p:nvSpPr>
            <p:cNvPr id="25" name="Text Placeholder 2">
              <a:extLst>
                <a:ext uri="{FF2B5EF4-FFF2-40B4-BE49-F238E27FC236}">
                  <a16:creationId xmlns:a16="http://schemas.microsoft.com/office/drawing/2014/main" id="{B43116FD-2A72-4C74-9FA8-FBD374610589}"/>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6" name="Rectangle 25">
              <a:extLst>
                <a:ext uri="{FF2B5EF4-FFF2-40B4-BE49-F238E27FC236}">
                  <a16:creationId xmlns:a16="http://schemas.microsoft.com/office/drawing/2014/main" id="{A687E48B-186B-4424-B7F2-C2BF48303183}"/>
                </a:ext>
              </a:extLst>
            </p:cNvPr>
            <p:cNvSpPr/>
            <p:nvPr/>
          </p:nvSpPr>
          <p:spPr>
            <a:xfrm>
              <a:off x="1941384" y="2764030"/>
              <a:ext cx="2064356" cy="723853"/>
            </a:xfrm>
            <a:prstGeom prst="rect">
              <a:avLst/>
            </a:prstGeom>
          </p:spPr>
          <p:txBody>
            <a:bodyPr wrap="square">
              <a:spAutoFit/>
            </a:bodyPr>
            <a:lstStyle/>
            <a:p>
              <a:pP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sp>
        <p:nvSpPr>
          <p:cNvPr id="3" name="Picture Placeholder 2">
            <a:extLst>
              <a:ext uri="{FF2B5EF4-FFF2-40B4-BE49-F238E27FC236}">
                <a16:creationId xmlns:a16="http://schemas.microsoft.com/office/drawing/2014/main" id="{EFDD69F9-AC9F-445D-B567-200825B9B5DA}"/>
              </a:ext>
            </a:extLst>
          </p:cNvPr>
          <p:cNvSpPr>
            <a:spLocks noGrp="1"/>
          </p:cNvSpPr>
          <p:nvPr>
            <p:ph type="pic" sz="quarter" idx="10"/>
          </p:nvPr>
        </p:nvSpPr>
        <p:spPr/>
      </p:sp>
    </p:spTree>
    <p:extLst>
      <p:ext uri="{BB962C8B-B14F-4D97-AF65-F5344CB8AC3E}">
        <p14:creationId xmlns:p14="http://schemas.microsoft.com/office/powerpoint/2010/main" val="1287625224"/>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tgtEl>
                                          <p:spTgt spid="24"/>
                                        </p:tgtEl>
                                        <p:attrNameLst>
                                          <p:attrName>ppt_x</p:attrName>
                                        </p:attrNameLst>
                                      </p:cBhvr>
                                      <p:tavLst>
                                        <p:tav tm="0">
                                          <p:val>
                                            <p:strVal val="1+#ppt_w/2"/>
                                          </p:val>
                                        </p:tav>
                                        <p:tav tm="100000">
                                          <p:val>
                                            <p:strVal val="#ppt_x"/>
                                          </p:val>
                                        </p:tav>
                                      </p:tavLst>
                                    </p:anim>
                                    <p:anim calcmode="lin" valueType="num">
                                      <p:cBhvr additive="base">
                                        <p:cTn id="28" dur="10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0-#ppt_w/2"/>
                                          </p:val>
                                        </p:tav>
                                        <p:tav tm="100000">
                                          <p:val>
                                            <p:strVal val="#ppt_x"/>
                                          </p:val>
                                        </p:tav>
                                      </p:tavLst>
                                    </p:anim>
                                    <p:anim calcmode="lin" valueType="num">
                                      <p:cBhvr additive="base">
                                        <p:cTn id="32"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3AC1FCDE-4675-45EE-BB35-F65349992E42}"/>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4B6EC73C-CD1B-46BC-AC5A-5F238E839CFE}"/>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a:extLst>
              <a:ext uri="{FF2B5EF4-FFF2-40B4-BE49-F238E27FC236}">
                <a16:creationId xmlns:a16="http://schemas.microsoft.com/office/drawing/2014/main" id="{3F7FDC38-A083-41BB-B42D-D3796094123A}"/>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bg1">
                        <a:lumMod val="65000"/>
                      </a:schemeClr>
                    </a:gs>
                    <a:gs pos="100000">
                      <a:schemeClr val="bg1">
                        <a:lumMod val="85000"/>
                      </a:schemeClr>
                    </a:gs>
                  </a:gsLst>
                  <a:lin ang="16200000" scaled="1"/>
                  <a:tileRect/>
                </a:gradFill>
                <a:effectLst>
                  <a:outerShdw blurRad="609600" dist="38100" dir="5400000" algn="t" rotWithShape="0">
                    <a:prstClr val="black">
                      <a:alpha val="16000"/>
                    </a:prstClr>
                  </a:outerShdw>
                </a:effectLst>
              </a:rPr>
              <a:t>MediPro</a:t>
            </a:r>
          </a:p>
        </p:txBody>
      </p:sp>
      <p:grpSp>
        <p:nvGrpSpPr>
          <p:cNvPr id="13" name="Group 12">
            <a:extLst>
              <a:ext uri="{FF2B5EF4-FFF2-40B4-BE49-F238E27FC236}">
                <a16:creationId xmlns:a16="http://schemas.microsoft.com/office/drawing/2014/main" id="{0E75A482-CDD1-460B-A92A-1CD6AE40B454}"/>
              </a:ext>
            </a:extLst>
          </p:cNvPr>
          <p:cNvGrpSpPr/>
          <p:nvPr/>
        </p:nvGrpSpPr>
        <p:grpSpPr>
          <a:xfrm>
            <a:off x="5008308" y="3630676"/>
            <a:ext cx="4948377" cy="580289"/>
            <a:chOff x="4924517" y="2992777"/>
            <a:chExt cx="4948377" cy="580289"/>
          </a:xfrm>
        </p:grpSpPr>
        <p:sp>
          <p:nvSpPr>
            <p:cNvPr id="14" name="Rectangle: Rounded Corners 13">
              <a:extLst>
                <a:ext uri="{FF2B5EF4-FFF2-40B4-BE49-F238E27FC236}">
                  <a16:creationId xmlns:a16="http://schemas.microsoft.com/office/drawing/2014/main" id="{3ECEFD9C-2496-4158-98D8-0D638DEAE87B}"/>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TextBox 14">
              <a:extLst>
                <a:ext uri="{FF2B5EF4-FFF2-40B4-BE49-F238E27FC236}">
                  <a16:creationId xmlns:a16="http://schemas.microsoft.com/office/drawing/2014/main" id="{832DAD87-227C-4CF6-BDA4-4C9764FFDF40}"/>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Tree>
    <p:extLst>
      <p:ext uri="{BB962C8B-B14F-4D97-AF65-F5344CB8AC3E}">
        <p14:creationId xmlns:p14="http://schemas.microsoft.com/office/powerpoint/2010/main" val="80937978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1000"/>
                                        <p:tgtEl>
                                          <p:spTgt spid="11"/>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1"/>
                                        </p:tgtEl>
                                      </p:cBhvr>
                                    </p:animEffect>
                                    <p:set>
                                      <p:cBhvr>
                                        <p:cTn id="20" dur="1" fill="hold">
                                          <p:stCondLst>
                                            <p:cond delay="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F47F1B3-E51F-4701-AA25-5F59A63F7BB9}"/>
              </a:ext>
            </a:extLst>
          </p:cNvPr>
          <p:cNvSpPr txBox="1">
            <a:spLocks/>
          </p:cNvSpPr>
          <p:nvPr/>
        </p:nvSpPr>
        <p:spPr>
          <a:xfrm>
            <a:off x="620115" y="2220900"/>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4" name="TextBox 3">
            <a:extLst>
              <a:ext uri="{FF2B5EF4-FFF2-40B4-BE49-F238E27FC236}">
                <a16:creationId xmlns:a16="http://schemas.microsoft.com/office/drawing/2014/main" id="{26AD90DC-FFD2-4D0C-8D60-708DA9FDB7D2}"/>
              </a:ext>
            </a:extLst>
          </p:cNvPr>
          <p:cNvSpPr txBox="1"/>
          <p:nvPr/>
        </p:nvSpPr>
        <p:spPr>
          <a:xfrm>
            <a:off x="620115" y="1336624"/>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Save Your</a:t>
            </a:r>
          </a:p>
          <a:p>
            <a:pPr>
              <a:lnSpc>
                <a:spcPct val="80000"/>
              </a:lnSpc>
            </a:pPr>
            <a:r>
              <a:rPr lang="id-ID" sz="3000" dirty="0">
                <a:solidFill>
                  <a:schemeClr val="accent1"/>
                </a:solidFill>
                <a:latin typeface="Nexa Bold" panose="02000000000000000000" pitchFamily="50" charset="0"/>
              </a:rPr>
              <a:t>Beautiful</a:t>
            </a:r>
            <a:r>
              <a:rPr lang="id-ID" sz="3000" dirty="0">
                <a:solidFill>
                  <a:schemeClr val="tx1">
                    <a:lumMod val="65000"/>
                    <a:lumOff val="35000"/>
                  </a:schemeClr>
                </a:solidFill>
                <a:latin typeface="Nexa Bold" panose="02000000000000000000" pitchFamily="50" charset="0"/>
              </a:rPr>
              <a:t> </a:t>
            </a:r>
            <a:r>
              <a:rPr lang="id-ID" sz="3000" dirty="0">
                <a:solidFill>
                  <a:schemeClr val="bg1"/>
                </a:solidFill>
                <a:latin typeface="Nexa Bold" panose="02000000000000000000" pitchFamily="50" charset="0"/>
              </a:rPr>
              <a:t>Life</a:t>
            </a:r>
          </a:p>
        </p:txBody>
      </p:sp>
      <p:grpSp>
        <p:nvGrpSpPr>
          <p:cNvPr id="5" name="Group 4">
            <a:extLst>
              <a:ext uri="{FF2B5EF4-FFF2-40B4-BE49-F238E27FC236}">
                <a16:creationId xmlns:a16="http://schemas.microsoft.com/office/drawing/2014/main" id="{FBA2A58A-4246-410B-90FA-593B535F84C2}"/>
              </a:ext>
            </a:extLst>
          </p:cNvPr>
          <p:cNvGrpSpPr/>
          <p:nvPr/>
        </p:nvGrpSpPr>
        <p:grpSpPr>
          <a:xfrm>
            <a:off x="724292" y="1044575"/>
            <a:ext cx="3047731" cy="238770"/>
            <a:chOff x="619226" y="1181629"/>
            <a:chExt cx="3047731" cy="238770"/>
          </a:xfrm>
        </p:grpSpPr>
        <p:sp>
          <p:nvSpPr>
            <p:cNvPr id="6" name="Rectangle 5">
              <a:extLst>
                <a:ext uri="{FF2B5EF4-FFF2-40B4-BE49-F238E27FC236}">
                  <a16:creationId xmlns:a16="http://schemas.microsoft.com/office/drawing/2014/main" id="{08A6CFF6-0063-428C-8916-D98F1A1DF8B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7" name="Freeform: Shape 6">
              <a:extLst>
                <a:ext uri="{FF2B5EF4-FFF2-40B4-BE49-F238E27FC236}">
                  <a16:creationId xmlns:a16="http://schemas.microsoft.com/office/drawing/2014/main" id="{15118E6F-D31F-4A81-9A28-9AB62F5B35D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90356BEC-47C8-4C6C-8B29-822577BB2563}"/>
              </a:ext>
            </a:extLst>
          </p:cNvPr>
          <p:cNvGrpSpPr/>
          <p:nvPr/>
        </p:nvGrpSpPr>
        <p:grpSpPr>
          <a:xfrm>
            <a:off x="5380742" y="1020078"/>
            <a:ext cx="1722926" cy="1955409"/>
            <a:chOff x="5267809" y="3773561"/>
            <a:chExt cx="1722926" cy="1955409"/>
          </a:xfrm>
        </p:grpSpPr>
        <p:graphicFrame>
          <p:nvGraphicFramePr>
            <p:cNvPr id="13" name="Chart 12">
              <a:extLst>
                <a:ext uri="{FF2B5EF4-FFF2-40B4-BE49-F238E27FC236}">
                  <a16:creationId xmlns:a16="http://schemas.microsoft.com/office/drawing/2014/main" id="{B565EF57-800B-45E9-AFBA-09369F5E4099}"/>
                </a:ext>
              </a:extLst>
            </p:cNvPr>
            <p:cNvGraphicFramePr/>
            <p:nvPr>
              <p:extLst>
                <p:ext uri="{D42A27DB-BD31-4B8C-83A1-F6EECF244321}">
                  <p14:modId xmlns:p14="http://schemas.microsoft.com/office/powerpoint/2010/main" val="2882894437"/>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Group 13">
              <a:extLst>
                <a:ext uri="{FF2B5EF4-FFF2-40B4-BE49-F238E27FC236}">
                  <a16:creationId xmlns:a16="http://schemas.microsoft.com/office/drawing/2014/main" id="{752DA30C-F5FF-4C41-B948-34EB052BA45B}"/>
                </a:ext>
              </a:extLst>
            </p:cNvPr>
            <p:cNvGrpSpPr/>
            <p:nvPr/>
          </p:nvGrpSpPr>
          <p:grpSpPr>
            <a:xfrm>
              <a:off x="5267809" y="4153637"/>
              <a:ext cx="1722926" cy="1575333"/>
              <a:chOff x="5267809" y="4153637"/>
              <a:chExt cx="1722926" cy="1575333"/>
            </a:xfrm>
          </p:grpSpPr>
          <p:sp>
            <p:nvSpPr>
              <p:cNvPr id="15" name="Oval 14">
                <a:extLst>
                  <a:ext uri="{FF2B5EF4-FFF2-40B4-BE49-F238E27FC236}">
                    <a16:creationId xmlns:a16="http://schemas.microsoft.com/office/drawing/2014/main" id="{68BA4B39-ACAE-4DE5-B7D8-2164C5531E62}"/>
                  </a:ext>
                </a:extLst>
              </p:cNvPr>
              <p:cNvSpPr/>
              <p:nvPr/>
            </p:nvSpPr>
            <p:spPr>
              <a:xfrm>
                <a:off x="5582434"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16" name="Rectangle 15">
                <a:extLst>
                  <a:ext uri="{FF2B5EF4-FFF2-40B4-BE49-F238E27FC236}">
                    <a16:creationId xmlns:a16="http://schemas.microsoft.com/office/drawing/2014/main" id="{7ACB59F6-C02A-4815-B25D-04B0DF7382C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grpSp>
        <p:nvGrpSpPr>
          <p:cNvPr id="17" name="Group 16">
            <a:extLst>
              <a:ext uri="{FF2B5EF4-FFF2-40B4-BE49-F238E27FC236}">
                <a16:creationId xmlns:a16="http://schemas.microsoft.com/office/drawing/2014/main" id="{A24FFFA4-5B4B-457E-A3B5-38F394B22C5B}"/>
              </a:ext>
            </a:extLst>
          </p:cNvPr>
          <p:cNvGrpSpPr/>
          <p:nvPr/>
        </p:nvGrpSpPr>
        <p:grpSpPr>
          <a:xfrm>
            <a:off x="7385822" y="1020078"/>
            <a:ext cx="1722926" cy="1955409"/>
            <a:chOff x="7272889" y="3773561"/>
            <a:chExt cx="1722926" cy="1955409"/>
          </a:xfrm>
        </p:grpSpPr>
        <p:graphicFrame>
          <p:nvGraphicFramePr>
            <p:cNvPr id="18" name="Chart 17">
              <a:extLst>
                <a:ext uri="{FF2B5EF4-FFF2-40B4-BE49-F238E27FC236}">
                  <a16:creationId xmlns:a16="http://schemas.microsoft.com/office/drawing/2014/main" id="{24F017AE-62F4-467A-9BCF-DF0F60CBA6CF}"/>
                </a:ext>
              </a:extLst>
            </p:cNvPr>
            <p:cNvGraphicFramePr/>
            <p:nvPr>
              <p:extLst>
                <p:ext uri="{D42A27DB-BD31-4B8C-83A1-F6EECF244321}">
                  <p14:modId xmlns:p14="http://schemas.microsoft.com/office/powerpoint/2010/main" val="29350110"/>
                </p:ext>
              </p:extLst>
            </p:nvPr>
          </p:nvGraphicFramePr>
          <p:xfrm>
            <a:off x="737643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sp>
          <p:nvSpPr>
            <p:cNvPr id="19" name="Oval 18">
              <a:extLst>
                <a:ext uri="{FF2B5EF4-FFF2-40B4-BE49-F238E27FC236}">
                  <a16:creationId xmlns:a16="http://schemas.microsoft.com/office/drawing/2014/main" id="{15DF5996-9742-4BAE-A4CF-11CA33684920}"/>
                </a:ext>
              </a:extLst>
            </p:cNvPr>
            <p:cNvSpPr/>
            <p:nvPr/>
          </p:nvSpPr>
          <p:spPr>
            <a:xfrm>
              <a:off x="7587514"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2"/>
                  </a:solidFill>
                  <a:latin typeface="Nexa Bold" panose="02000000000000000000" pitchFamily="50" charset="0"/>
                  <a:cs typeface="Montserrat"/>
                </a:rPr>
                <a:t>60</a:t>
              </a:r>
              <a:r>
                <a:rPr lang="id-ID" dirty="0">
                  <a:solidFill>
                    <a:schemeClr val="accent2"/>
                  </a:solidFill>
                  <a:latin typeface="Nexa Bold" panose="02000000000000000000" pitchFamily="50" charset="0"/>
                  <a:cs typeface="Montserrat"/>
                </a:rPr>
                <a:t>%</a:t>
              </a:r>
              <a:endParaRPr lang="en-US" dirty="0">
                <a:solidFill>
                  <a:schemeClr val="accent2"/>
                </a:solidFill>
                <a:latin typeface="Nexa Bold" panose="02000000000000000000" pitchFamily="50" charset="0"/>
                <a:cs typeface="Montserrat"/>
              </a:endParaRPr>
            </a:p>
          </p:txBody>
        </p:sp>
        <p:sp>
          <p:nvSpPr>
            <p:cNvPr id="20" name="Rectangle 19">
              <a:extLst>
                <a:ext uri="{FF2B5EF4-FFF2-40B4-BE49-F238E27FC236}">
                  <a16:creationId xmlns:a16="http://schemas.microsoft.com/office/drawing/2014/main" id="{A23A652D-B600-4096-8CDD-4E96D3569281}"/>
                </a:ext>
              </a:extLst>
            </p:cNvPr>
            <p:cNvSpPr/>
            <p:nvPr/>
          </p:nvSpPr>
          <p:spPr>
            <a:xfrm>
              <a:off x="7272889" y="5378105"/>
              <a:ext cx="1722926" cy="350865"/>
            </a:xfrm>
            <a:prstGeom prst="rect">
              <a:avLst/>
            </a:prstGeom>
          </p:spPr>
          <p:txBody>
            <a:bodyPr wrap="square">
              <a:spAutoFit/>
            </a:bodyPr>
            <a:lstStyle/>
            <a:p>
              <a:pPr algn="ctr">
                <a:lnSpc>
                  <a:spcPct val="120000"/>
                </a:lnSpc>
              </a:pPr>
              <a:r>
                <a:rPr lang="en-US" sz="1400" dirty="0">
                  <a:solidFill>
                    <a:schemeClr val="accent2"/>
                  </a:solidFill>
                  <a:latin typeface="Nexa Bold" panose="02000000000000000000" pitchFamily="50" charset="0"/>
                  <a:cs typeface="Segoe UI Light" panose="020B0502040204020203" pitchFamily="34" charset="0"/>
                </a:rPr>
                <a:t>Your Text Here</a:t>
              </a:r>
            </a:p>
          </p:txBody>
        </p:sp>
      </p:grpSp>
      <p:grpSp>
        <p:nvGrpSpPr>
          <p:cNvPr id="21" name="Group 20">
            <a:extLst>
              <a:ext uri="{FF2B5EF4-FFF2-40B4-BE49-F238E27FC236}">
                <a16:creationId xmlns:a16="http://schemas.microsoft.com/office/drawing/2014/main" id="{8CD74BBF-1C0D-4DD6-A901-740916C1D0CD}"/>
              </a:ext>
            </a:extLst>
          </p:cNvPr>
          <p:cNvGrpSpPr/>
          <p:nvPr/>
        </p:nvGrpSpPr>
        <p:grpSpPr>
          <a:xfrm>
            <a:off x="9390901" y="1020078"/>
            <a:ext cx="1722926" cy="1955409"/>
            <a:chOff x="9277968" y="3773561"/>
            <a:chExt cx="1722926" cy="1955409"/>
          </a:xfrm>
        </p:grpSpPr>
        <p:graphicFrame>
          <p:nvGraphicFramePr>
            <p:cNvPr id="22" name="Chart 21">
              <a:extLst>
                <a:ext uri="{FF2B5EF4-FFF2-40B4-BE49-F238E27FC236}">
                  <a16:creationId xmlns:a16="http://schemas.microsoft.com/office/drawing/2014/main" id="{36413FA5-E2F5-458B-8674-E45A035FD2A2}"/>
                </a:ext>
              </a:extLst>
            </p:cNvPr>
            <p:cNvGraphicFramePr/>
            <p:nvPr>
              <p:extLst>
                <p:ext uri="{D42A27DB-BD31-4B8C-83A1-F6EECF244321}">
                  <p14:modId xmlns:p14="http://schemas.microsoft.com/office/powerpoint/2010/main" val="4263225375"/>
                </p:ext>
              </p:extLst>
            </p:nvPr>
          </p:nvGraphicFramePr>
          <p:xfrm>
            <a:off x="9381510" y="3773561"/>
            <a:ext cx="1515843" cy="1853829"/>
          </p:xfrm>
          <a:graphic>
            <a:graphicData uri="http://schemas.openxmlformats.org/drawingml/2006/chart">
              <c:chart xmlns:c="http://schemas.openxmlformats.org/drawingml/2006/chart" xmlns:r="http://schemas.openxmlformats.org/officeDocument/2006/relationships" r:id="rId4"/>
            </a:graphicData>
          </a:graphic>
        </p:graphicFrame>
        <p:sp>
          <p:nvSpPr>
            <p:cNvPr id="23" name="Oval 22">
              <a:extLst>
                <a:ext uri="{FF2B5EF4-FFF2-40B4-BE49-F238E27FC236}">
                  <a16:creationId xmlns:a16="http://schemas.microsoft.com/office/drawing/2014/main" id="{FD6ECB7F-A7BB-4D76-B81C-7B5B5599DF3D}"/>
                </a:ext>
              </a:extLst>
            </p:cNvPr>
            <p:cNvSpPr/>
            <p:nvPr/>
          </p:nvSpPr>
          <p:spPr>
            <a:xfrm>
              <a:off x="9592593"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3"/>
                  </a:solidFill>
                  <a:latin typeface="Nexa Bold" panose="02000000000000000000" pitchFamily="50" charset="0"/>
                  <a:cs typeface="Montserrat"/>
                </a:rPr>
                <a:t>45</a:t>
              </a:r>
              <a:r>
                <a:rPr lang="id-ID" dirty="0">
                  <a:solidFill>
                    <a:schemeClr val="accent3"/>
                  </a:solidFill>
                  <a:latin typeface="Nexa Bold" panose="02000000000000000000" pitchFamily="50" charset="0"/>
                  <a:cs typeface="Montserrat"/>
                </a:rPr>
                <a:t>%</a:t>
              </a:r>
              <a:endParaRPr lang="en-US" dirty="0">
                <a:solidFill>
                  <a:schemeClr val="accent3"/>
                </a:solidFill>
                <a:latin typeface="Nexa Bold" panose="02000000000000000000" pitchFamily="50" charset="0"/>
                <a:cs typeface="Montserrat"/>
              </a:endParaRPr>
            </a:p>
          </p:txBody>
        </p:sp>
        <p:sp>
          <p:nvSpPr>
            <p:cNvPr id="24" name="Rectangle 23">
              <a:extLst>
                <a:ext uri="{FF2B5EF4-FFF2-40B4-BE49-F238E27FC236}">
                  <a16:creationId xmlns:a16="http://schemas.microsoft.com/office/drawing/2014/main" id="{7D5EB6A1-5A54-4AC8-8D7C-17EE7645733E}"/>
                </a:ext>
              </a:extLst>
            </p:cNvPr>
            <p:cNvSpPr/>
            <p:nvPr/>
          </p:nvSpPr>
          <p:spPr>
            <a:xfrm>
              <a:off x="9277968" y="5378105"/>
              <a:ext cx="1722926" cy="350865"/>
            </a:xfrm>
            <a:prstGeom prst="rect">
              <a:avLst/>
            </a:prstGeom>
          </p:spPr>
          <p:txBody>
            <a:bodyPr wrap="square">
              <a:spAutoFit/>
            </a:bodyPr>
            <a:lstStyle/>
            <a:p>
              <a:pPr algn="ctr">
                <a:lnSpc>
                  <a:spcPct val="120000"/>
                </a:lnSpc>
              </a:pPr>
              <a:r>
                <a:rPr lang="en-US" sz="1400" dirty="0">
                  <a:solidFill>
                    <a:schemeClr val="accent3"/>
                  </a:solidFill>
                  <a:latin typeface="Nexa Bold" panose="02000000000000000000" pitchFamily="50" charset="0"/>
                  <a:cs typeface="Segoe UI Light" panose="020B0502040204020203" pitchFamily="34" charset="0"/>
                </a:rPr>
                <a:t>Your Text Here</a:t>
              </a:r>
            </a:p>
          </p:txBody>
        </p:sp>
      </p:grpSp>
      <p:sp>
        <p:nvSpPr>
          <p:cNvPr id="29" name="Rectangle: Rounded Corners 28">
            <a:extLst>
              <a:ext uri="{FF2B5EF4-FFF2-40B4-BE49-F238E27FC236}">
                <a16:creationId xmlns:a16="http://schemas.microsoft.com/office/drawing/2014/main" id="{02FCE0C2-995B-40B6-8889-5557FA0C0DBC}"/>
              </a:ext>
            </a:extLst>
          </p:cNvPr>
          <p:cNvSpPr/>
          <p:nvPr/>
        </p:nvSpPr>
        <p:spPr>
          <a:xfrm>
            <a:off x="5300791" y="52823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8" name="Picture Placeholder 7">
            <a:extLst>
              <a:ext uri="{FF2B5EF4-FFF2-40B4-BE49-F238E27FC236}">
                <a16:creationId xmlns:a16="http://schemas.microsoft.com/office/drawing/2014/main" id="{8199EA3E-D3FC-48C1-800E-CF57B96D7309}"/>
              </a:ext>
            </a:extLst>
          </p:cNvPr>
          <p:cNvSpPr>
            <a:spLocks noGrp="1"/>
          </p:cNvSpPr>
          <p:nvPr>
            <p:ph type="pic" sz="quarter" idx="10"/>
          </p:nvPr>
        </p:nvSpPr>
        <p:spPr/>
      </p:sp>
    </p:spTree>
    <p:extLst>
      <p:ext uri="{BB962C8B-B14F-4D97-AF65-F5344CB8AC3E}">
        <p14:creationId xmlns:p14="http://schemas.microsoft.com/office/powerpoint/2010/main" val="392722528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2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2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1200"/>
                            </p:stCondLst>
                            <p:childTnLst>
                              <p:par>
                                <p:cTn id="30" presetID="10"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7205FF4-C598-47F2-9A8F-B0524A38A4D5}"/>
              </a:ext>
            </a:extLst>
          </p:cNvPr>
          <p:cNvSpPr/>
          <p:nvPr/>
        </p:nvSpPr>
        <p:spPr>
          <a:xfrm>
            <a:off x="-34924" y="1"/>
            <a:ext cx="12226924" cy="2571750"/>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AF290DBE-5F79-4AB4-9D27-DF336261B316}"/>
              </a:ext>
            </a:extLst>
          </p:cNvPr>
          <p:cNvGrpSpPr/>
          <p:nvPr/>
        </p:nvGrpSpPr>
        <p:grpSpPr>
          <a:xfrm>
            <a:off x="1202900" y="1608643"/>
            <a:ext cx="9750235" cy="1102586"/>
            <a:chOff x="1202900" y="1608643"/>
            <a:chExt cx="9750235" cy="1102586"/>
          </a:xfrm>
        </p:grpSpPr>
        <p:sp>
          <p:nvSpPr>
            <p:cNvPr id="4" name="Rectangle 3">
              <a:extLst>
                <a:ext uri="{FF2B5EF4-FFF2-40B4-BE49-F238E27FC236}">
                  <a16:creationId xmlns:a16="http://schemas.microsoft.com/office/drawing/2014/main" id="{BCC53D4C-A441-4FFF-8D1C-3DF9C8060DF1}"/>
                </a:ext>
              </a:extLst>
            </p:cNvPr>
            <p:cNvSpPr/>
            <p:nvPr/>
          </p:nvSpPr>
          <p:spPr>
            <a:xfrm>
              <a:off x="1543664" y="1608643"/>
              <a:ext cx="9104672" cy="623119"/>
            </a:xfrm>
            <a:prstGeom prst="rect">
              <a:avLst/>
            </a:prstGeom>
          </p:spPr>
          <p:txBody>
            <a:bodyPr wrap="square">
              <a:spAutoFit/>
            </a:bodyPr>
            <a:lstStyle/>
            <a:p>
              <a:pPr algn="ctr">
                <a:lnSpc>
                  <a:spcPct val="13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8" name="Rectangle: Rounded Corners 7">
              <a:extLst>
                <a:ext uri="{FF2B5EF4-FFF2-40B4-BE49-F238E27FC236}">
                  <a16:creationId xmlns:a16="http://schemas.microsoft.com/office/drawing/2014/main" id="{2CD4A027-F768-4E57-BE61-2CE7E68F0F3A}"/>
                </a:ext>
              </a:extLst>
            </p:cNvPr>
            <p:cNvSpPr/>
            <p:nvPr/>
          </p:nvSpPr>
          <p:spPr>
            <a:xfrm>
              <a:off x="5417123" y="236983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a:extLst>
                <a:ext uri="{FF2B5EF4-FFF2-40B4-BE49-F238E27FC236}">
                  <a16:creationId xmlns:a16="http://schemas.microsoft.com/office/drawing/2014/main" id="{EE218B85-C27C-4592-A4CA-D64420D12CF3}"/>
                </a:ext>
              </a:extLst>
            </p:cNvPr>
            <p:cNvSpPr txBox="1"/>
            <p:nvPr/>
          </p:nvSpPr>
          <p:spPr>
            <a:xfrm>
              <a:off x="5656437" y="240203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sp>
          <p:nvSpPr>
            <p:cNvPr id="18" name="Freeform: Shape 17">
              <a:extLst>
                <a:ext uri="{FF2B5EF4-FFF2-40B4-BE49-F238E27FC236}">
                  <a16:creationId xmlns:a16="http://schemas.microsoft.com/office/drawing/2014/main" id="{5314F70D-FBE4-486F-AD74-681537349A9A}"/>
                </a:ext>
              </a:extLst>
            </p:cNvPr>
            <p:cNvSpPr/>
            <p:nvPr/>
          </p:nvSpPr>
          <p:spPr>
            <a:xfrm>
              <a:off x="1202900"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36DC4EFE-0B5D-48A6-974C-CD8CCF6A890A}"/>
                </a:ext>
              </a:extLst>
            </p:cNvPr>
            <p:cNvSpPr/>
            <p:nvPr/>
          </p:nvSpPr>
          <p:spPr>
            <a:xfrm flipH="1" flipV="1">
              <a:off x="10612371"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9EEF3E5C-FCA7-411E-8715-B0AB5E37A723}"/>
              </a:ext>
            </a:extLst>
          </p:cNvPr>
          <p:cNvSpPr/>
          <p:nvPr/>
        </p:nvSpPr>
        <p:spPr>
          <a:xfrm>
            <a:off x="6190636" y="3247078"/>
            <a:ext cx="1913603" cy="2571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7B06A3F1-14BE-4AB4-BD9F-5869314DD83B}"/>
              </a:ext>
            </a:extLst>
          </p:cNvPr>
          <p:cNvSpPr/>
          <p:nvPr/>
        </p:nvSpPr>
        <p:spPr>
          <a:xfrm>
            <a:off x="1935112" y="3247078"/>
            <a:ext cx="4016477"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B8E701A5-9B11-4B76-ABC3-35BF19B420F9}"/>
              </a:ext>
            </a:extLst>
          </p:cNvPr>
          <p:cNvSpPr/>
          <p:nvPr/>
        </p:nvSpPr>
        <p:spPr>
          <a:xfrm>
            <a:off x="8343286" y="3247078"/>
            <a:ext cx="1913603"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Rectangle 29">
            <a:extLst>
              <a:ext uri="{FF2B5EF4-FFF2-40B4-BE49-F238E27FC236}">
                <a16:creationId xmlns:a16="http://schemas.microsoft.com/office/drawing/2014/main" id="{E9E14592-87AF-44F8-A2CA-28BBC7348A79}"/>
              </a:ext>
            </a:extLst>
          </p:cNvPr>
          <p:cNvSpPr/>
          <p:nvPr/>
        </p:nvSpPr>
        <p:spPr>
          <a:xfrm>
            <a:off x="1935110" y="4876800"/>
            <a:ext cx="4016479"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Rectangle 30">
            <a:extLst>
              <a:ext uri="{FF2B5EF4-FFF2-40B4-BE49-F238E27FC236}">
                <a16:creationId xmlns:a16="http://schemas.microsoft.com/office/drawing/2014/main" id="{9A7B5202-34AB-4743-8CE3-7DCE926BDB9A}"/>
              </a:ext>
            </a:extLst>
          </p:cNvPr>
          <p:cNvSpPr/>
          <p:nvPr/>
        </p:nvSpPr>
        <p:spPr>
          <a:xfrm>
            <a:off x="8343286" y="4876800"/>
            <a:ext cx="1913551"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 name="Group 6">
            <a:extLst>
              <a:ext uri="{FF2B5EF4-FFF2-40B4-BE49-F238E27FC236}">
                <a16:creationId xmlns:a16="http://schemas.microsoft.com/office/drawing/2014/main" id="{369081F5-5A92-4A92-8933-260DBBCC9CDD}"/>
              </a:ext>
            </a:extLst>
          </p:cNvPr>
          <p:cNvGrpSpPr/>
          <p:nvPr/>
        </p:nvGrpSpPr>
        <p:grpSpPr>
          <a:xfrm>
            <a:off x="2088604" y="4706101"/>
            <a:ext cx="3726276" cy="1025443"/>
            <a:chOff x="2088604" y="4706101"/>
            <a:chExt cx="3726276" cy="1025443"/>
          </a:xfrm>
        </p:grpSpPr>
        <p:sp>
          <p:nvSpPr>
            <p:cNvPr id="33" name="Rectangle 32">
              <a:extLst>
                <a:ext uri="{FF2B5EF4-FFF2-40B4-BE49-F238E27FC236}">
                  <a16:creationId xmlns:a16="http://schemas.microsoft.com/office/drawing/2014/main" id="{2BE060F5-D2B9-4E0E-8409-10656D8A0A1E}"/>
                </a:ext>
              </a:extLst>
            </p:cNvPr>
            <p:cNvSpPr/>
            <p:nvPr/>
          </p:nvSpPr>
          <p:spPr>
            <a:xfrm flipH="1">
              <a:off x="2088604" y="5218198"/>
              <a:ext cx="3702596" cy="513346"/>
            </a:xfrm>
            <a:prstGeom prst="rect">
              <a:avLst/>
            </a:prstGeom>
          </p:spPr>
          <p:txBody>
            <a:bodyPr wrap="square">
              <a:spAutoFit/>
            </a:bodyPr>
            <a:lstStyle/>
            <a:p>
              <a:pP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sp>
          <p:nvSpPr>
            <p:cNvPr id="34" name="Rectangle: Rounded Corners 33">
              <a:extLst>
                <a:ext uri="{FF2B5EF4-FFF2-40B4-BE49-F238E27FC236}">
                  <a16:creationId xmlns:a16="http://schemas.microsoft.com/office/drawing/2014/main" id="{7D49E75E-DD63-41FC-AE64-AF5B5832854F}"/>
                </a:ext>
              </a:extLst>
            </p:cNvPr>
            <p:cNvSpPr/>
            <p:nvPr/>
          </p:nvSpPr>
          <p:spPr>
            <a:xfrm>
              <a:off x="4457130" y="470610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r>
                <a:rPr lang="id-ID" dirty="0">
                  <a:solidFill>
                    <a:schemeClr val="bg1"/>
                  </a:solidFill>
                  <a:sym typeface="Wingdings 3" panose="05040102010807070707" pitchFamily="18" charset="2"/>
                </a:rPr>
                <a:t> </a:t>
              </a:r>
              <a:r>
                <a:rPr lang="en-US" dirty="0">
                  <a:solidFill>
                    <a:schemeClr val="bg1"/>
                  </a:solidFill>
                  <a:sym typeface="Wingdings 3" panose="05040102010807070707" pitchFamily="18" charset="2"/>
                </a:rPr>
                <a:t></a:t>
              </a:r>
              <a:endParaRPr lang="en-US" dirty="0">
                <a:solidFill>
                  <a:schemeClr val="bg1"/>
                </a:solidFill>
              </a:endParaRPr>
            </a:p>
          </p:txBody>
        </p:sp>
        <p:sp>
          <p:nvSpPr>
            <p:cNvPr id="32" name="Text Placeholder 2">
              <a:extLst>
                <a:ext uri="{FF2B5EF4-FFF2-40B4-BE49-F238E27FC236}">
                  <a16:creationId xmlns:a16="http://schemas.microsoft.com/office/drawing/2014/main" id="{906B9B0E-1432-4E7E-949C-7418362DFE69}"/>
                </a:ext>
              </a:extLst>
            </p:cNvPr>
            <p:cNvSpPr txBox="1">
              <a:spLocks/>
            </p:cNvSpPr>
            <p:nvPr/>
          </p:nvSpPr>
          <p:spPr>
            <a:xfrm flipH="1">
              <a:off x="2088605" y="4952607"/>
              <a:ext cx="212128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dirty="0">
                  <a:solidFill>
                    <a:schemeClr val="bg1"/>
                  </a:solidFill>
                </a:rPr>
                <a:t>Nemanja Laurev</a:t>
              </a:r>
            </a:p>
          </p:txBody>
        </p:sp>
      </p:grpSp>
      <p:grpSp>
        <p:nvGrpSpPr>
          <p:cNvPr id="6" name="Group 5">
            <a:extLst>
              <a:ext uri="{FF2B5EF4-FFF2-40B4-BE49-F238E27FC236}">
                <a16:creationId xmlns:a16="http://schemas.microsoft.com/office/drawing/2014/main" id="{EB863A16-ABA0-4B9B-BE8E-694E750D9058}"/>
              </a:ext>
            </a:extLst>
          </p:cNvPr>
          <p:cNvGrpSpPr/>
          <p:nvPr/>
        </p:nvGrpSpPr>
        <p:grpSpPr>
          <a:xfrm>
            <a:off x="8435167" y="5006416"/>
            <a:ext cx="1729789" cy="622859"/>
            <a:chOff x="8435167" y="5006416"/>
            <a:chExt cx="1729789" cy="622859"/>
          </a:xfrm>
        </p:grpSpPr>
        <p:sp>
          <p:nvSpPr>
            <p:cNvPr id="35" name="Text Placeholder 2">
              <a:extLst>
                <a:ext uri="{FF2B5EF4-FFF2-40B4-BE49-F238E27FC236}">
                  <a16:creationId xmlns:a16="http://schemas.microsoft.com/office/drawing/2014/main" id="{DB651EC7-1746-41FD-AC18-C3B4D64FF8F4}"/>
                </a:ext>
              </a:extLst>
            </p:cNvPr>
            <p:cNvSpPr txBox="1">
              <a:spLocks/>
            </p:cNvSpPr>
            <p:nvPr/>
          </p:nvSpPr>
          <p:spPr>
            <a:xfrm flipH="1">
              <a:off x="8435167" y="5006416"/>
              <a:ext cx="1729789"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Miroslav Klose</a:t>
              </a:r>
            </a:p>
          </p:txBody>
        </p:sp>
        <p:sp>
          <p:nvSpPr>
            <p:cNvPr id="36" name="Rectangle: Rounded Corners 35">
              <a:extLst>
                <a:ext uri="{FF2B5EF4-FFF2-40B4-BE49-F238E27FC236}">
                  <a16:creationId xmlns:a16="http://schemas.microsoft.com/office/drawing/2014/main" id="{24DE86E0-4A7F-4038-80D6-9E710AD045EB}"/>
                </a:ext>
              </a:extLst>
            </p:cNvPr>
            <p:cNvSpPr/>
            <p:nvPr/>
          </p:nvSpPr>
          <p:spPr>
            <a:xfrm>
              <a:off x="8995747" y="5356013"/>
              <a:ext cx="608628" cy="27326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endParaRPr lang="en-US" dirty="0">
                <a:solidFill>
                  <a:schemeClr val="bg1"/>
                </a:solidFill>
              </a:endParaRPr>
            </a:p>
          </p:txBody>
        </p:sp>
      </p:grpSp>
      <p:grpSp>
        <p:nvGrpSpPr>
          <p:cNvPr id="5" name="Group 4">
            <a:extLst>
              <a:ext uri="{FF2B5EF4-FFF2-40B4-BE49-F238E27FC236}">
                <a16:creationId xmlns:a16="http://schemas.microsoft.com/office/drawing/2014/main" id="{A8FF664E-787D-419F-9FDA-F022C4734CDB}"/>
              </a:ext>
            </a:extLst>
          </p:cNvPr>
          <p:cNvGrpSpPr/>
          <p:nvPr/>
        </p:nvGrpSpPr>
        <p:grpSpPr>
          <a:xfrm>
            <a:off x="6229287" y="3747190"/>
            <a:ext cx="1836301" cy="1485801"/>
            <a:chOff x="6229287" y="3747190"/>
            <a:chExt cx="1836301" cy="1485801"/>
          </a:xfrm>
        </p:grpSpPr>
        <p:sp>
          <p:nvSpPr>
            <p:cNvPr id="37" name="Rectangle 36">
              <a:extLst>
                <a:ext uri="{FF2B5EF4-FFF2-40B4-BE49-F238E27FC236}">
                  <a16:creationId xmlns:a16="http://schemas.microsoft.com/office/drawing/2014/main" id="{10F6897D-91EE-4FE2-9FF8-3E7D78A39CF2}"/>
                </a:ext>
              </a:extLst>
            </p:cNvPr>
            <p:cNvSpPr/>
            <p:nvPr/>
          </p:nvSpPr>
          <p:spPr>
            <a:xfrm flipH="1">
              <a:off x="6379776" y="4509138"/>
              <a:ext cx="1535323" cy="723853"/>
            </a:xfrm>
            <a:prstGeom prst="rect">
              <a:avLst/>
            </a:prstGeom>
          </p:spPr>
          <p:txBody>
            <a:bodyPr wrap="square">
              <a:spAutoFit/>
            </a:bodyPr>
            <a:lstStyle/>
            <a:p>
              <a:pPr algn="ct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a:t>
              </a:r>
            </a:p>
          </p:txBody>
        </p:sp>
        <p:sp>
          <p:nvSpPr>
            <p:cNvPr id="38" name="Text Placeholder 2">
              <a:extLst>
                <a:ext uri="{FF2B5EF4-FFF2-40B4-BE49-F238E27FC236}">
                  <a16:creationId xmlns:a16="http://schemas.microsoft.com/office/drawing/2014/main" id="{E1F9DEDB-464E-4B48-8DBA-23F38CDF8AAE}"/>
                </a:ext>
              </a:extLst>
            </p:cNvPr>
            <p:cNvSpPr txBox="1">
              <a:spLocks/>
            </p:cNvSpPr>
            <p:nvPr/>
          </p:nvSpPr>
          <p:spPr>
            <a:xfrm flipH="1">
              <a:off x="6229287" y="4208804"/>
              <a:ext cx="1836301"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Lina Roses</a:t>
              </a:r>
            </a:p>
          </p:txBody>
        </p:sp>
        <p:sp>
          <p:nvSpPr>
            <p:cNvPr id="39" name="Freeform: Shape 38">
              <a:extLst>
                <a:ext uri="{FF2B5EF4-FFF2-40B4-BE49-F238E27FC236}">
                  <a16:creationId xmlns:a16="http://schemas.microsoft.com/office/drawing/2014/main" id="{7338C7A2-34F9-4F5B-AACD-BF4388FDA30C}"/>
                </a:ext>
              </a:extLst>
            </p:cNvPr>
            <p:cNvSpPr/>
            <p:nvPr/>
          </p:nvSpPr>
          <p:spPr>
            <a:xfrm>
              <a:off x="6962504" y="3747190"/>
              <a:ext cx="369866" cy="342074"/>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a:extLst>
              <a:ext uri="{FF2B5EF4-FFF2-40B4-BE49-F238E27FC236}">
                <a16:creationId xmlns:a16="http://schemas.microsoft.com/office/drawing/2014/main" id="{8545680A-F4A0-4B0B-BFCA-C001406A64DC}"/>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40" name="Rectangle 39">
            <a:extLst>
              <a:ext uri="{FF2B5EF4-FFF2-40B4-BE49-F238E27FC236}">
                <a16:creationId xmlns:a16="http://schemas.microsoft.com/office/drawing/2014/main" id="{C95BC8C4-6924-4322-AE4A-4A7928ACE2F8}"/>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DCF33D4C-EA51-4D6A-B964-C08CD63C7E2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1" name="Picture Placeholder 10">
            <a:extLst>
              <a:ext uri="{FF2B5EF4-FFF2-40B4-BE49-F238E27FC236}">
                <a16:creationId xmlns:a16="http://schemas.microsoft.com/office/drawing/2014/main" id="{220FECEF-5D39-4142-876D-AD785D239031}"/>
              </a:ext>
            </a:extLst>
          </p:cNvPr>
          <p:cNvSpPr>
            <a:spLocks noGrp="1"/>
          </p:cNvSpPr>
          <p:nvPr>
            <p:ph type="pic" sz="quarter" idx="10"/>
          </p:nvPr>
        </p:nvSpPr>
        <p:spPr/>
      </p:sp>
      <p:sp>
        <p:nvSpPr>
          <p:cNvPr id="13" name="Picture Placeholder 12">
            <a:extLst>
              <a:ext uri="{FF2B5EF4-FFF2-40B4-BE49-F238E27FC236}">
                <a16:creationId xmlns:a16="http://schemas.microsoft.com/office/drawing/2014/main" id="{34A560C3-797A-4F7E-AF56-20899F89FBC4}"/>
              </a:ext>
            </a:extLst>
          </p:cNvPr>
          <p:cNvSpPr>
            <a:spLocks noGrp="1"/>
          </p:cNvSpPr>
          <p:nvPr>
            <p:ph type="pic" sz="quarter" idx="11"/>
          </p:nvPr>
        </p:nvSpPr>
        <p:spPr/>
      </p:sp>
    </p:spTree>
    <p:extLst>
      <p:ext uri="{BB962C8B-B14F-4D97-AF65-F5344CB8AC3E}">
        <p14:creationId xmlns:p14="http://schemas.microsoft.com/office/powerpoint/2010/main" val="2865502365"/>
      </p:ext>
    </p:extLst>
  </p:cSld>
  <p:clrMapOvr>
    <a:masterClrMapping/>
  </p:clrMapOvr>
  <mc:AlternateContent xmlns:mc="http://schemas.openxmlformats.org/markup-compatibility/2006" xmlns:p14="http://schemas.microsoft.com/office/powerpoint/2010/main">
    <mc:Choice Requires="p14">
      <p:transition spd="slow" p14:dur="130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ppt_x"/>
                                          </p:val>
                                        </p:tav>
                                        <p:tav tm="100000">
                                          <p:val>
                                            <p:strVal val="#ppt_x"/>
                                          </p:val>
                                        </p:tav>
                                      </p:tavLst>
                                    </p:anim>
                                    <p:anim calcmode="lin" valueType="num">
                                      <p:cBhvr additive="base">
                                        <p:cTn id="8" dur="1000" fill="hold"/>
                                        <p:tgtEl>
                                          <p:spTgt spid="4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ppt_x"/>
                                          </p:val>
                                        </p:tav>
                                        <p:tav tm="100000">
                                          <p:val>
                                            <p:strVal val="#ppt_x"/>
                                          </p:val>
                                        </p:tav>
                                      </p:tavLst>
                                    </p:anim>
                                    <p:anim calcmode="lin" valueType="num">
                                      <p:cBhvr additive="base">
                                        <p:cTn id="12" dur="10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ppt_x"/>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75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par>
                                <p:cTn id="31" presetID="53" presetClass="entr" presetSubtype="16" fill="hold" nodeType="withEffect">
                                  <p:stCondLst>
                                    <p:cond delay="100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nodeType="withEffect">
                                  <p:stCondLst>
                                    <p:cond delay="100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53" presetClass="entr" presetSubtype="16" fill="hold" nodeType="withEffect">
                                  <p:stCondLst>
                                    <p:cond delay="100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0" grpId="0" animBg="1"/>
      <p:bldP spid="31" grpId="0" animBg="1"/>
      <p:bldP spid="28" grpId="0"/>
      <p:bldP spid="40" grpId="0"/>
      <p:bldP spid="4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694EB607-4863-41DB-B65F-19D3E8571686}"/>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21" name="Rectangle 20">
            <a:extLst>
              <a:ext uri="{FF2B5EF4-FFF2-40B4-BE49-F238E27FC236}">
                <a16:creationId xmlns:a16="http://schemas.microsoft.com/office/drawing/2014/main" id="{4B58BE40-7B2F-4810-ABD4-0FCA21DB58FE}"/>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8EDE5701-917B-47E3-8D79-37D78D9B8AF7}"/>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7" name="Rectangle 6">
            <a:extLst>
              <a:ext uri="{FF2B5EF4-FFF2-40B4-BE49-F238E27FC236}">
                <a16:creationId xmlns:a16="http://schemas.microsoft.com/office/drawing/2014/main" id="{E7A8FE63-7A20-4CCF-9ACA-A1076637E233}"/>
              </a:ext>
            </a:extLst>
          </p:cNvPr>
          <p:cNvSpPr/>
          <p:nvPr/>
        </p:nvSpPr>
        <p:spPr>
          <a:xfrm>
            <a:off x="533400" y="1578613"/>
            <a:ext cx="11107738" cy="2536187"/>
          </a:xfrm>
          <a:prstGeom prst="rect">
            <a:avLst/>
          </a:prstGeom>
          <a:gradFill>
            <a:gsLst>
              <a:gs pos="0">
                <a:srgbClr val="2E2E2E">
                  <a:alpha val="31000"/>
                </a:srgbClr>
              </a:gs>
              <a:gs pos="100000">
                <a:srgbClr val="2E2E2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F6D2A082-2F2C-4F8D-A538-0E82EDFAFE39}"/>
              </a:ext>
            </a:extLst>
          </p:cNvPr>
          <p:cNvGrpSpPr/>
          <p:nvPr/>
        </p:nvGrpSpPr>
        <p:grpSpPr>
          <a:xfrm>
            <a:off x="2037005" y="3485599"/>
            <a:ext cx="8117987" cy="1957429"/>
            <a:chOff x="2037005" y="3485599"/>
            <a:chExt cx="8117987" cy="1957429"/>
          </a:xfrm>
        </p:grpSpPr>
        <p:sp>
          <p:nvSpPr>
            <p:cNvPr id="24" name="TextBox 23">
              <a:extLst>
                <a:ext uri="{FF2B5EF4-FFF2-40B4-BE49-F238E27FC236}">
                  <a16:creationId xmlns:a16="http://schemas.microsoft.com/office/drawing/2014/main" id="{95143ACB-7AE8-4B6E-9C5F-3908B14F9EB1}"/>
                </a:ext>
              </a:extLst>
            </p:cNvPr>
            <p:cNvSpPr txBox="1"/>
            <p:nvPr/>
          </p:nvSpPr>
          <p:spPr>
            <a:xfrm>
              <a:off x="2037005" y="3485599"/>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solidFill>
                    <a:schemeClr val="bg1"/>
                  </a:solidFill>
                </a:rPr>
                <a:t>2018 Best </a:t>
              </a:r>
              <a:r>
                <a:rPr lang="id-ID" dirty="0">
                  <a:solidFill>
                    <a:schemeClr val="bg1"/>
                  </a:solidFill>
                </a:rPr>
                <a:t>Doctor</a:t>
              </a:r>
              <a:r>
                <a:rPr lang="en-US" dirty="0">
                  <a:solidFill>
                    <a:schemeClr val="bg1"/>
                  </a:solidFill>
                </a:rPr>
                <a:t> Candidate</a:t>
              </a:r>
            </a:p>
          </p:txBody>
        </p:sp>
        <p:sp>
          <p:nvSpPr>
            <p:cNvPr id="25" name="Rectangle 24">
              <a:extLst>
                <a:ext uri="{FF2B5EF4-FFF2-40B4-BE49-F238E27FC236}">
                  <a16:creationId xmlns:a16="http://schemas.microsoft.com/office/drawing/2014/main" id="{1FC629CB-D6C0-440C-B3BA-BD69C4995945}"/>
                </a:ext>
              </a:extLst>
            </p:cNvPr>
            <p:cNvSpPr/>
            <p:nvPr/>
          </p:nvSpPr>
          <p:spPr>
            <a:xfrm>
              <a:off x="2757317" y="4001336"/>
              <a:ext cx="6677365" cy="932563"/>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B90AA7CD-04DE-4FB8-AC68-00D48D090553}"/>
                </a:ext>
              </a:extLst>
            </p:cNvPr>
            <p:cNvSpPr/>
            <p:nvPr/>
          </p:nvSpPr>
          <p:spPr>
            <a:xfrm>
              <a:off x="5417123" y="5101630"/>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AB2B0EB9-2891-471A-A6E0-181A975537EF}"/>
                </a:ext>
              </a:extLst>
            </p:cNvPr>
            <p:cNvSpPr txBox="1"/>
            <p:nvPr/>
          </p:nvSpPr>
          <p:spPr>
            <a:xfrm>
              <a:off x="5656437" y="5133829"/>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36" name="Rectangle 35">
            <a:extLst>
              <a:ext uri="{FF2B5EF4-FFF2-40B4-BE49-F238E27FC236}">
                <a16:creationId xmlns:a16="http://schemas.microsoft.com/office/drawing/2014/main" id="{EDCCC75C-8F53-46CB-AAAF-2F21987E006E}"/>
              </a:ext>
            </a:extLst>
          </p:cNvPr>
          <p:cNvSpPr/>
          <p:nvPr/>
        </p:nvSpPr>
        <p:spPr>
          <a:xfrm>
            <a:off x="542131" y="1892212"/>
            <a:ext cx="11107738" cy="3822861"/>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a:extLst>
              <a:ext uri="{FF2B5EF4-FFF2-40B4-BE49-F238E27FC236}">
                <a16:creationId xmlns:a16="http://schemas.microsoft.com/office/drawing/2014/main" id="{E7A790B6-B937-4486-B6FA-534E2BA3084D}"/>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3B16FFB2-FAB8-48E6-B171-81B1B48793C7}"/>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FAD62669-AD84-4632-889D-5A35A95DA5BB}"/>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A978EAE7-34CC-4AF6-99A6-B98004126291}"/>
              </a:ext>
            </a:extLst>
          </p:cNvPr>
          <p:cNvSpPr>
            <a:spLocks noGrp="1"/>
          </p:cNvSpPr>
          <p:nvPr>
            <p:ph type="pic" sz="quarter" idx="13"/>
          </p:nvPr>
        </p:nvSpPr>
        <p:spPr/>
      </p:sp>
      <p:sp>
        <p:nvSpPr>
          <p:cNvPr id="13" name="Picture Placeholder 12">
            <a:extLst>
              <a:ext uri="{FF2B5EF4-FFF2-40B4-BE49-F238E27FC236}">
                <a16:creationId xmlns:a16="http://schemas.microsoft.com/office/drawing/2014/main" id="{3541DECC-990E-488D-8455-7F8134290ABB}"/>
              </a:ext>
            </a:extLst>
          </p:cNvPr>
          <p:cNvSpPr>
            <a:spLocks noGrp="1"/>
          </p:cNvSpPr>
          <p:nvPr>
            <p:ph type="pic" sz="quarter" idx="14"/>
          </p:nvPr>
        </p:nvSpPr>
        <p:spPr/>
      </p:sp>
    </p:spTree>
    <p:extLst>
      <p:ext uri="{BB962C8B-B14F-4D97-AF65-F5344CB8AC3E}">
        <p14:creationId xmlns:p14="http://schemas.microsoft.com/office/powerpoint/2010/main" val="382239469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ppt_x"/>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ppt_x"/>
                                          </p:val>
                                        </p:tav>
                                        <p:tav tm="100000">
                                          <p:val>
                                            <p:strVal val="#ppt_x"/>
                                          </p:val>
                                        </p:tav>
                                      </p:tavLst>
                                    </p:anim>
                                    <p:anim calcmode="lin" valueType="num">
                                      <p:cBhvr additive="base">
                                        <p:cTn id="16" dur="1000" fill="hold"/>
                                        <p:tgtEl>
                                          <p:spTgt spid="21"/>
                                        </p:tgtEl>
                                        <p:attrNameLst>
                                          <p:attrName>ppt_y</p:attrName>
                                        </p:attrNameLst>
                                      </p:cBhvr>
                                      <p:tavLst>
                                        <p:tav tm="0">
                                          <p:val>
                                            <p:strVal val="0-#ppt_h/2"/>
                                          </p:val>
                                        </p:tav>
                                        <p:tav tm="100000">
                                          <p:val>
                                            <p:strVal val="#ppt_y"/>
                                          </p:val>
                                        </p:tav>
                                      </p:tavLst>
                                    </p:anim>
                                  </p:childTnLst>
                                </p:cTn>
                              </p:par>
                              <p:par>
                                <p:cTn id="17" presetID="21" presetClass="entr" presetSubtype="1"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heel(1)">
                                      <p:cBhvr>
                                        <p:cTn id="19" dur="20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42"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animBg="1"/>
      <p:bldP spid="7"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1201816-3B00-43AE-AA41-C124F907221B}"/>
              </a:ext>
            </a:extLst>
          </p:cNvPr>
          <p:cNvSpPr/>
          <p:nvPr/>
        </p:nvSpPr>
        <p:spPr>
          <a:xfrm>
            <a:off x="-14748" y="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4" name="Group 33">
            <a:extLst>
              <a:ext uri="{FF2B5EF4-FFF2-40B4-BE49-F238E27FC236}">
                <a16:creationId xmlns:a16="http://schemas.microsoft.com/office/drawing/2014/main" id="{8B5403DA-F8C6-4E65-A36C-B332FA0D21DE}"/>
              </a:ext>
            </a:extLst>
          </p:cNvPr>
          <p:cNvGrpSpPr/>
          <p:nvPr/>
        </p:nvGrpSpPr>
        <p:grpSpPr>
          <a:xfrm>
            <a:off x="5300496" y="1209413"/>
            <a:ext cx="4915318" cy="4341177"/>
            <a:chOff x="838200" y="1777939"/>
            <a:chExt cx="4552951" cy="4021137"/>
          </a:xfrm>
          <a:solidFill>
            <a:schemeClr val="bg1">
              <a:alpha val="30000"/>
            </a:schemeClr>
          </a:solidFill>
        </p:grpSpPr>
        <p:grpSp>
          <p:nvGrpSpPr>
            <p:cNvPr id="35" name="Group 34">
              <a:extLst>
                <a:ext uri="{FF2B5EF4-FFF2-40B4-BE49-F238E27FC236}">
                  <a16:creationId xmlns:a16="http://schemas.microsoft.com/office/drawing/2014/main" id="{1984395E-2CB1-4DF9-8B64-F934CB35B83D}"/>
                </a:ext>
              </a:extLst>
            </p:cNvPr>
            <p:cNvGrpSpPr/>
            <p:nvPr/>
          </p:nvGrpSpPr>
          <p:grpSpPr>
            <a:xfrm>
              <a:off x="2374900" y="2555814"/>
              <a:ext cx="1492251" cy="3028949"/>
              <a:chOff x="2374900" y="2555814"/>
              <a:chExt cx="1492251" cy="3028949"/>
            </a:xfrm>
            <a:grpFill/>
          </p:grpSpPr>
          <p:sp>
            <p:nvSpPr>
              <p:cNvPr id="49" name="Freeform 6">
                <a:extLst>
                  <a:ext uri="{FF2B5EF4-FFF2-40B4-BE49-F238E27FC236}">
                    <a16:creationId xmlns:a16="http://schemas.microsoft.com/office/drawing/2014/main" id="{9B023DED-DBAC-462D-97FA-F40E2637CE0F}"/>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7">
                <a:extLst>
                  <a:ext uri="{FF2B5EF4-FFF2-40B4-BE49-F238E27FC236}">
                    <a16:creationId xmlns:a16="http://schemas.microsoft.com/office/drawing/2014/main" id="{639E3689-3204-4EE8-8366-EE0752DB3ABA}"/>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a16="http://schemas.microsoft.com/office/drawing/2014/main" id="{52C6E180-42CD-4F3A-BB48-8E45AF3229AC}"/>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a16="http://schemas.microsoft.com/office/drawing/2014/main" id="{8F86B889-9EDA-42A1-8605-C9C863516B85}"/>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a16="http://schemas.microsoft.com/office/drawing/2014/main" id="{7C5069F4-890B-40B5-8E9D-7096BE193306}"/>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a:extLst>
                  <a:ext uri="{FF2B5EF4-FFF2-40B4-BE49-F238E27FC236}">
                    <a16:creationId xmlns:a16="http://schemas.microsoft.com/office/drawing/2014/main" id="{01CD0C0E-F769-40B6-82F6-C37606F439A3}"/>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a16="http://schemas.microsoft.com/office/drawing/2014/main" id="{74183FC8-CF1F-4BA0-A3C3-E4020E9CE159}"/>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a:extLst>
                <a:ext uri="{FF2B5EF4-FFF2-40B4-BE49-F238E27FC236}">
                  <a16:creationId xmlns:a16="http://schemas.microsoft.com/office/drawing/2014/main" id="{0F347CB5-3590-4307-BE89-F9AC31D0A597}"/>
                </a:ext>
              </a:extLst>
            </p:cNvPr>
            <p:cNvGrpSpPr/>
            <p:nvPr/>
          </p:nvGrpSpPr>
          <p:grpSpPr>
            <a:xfrm>
              <a:off x="2951163" y="1777939"/>
              <a:ext cx="333375" cy="4021137"/>
              <a:chOff x="2951163" y="1777939"/>
              <a:chExt cx="333375" cy="4021137"/>
            </a:xfrm>
            <a:grpFill/>
          </p:grpSpPr>
          <p:sp>
            <p:nvSpPr>
              <p:cNvPr id="39" name="Oval 5">
                <a:extLst>
                  <a:ext uri="{FF2B5EF4-FFF2-40B4-BE49-F238E27FC236}">
                    <a16:creationId xmlns:a16="http://schemas.microsoft.com/office/drawing/2014/main" id="{C63F958D-9B8E-490B-9CEF-7F7C1B53B28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3">
                <a:extLst>
                  <a:ext uri="{FF2B5EF4-FFF2-40B4-BE49-F238E27FC236}">
                    <a16:creationId xmlns:a16="http://schemas.microsoft.com/office/drawing/2014/main" id="{4BD77CBF-8616-4B06-AA8F-28EAFADF6ACA}"/>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14">
                <a:extLst>
                  <a:ext uri="{FF2B5EF4-FFF2-40B4-BE49-F238E27FC236}">
                    <a16:creationId xmlns:a16="http://schemas.microsoft.com/office/drawing/2014/main" id="{8631DE09-8DF0-4A0F-8583-85E905A161A1}"/>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5">
                <a:extLst>
                  <a:ext uri="{FF2B5EF4-FFF2-40B4-BE49-F238E27FC236}">
                    <a16:creationId xmlns:a16="http://schemas.microsoft.com/office/drawing/2014/main" id="{A86607BC-0660-45A7-AD62-F9536E19D3AC}"/>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7088D6E5-F075-4854-9AB4-F675A2D76DC6}"/>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7">
                <a:extLst>
                  <a:ext uri="{FF2B5EF4-FFF2-40B4-BE49-F238E27FC236}">
                    <a16:creationId xmlns:a16="http://schemas.microsoft.com/office/drawing/2014/main" id="{A1A09A4B-8B2D-47E8-B4F1-F26894E8E588}"/>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
                <a:extLst>
                  <a:ext uri="{FF2B5EF4-FFF2-40B4-BE49-F238E27FC236}">
                    <a16:creationId xmlns:a16="http://schemas.microsoft.com/office/drawing/2014/main" id="{711CE32D-2FC5-4045-BC26-7FFDD8533B0E}"/>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Line 19">
                <a:extLst>
                  <a:ext uri="{FF2B5EF4-FFF2-40B4-BE49-F238E27FC236}">
                    <a16:creationId xmlns:a16="http://schemas.microsoft.com/office/drawing/2014/main" id="{5AA45C09-1BB4-4A8D-B97C-946756FEC5C8}"/>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Line 20">
                <a:extLst>
                  <a:ext uri="{FF2B5EF4-FFF2-40B4-BE49-F238E27FC236}">
                    <a16:creationId xmlns:a16="http://schemas.microsoft.com/office/drawing/2014/main" id="{878817BB-0C3D-4361-8793-7958A1DD7F8C}"/>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1">
                <a:extLst>
                  <a:ext uri="{FF2B5EF4-FFF2-40B4-BE49-F238E27FC236}">
                    <a16:creationId xmlns:a16="http://schemas.microsoft.com/office/drawing/2014/main" id="{02C44B32-5488-4031-966D-7D24B8423164}"/>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7" name="Freeform 22">
              <a:extLst>
                <a:ext uri="{FF2B5EF4-FFF2-40B4-BE49-F238E27FC236}">
                  <a16:creationId xmlns:a16="http://schemas.microsoft.com/office/drawing/2014/main" id="{DEC6DF83-2DCB-4577-A305-B743208BE558}"/>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3">
              <a:extLst>
                <a:ext uri="{FF2B5EF4-FFF2-40B4-BE49-F238E27FC236}">
                  <a16:creationId xmlns:a16="http://schemas.microsoft.com/office/drawing/2014/main" id="{CC4B0590-7CF0-44E7-A1AB-B0CD4C09CB47}"/>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8" name="TextBox 27">
            <a:extLst>
              <a:ext uri="{FF2B5EF4-FFF2-40B4-BE49-F238E27FC236}">
                <a16:creationId xmlns:a16="http://schemas.microsoft.com/office/drawing/2014/main" id="{36FC0AD9-8754-4406-B51E-EA958B9B3833}"/>
              </a:ext>
            </a:extLst>
          </p:cNvPr>
          <p:cNvSpPr txBox="1"/>
          <p:nvPr/>
        </p:nvSpPr>
        <p:spPr>
          <a:xfrm>
            <a:off x="1167166" y="1426526"/>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29" name="TextBox 28">
            <a:extLst>
              <a:ext uri="{FF2B5EF4-FFF2-40B4-BE49-F238E27FC236}">
                <a16:creationId xmlns:a16="http://schemas.microsoft.com/office/drawing/2014/main" id="{EAE5450F-4D65-4FF3-B1DC-FF969DDC0595}"/>
              </a:ext>
            </a:extLst>
          </p:cNvPr>
          <p:cNvSpPr txBox="1"/>
          <p:nvPr/>
        </p:nvSpPr>
        <p:spPr>
          <a:xfrm>
            <a:off x="1167166" y="1920886"/>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0" name="Text Placeholder 4">
            <a:extLst>
              <a:ext uri="{FF2B5EF4-FFF2-40B4-BE49-F238E27FC236}">
                <a16:creationId xmlns:a16="http://schemas.microsoft.com/office/drawing/2014/main" id="{69D8C9DF-18A1-41BC-9F8E-2F6D9E2F4CB1}"/>
              </a:ext>
            </a:extLst>
          </p:cNvPr>
          <p:cNvSpPr txBox="1">
            <a:spLocks/>
          </p:cNvSpPr>
          <p:nvPr/>
        </p:nvSpPr>
        <p:spPr>
          <a:xfrm>
            <a:off x="1167165" y="264910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3" name="Group 32">
            <a:extLst>
              <a:ext uri="{FF2B5EF4-FFF2-40B4-BE49-F238E27FC236}">
                <a16:creationId xmlns:a16="http://schemas.microsoft.com/office/drawing/2014/main" id="{C1E0EC81-29AC-425E-B117-9E15F762FC07}"/>
              </a:ext>
            </a:extLst>
          </p:cNvPr>
          <p:cNvGrpSpPr/>
          <p:nvPr/>
        </p:nvGrpSpPr>
        <p:grpSpPr>
          <a:xfrm>
            <a:off x="1167165" y="4005642"/>
            <a:ext cx="2530475" cy="341398"/>
            <a:chOff x="5605905" y="5101630"/>
            <a:chExt cx="980186" cy="341398"/>
          </a:xfrm>
        </p:grpSpPr>
        <p:sp>
          <p:nvSpPr>
            <p:cNvPr id="31" name="Rectangle: Rounded Corners 30">
              <a:extLst>
                <a:ext uri="{FF2B5EF4-FFF2-40B4-BE49-F238E27FC236}">
                  <a16:creationId xmlns:a16="http://schemas.microsoft.com/office/drawing/2014/main" id="{8A916CE5-7EA9-4A3C-B4BF-C5D9978AA1BA}"/>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4346E4FE-D4AC-4D1B-9E13-165F90F0A5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BD51B07F-73C4-4674-9EDA-BD9C4E7D536A}"/>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9AEA2A51-98DB-4782-84A1-91A2AE6D189A}"/>
              </a:ext>
            </a:extLst>
          </p:cNvPr>
          <p:cNvSpPr>
            <a:spLocks noGrp="1"/>
          </p:cNvSpPr>
          <p:nvPr>
            <p:ph type="pic" sz="quarter" idx="12"/>
          </p:nvPr>
        </p:nvSpPr>
        <p:spPr/>
      </p:sp>
    </p:spTree>
    <p:extLst>
      <p:ext uri="{BB962C8B-B14F-4D97-AF65-F5344CB8AC3E}">
        <p14:creationId xmlns:p14="http://schemas.microsoft.com/office/powerpoint/2010/main" val="39658686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14:presetBounceEnd="46000">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14:bounceEnd="46000">
                                          <p:cBhvr additive="base">
                                            <p:cTn id="13" dur="1000" fill="hold"/>
                                            <p:tgtEl>
                                              <p:spTgt spid="33"/>
                                            </p:tgtEl>
                                            <p:attrNameLst>
                                              <p:attrName>ppt_x</p:attrName>
                                            </p:attrNameLst>
                                          </p:cBhvr>
                                          <p:tavLst>
                                            <p:tav tm="0">
                                              <p:val>
                                                <p:strVal val="0-#ppt_w/2"/>
                                              </p:val>
                                            </p:tav>
                                            <p:tav tm="100000">
                                              <p:val>
                                                <p:strVal val="#ppt_x"/>
                                              </p:val>
                                            </p:tav>
                                          </p:tavLst>
                                        </p:anim>
                                        <p:anim calcmode="lin" valueType="num" p14:bounceEnd="46000">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46000">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14:bounceEnd="46000">
                                          <p:cBhvr additive="base">
                                            <p:cTn id="17" dur="1000" fill="hold"/>
                                            <p:tgtEl>
                                              <p:spTgt spid="2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14:bounceEnd="46000">
                                          <p:cBhvr additive="base">
                                            <p:cTn id="21" dur="1000" fill="hold"/>
                                            <p:tgtEl>
                                              <p:spTgt spid="29"/>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14:bounceEnd="46000">
                                          <p:cBhvr additive="base">
                                            <p:cTn id="25" dur="1000" fill="hold"/>
                                            <p:tgtEl>
                                              <p:spTgt spid="30"/>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1000" fill="hold"/>
                                            <p:tgtEl>
                                              <p:spTgt spid="33"/>
                                            </p:tgtEl>
                                            <p:attrNameLst>
                                              <p:attrName>ppt_x</p:attrName>
                                            </p:attrNameLst>
                                          </p:cBhvr>
                                          <p:tavLst>
                                            <p:tav tm="0">
                                              <p:val>
                                                <p:strVal val="0-#ppt_w/2"/>
                                              </p:val>
                                            </p:tav>
                                            <p:tav tm="100000">
                                              <p:val>
                                                <p:strVal val="#ppt_x"/>
                                              </p:val>
                                            </p:tav>
                                          </p:tavLst>
                                        </p:anim>
                                        <p:anim calcmode="lin" valueType="num">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1000" fill="hold"/>
                                            <p:tgtEl>
                                              <p:spTgt spid="28"/>
                                            </p:tgtEl>
                                            <p:attrNameLst>
                                              <p:attrName>ppt_x</p:attrName>
                                            </p:attrNameLst>
                                          </p:cBhvr>
                                          <p:tavLst>
                                            <p:tav tm="0">
                                              <p:val>
                                                <p:strVal val="0-#ppt_w/2"/>
                                              </p:val>
                                            </p:tav>
                                            <p:tav tm="100000">
                                              <p:val>
                                                <p:strVal val="#ppt_x"/>
                                              </p:val>
                                            </p:tav>
                                          </p:tavLst>
                                        </p:anim>
                                        <p:anim calcmode="lin" valueType="num">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1000" fill="hold"/>
                                            <p:tgtEl>
                                              <p:spTgt spid="29"/>
                                            </p:tgtEl>
                                            <p:attrNameLst>
                                              <p:attrName>ppt_x</p:attrName>
                                            </p:attrNameLst>
                                          </p:cBhvr>
                                          <p:tavLst>
                                            <p:tav tm="0">
                                              <p:val>
                                                <p:strVal val="0-#ppt_w/2"/>
                                              </p:val>
                                            </p:tav>
                                            <p:tav tm="100000">
                                              <p:val>
                                                <p:strVal val="#ppt_x"/>
                                              </p:val>
                                            </p:tav>
                                          </p:tavLst>
                                        </p:anim>
                                        <p:anim calcmode="lin" valueType="num">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1000" fill="hold"/>
                                            <p:tgtEl>
                                              <p:spTgt spid="30"/>
                                            </p:tgtEl>
                                            <p:attrNameLst>
                                              <p:attrName>ppt_x</p:attrName>
                                            </p:attrNameLst>
                                          </p:cBhvr>
                                          <p:tavLst>
                                            <p:tav tm="0">
                                              <p:val>
                                                <p:strVal val="0-#ppt_w/2"/>
                                              </p:val>
                                            </p:tav>
                                            <p:tav tm="100000">
                                              <p:val>
                                                <p:strVal val="#ppt_x"/>
                                              </p:val>
                                            </p:tav>
                                          </p:tavLst>
                                        </p:anim>
                                        <p:anim calcmode="lin" valueType="num">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765D7AB-F8AD-47AD-A8A0-E15F00174236}"/>
              </a:ext>
            </a:extLst>
          </p:cNvPr>
          <p:cNvSpPr/>
          <p:nvPr/>
        </p:nvSpPr>
        <p:spPr>
          <a:xfrm>
            <a:off x="0" y="-1"/>
            <a:ext cx="12192000" cy="3429001"/>
          </a:xfrm>
          <a:prstGeom prst="rect">
            <a:avLst/>
          </a:pr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23" name="Rectangle 22">
            <a:extLst>
              <a:ext uri="{FF2B5EF4-FFF2-40B4-BE49-F238E27FC236}">
                <a16:creationId xmlns:a16="http://schemas.microsoft.com/office/drawing/2014/main" id="{E40CE29A-7550-4CBE-B9B0-9F696772A72D}"/>
              </a:ext>
            </a:extLst>
          </p:cNvPr>
          <p:cNvSpPr/>
          <p:nvPr/>
        </p:nvSpPr>
        <p:spPr>
          <a:xfrm>
            <a:off x="7848600" y="1433960"/>
            <a:ext cx="2971800" cy="4213098"/>
          </a:xfrm>
          <a:prstGeom prst="rect">
            <a:avLst/>
          </a:prstGeom>
          <a:solidFill>
            <a:schemeClr val="tx1">
              <a:lumMod val="75000"/>
              <a:lumOff val="25000"/>
            </a:schemeClr>
          </a:solidFill>
          <a:ln>
            <a:noFill/>
          </a:ln>
          <a:effectLst>
            <a:outerShdw blurRad="7874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9" name="Group 28">
            <a:extLst>
              <a:ext uri="{FF2B5EF4-FFF2-40B4-BE49-F238E27FC236}">
                <a16:creationId xmlns:a16="http://schemas.microsoft.com/office/drawing/2014/main" id="{C64A71D0-B8CE-43CD-BB7B-8F5BD4C800FE}"/>
              </a:ext>
            </a:extLst>
          </p:cNvPr>
          <p:cNvGrpSpPr/>
          <p:nvPr/>
        </p:nvGrpSpPr>
        <p:grpSpPr>
          <a:xfrm>
            <a:off x="4711747" y="3739009"/>
            <a:ext cx="2870200" cy="1532437"/>
            <a:chOff x="4022367" y="2313849"/>
            <a:chExt cx="2870200" cy="1532437"/>
          </a:xfrm>
        </p:grpSpPr>
        <p:sp>
          <p:nvSpPr>
            <p:cNvPr id="31" name="Rectangle 30">
              <a:extLst>
                <a:ext uri="{FF2B5EF4-FFF2-40B4-BE49-F238E27FC236}">
                  <a16:creationId xmlns:a16="http://schemas.microsoft.com/office/drawing/2014/main" id="{A1141727-FA3F-4110-9686-8D13EB8242D7}"/>
                </a:ext>
              </a:extLst>
            </p:cNvPr>
            <p:cNvSpPr/>
            <p:nvPr/>
          </p:nvSpPr>
          <p:spPr>
            <a:xfrm>
              <a:off x="4022367" y="2313849"/>
              <a:ext cx="2870200" cy="15324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0" name="Group 29">
              <a:extLst>
                <a:ext uri="{FF2B5EF4-FFF2-40B4-BE49-F238E27FC236}">
                  <a16:creationId xmlns:a16="http://schemas.microsoft.com/office/drawing/2014/main" id="{4863B991-D9D3-4219-8197-6A88F9D4670E}"/>
                </a:ext>
              </a:extLst>
            </p:cNvPr>
            <p:cNvGrpSpPr/>
            <p:nvPr/>
          </p:nvGrpSpPr>
          <p:grpSpPr>
            <a:xfrm>
              <a:off x="4022367" y="2431872"/>
              <a:ext cx="2870200" cy="1122219"/>
              <a:chOff x="3982355" y="2419271"/>
              <a:chExt cx="2870200" cy="1122219"/>
            </a:xfrm>
          </p:grpSpPr>
          <p:sp>
            <p:nvSpPr>
              <p:cNvPr id="32" name="Text Placeholder 4">
                <a:extLst>
                  <a:ext uri="{FF2B5EF4-FFF2-40B4-BE49-F238E27FC236}">
                    <a16:creationId xmlns:a16="http://schemas.microsoft.com/office/drawing/2014/main" id="{EB4E6823-EE20-4D0F-9AE5-A94C16C19D28}"/>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33" name="Rectangle 32">
                <a:extLst>
                  <a:ext uri="{FF2B5EF4-FFF2-40B4-BE49-F238E27FC236}">
                    <a16:creationId xmlns:a16="http://schemas.microsoft.com/office/drawing/2014/main" id="{ED2ACF2E-77E4-4AD6-852B-65D8228BC87A}"/>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861B1261-8FFD-4D85-94B9-A57546E427FA}"/>
              </a:ext>
            </a:extLst>
          </p:cNvPr>
          <p:cNvGrpSpPr/>
          <p:nvPr/>
        </p:nvGrpSpPr>
        <p:grpSpPr>
          <a:xfrm>
            <a:off x="7899400" y="3225543"/>
            <a:ext cx="2870200" cy="2155166"/>
            <a:chOff x="7899400" y="3225543"/>
            <a:chExt cx="2870200" cy="2155166"/>
          </a:xfrm>
        </p:grpSpPr>
        <p:grpSp>
          <p:nvGrpSpPr>
            <p:cNvPr id="41" name="Group 40">
              <a:extLst>
                <a:ext uri="{FF2B5EF4-FFF2-40B4-BE49-F238E27FC236}">
                  <a16:creationId xmlns:a16="http://schemas.microsoft.com/office/drawing/2014/main" id="{D328A196-8A5B-4FD8-942C-070FB613AB6C}"/>
                </a:ext>
              </a:extLst>
            </p:cNvPr>
            <p:cNvGrpSpPr/>
            <p:nvPr/>
          </p:nvGrpSpPr>
          <p:grpSpPr>
            <a:xfrm>
              <a:off x="8069262" y="3225543"/>
              <a:ext cx="2530475" cy="341398"/>
              <a:chOff x="5605905" y="5101630"/>
              <a:chExt cx="980186" cy="341398"/>
            </a:xfrm>
          </p:grpSpPr>
          <p:sp>
            <p:nvSpPr>
              <p:cNvPr id="42" name="Rectangle: Rounded Corners 41">
                <a:extLst>
                  <a:ext uri="{FF2B5EF4-FFF2-40B4-BE49-F238E27FC236}">
                    <a16:creationId xmlns:a16="http://schemas.microsoft.com/office/drawing/2014/main" id="{5D083093-5EFD-4FE5-9C48-2ABFA742A9D4}"/>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B9923C37-61BF-481D-B13D-F9CEA29B196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MI=in He Chan</a:t>
                </a:r>
                <a:endParaRPr lang="en-US" sz="1200" spc="300" dirty="0">
                  <a:solidFill>
                    <a:schemeClr val="bg1"/>
                  </a:solidFill>
                  <a:latin typeface="Nexa Light" panose="02000000000000000000" pitchFamily="50" charset="0"/>
                </a:endParaRPr>
              </a:p>
            </p:txBody>
          </p:sp>
        </p:grpSp>
        <p:sp>
          <p:nvSpPr>
            <p:cNvPr id="44" name="Text Placeholder 4">
              <a:extLst>
                <a:ext uri="{FF2B5EF4-FFF2-40B4-BE49-F238E27FC236}">
                  <a16:creationId xmlns:a16="http://schemas.microsoft.com/office/drawing/2014/main" id="{2BB9C386-276E-4A13-8E89-C06ED901A0FF}"/>
                </a:ext>
              </a:extLst>
            </p:cNvPr>
            <p:cNvSpPr txBox="1">
              <a:spLocks/>
            </p:cNvSpPr>
            <p:nvPr/>
          </p:nvSpPr>
          <p:spPr>
            <a:xfrm>
              <a:off x="7899400" y="4019288"/>
              <a:ext cx="2870200" cy="13614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volutpatlaoreet dolore magna aliquam erat volutpat. </a:t>
              </a:r>
            </a:p>
          </p:txBody>
        </p:sp>
      </p:grpSp>
      <p:grpSp>
        <p:nvGrpSpPr>
          <p:cNvPr id="3" name="Group 2">
            <a:extLst>
              <a:ext uri="{FF2B5EF4-FFF2-40B4-BE49-F238E27FC236}">
                <a16:creationId xmlns:a16="http://schemas.microsoft.com/office/drawing/2014/main" id="{755CB957-1E43-47FD-95BB-E4A21146D596}"/>
              </a:ext>
            </a:extLst>
          </p:cNvPr>
          <p:cNvGrpSpPr/>
          <p:nvPr/>
        </p:nvGrpSpPr>
        <p:grpSpPr>
          <a:xfrm>
            <a:off x="0" y="3739009"/>
            <a:ext cx="4454595" cy="1517697"/>
            <a:chOff x="0" y="3739009"/>
            <a:chExt cx="4454595" cy="1517697"/>
          </a:xfrm>
        </p:grpSpPr>
        <p:sp>
          <p:nvSpPr>
            <p:cNvPr id="40" name="Rectangle 39">
              <a:extLst>
                <a:ext uri="{FF2B5EF4-FFF2-40B4-BE49-F238E27FC236}">
                  <a16:creationId xmlns:a16="http://schemas.microsoft.com/office/drawing/2014/main" id="{9A7C618D-BE1D-4183-8B4F-C71C983AFE4E}"/>
                </a:ext>
              </a:extLst>
            </p:cNvPr>
            <p:cNvSpPr/>
            <p:nvPr/>
          </p:nvSpPr>
          <p:spPr>
            <a:xfrm>
              <a:off x="0" y="3739009"/>
              <a:ext cx="4454595" cy="15176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62" name="Text Placeholder 4">
              <a:extLst>
                <a:ext uri="{FF2B5EF4-FFF2-40B4-BE49-F238E27FC236}">
                  <a16:creationId xmlns:a16="http://schemas.microsoft.com/office/drawing/2014/main" id="{60A9F5E6-A28A-45CD-B9D0-BEBA6A80B0EF}"/>
                </a:ext>
              </a:extLst>
            </p:cNvPr>
            <p:cNvSpPr txBox="1">
              <a:spLocks/>
            </p:cNvSpPr>
            <p:nvPr/>
          </p:nvSpPr>
          <p:spPr>
            <a:xfrm>
              <a:off x="1422400" y="4219929"/>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3" name="Rectangle 62">
              <a:extLst>
                <a:ext uri="{FF2B5EF4-FFF2-40B4-BE49-F238E27FC236}">
                  <a16:creationId xmlns:a16="http://schemas.microsoft.com/office/drawing/2014/main" id="{346B0944-116A-4494-81FB-69CD22B876E2}"/>
                </a:ext>
              </a:extLst>
            </p:cNvPr>
            <p:cNvSpPr/>
            <p:nvPr/>
          </p:nvSpPr>
          <p:spPr>
            <a:xfrm>
              <a:off x="1422400" y="3887442"/>
              <a:ext cx="1981198"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nvGrpSpPr>
            <p:cNvPr id="69" name="Group 68">
              <a:extLst>
                <a:ext uri="{FF2B5EF4-FFF2-40B4-BE49-F238E27FC236}">
                  <a16:creationId xmlns:a16="http://schemas.microsoft.com/office/drawing/2014/main" id="{D9B71F6A-5B00-49A7-A26D-2D210CA91821}"/>
                </a:ext>
              </a:extLst>
            </p:cNvPr>
            <p:cNvGrpSpPr/>
            <p:nvPr/>
          </p:nvGrpSpPr>
          <p:grpSpPr>
            <a:xfrm>
              <a:off x="173212" y="4015953"/>
              <a:ext cx="1091276" cy="963808"/>
              <a:chOff x="838200" y="1777939"/>
              <a:chExt cx="4552951" cy="4021137"/>
            </a:xfrm>
            <a:solidFill>
              <a:schemeClr val="bg1"/>
            </a:solidFill>
          </p:grpSpPr>
          <p:grpSp>
            <p:nvGrpSpPr>
              <p:cNvPr id="70" name="Group 69">
                <a:extLst>
                  <a:ext uri="{FF2B5EF4-FFF2-40B4-BE49-F238E27FC236}">
                    <a16:creationId xmlns:a16="http://schemas.microsoft.com/office/drawing/2014/main" id="{35CD61FE-AD06-4933-A536-A66CEDE0F369}"/>
                  </a:ext>
                </a:extLst>
              </p:cNvPr>
              <p:cNvGrpSpPr/>
              <p:nvPr/>
            </p:nvGrpSpPr>
            <p:grpSpPr>
              <a:xfrm>
                <a:off x="2374900" y="2555814"/>
                <a:ext cx="1492251" cy="3028949"/>
                <a:chOff x="2374900" y="2555814"/>
                <a:chExt cx="1492251" cy="3028949"/>
              </a:xfrm>
              <a:grpFill/>
            </p:grpSpPr>
            <p:sp>
              <p:nvSpPr>
                <p:cNvPr id="84" name="Freeform 6">
                  <a:extLst>
                    <a:ext uri="{FF2B5EF4-FFF2-40B4-BE49-F238E27FC236}">
                      <a16:creationId xmlns:a16="http://schemas.microsoft.com/office/drawing/2014/main" id="{D720134A-A029-49ED-B80B-85BDB465A7ED}"/>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
                  <a:extLst>
                    <a:ext uri="{FF2B5EF4-FFF2-40B4-BE49-F238E27FC236}">
                      <a16:creationId xmlns:a16="http://schemas.microsoft.com/office/drawing/2014/main" id="{2F1EED0F-0D27-4692-9EDB-6D7452F8F158}"/>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
                  <a:extLst>
                    <a:ext uri="{FF2B5EF4-FFF2-40B4-BE49-F238E27FC236}">
                      <a16:creationId xmlns:a16="http://schemas.microsoft.com/office/drawing/2014/main" id="{4E7EE75F-BE1B-4C12-B6EB-47FB151A3F4D}"/>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9">
                  <a:extLst>
                    <a:ext uri="{FF2B5EF4-FFF2-40B4-BE49-F238E27FC236}">
                      <a16:creationId xmlns:a16="http://schemas.microsoft.com/office/drawing/2014/main" id="{6E9DDA19-96C3-4D04-9FDE-FD38F40CAEC7}"/>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0">
                  <a:extLst>
                    <a:ext uri="{FF2B5EF4-FFF2-40B4-BE49-F238E27FC236}">
                      <a16:creationId xmlns:a16="http://schemas.microsoft.com/office/drawing/2014/main" id="{2F1DD85E-F789-4CA6-9082-1F758FC8C40A}"/>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1">
                  <a:extLst>
                    <a:ext uri="{FF2B5EF4-FFF2-40B4-BE49-F238E27FC236}">
                      <a16:creationId xmlns:a16="http://schemas.microsoft.com/office/drawing/2014/main" id="{9B4AB234-D003-419B-8FB0-93C19898698D}"/>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2">
                  <a:extLst>
                    <a:ext uri="{FF2B5EF4-FFF2-40B4-BE49-F238E27FC236}">
                      <a16:creationId xmlns:a16="http://schemas.microsoft.com/office/drawing/2014/main" id="{5451DC33-54DC-46C0-B49A-8E8B3CD6B88C}"/>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1" name="Group 70">
                <a:extLst>
                  <a:ext uri="{FF2B5EF4-FFF2-40B4-BE49-F238E27FC236}">
                    <a16:creationId xmlns:a16="http://schemas.microsoft.com/office/drawing/2014/main" id="{2EEEB476-45DE-44A2-99FD-CC1AB202F22C}"/>
                  </a:ext>
                </a:extLst>
              </p:cNvPr>
              <p:cNvGrpSpPr/>
              <p:nvPr/>
            </p:nvGrpSpPr>
            <p:grpSpPr>
              <a:xfrm>
                <a:off x="2951163" y="1777939"/>
                <a:ext cx="333375" cy="4021137"/>
                <a:chOff x="2951163" y="1777939"/>
                <a:chExt cx="333375" cy="4021137"/>
              </a:xfrm>
              <a:grpFill/>
            </p:grpSpPr>
            <p:sp>
              <p:nvSpPr>
                <p:cNvPr id="74" name="Oval 5">
                  <a:extLst>
                    <a:ext uri="{FF2B5EF4-FFF2-40B4-BE49-F238E27FC236}">
                      <a16:creationId xmlns:a16="http://schemas.microsoft.com/office/drawing/2014/main" id="{E7091060-4E30-4C08-991A-7B2D638F6CD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13">
                  <a:extLst>
                    <a:ext uri="{FF2B5EF4-FFF2-40B4-BE49-F238E27FC236}">
                      <a16:creationId xmlns:a16="http://schemas.microsoft.com/office/drawing/2014/main" id="{C5B68D6B-AA2F-48B6-886E-3596D969DCD8}"/>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14">
                  <a:extLst>
                    <a:ext uri="{FF2B5EF4-FFF2-40B4-BE49-F238E27FC236}">
                      <a16:creationId xmlns:a16="http://schemas.microsoft.com/office/drawing/2014/main" id="{A9441A00-DF6B-44DA-8462-4649B0B3DC2D}"/>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15">
                  <a:extLst>
                    <a:ext uri="{FF2B5EF4-FFF2-40B4-BE49-F238E27FC236}">
                      <a16:creationId xmlns:a16="http://schemas.microsoft.com/office/drawing/2014/main" id="{081F347D-26D7-4443-B572-441C37681B87}"/>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16">
                  <a:extLst>
                    <a:ext uri="{FF2B5EF4-FFF2-40B4-BE49-F238E27FC236}">
                      <a16:creationId xmlns:a16="http://schemas.microsoft.com/office/drawing/2014/main" id="{2D74E99D-18F2-4BD4-87EF-68D80992A5AE}"/>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17">
                  <a:extLst>
                    <a:ext uri="{FF2B5EF4-FFF2-40B4-BE49-F238E27FC236}">
                      <a16:creationId xmlns:a16="http://schemas.microsoft.com/office/drawing/2014/main" id="{88C2779A-279C-47F1-A2BD-E374007E516D}"/>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18">
                  <a:extLst>
                    <a:ext uri="{FF2B5EF4-FFF2-40B4-BE49-F238E27FC236}">
                      <a16:creationId xmlns:a16="http://schemas.microsoft.com/office/drawing/2014/main" id="{2748A352-A779-495A-A8A3-15BEA7D077FF}"/>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Line 19">
                  <a:extLst>
                    <a:ext uri="{FF2B5EF4-FFF2-40B4-BE49-F238E27FC236}">
                      <a16:creationId xmlns:a16="http://schemas.microsoft.com/office/drawing/2014/main" id="{D044807A-4F9E-485B-8C10-2918D3B98984}"/>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Line 20">
                  <a:extLst>
                    <a:ext uri="{FF2B5EF4-FFF2-40B4-BE49-F238E27FC236}">
                      <a16:creationId xmlns:a16="http://schemas.microsoft.com/office/drawing/2014/main" id="{F74C0651-E35F-4332-B3B6-C8BC391D9D61}"/>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C93E81DE-360D-49C0-BB2F-7EF876A2EF2D}"/>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Freeform 22">
                <a:extLst>
                  <a:ext uri="{FF2B5EF4-FFF2-40B4-BE49-F238E27FC236}">
                    <a16:creationId xmlns:a16="http://schemas.microsoft.com/office/drawing/2014/main" id="{664F2E35-307C-4654-9752-0B34B6A0B542}"/>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23">
                <a:extLst>
                  <a:ext uri="{FF2B5EF4-FFF2-40B4-BE49-F238E27FC236}">
                    <a16:creationId xmlns:a16="http://schemas.microsoft.com/office/drawing/2014/main" id="{7DF489A8-D3F5-4A82-8565-103E78753A93}"/>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7" name="TextBox 46">
            <a:extLst>
              <a:ext uri="{FF2B5EF4-FFF2-40B4-BE49-F238E27FC236}">
                <a16:creationId xmlns:a16="http://schemas.microsoft.com/office/drawing/2014/main" id="{591A93CC-21CA-4E2B-8BBD-D4DE983C76FC}"/>
              </a:ext>
            </a:extLst>
          </p:cNvPr>
          <p:cNvSpPr txBox="1"/>
          <p:nvPr/>
        </p:nvSpPr>
        <p:spPr>
          <a:xfrm>
            <a:off x="718850" y="1339800"/>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3" name="Group 52">
            <a:extLst>
              <a:ext uri="{FF2B5EF4-FFF2-40B4-BE49-F238E27FC236}">
                <a16:creationId xmlns:a16="http://schemas.microsoft.com/office/drawing/2014/main" id="{B8F58AAD-B67A-4873-B073-B8ED39BACC51}"/>
              </a:ext>
            </a:extLst>
          </p:cNvPr>
          <p:cNvGrpSpPr/>
          <p:nvPr/>
        </p:nvGrpSpPr>
        <p:grpSpPr>
          <a:xfrm>
            <a:off x="718850" y="1047751"/>
            <a:ext cx="3047731" cy="238770"/>
            <a:chOff x="619226" y="1181629"/>
            <a:chExt cx="3047731" cy="238770"/>
          </a:xfrm>
        </p:grpSpPr>
        <p:sp>
          <p:nvSpPr>
            <p:cNvPr id="54" name="Rectangle 53">
              <a:extLst>
                <a:ext uri="{FF2B5EF4-FFF2-40B4-BE49-F238E27FC236}">
                  <a16:creationId xmlns:a16="http://schemas.microsoft.com/office/drawing/2014/main" id="{C71C4E5D-431C-41D1-9EDC-2F37E314174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5" name="Freeform: Shape 54">
              <a:extLst>
                <a:ext uri="{FF2B5EF4-FFF2-40B4-BE49-F238E27FC236}">
                  <a16:creationId xmlns:a16="http://schemas.microsoft.com/office/drawing/2014/main" id="{45FC8016-7AE7-49EE-9BC6-EE36DDDBA6D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6" name="Text Placeholder 4">
            <a:extLst>
              <a:ext uri="{FF2B5EF4-FFF2-40B4-BE49-F238E27FC236}">
                <a16:creationId xmlns:a16="http://schemas.microsoft.com/office/drawing/2014/main" id="{3F0243D4-07D0-4B32-BC3D-845C04CD4E2E}"/>
              </a:ext>
            </a:extLst>
          </p:cNvPr>
          <p:cNvSpPr txBox="1">
            <a:spLocks/>
          </p:cNvSpPr>
          <p:nvPr/>
        </p:nvSpPr>
        <p:spPr>
          <a:xfrm>
            <a:off x="718850" y="2224076"/>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 name="Picture Placeholder 4">
            <a:extLst>
              <a:ext uri="{FF2B5EF4-FFF2-40B4-BE49-F238E27FC236}">
                <a16:creationId xmlns:a16="http://schemas.microsoft.com/office/drawing/2014/main" id="{FB935960-E771-48BE-8688-CA886D38F576}"/>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CA82E912-8052-4ED4-A4EC-ADFD746B43D6}"/>
              </a:ext>
            </a:extLst>
          </p:cNvPr>
          <p:cNvSpPr>
            <a:spLocks noGrp="1"/>
          </p:cNvSpPr>
          <p:nvPr>
            <p:ph type="pic" sz="quarter" idx="11"/>
          </p:nvPr>
        </p:nvSpPr>
        <p:spPr/>
      </p:sp>
    </p:spTree>
    <p:extLst>
      <p:ext uri="{BB962C8B-B14F-4D97-AF65-F5344CB8AC3E}">
        <p14:creationId xmlns:p14="http://schemas.microsoft.com/office/powerpoint/2010/main" val="51622529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par>
                                <p:cTn id="8" presetID="2" presetClass="entr" presetSubtype="2" decel="10000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0-#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1000" fill="hold"/>
                                        <p:tgtEl>
                                          <p:spTgt spid="53"/>
                                        </p:tgtEl>
                                        <p:attrNameLst>
                                          <p:attrName>ppt_x</p:attrName>
                                        </p:attrNameLst>
                                      </p:cBhvr>
                                      <p:tavLst>
                                        <p:tav tm="0">
                                          <p:val>
                                            <p:strVal val="0-#ppt_w/2"/>
                                          </p:val>
                                        </p:tav>
                                        <p:tav tm="100000">
                                          <p:val>
                                            <p:strVal val="#ppt_x"/>
                                          </p:val>
                                        </p:tav>
                                      </p:tavLst>
                                    </p:anim>
                                    <p:anim calcmode="lin" valueType="num">
                                      <p:cBhvr additive="base">
                                        <p:cTn id="28" dur="10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1000" fill="hold"/>
                                        <p:tgtEl>
                                          <p:spTgt spid="47"/>
                                        </p:tgtEl>
                                        <p:attrNameLst>
                                          <p:attrName>ppt_x</p:attrName>
                                        </p:attrNameLst>
                                      </p:cBhvr>
                                      <p:tavLst>
                                        <p:tav tm="0">
                                          <p:val>
                                            <p:strVal val="0-#ppt_w/2"/>
                                          </p:val>
                                        </p:tav>
                                        <p:tav tm="100000">
                                          <p:val>
                                            <p:strVal val="#ppt_x"/>
                                          </p:val>
                                        </p:tav>
                                      </p:tavLst>
                                    </p:anim>
                                    <p:anim calcmode="lin" valueType="num">
                                      <p:cBhvr additive="base">
                                        <p:cTn id="32" dur="10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0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1000" fill="hold"/>
                                        <p:tgtEl>
                                          <p:spTgt spid="56"/>
                                        </p:tgtEl>
                                        <p:attrNameLst>
                                          <p:attrName>ppt_x</p:attrName>
                                        </p:attrNameLst>
                                      </p:cBhvr>
                                      <p:tavLst>
                                        <p:tav tm="0">
                                          <p:val>
                                            <p:strVal val="0-#ppt_w/2"/>
                                          </p:val>
                                        </p:tav>
                                        <p:tav tm="100000">
                                          <p:val>
                                            <p:strVal val="#ppt_x"/>
                                          </p:val>
                                        </p:tav>
                                      </p:tavLst>
                                    </p:anim>
                                    <p:anim calcmode="lin" valueType="num">
                                      <p:cBhvr additive="base">
                                        <p:cTn id="36"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3" grpId="0" animBg="1"/>
      <p:bldP spid="47"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560315" y="2231899"/>
            <a:ext cx="2991689" cy="878655"/>
            <a:chOff x="3873568" y="2421444"/>
            <a:chExt cx="2991689" cy="878655"/>
          </a:xfrm>
        </p:grpSpPr>
        <p:sp>
          <p:nvSpPr>
            <p:cNvPr id="25" name="Rectangle 24"/>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p:cNvSpPr/>
            <p:nvPr/>
          </p:nvSpPr>
          <p:spPr>
            <a:xfrm>
              <a:off x="3873568"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January</a:t>
              </a:r>
            </a:p>
          </p:txBody>
        </p:sp>
      </p:grpSp>
      <p:grpSp>
        <p:nvGrpSpPr>
          <p:cNvPr id="4" name="Group 3"/>
          <p:cNvGrpSpPr/>
          <p:nvPr/>
        </p:nvGrpSpPr>
        <p:grpSpPr>
          <a:xfrm>
            <a:off x="7762249" y="5006492"/>
            <a:ext cx="2870985" cy="878655"/>
            <a:chOff x="6358927" y="4439766"/>
            <a:chExt cx="2870985" cy="878655"/>
          </a:xfrm>
        </p:grpSpPr>
        <p:sp>
          <p:nvSpPr>
            <p:cNvPr id="27" name="Rectangle 26"/>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8" name="Rectangle 27"/>
            <p:cNvSpPr/>
            <p:nvPr/>
          </p:nvSpPr>
          <p:spPr>
            <a:xfrm>
              <a:off x="6358927" y="4439766"/>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March</a:t>
              </a:r>
            </a:p>
          </p:txBody>
        </p:sp>
      </p:grpSp>
      <p:grpSp>
        <p:nvGrpSpPr>
          <p:cNvPr id="5" name="Group 4"/>
          <p:cNvGrpSpPr/>
          <p:nvPr/>
        </p:nvGrpSpPr>
        <p:grpSpPr>
          <a:xfrm>
            <a:off x="8328306" y="2231899"/>
            <a:ext cx="2870985" cy="878655"/>
            <a:chOff x="8929129" y="2421444"/>
            <a:chExt cx="2870985" cy="878655"/>
          </a:xfrm>
        </p:grpSpPr>
        <p:sp>
          <p:nvSpPr>
            <p:cNvPr id="29" name="Rectangle 28"/>
            <p:cNvSpPr/>
            <p:nvPr/>
          </p:nvSpPr>
          <p:spPr>
            <a:xfrm>
              <a:off x="8929129" y="2752833"/>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30" name="Rectangle 29"/>
            <p:cNvSpPr/>
            <p:nvPr/>
          </p:nvSpPr>
          <p:spPr>
            <a:xfrm>
              <a:off x="8929129"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May</a:t>
              </a:r>
            </a:p>
          </p:txBody>
        </p:sp>
      </p:grpSp>
      <p:sp>
        <p:nvSpPr>
          <p:cNvPr id="16" name="TextBox 15">
            <a:extLst>
              <a:ext uri="{FF2B5EF4-FFF2-40B4-BE49-F238E27FC236}">
                <a16:creationId xmlns:a16="http://schemas.microsoft.com/office/drawing/2014/main" id="{BB408069-8B45-4014-9CCF-3A7FF5D43E1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Agenda Month Timeline</a:t>
            </a:r>
          </a:p>
        </p:txBody>
      </p:sp>
      <p:sp>
        <p:nvSpPr>
          <p:cNvPr id="17" name="Rectangle 16">
            <a:extLst>
              <a:ext uri="{FF2B5EF4-FFF2-40B4-BE49-F238E27FC236}">
                <a16:creationId xmlns:a16="http://schemas.microsoft.com/office/drawing/2014/main" id="{95F402F1-B296-497A-BC08-09FF6C943A64}"/>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C81B3CD9-FBBE-4AE0-9983-DEE041A909D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6" name="Picture Placeholder 5">
            <a:extLst>
              <a:ext uri="{FF2B5EF4-FFF2-40B4-BE49-F238E27FC236}">
                <a16:creationId xmlns:a16="http://schemas.microsoft.com/office/drawing/2014/main" id="{A03019FE-B038-4F94-A72D-F28C54EF0F51}"/>
              </a:ext>
            </a:extLst>
          </p:cNvPr>
          <p:cNvSpPr>
            <a:spLocks noGrp="1"/>
          </p:cNvSpPr>
          <p:nvPr>
            <p:ph type="pic" sz="quarter" idx="24"/>
          </p:nvPr>
        </p:nvSpPr>
        <p:spPr/>
      </p:sp>
    </p:spTree>
    <p:extLst>
      <p:ext uri="{BB962C8B-B14F-4D97-AF65-F5344CB8AC3E}">
        <p14:creationId xmlns:p14="http://schemas.microsoft.com/office/powerpoint/2010/main" val="42729862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4"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par>
                                <p:cTn id="20" presetID="22" presetClass="entr" presetSubtype="1" fill="hold" nodeType="withEffect">
                                  <p:stCondLst>
                                    <p:cond delay="100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par>
                                <p:cTn id="23" presetID="22" presetClass="entr" presetSubtype="4" fill="hold" nodeType="withEffect">
                                  <p:stCondLst>
                                    <p:cond delay="125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01FD42DC-3B1A-4337-9A5B-1556E3E9403E}"/>
              </a:ext>
            </a:extLst>
          </p:cNvPr>
          <p:cNvGrpSpPr/>
          <p:nvPr/>
        </p:nvGrpSpPr>
        <p:grpSpPr>
          <a:xfrm>
            <a:off x="6096000" y="1916893"/>
            <a:ext cx="2870985" cy="878655"/>
            <a:chOff x="8929129" y="2421444"/>
            <a:chExt cx="2870985" cy="878655"/>
          </a:xfrm>
        </p:grpSpPr>
        <p:sp>
          <p:nvSpPr>
            <p:cNvPr id="22" name="Rectangle 21">
              <a:extLst>
                <a:ext uri="{FF2B5EF4-FFF2-40B4-BE49-F238E27FC236}">
                  <a16:creationId xmlns:a16="http://schemas.microsoft.com/office/drawing/2014/main" id="{C3DD5ECC-6434-4E5C-AE75-679936098D2D}"/>
                </a:ext>
              </a:extLst>
            </p:cNvPr>
            <p:cNvSpPr/>
            <p:nvPr/>
          </p:nvSpPr>
          <p:spPr>
            <a:xfrm>
              <a:off x="8929129" y="2752833"/>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3" name="Rectangle 22">
              <a:extLst>
                <a:ext uri="{FF2B5EF4-FFF2-40B4-BE49-F238E27FC236}">
                  <a16:creationId xmlns:a16="http://schemas.microsoft.com/office/drawing/2014/main" id="{1EA1D4C6-9485-4375-A483-A78BC8DA9E86}"/>
                </a:ext>
              </a:extLst>
            </p:cNvPr>
            <p:cNvSpPr/>
            <p:nvPr/>
          </p:nvSpPr>
          <p:spPr>
            <a:xfrm>
              <a:off x="8929129" y="2421444"/>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December</a:t>
              </a:r>
            </a:p>
          </p:txBody>
        </p:sp>
      </p:grpSp>
      <p:grpSp>
        <p:nvGrpSpPr>
          <p:cNvPr id="2" name="Group 1">
            <a:extLst>
              <a:ext uri="{FF2B5EF4-FFF2-40B4-BE49-F238E27FC236}">
                <a16:creationId xmlns:a16="http://schemas.microsoft.com/office/drawing/2014/main" id="{4AC1502C-8EF1-4094-95F2-5E0E7D0E7636}"/>
              </a:ext>
            </a:extLst>
          </p:cNvPr>
          <p:cNvGrpSpPr/>
          <p:nvPr/>
        </p:nvGrpSpPr>
        <p:grpSpPr>
          <a:xfrm>
            <a:off x="921383" y="1602717"/>
            <a:ext cx="4608560" cy="1533035"/>
            <a:chOff x="921383" y="1602717"/>
            <a:chExt cx="4608560" cy="1533035"/>
          </a:xfrm>
        </p:grpSpPr>
        <p:sp>
          <p:nvSpPr>
            <p:cNvPr id="29" name="Rectangle 28">
              <a:extLst>
                <a:ext uri="{FF2B5EF4-FFF2-40B4-BE49-F238E27FC236}">
                  <a16:creationId xmlns:a16="http://schemas.microsoft.com/office/drawing/2014/main" id="{EC0D20F8-508C-4F92-921A-19B14E45D8CC}"/>
                </a:ext>
              </a:extLst>
            </p:cNvPr>
            <p:cNvSpPr/>
            <p:nvPr/>
          </p:nvSpPr>
          <p:spPr>
            <a:xfrm>
              <a:off x="921383" y="1602717"/>
              <a:ext cx="4454595" cy="153303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15" name="Group 14">
              <a:extLst>
                <a:ext uri="{FF2B5EF4-FFF2-40B4-BE49-F238E27FC236}">
                  <a16:creationId xmlns:a16="http://schemas.microsoft.com/office/drawing/2014/main" id="{CA3A8D19-06E5-4BEB-9D1E-46A2BBA35E4A}"/>
                </a:ext>
              </a:extLst>
            </p:cNvPr>
            <p:cNvGrpSpPr/>
            <p:nvPr/>
          </p:nvGrpSpPr>
          <p:grpSpPr>
            <a:xfrm>
              <a:off x="2538254" y="1937576"/>
              <a:ext cx="2991689" cy="878655"/>
              <a:chOff x="3873568" y="2421444"/>
              <a:chExt cx="2991689" cy="878655"/>
            </a:xfrm>
          </p:grpSpPr>
          <p:sp>
            <p:nvSpPr>
              <p:cNvPr id="16" name="Rectangle 15">
                <a:extLst>
                  <a:ext uri="{FF2B5EF4-FFF2-40B4-BE49-F238E27FC236}">
                    <a16:creationId xmlns:a16="http://schemas.microsoft.com/office/drawing/2014/main" id="{5868B05B-C147-4137-AE92-6696452BF697}"/>
                  </a:ext>
                </a:extLst>
              </p:cNvPr>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A3CE43A8-6C11-4C30-8A0C-A8B75D5A8A10}"/>
                  </a:ext>
                </a:extLst>
              </p:cNvPr>
              <p:cNvSpPr/>
              <p:nvPr/>
            </p:nvSpPr>
            <p:spPr>
              <a:xfrm>
                <a:off x="3873568" y="2421444"/>
                <a:ext cx="1820672"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July</a:t>
                </a:r>
              </a:p>
            </p:txBody>
          </p:sp>
        </p:grpSp>
      </p:grpSp>
      <p:grpSp>
        <p:nvGrpSpPr>
          <p:cNvPr id="3" name="Group 2">
            <a:extLst>
              <a:ext uri="{FF2B5EF4-FFF2-40B4-BE49-F238E27FC236}">
                <a16:creationId xmlns:a16="http://schemas.microsoft.com/office/drawing/2014/main" id="{A863EFF3-F05E-4DD8-B7A4-47094E02D53D}"/>
              </a:ext>
            </a:extLst>
          </p:cNvPr>
          <p:cNvGrpSpPr/>
          <p:nvPr/>
        </p:nvGrpSpPr>
        <p:grpSpPr>
          <a:xfrm>
            <a:off x="5332985" y="5029201"/>
            <a:ext cx="4116137" cy="1027502"/>
            <a:chOff x="5332985" y="5029201"/>
            <a:chExt cx="4116137" cy="1027502"/>
          </a:xfrm>
        </p:grpSpPr>
        <p:grpSp>
          <p:nvGrpSpPr>
            <p:cNvPr id="18" name="Group 17">
              <a:extLst>
                <a:ext uri="{FF2B5EF4-FFF2-40B4-BE49-F238E27FC236}">
                  <a16:creationId xmlns:a16="http://schemas.microsoft.com/office/drawing/2014/main" id="{5BE07ADC-8C4B-403C-A8CA-6442AF397C86}"/>
                </a:ext>
              </a:extLst>
            </p:cNvPr>
            <p:cNvGrpSpPr/>
            <p:nvPr/>
          </p:nvGrpSpPr>
          <p:grpSpPr>
            <a:xfrm>
              <a:off x="6578137" y="5110843"/>
              <a:ext cx="2870985" cy="878655"/>
              <a:chOff x="6358927" y="4439766"/>
              <a:chExt cx="2870985" cy="878655"/>
            </a:xfrm>
          </p:grpSpPr>
          <p:sp>
            <p:nvSpPr>
              <p:cNvPr id="19" name="Rectangle 18">
                <a:extLst>
                  <a:ext uri="{FF2B5EF4-FFF2-40B4-BE49-F238E27FC236}">
                    <a16:creationId xmlns:a16="http://schemas.microsoft.com/office/drawing/2014/main" id="{141EAE61-3ADF-46DD-90F7-356DAC753184}"/>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BBD47B28-EEB8-4E53-8E6E-C4D491EB5C3C}"/>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305" name="Group 2304">
              <a:extLst>
                <a:ext uri="{FF2B5EF4-FFF2-40B4-BE49-F238E27FC236}">
                  <a16:creationId xmlns:a16="http://schemas.microsoft.com/office/drawing/2014/main" id="{E9778EC2-F0E0-42F1-969F-1EA223F9FC7D}"/>
                </a:ext>
              </a:extLst>
            </p:cNvPr>
            <p:cNvGrpSpPr/>
            <p:nvPr/>
          </p:nvGrpSpPr>
          <p:grpSpPr>
            <a:xfrm>
              <a:off x="5332985" y="5029201"/>
              <a:ext cx="4116137" cy="1027502"/>
              <a:chOff x="4358926" y="5143839"/>
              <a:chExt cx="3197656" cy="798225"/>
            </a:xfrm>
          </p:grpSpPr>
          <p:grpSp>
            <p:nvGrpSpPr>
              <p:cNvPr id="61" name="Group 60">
                <a:extLst>
                  <a:ext uri="{FF2B5EF4-FFF2-40B4-BE49-F238E27FC236}">
                    <a16:creationId xmlns:a16="http://schemas.microsoft.com/office/drawing/2014/main" id="{7EAA65B6-A28B-4E75-9916-35ACFD679FA1}"/>
                  </a:ext>
                </a:extLst>
              </p:cNvPr>
              <p:cNvGrpSpPr/>
              <p:nvPr/>
            </p:nvGrpSpPr>
            <p:grpSpPr>
              <a:xfrm>
                <a:off x="4358926" y="5143839"/>
                <a:ext cx="798225" cy="798225"/>
                <a:chOff x="3863554" y="4784132"/>
                <a:chExt cx="1293597" cy="1293597"/>
              </a:xfrm>
            </p:grpSpPr>
            <p:sp>
              <p:nvSpPr>
                <p:cNvPr id="62" name="Rectangle 61">
                  <a:extLst>
                    <a:ext uri="{FF2B5EF4-FFF2-40B4-BE49-F238E27FC236}">
                      <a16:creationId xmlns:a16="http://schemas.microsoft.com/office/drawing/2014/main" id="{8663F7A9-23D7-48E5-9505-D14F0E0F9C7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3" name="Freeform 36">
                  <a:extLst>
                    <a:ext uri="{FF2B5EF4-FFF2-40B4-BE49-F238E27FC236}">
                      <a16:creationId xmlns:a16="http://schemas.microsoft.com/office/drawing/2014/main" id="{EF8725A0-9C8D-427E-B363-52CFEDCBD08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304" name="Rectangle 2303">
                <a:extLst>
                  <a:ext uri="{FF2B5EF4-FFF2-40B4-BE49-F238E27FC236}">
                    <a16:creationId xmlns:a16="http://schemas.microsoft.com/office/drawing/2014/main" id="{C5417032-FAC4-4EF8-A3E6-78C9C2F0E210}"/>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5" name="Picture Placeholder 4">
            <a:extLst>
              <a:ext uri="{FF2B5EF4-FFF2-40B4-BE49-F238E27FC236}">
                <a16:creationId xmlns:a16="http://schemas.microsoft.com/office/drawing/2014/main" id="{5B2652FE-671A-4C6D-BC18-1B8B6CAF9B84}"/>
              </a:ext>
            </a:extLst>
          </p:cNvPr>
          <p:cNvSpPr>
            <a:spLocks noGrp="1"/>
          </p:cNvSpPr>
          <p:nvPr>
            <p:ph type="pic" sz="quarter" idx="10"/>
          </p:nvPr>
        </p:nvSpPr>
        <p:spPr/>
      </p:sp>
    </p:spTree>
    <p:extLst>
      <p:ext uri="{BB962C8B-B14F-4D97-AF65-F5344CB8AC3E}">
        <p14:creationId xmlns:p14="http://schemas.microsoft.com/office/powerpoint/2010/main" val="411991064"/>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22" presetClass="entr" presetSubtype="1" fill="hold" nodeType="withEffect">
                                  <p:stCondLst>
                                    <p:cond delay="20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22" presetClass="entr" presetSubtype="1" fill="hold" nodeType="withEffect">
                                  <p:stCondLst>
                                    <p:cond delay="225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F3B2C2A-F3EC-414C-B101-C83F5E6582F5}"/>
              </a:ext>
            </a:extLst>
          </p:cNvPr>
          <p:cNvGrpSpPr/>
          <p:nvPr/>
        </p:nvGrpSpPr>
        <p:grpSpPr>
          <a:xfrm>
            <a:off x="1357521" y="3532316"/>
            <a:ext cx="6795929" cy="1487296"/>
            <a:chOff x="1357521" y="3532316"/>
            <a:chExt cx="6795929" cy="1487296"/>
          </a:xfrm>
        </p:grpSpPr>
        <p:grpSp>
          <p:nvGrpSpPr>
            <p:cNvPr id="10" name="Group 9">
              <a:extLst>
                <a:ext uri="{FF2B5EF4-FFF2-40B4-BE49-F238E27FC236}">
                  <a16:creationId xmlns:a16="http://schemas.microsoft.com/office/drawing/2014/main" id="{CB579492-5DC0-4C9E-ACF2-ABFB6A710286}"/>
                </a:ext>
              </a:extLst>
            </p:cNvPr>
            <p:cNvGrpSpPr/>
            <p:nvPr/>
          </p:nvGrpSpPr>
          <p:grpSpPr>
            <a:xfrm>
              <a:off x="4037313" y="3762213"/>
              <a:ext cx="4116137" cy="1027502"/>
              <a:chOff x="5332985" y="5029201"/>
              <a:chExt cx="4116137" cy="1027502"/>
            </a:xfrm>
          </p:grpSpPr>
          <p:grpSp>
            <p:nvGrpSpPr>
              <p:cNvPr id="24" name="Group 23">
                <a:extLst>
                  <a:ext uri="{FF2B5EF4-FFF2-40B4-BE49-F238E27FC236}">
                    <a16:creationId xmlns:a16="http://schemas.microsoft.com/office/drawing/2014/main" id="{18139EBE-42FB-4A2C-BDE4-D9F4B62A2B93}"/>
                  </a:ext>
                </a:extLst>
              </p:cNvPr>
              <p:cNvGrpSpPr/>
              <p:nvPr/>
            </p:nvGrpSpPr>
            <p:grpSpPr>
              <a:xfrm>
                <a:off x="6578137" y="5110843"/>
                <a:ext cx="2870985" cy="878655"/>
                <a:chOff x="6358927" y="4439766"/>
                <a:chExt cx="2870985" cy="878655"/>
              </a:xfrm>
            </p:grpSpPr>
            <p:sp>
              <p:nvSpPr>
                <p:cNvPr id="25" name="Rectangle 24">
                  <a:extLst>
                    <a:ext uri="{FF2B5EF4-FFF2-40B4-BE49-F238E27FC236}">
                      <a16:creationId xmlns:a16="http://schemas.microsoft.com/office/drawing/2014/main" id="{AFAFA759-2196-4513-9E3B-CEB7D609F441}"/>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B75AFCBF-2266-4979-97CB-42C6FFA6F2D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7" name="Group 26">
                <a:extLst>
                  <a:ext uri="{FF2B5EF4-FFF2-40B4-BE49-F238E27FC236}">
                    <a16:creationId xmlns:a16="http://schemas.microsoft.com/office/drawing/2014/main" id="{98E4C663-4904-4540-8AC7-B46E74E198A1}"/>
                  </a:ext>
                </a:extLst>
              </p:cNvPr>
              <p:cNvGrpSpPr/>
              <p:nvPr/>
            </p:nvGrpSpPr>
            <p:grpSpPr>
              <a:xfrm>
                <a:off x="5332985" y="5029201"/>
                <a:ext cx="4116137" cy="1027502"/>
                <a:chOff x="4358926" y="5143839"/>
                <a:chExt cx="3197656" cy="798225"/>
              </a:xfrm>
            </p:grpSpPr>
            <p:grpSp>
              <p:nvGrpSpPr>
                <p:cNvPr id="28" name="Group 27">
                  <a:extLst>
                    <a:ext uri="{FF2B5EF4-FFF2-40B4-BE49-F238E27FC236}">
                      <a16:creationId xmlns:a16="http://schemas.microsoft.com/office/drawing/2014/main" id="{4A5BFD2F-F0FC-415E-A53F-5B6CA1F65AA9}"/>
                    </a:ext>
                  </a:extLst>
                </p:cNvPr>
                <p:cNvGrpSpPr/>
                <p:nvPr/>
              </p:nvGrpSpPr>
              <p:grpSpPr>
                <a:xfrm>
                  <a:off x="4358926" y="5143839"/>
                  <a:ext cx="798225" cy="798225"/>
                  <a:chOff x="3863554" y="4784132"/>
                  <a:chExt cx="1293597" cy="1293597"/>
                </a:xfrm>
              </p:grpSpPr>
              <p:sp>
                <p:nvSpPr>
                  <p:cNvPr id="30" name="Rectangle 29">
                    <a:extLst>
                      <a:ext uri="{FF2B5EF4-FFF2-40B4-BE49-F238E27FC236}">
                        <a16:creationId xmlns:a16="http://schemas.microsoft.com/office/drawing/2014/main" id="{EB8475E2-76AC-4776-A236-DA5CD2E84625}"/>
                      </a:ext>
                    </a:extLst>
                  </p:cNvPr>
                  <p:cNvSpPr/>
                  <p:nvPr/>
                </p:nvSpPr>
                <p:spPr>
                  <a:xfrm>
                    <a:off x="3863554" y="4784132"/>
                    <a:ext cx="1293597" cy="12935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31" name="Freeform 36">
                    <a:extLst>
                      <a:ext uri="{FF2B5EF4-FFF2-40B4-BE49-F238E27FC236}">
                        <a16:creationId xmlns:a16="http://schemas.microsoft.com/office/drawing/2014/main" id="{1E21E567-322A-4486-9BFB-C64E18758811}"/>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9" name="Rectangle 28">
                  <a:extLst>
                    <a:ext uri="{FF2B5EF4-FFF2-40B4-BE49-F238E27FC236}">
                      <a16:creationId xmlns:a16="http://schemas.microsoft.com/office/drawing/2014/main" id="{40C4DE98-BD1D-4D4E-AAB9-BBF2E287874A}"/>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grpSp>
          <p:nvGrpSpPr>
            <p:cNvPr id="32" name="Group 31">
              <a:extLst>
                <a:ext uri="{FF2B5EF4-FFF2-40B4-BE49-F238E27FC236}">
                  <a16:creationId xmlns:a16="http://schemas.microsoft.com/office/drawing/2014/main" id="{59C07E80-0A58-48D0-A317-95D142669CDB}"/>
                </a:ext>
              </a:extLst>
            </p:cNvPr>
            <p:cNvGrpSpPr/>
            <p:nvPr/>
          </p:nvGrpSpPr>
          <p:grpSpPr>
            <a:xfrm>
              <a:off x="1357521" y="3532316"/>
              <a:ext cx="2186126" cy="1487296"/>
              <a:chOff x="9044940" y="3059213"/>
              <a:chExt cx="2186126" cy="1487296"/>
            </a:xfrm>
          </p:grpSpPr>
          <p:grpSp>
            <p:nvGrpSpPr>
              <p:cNvPr id="34" name="Group 33">
                <a:extLst>
                  <a:ext uri="{FF2B5EF4-FFF2-40B4-BE49-F238E27FC236}">
                    <a16:creationId xmlns:a16="http://schemas.microsoft.com/office/drawing/2014/main" id="{5EECA5B3-8758-42EC-B3D2-F35A293C2F32}"/>
                  </a:ext>
                </a:extLst>
              </p:cNvPr>
              <p:cNvGrpSpPr/>
              <p:nvPr/>
            </p:nvGrpSpPr>
            <p:grpSpPr>
              <a:xfrm>
                <a:off x="9538606" y="3059213"/>
                <a:ext cx="1692460" cy="1200329"/>
                <a:chOff x="320040" y="202138"/>
                <a:chExt cx="1692460" cy="1200329"/>
              </a:xfrm>
            </p:grpSpPr>
            <p:sp>
              <p:nvSpPr>
                <p:cNvPr id="37" name="TextBox 36">
                  <a:extLst>
                    <a:ext uri="{FF2B5EF4-FFF2-40B4-BE49-F238E27FC236}">
                      <a16:creationId xmlns:a16="http://schemas.microsoft.com/office/drawing/2014/main" id="{B5A3E896-7E35-4256-BFAF-FFBB3B9ECBA6}"/>
                    </a:ext>
                  </a:extLst>
                </p:cNvPr>
                <p:cNvSpPr txBox="1"/>
                <p:nvPr/>
              </p:nvSpPr>
              <p:spPr>
                <a:xfrm>
                  <a:off x="320040" y="202138"/>
                  <a:ext cx="1148071" cy="1200329"/>
                </a:xfrm>
                <a:prstGeom prst="rect">
                  <a:avLst/>
                </a:prstGeom>
                <a:noFill/>
              </p:spPr>
              <p:txBody>
                <a:bodyPr wrap="none" rtlCol="0" anchor="t">
                  <a:spAutoFit/>
                </a:bodyPr>
                <a:lstStyle/>
                <a:p>
                  <a:r>
                    <a:rPr lang="en-US" sz="72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19</a:t>
                  </a:r>
                  <a:endParaRPr lang="id-ID" sz="24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sp>
              <p:nvSpPr>
                <p:cNvPr id="38" name="Rectangle 37">
                  <a:extLst>
                    <a:ext uri="{FF2B5EF4-FFF2-40B4-BE49-F238E27FC236}">
                      <a16:creationId xmlns:a16="http://schemas.microsoft.com/office/drawing/2014/main" id="{FD6311B1-BB0B-4F3D-BC3B-0EC9342C3E83}"/>
                    </a:ext>
                  </a:extLst>
                </p:cNvPr>
                <p:cNvSpPr/>
                <p:nvPr/>
              </p:nvSpPr>
              <p:spPr>
                <a:xfrm>
                  <a:off x="1407847" y="381391"/>
                  <a:ext cx="604653" cy="400110"/>
                </a:xfrm>
                <a:prstGeom prst="rect">
                  <a:avLst/>
                </a:prstGeom>
              </p:spPr>
              <p:txBody>
                <a:bodyPr wrap="none">
                  <a:spAutoFit/>
                </a:bodyPr>
                <a:lstStyle/>
                <a:p>
                  <a:r>
                    <a:rPr lang="en-US"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/05</a:t>
                  </a:r>
                  <a:endParaRPr lang="id-ID"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grpSp>
          <p:sp>
            <p:nvSpPr>
              <p:cNvPr id="35" name="Rectangle 34">
                <a:extLst>
                  <a:ext uri="{FF2B5EF4-FFF2-40B4-BE49-F238E27FC236}">
                    <a16:creationId xmlns:a16="http://schemas.microsoft.com/office/drawing/2014/main" id="{39F4868C-3B68-4698-A0A6-DD4AA7D2E96A}"/>
                  </a:ext>
                </a:extLst>
              </p:cNvPr>
              <p:cNvSpPr/>
              <p:nvPr/>
            </p:nvSpPr>
            <p:spPr>
              <a:xfrm>
                <a:off x="9044940" y="4146399"/>
                <a:ext cx="2186126" cy="400110"/>
              </a:xfrm>
              <a:prstGeom prst="rect">
                <a:avLst/>
              </a:prstGeom>
            </p:spPr>
            <p:txBody>
              <a:bodyPr wrap="square">
                <a:spAutoFit/>
              </a:bodyPr>
              <a:lstStyle/>
              <a:p>
                <a:pPr algn="r"/>
                <a:r>
                  <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Yesterday </a:t>
                </a:r>
                <a:r>
                  <a:rPr lang="id-ID"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2018</a:t>
                </a:r>
                <a:endPar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endParaRPr>
              </a:p>
            </p:txBody>
          </p:sp>
        </p:grpSp>
      </p:grpSp>
      <p:grpSp>
        <p:nvGrpSpPr>
          <p:cNvPr id="4" name="Group 3">
            <a:extLst>
              <a:ext uri="{FF2B5EF4-FFF2-40B4-BE49-F238E27FC236}">
                <a16:creationId xmlns:a16="http://schemas.microsoft.com/office/drawing/2014/main" id="{911C5636-2E6D-4C20-B6C5-31C58E935C4E}"/>
              </a:ext>
            </a:extLst>
          </p:cNvPr>
          <p:cNvGrpSpPr/>
          <p:nvPr/>
        </p:nvGrpSpPr>
        <p:grpSpPr>
          <a:xfrm>
            <a:off x="1140926" y="1282679"/>
            <a:ext cx="4955074" cy="1957693"/>
            <a:chOff x="1140926" y="1282679"/>
            <a:chExt cx="4955074" cy="1957693"/>
          </a:xfrm>
        </p:grpSpPr>
        <p:sp>
          <p:nvSpPr>
            <p:cNvPr id="39" name="Rectangle: Rounded Corners 38">
              <a:extLst>
                <a:ext uri="{FF2B5EF4-FFF2-40B4-BE49-F238E27FC236}">
                  <a16:creationId xmlns:a16="http://schemas.microsoft.com/office/drawing/2014/main" id="{C2569DAD-41A9-4480-971B-60B0D0AB0991}"/>
                </a:ext>
              </a:extLst>
            </p:cNvPr>
            <p:cNvSpPr/>
            <p:nvPr/>
          </p:nvSpPr>
          <p:spPr>
            <a:xfrm>
              <a:off x="1315660" y="2622109"/>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40" name="Text Placeholder 4">
              <a:extLst>
                <a:ext uri="{FF2B5EF4-FFF2-40B4-BE49-F238E27FC236}">
                  <a16:creationId xmlns:a16="http://schemas.microsoft.com/office/drawing/2014/main" id="{C4E8FD65-CA1A-4815-8EC5-D5211773DFF4}"/>
                </a:ext>
              </a:extLst>
            </p:cNvPr>
            <p:cNvSpPr txBox="1">
              <a:spLocks/>
            </p:cNvSpPr>
            <p:nvPr/>
          </p:nvSpPr>
          <p:spPr>
            <a:xfrm>
              <a:off x="1250736" y="1786117"/>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41" name="Rectangle 40">
              <a:extLst>
                <a:ext uri="{FF2B5EF4-FFF2-40B4-BE49-F238E27FC236}">
                  <a16:creationId xmlns:a16="http://schemas.microsoft.com/office/drawing/2014/main" id="{50B14D16-A100-4D76-9E65-B894B59C7F39}"/>
                </a:ext>
              </a:extLst>
            </p:cNvPr>
            <p:cNvSpPr/>
            <p:nvPr/>
          </p:nvSpPr>
          <p:spPr>
            <a:xfrm>
              <a:off x="1250736" y="1424433"/>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sp>
          <p:nvSpPr>
            <p:cNvPr id="12" name="Rectangle 11">
              <a:extLst>
                <a:ext uri="{FF2B5EF4-FFF2-40B4-BE49-F238E27FC236}">
                  <a16:creationId xmlns:a16="http://schemas.microsoft.com/office/drawing/2014/main" id="{01506DC4-0762-4CEF-9EAE-E0FFEBE6DA35}"/>
                </a:ext>
              </a:extLst>
            </p:cNvPr>
            <p:cNvSpPr/>
            <p:nvPr/>
          </p:nvSpPr>
          <p:spPr>
            <a:xfrm>
              <a:off x="1140926" y="1282679"/>
              <a:ext cx="4955074" cy="1957693"/>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7D3DA9FC-B762-4915-8E6A-AF3CC081AF24}"/>
              </a:ext>
            </a:extLst>
          </p:cNvPr>
          <p:cNvGrpSpPr/>
          <p:nvPr/>
        </p:nvGrpSpPr>
        <p:grpSpPr>
          <a:xfrm>
            <a:off x="6314755" y="1282679"/>
            <a:ext cx="3104647" cy="1957693"/>
            <a:chOff x="6314755" y="1282679"/>
            <a:chExt cx="3104647" cy="1957693"/>
          </a:xfrm>
        </p:grpSpPr>
        <p:sp>
          <p:nvSpPr>
            <p:cNvPr id="42" name="Rectangle 41">
              <a:extLst>
                <a:ext uri="{FF2B5EF4-FFF2-40B4-BE49-F238E27FC236}">
                  <a16:creationId xmlns:a16="http://schemas.microsoft.com/office/drawing/2014/main" id="{DDFB019D-31A8-46F7-A042-044769D579A2}"/>
                </a:ext>
              </a:extLst>
            </p:cNvPr>
            <p:cNvSpPr/>
            <p:nvPr/>
          </p:nvSpPr>
          <p:spPr>
            <a:xfrm>
              <a:off x="6314755" y="1282679"/>
              <a:ext cx="3104647" cy="195769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a:extLst>
                <a:ext uri="{FF2B5EF4-FFF2-40B4-BE49-F238E27FC236}">
                  <a16:creationId xmlns:a16="http://schemas.microsoft.com/office/drawing/2014/main" id="{D066D796-9BBC-4D17-B35D-FD1C16834CF9}"/>
                </a:ext>
              </a:extLst>
            </p:cNvPr>
            <p:cNvSpPr/>
            <p:nvPr/>
          </p:nvSpPr>
          <p:spPr>
            <a:xfrm>
              <a:off x="6540195" y="1594224"/>
              <a:ext cx="2361544" cy="646331"/>
            </a:xfrm>
            <a:prstGeom prst="rect">
              <a:avLst/>
            </a:prstGeom>
          </p:spPr>
          <p:txBody>
            <a:bodyPr wrap="non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Center</a:t>
              </a:r>
            </a:p>
          </p:txBody>
        </p:sp>
        <p:sp>
          <p:nvSpPr>
            <p:cNvPr id="47" name="TextBox 46">
              <a:extLst>
                <a:ext uri="{FF2B5EF4-FFF2-40B4-BE49-F238E27FC236}">
                  <a16:creationId xmlns:a16="http://schemas.microsoft.com/office/drawing/2014/main" id="{AE3AEEED-9399-4180-A5DA-792727BF62F1}"/>
                </a:ext>
              </a:extLst>
            </p:cNvPr>
            <p:cNvSpPr txBox="1"/>
            <p:nvPr/>
          </p:nvSpPr>
          <p:spPr>
            <a:xfrm>
              <a:off x="6561665" y="2133245"/>
              <a:ext cx="1359668" cy="830997"/>
            </a:xfrm>
            <a:prstGeom prst="rect">
              <a:avLst/>
            </a:prstGeom>
            <a:noFill/>
          </p:spPr>
          <p:txBody>
            <a:bodyPr wrap="none" rtlCol="0" anchor="t">
              <a:spAutoFit/>
            </a:bodyPr>
            <a:lstStyle/>
            <a:p>
              <a:r>
                <a:rPr lang="id-ID" sz="48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79</a:t>
              </a:r>
              <a:r>
                <a:rPr lang="id-ID" sz="32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a:t>
              </a:r>
              <a:endParaRPr lang="id-ID"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endParaRPr>
            </a:p>
          </p:txBody>
        </p:sp>
      </p:grpSp>
      <p:sp>
        <p:nvSpPr>
          <p:cNvPr id="6" name="Picture Placeholder 5">
            <a:extLst>
              <a:ext uri="{FF2B5EF4-FFF2-40B4-BE49-F238E27FC236}">
                <a16:creationId xmlns:a16="http://schemas.microsoft.com/office/drawing/2014/main" id="{57417C21-0E5F-4F31-B7CD-D9ED9E43E660}"/>
              </a:ext>
            </a:extLst>
          </p:cNvPr>
          <p:cNvSpPr>
            <a:spLocks noGrp="1"/>
          </p:cNvSpPr>
          <p:nvPr>
            <p:ph type="pic" sz="quarter" idx="24"/>
          </p:nvPr>
        </p:nvSpPr>
        <p:spPr/>
      </p:sp>
    </p:spTree>
    <p:extLst>
      <p:ext uri="{BB962C8B-B14F-4D97-AF65-F5344CB8AC3E}">
        <p14:creationId xmlns:p14="http://schemas.microsoft.com/office/powerpoint/2010/main" val="202754322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Shape 89">
            <a:extLst>
              <a:ext uri="{FF2B5EF4-FFF2-40B4-BE49-F238E27FC236}">
                <a16:creationId xmlns:a16="http://schemas.microsoft.com/office/drawing/2014/main" id="{2CD1A00C-32A4-4FB1-9DCB-E5C65670371F}"/>
              </a:ext>
            </a:extLst>
          </p:cNvPr>
          <p:cNvSpPr/>
          <p:nvPr/>
        </p:nvSpPr>
        <p:spPr>
          <a:xfrm>
            <a:off x="9425" y="310020"/>
            <a:ext cx="7496433" cy="6237960"/>
          </a:xfrm>
          <a:custGeom>
            <a:avLst/>
            <a:gdLst>
              <a:gd name="connsiteX0" fmla="*/ 0 w 7496433"/>
              <a:gd name="connsiteY0" fmla="*/ 0 h 6237960"/>
              <a:gd name="connsiteX1" fmla="*/ 7496433 w 7496433"/>
              <a:gd name="connsiteY1" fmla="*/ 0 h 6237960"/>
              <a:gd name="connsiteX2" fmla="*/ 5762883 w 7496433"/>
              <a:gd name="connsiteY2" fmla="*/ 6237960 h 6237960"/>
              <a:gd name="connsiteX3" fmla="*/ 0 w 7496433"/>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7496433" h="6237960">
                <a:moveTo>
                  <a:pt x="0" y="0"/>
                </a:moveTo>
                <a:lnTo>
                  <a:pt x="7496433" y="0"/>
                </a:lnTo>
                <a:lnTo>
                  <a:pt x="5762883" y="6237960"/>
                </a:lnTo>
                <a:lnTo>
                  <a:pt x="0" y="6237960"/>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cxnSp>
        <p:nvCxnSpPr>
          <p:cNvPr id="84" name="Straight Connector 83">
            <a:extLst>
              <a:ext uri="{FF2B5EF4-FFF2-40B4-BE49-F238E27FC236}">
                <a16:creationId xmlns:a16="http://schemas.microsoft.com/office/drawing/2014/main" id="{EF55DE8C-5B8B-4894-A5D6-20098B84547B}"/>
              </a:ext>
            </a:extLst>
          </p:cNvPr>
          <p:cNvCxnSpPr>
            <a:cxnSpLocks/>
          </p:cNvCxnSpPr>
          <p:nvPr/>
        </p:nvCxnSpPr>
        <p:spPr>
          <a:xfrm flipV="1">
            <a:off x="617794" y="0"/>
            <a:ext cx="0" cy="6858000"/>
          </a:xfrm>
          <a:prstGeom prst="line">
            <a:avLst/>
          </a:prstGeom>
          <a:ln>
            <a:solidFill>
              <a:schemeClr val="bg1">
                <a:alpha val="4000"/>
              </a:schemeClr>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8C4ADA70-55FE-49E6-80D3-6D9F9917A16C}"/>
              </a:ext>
            </a:extLst>
          </p:cNvPr>
          <p:cNvGrpSpPr/>
          <p:nvPr/>
        </p:nvGrpSpPr>
        <p:grpSpPr>
          <a:xfrm>
            <a:off x="595063" y="1638462"/>
            <a:ext cx="5500937" cy="997339"/>
            <a:chOff x="595063" y="1638462"/>
            <a:chExt cx="5500937" cy="997339"/>
          </a:xfrm>
        </p:grpSpPr>
        <p:grpSp>
          <p:nvGrpSpPr>
            <p:cNvPr id="56" name="Group 55">
              <a:extLst>
                <a:ext uri="{FF2B5EF4-FFF2-40B4-BE49-F238E27FC236}">
                  <a16:creationId xmlns:a16="http://schemas.microsoft.com/office/drawing/2014/main" id="{F8F7DF0D-39AC-4907-A2EE-CEEAF46B723F}"/>
                </a:ext>
              </a:extLst>
            </p:cNvPr>
            <p:cNvGrpSpPr/>
            <p:nvPr/>
          </p:nvGrpSpPr>
          <p:grpSpPr>
            <a:xfrm>
              <a:off x="2405894" y="1638462"/>
              <a:ext cx="3690106" cy="997339"/>
              <a:chOff x="14297370" y="1174010"/>
              <a:chExt cx="5904170" cy="1595743"/>
            </a:xfrm>
          </p:grpSpPr>
          <p:sp>
            <p:nvSpPr>
              <p:cNvPr id="57" name="Rectangle 56">
                <a:extLst>
                  <a:ext uri="{FF2B5EF4-FFF2-40B4-BE49-F238E27FC236}">
                    <a16:creationId xmlns:a16="http://schemas.microsoft.com/office/drawing/2014/main" id="{245BB877-AD87-4DB4-A311-E963185F638D}"/>
                  </a:ext>
                </a:extLst>
              </p:cNvPr>
              <p:cNvSpPr/>
              <p:nvPr/>
            </p:nvSpPr>
            <p:spPr>
              <a:xfrm>
                <a:off x="14297370" y="1174010"/>
                <a:ext cx="3262288" cy="541687"/>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58" name="Rectangle 57">
                <a:extLst>
                  <a:ext uri="{FF2B5EF4-FFF2-40B4-BE49-F238E27FC236}">
                    <a16:creationId xmlns:a16="http://schemas.microsoft.com/office/drawing/2014/main" id="{0D68EDC3-469E-4A74-84BA-AC00F6C0272D}"/>
                  </a:ext>
                </a:extLst>
              </p:cNvPr>
              <p:cNvSpPr/>
              <p:nvPr/>
            </p:nvSpPr>
            <p:spPr>
              <a:xfrm>
                <a:off x="14297370" y="1677146"/>
                <a:ext cx="5904170" cy="109260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p>
            </p:txBody>
          </p:sp>
        </p:grpSp>
        <p:sp>
          <p:nvSpPr>
            <p:cNvPr id="85" name="Rectangle 84">
              <a:extLst>
                <a:ext uri="{FF2B5EF4-FFF2-40B4-BE49-F238E27FC236}">
                  <a16:creationId xmlns:a16="http://schemas.microsoft.com/office/drawing/2014/main" id="{A919BD70-8772-496A-8C6F-24858F1EE76E}"/>
                </a:ext>
              </a:extLst>
            </p:cNvPr>
            <p:cNvSpPr/>
            <p:nvPr/>
          </p:nvSpPr>
          <p:spPr>
            <a:xfrm flipH="1">
              <a:off x="595063" y="169096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2017</a:t>
              </a:r>
            </a:p>
          </p:txBody>
        </p:sp>
      </p:grpSp>
      <p:grpSp>
        <p:nvGrpSpPr>
          <p:cNvPr id="4" name="Group 3">
            <a:extLst>
              <a:ext uri="{FF2B5EF4-FFF2-40B4-BE49-F238E27FC236}">
                <a16:creationId xmlns:a16="http://schemas.microsoft.com/office/drawing/2014/main" id="{8F15BF1E-E68B-4F41-AC49-557DD04BCE26}"/>
              </a:ext>
            </a:extLst>
          </p:cNvPr>
          <p:cNvGrpSpPr/>
          <p:nvPr/>
        </p:nvGrpSpPr>
        <p:grpSpPr>
          <a:xfrm>
            <a:off x="595063" y="3042577"/>
            <a:ext cx="5093182" cy="813058"/>
            <a:chOff x="595063" y="3042577"/>
            <a:chExt cx="5093182" cy="813058"/>
          </a:xfrm>
        </p:grpSpPr>
        <p:grpSp>
          <p:nvGrpSpPr>
            <p:cNvPr id="63" name="Group 62">
              <a:extLst>
                <a:ext uri="{FF2B5EF4-FFF2-40B4-BE49-F238E27FC236}">
                  <a16:creationId xmlns:a16="http://schemas.microsoft.com/office/drawing/2014/main" id="{08BE1F37-DB1F-41F7-99F5-CE1EC4FE2A6E}"/>
                </a:ext>
              </a:extLst>
            </p:cNvPr>
            <p:cNvGrpSpPr/>
            <p:nvPr/>
          </p:nvGrpSpPr>
          <p:grpSpPr>
            <a:xfrm>
              <a:off x="2405894" y="3042577"/>
              <a:ext cx="3282351" cy="813058"/>
              <a:chOff x="14297370" y="1174010"/>
              <a:chExt cx="5251761" cy="1300893"/>
            </a:xfrm>
          </p:grpSpPr>
          <p:sp>
            <p:nvSpPr>
              <p:cNvPr id="64" name="Rectangle 63">
                <a:extLst>
                  <a:ext uri="{FF2B5EF4-FFF2-40B4-BE49-F238E27FC236}">
                    <a16:creationId xmlns:a16="http://schemas.microsoft.com/office/drawing/2014/main" id="{F6DD7E15-2C5D-4214-8035-88A4C25C3AFA}"/>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5" name="Rectangle 64">
                <a:extLst>
                  <a:ext uri="{FF2B5EF4-FFF2-40B4-BE49-F238E27FC236}">
                    <a16:creationId xmlns:a16="http://schemas.microsoft.com/office/drawing/2014/main" id="{70258595-3C31-4940-8166-11B6B5517E0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6" name="Rectangle 85">
              <a:extLst>
                <a:ext uri="{FF2B5EF4-FFF2-40B4-BE49-F238E27FC236}">
                  <a16:creationId xmlns:a16="http://schemas.microsoft.com/office/drawing/2014/main" id="{0A2863AD-8E5A-4286-80CC-1D28401D3EF5}"/>
                </a:ext>
              </a:extLst>
            </p:cNvPr>
            <p:cNvSpPr/>
            <p:nvPr/>
          </p:nvSpPr>
          <p:spPr>
            <a:xfrm flipH="1">
              <a:off x="595063" y="3176724"/>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2016</a:t>
              </a:r>
            </a:p>
          </p:txBody>
        </p:sp>
      </p:grpSp>
      <p:grpSp>
        <p:nvGrpSpPr>
          <p:cNvPr id="5" name="Group 4">
            <a:extLst>
              <a:ext uri="{FF2B5EF4-FFF2-40B4-BE49-F238E27FC236}">
                <a16:creationId xmlns:a16="http://schemas.microsoft.com/office/drawing/2014/main" id="{B079FA2F-4191-4F58-B47C-C2185ECC6F3A}"/>
              </a:ext>
            </a:extLst>
          </p:cNvPr>
          <p:cNvGrpSpPr/>
          <p:nvPr/>
        </p:nvGrpSpPr>
        <p:grpSpPr>
          <a:xfrm>
            <a:off x="595063" y="4195452"/>
            <a:ext cx="5093182" cy="813058"/>
            <a:chOff x="595063" y="4195452"/>
            <a:chExt cx="5093182" cy="813058"/>
          </a:xfrm>
        </p:grpSpPr>
        <p:grpSp>
          <p:nvGrpSpPr>
            <p:cNvPr id="66" name="Group 65">
              <a:extLst>
                <a:ext uri="{FF2B5EF4-FFF2-40B4-BE49-F238E27FC236}">
                  <a16:creationId xmlns:a16="http://schemas.microsoft.com/office/drawing/2014/main" id="{35517933-C773-448D-9C01-02AC524B9AFB}"/>
                </a:ext>
              </a:extLst>
            </p:cNvPr>
            <p:cNvGrpSpPr/>
            <p:nvPr/>
          </p:nvGrpSpPr>
          <p:grpSpPr>
            <a:xfrm>
              <a:off x="2405894" y="4195452"/>
              <a:ext cx="3282351" cy="813058"/>
              <a:chOff x="14297370" y="1174010"/>
              <a:chExt cx="5251761" cy="1300893"/>
            </a:xfrm>
          </p:grpSpPr>
          <p:sp>
            <p:nvSpPr>
              <p:cNvPr id="67" name="Rectangle 66">
                <a:extLst>
                  <a:ext uri="{FF2B5EF4-FFF2-40B4-BE49-F238E27FC236}">
                    <a16:creationId xmlns:a16="http://schemas.microsoft.com/office/drawing/2014/main" id="{2FE0070F-26B5-4F53-AB23-B53B45DD20D8}"/>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8" name="Rectangle 67">
                <a:extLst>
                  <a:ext uri="{FF2B5EF4-FFF2-40B4-BE49-F238E27FC236}">
                    <a16:creationId xmlns:a16="http://schemas.microsoft.com/office/drawing/2014/main" id="{4CD20A0A-1E6F-459D-9886-08C8EEAD99A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7" name="Rectangle 86">
              <a:extLst>
                <a:ext uri="{FF2B5EF4-FFF2-40B4-BE49-F238E27FC236}">
                  <a16:creationId xmlns:a16="http://schemas.microsoft.com/office/drawing/2014/main" id="{037B8DF7-C759-41CB-9CD4-4C2CA59F2453}"/>
                </a:ext>
              </a:extLst>
            </p:cNvPr>
            <p:cNvSpPr/>
            <p:nvPr/>
          </p:nvSpPr>
          <p:spPr>
            <a:xfrm flipH="1">
              <a:off x="595063" y="432959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2015</a:t>
              </a:r>
            </a:p>
          </p:txBody>
        </p:sp>
      </p:grpSp>
      <p:grpSp>
        <p:nvGrpSpPr>
          <p:cNvPr id="2" name="Group 1">
            <a:extLst>
              <a:ext uri="{FF2B5EF4-FFF2-40B4-BE49-F238E27FC236}">
                <a16:creationId xmlns:a16="http://schemas.microsoft.com/office/drawing/2014/main" id="{1DE57670-B300-4EE3-8255-CEC8311C76EC}"/>
              </a:ext>
            </a:extLst>
          </p:cNvPr>
          <p:cNvGrpSpPr/>
          <p:nvPr/>
        </p:nvGrpSpPr>
        <p:grpSpPr>
          <a:xfrm>
            <a:off x="1992482" y="1853550"/>
            <a:ext cx="204990" cy="3943132"/>
            <a:chOff x="1992482" y="1853550"/>
            <a:chExt cx="204990" cy="3943132"/>
          </a:xfrm>
        </p:grpSpPr>
        <p:cxnSp>
          <p:nvCxnSpPr>
            <p:cNvPr id="47" name="Straight Connector 46">
              <a:extLst>
                <a:ext uri="{FF2B5EF4-FFF2-40B4-BE49-F238E27FC236}">
                  <a16:creationId xmlns:a16="http://schemas.microsoft.com/office/drawing/2014/main" id="{0EC72CF8-E532-44C0-8A31-FC82D921A67C}"/>
                </a:ext>
              </a:extLst>
            </p:cNvPr>
            <p:cNvCxnSpPr>
              <a:cxnSpLocks/>
              <a:endCxn id="51" idx="0"/>
            </p:cNvCxnSpPr>
            <p:nvPr/>
          </p:nvCxnSpPr>
          <p:spPr>
            <a:xfrm>
              <a:off x="2094977" y="1966971"/>
              <a:ext cx="0" cy="3674498"/>
            </a:xfrm>
            <a:prstGeom prst="line">
              <a:avLst/>
            </a:prstGeom>
            <a:ln w="12700">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DCDC2D42-D2FF-40B8-95B3-B03E3796C606}"/>
                </a:ext>
              </a:extLst>
            </p:cNvPr>
            <p:cNvSpPr/>
            <p:nvPr/>
          </p:nvSpPr>
          <p:spPr>
            <a:xfrm>
              <a:off x="1992482" y="1853550"/>
              <a:ext cx="204990" cy="204989"/>
            </a:xfrm>
            <a:prstGeom prst="ellipse">
              <a:avLst/>
            </a:prstGeom>
            <a:solidFill>
              <a:schemeClr val="bg1">
                <a:lumMod val="95000"/>
              </a:schemeClr>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49" name="Oval 48">
              <a:extLst>
                <a:ext uri="{FF2B5EF4-FFF2-40B4-BE49-F238E27FC236}">
                  <a16:creationId xmlns:a16="http://schemas.microsoft.com/office/drawing/2014/main" id="{2BDE3B2F-29C2-45D7-A793-06155C2F7193}"/>
                </a:ext>
              </a:extLst>
            </p:cNvPr>
            <p:cNvSpPr/>
            <p:nvPr/>
          </p:nvSpPr>
          <p:spPr>
            <a:xfrm>
              <a:off x="2017369" y="3335720"/>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0" name="Oval 49">
              <a:extLst>
                <a:ext uri="{FF2B5EF4-FFF2-40B4-BE49-F238E27FC236}">
                  <a16:creationId xmlns:a16="http://schemas.microsoft.com/office/drawing/2014/main" id="{49138536-C0CC-419D-8E64-86D68EFFA382}"/>
                </a:ext>
              </a:extLst>
            </p:cNvPr>
            <p:cNvSpPr/>
            <p:nvPr/>
          </p:nvSpPr>
          <p:spPr>
            <a:xfrm>
              <a:off x="2017369" y="4488595"/>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1" name="Oval 50">
              <a:extLst>
                <a:ext uri="{FF2B5EF4-FFF2-40B4-BE49-F238E27FC236}">
                  <a16:creationId xmlns:a16="http://schemas.microsoft.com/office/drawing/2014/main" id="{83073909-BA8C-4FF3-82A3-512E854B3361}"/>
                </a:ext>
              </a:extLst>
            </p:cNvPr>
            <p:cNvSpPr/>
            <p:nvPr/>
          </p:nvSpPr>
          <p:spPr>
            <a:xfrm>
              <a:off x="2017369" y="5641468"/>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grpSp>
      <p:grpSp>
        <p:nvGrpSpPr>
          <p:cNvPr id="6" name="Group 5">
            <a:extLst>
              <a:ext uri="{FF2B5EF4-FFF2-40B4-BE49-F238E27FC236}">
                <a16:creationId xmlns:a16="http://schemas.microsoft.com/office/drawing/2014/main" id="{73D7C9E5-A872-4934-B5C0-0EC2C9FB39EF}"/>
              </a:ext>
            </a:extLst>
          </p:cNvPr>
          <p:cNvGrpSpPr/>
          <p:nvPr/>
        </p:nvGrpSpPr>
        <p:grpSpPr>
          <a:xfrm>
            <a:off x="595063" y="5348325"/>
            <a:ext cx="5093182" cy="813058"/>
            <a:chOff x="595063" y="5348325"/>
            <a:chExt cx="5093182" cy="813058"/>
          </a:xfrm>
        </p:grpSpPr>
        <p:grpSp>
          <p:nvGrpSpPr>
            <p:cNvPr id="69" name="Group 68">
              <a:extLst>
                <a:ext uri="{FF2B5EF4-FFF2-40B4-BE49-F238E27FC236}">
                  <a16:creationId xmlns:a16="http://schemas.microsoft.com/office/drawing/2014/main" id="{B14C56FF-90D8-468B-8AB7-45E1D6E3A72C}"/>
                </a:ext>
              </a:extLst>
            </p:cNvPr>
            <p:cNvGrpSpPr/>
            <p:nvPr/>
          </p:nvGrpSpPr>
          <p:grpSpPr>
            <a:xfrm>
              <a:off x="2405894" y="5348325"/>
              <a:ext cx="3282351" cy="813058"/>
              <a:chOff x="14297370" y="1174010"/>
              <a:chExt cx="5251761" cy="1300893"/>
            </a:xfrm>
          </p:grpSpPr>
          <p:sp>
            <p:nvSpPr>
              <p:cNvPr id="70" name="Rectangle 69">
                <a:extLst>
                  <a:ext uri="{FF2B5EF4-FFF2-40B4-BE49-F238E27FC236}">
                    <a16:creationId xmlns:a16="http://schemas.microsoft.com/office/drawing/2014/main" id="{174B0DBC-FF5C-4ECB-8CBE-E81A4C418DE2}"/>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71" name="Rectangle 70">
                <a:extLst>
                  <a:ext uri="{FF2B5EF4-FFF2-40B4-BE49-F238E27FC236}">
                    <a16:creationId xmlns:a16="http://schemas.microsoft.com/office/drawing/2014/main" id="{C93C3854-44C1-4442-9984-D036150F4727}"/>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8" name="Rectangle 87">
              <a:extLst>
                <a:ext uri="{FF2B5EF4-FFF2-40B4-BE49-F238E27FC236}">
                  <a16:creationId xmlns:a16="http://schemas.microsoft.com/office/drawing/2014/main" id="{DAE4C1B1-F5A0-4F1D-BCC1-2CCCF0DAFC5F}"/>
                </a:ext>
              </a:extLst>
            </p:cNvPr>
            <p:cNvSpPr/>
            <p:nvPr/>
          </p:nvSpPr>
          <p:spPr>
            <a:xfrm flipH="1">
              <a:off x="595063" y="5482472"/>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2014</a:t>
              </a:r>
            </a:p>
          </p:txBody>
        </p:sp>
      </p:grpSp>
      <p:grpSp>
        <p:nvGrpSpPr>
          <p:cNvPr id="9" name="Group 8">
            <a:extLst>
              <a:ext uri="{FF2B5EF4-FFF2-40B4-BE49-F238E27FC236}">
                <a16:creationId xmlns:a16="http://schemas.microsoft.com/office/drawing/2014/main" id="{4CDE0ED3-0EF7-4CB3-BDB8-85A676390F5F}"/>
              </a:ext>
            </a:extLst>
          </p:cNvPr>
          <p:cNvGrpSpPr/>
          <p:nvPr/>
        </p:nvGrpSpPr>
        <p:grpSpPr>
          <a:xfrm>
            <a:off x="718850" y="551645"/>
            <a:ext cx="4881850" cy="776797"/>
            <a:chOff x="718850" y="551645"/>
            <a:chExt cx="4881850" cy="776797"/>
          </a:xfrm>
        </p:grpSpPr>
        <p:sp>
          <p:nvSpPr>
            <p:cNvPr id="59" name="TextBox 58">
              <a:extLst>
                <a:ext uri="{FF2B5EF4-FFF2-40B4-BE49-F238E27FC236}">
                  <a16:creationId xmlns:a16="http://schemas.microsoft.com/office/drawing/2014/main" id="{C522BA72-460A-4410-90C9-439D77BF0F5F}"/>
                </a:ext>
              </a:extLst>
            </p:cNvPr>
            <p:cNvSpPr txBox="1"/>
            <p:nvPr/>
          </p:nvSpPr>
          <p:spPr>
            <a:xfrm>
              <a:off x="718850" y="843694"/>
              <a:ext cx="4881850"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Agenda</a:t>
              </a:r>
              <a:endParaRPr lang="en-US" sz="3000" dirty="0">
                <a:solidFill>
                  <a:schemeClr val="bg1"/>
                </a:solidFill>
                <a:latin typeface="Nexa Bold" panose="02000000000000000000" pitchFamily="50" charset="0"/>
              </a:endParaRPr>
            </a:p>
          </p:txBody>
        </p:sp>
        <p:grpSp>
          <p:nvGrpSpPr>
            <p:cNvPr id="60" name="Group 59">
              <a:extLst>
                <a:ext uri="{FF2B5EF4-FFF2-40B4-BE49-F238E27FC236}">
                  <a16:creationId xmlns:a16="http://schemas.microsoft.com/office/drawing/2014/main" id="{44C3E03F-5BCE-41FD-9F15-015C2FFFFAC1}"/>
                </a:ext>
              </a:extLst>
            </p:cNvPr>
            <p:cNvGrpSpPr/>
            <p:nvPr/>
          </p:nvGrpSpPr>
          <p:grpSpPr>
            <a:xfrm>
              <a:off x="823027" y="551645"/>
              <a:ext cx="3047731" cy="252377"/>
              <a:chOff x="619226" y="1181629"/>
              <a:chExt cx="3047731" cy="252377"/>
            </a:xfrm>
          </p:grpSpPr>
          <p:sp>
            <p:nvSpPr>
              <p:cNvPr id="61" name="Rectangle 60">
                <a:extLst>
                  <a:ext uri="{FF2B5EF4-FFF2-40B4-BE49-F238E27FC236}">
                    <a16:creationId xmlns:a16="http://schemas.microsoft.com/office/drawing/2014/main" id="{7BBB6E35-CB77-4026-8AD8-7B02B61DFFCC}"/>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2" name="Freeform: Shape 61">
                <a:extLst>
                  <a:ext uri="{FF2B5EF4-FFF2-40B4-BE49-F238E27FC236}">
                    <a16:creationId xmlns:a16="http://schemas.microsoft.com/office/drawing/2014/main" id="{D5BE189F-10C8-4805-9BE4-5DDC9589757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sp>
        <p:nvSpPr>
          <p:cNvPr id="93" name="Freeform: Shape 92">
            <a:extLst>
              <a:ext uri="{FF2B5EF4-FFF2-40B4-BE49-F238E27FC236}">
                <a16:creationId xmlns:a16="http://schemas.microsoft.com/office/drawing/2014/main" id="{AA72352D-F912-4A8C-ABEC-DAE8DD7DB1E5}"/>
              </a:ext>
            </a:extLst>
          </p:cNvPr>
          <p:cNvSpPr/>
          <p:nvPr/>
        </p:nvSpPr>
        <p:spPr>
          <a:xfrm rot="10800000">
            <a:off x="5942066" y="5359685"/>
            <a:ext cx="668537" cy="1202823"/>
          </a:xfrm>
          <a:custGeom>
            <a:avLst/>
            <a:gdLst>
              <a:gd name="connsiteX0" fmla="*/ 334269 w 668537"/>
              <a:gd name="connsiteY0" fmla="*/ 1202823 h 1202823"/>
              <a:gd name="connsiteX1" fmla="*/ 0 w 668537"/>
              <a:gd name="connsiteY1" fmla="*/ 0 h 1202823"/>
              <a:gd name="connsiteX2" fmla="*/ 668537 w 668537"/>
              <a:gd name="connsiteY2" fmla="*/ 0 h 1202823"/>
            </a:gdLst>
            <a:ahLst/>
            <a:cxnLst>
              <a:cxn ang="0">
                <a:pos x="connsiteX0" y="connsiteY0"/>
              </a:cxn>
              <a:cxn ang="0">
                <a:pos x="connsiteX1" y="connsiteY1"/>
              </a:cxn>
              <a:cxn ang="0">
                <a:pos x="connsiteX2" y="connsiteY2"/>
              </a:cxn>
            </a:cxnLst>
            <a:rect l="l" t="t" r="r" b="b"/>
            <a:pathLst>
              <a:path w="668537" h="1202823">
                <a:moveTo>
                  <a:pt x="334269" y="1202823"/>
                </a:moveTo>
                <a:lnTo>
                  <a:pt x="0" y="0"/>
                </a:lnTo>
                <a:lnTo>
                  <a:pt x="668537" y="0"/>
                </a:lnTo>
                <a:close/>
              </a:path>
            </a:pathLst>
          </a:custGeom>
          <a:solidFill>
            <a:schemeClr val="accent4">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40" name="Group 39">
            <a:extLst>
              <a:ext uri="{FF2B5EF4-FFF2-40B4-BE49-F238E27FC236}">
                <a16:creationId xmlns:a16="http://schemas.microsoft.com/office/drawing/2014/main" id="{CFE2714B-46A5-4E46-893E-4CCBCAFDB680}"/>
              </a:ext>
            </a:extLst>
          </p:cNvPr>
          <p:cNvGrpSpPr/>
          <p:nvPr/>
        </p:nvGrpSpPr>
        <p:grpSpPr>
          <a:xfrm>
            <a:off x="0" y="0"/>
            <a:ext cx="12192000" cy="6858000"/>
            <a:chOff x="0" y="0"/>
            <a:chExt cx="1968285" cy="6858000"/>
          </a:xfrm>
          <a:solidFill>
            <a:srgbClr val="2E2E2E"/>
          </a:solidFill>
        </p:grpSpPr>
        <p:sp>
          <p:nvSpPr>
            <p:cNvPr id="41" name="Freeform: Shape 40">
              <a:extLst>
                <a:ext uri="{FF2B5EF4-FFF2-40B4-BE49-F238E27FC236}">
                  <a16:creationId xmlns:a16="http://schemas.microsoft.com/office/drawing/2014/main" id="{DC7579D0-00A0-4943-8157-12AD91847983}"/>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Freeform: Shape 41">
              <a:extLst>
                <a:ext uri="{FF2B5EF4-FFF2-40B4-BE49-F238E27FC236}">
                  <a16:creationId xmlns:a16="http://schemas.microsoft.com/office/drawing/2014/main" id="{3184C203-2E7D-43F3-A518-F023DBE2F363}"/>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0" name="Picture Placeholder 9">
            <a:extLst>
              <a:ext uri="{FF2B5EF4-FFF2-40B4-BE49-F238E27FC236}">
                <a16:creationId xmlns:a16="http://schemas.microsoft.com/office/drawing/2014/main" id="{12BB38AA-36A7-4E42-B30A-1371172F887F}"/>
              </a:ext>
            </a:extLst>
          </p:cNvPr>
          <p:cNvSpPr>
            <a:spLocks noGrp="1"/>
          </p:cNvSpPr>
          <p:nvPr>
            <p:ph type="pic" sz="quarter" idx="10"/>
          </p:nvPr>
        </p:nvSpPr>
        <p:spPr/>
      </p:sp>
    </p:spTree>
    <p:extLst>
      <p:ext uri="{BB962C8B-B14F-4D97-AF65-F5344CB8AC3E}">
        <p14:creationId xmlns:p14="http://schemas.microsoft.com/office/powerpoint/2010/main" val="351334653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1000" fill="hold"/>
                                        <p:tgtEl>
                                          <p:spTgt spid="93"/>
                                        </p:tgtEl>
                                        <p:attrNameLst>
                                          <p:attrName>ppt_x</p:attrName>
                                        </p:attrNameLst>
                                      </p:cBhvr>
                                      <p:tavLst>
                                        <p:tav tm="0">
                                          <p:val>
                                            <p:strVal val="0-#ppt_w/2"/>
                                          </p:val>
                                        </p:tav>
                                        <p:tav tm="100000">
                                          <p:val>
                                            <p:strVal val="#ppt_x"/>
                                          </p:val>
                                        </p:tav>
                                      </p:tavLst>
                                    </p:anim>
                                    <p:anim calcmode="lin" valueType="num">
                                      <p:cBhvr additive="base">
                                        <p:cTn id="8" dur="10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1000" fill="hold"/>
                                        <p:tgtEl>
                                          <p:spTgt spid="90"/>
                                        </p:tgtEl>
                                        <p:attrNameLst>
                                          <p:attrName>ppt_x</p:attrName>
                                        </p:attrNameLst>
                                      </p:cBhvr>
                                      <p:tavLst>
                                        <p:tav tm="0">
                                          <p:val>
                                            <p:strVal val="0-#ppt_w/2"/>
                                          </p:val>
                                        </p:tav>
                                        <p:tav tm="100000">
                                          <p:val>
                                            <p:strVal val="#ppt_x"/>
                                          </p:val>
                                        </p:tav>
                                      </p:tavLst>
                                    </p:anim>
                                    <p:anim calcmode="lin" valueType="num">
                                      <p:cBhvr additive="base">
                                        <p:cTn id="12" dur="1000" fill="hold"/>
                                        <p:tgtEl>
                                          <p:spTgt spid="90"/>
                                        </p:tgtEl>
                                        <p:attrNameLst>
                                          <p:attrName>ppt_y</p:attrName>
                                        </p:attrNameLst>
                                      </p:cBhvr>
                                      <p:tavLst>
                                        <p:tav tm="0">
                                          <p:val>
                                            <p:strVal val="#ppt_y"/>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par>
                          <p:cTn id="21" fill="hold">
                            <p:stCondLst>
                              <p:cond delay="1750"/>
                            </p:stCondLst>
                            <p:childTnLst>
                              <p:par>
                                <p:cTn id="22" presetID="2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childTnLst>
                          </p:cTn>
                        </p:par>
                        <p:par>
                          <p:cTn id="29" fill="hold">
                            <p:stCondLst>
                              <p:cond delay="2750"/>
                            </p:stCondLst>
                            <p:childTnLst>
                              <p:par>
                                <p:cTn id="30" presetID="2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par>
                          <p:cTn id="33" fill="hold">
                            <p:stCondLst>
                              <p:cond delay="3250"/>
                            </p:stCondLst>
                            <p:childTnLst>
                              <p:par>
                                <p:cTn id="34" presetID="22" presetClass="entr" presetSubtype="8"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7E3E3EC4-5A76-477C-839A-6E17EBE78F7E}"/>
              </a:ext>
            </a:extLst>
          </p:cNvPr>
          <p:cNvSpPr/>
          <p:nvPr/>
        </p:nvSpPr>
        <p:spPr>
          <a:xfrm flipH="1">
            <a:off x="0" y="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a:extLst>
              <a:ext uri="{FF2B5EF4-FFF2-40B4-BE49-F238E27FC236}">
                <a16:creationId xmlns:a16="http://schemas.microsoft.com/office/drawing/2014/main" id="{62EABC9C-9FF1-4053-86F4-CD5C44CCCC66}"/>
              </a:ext>
            </a:extLst>
          </p:cNvPr>
          <p:cNvGrpSpPr/>
          <p:nvPr/>
        </p:nvGrpSpPr>
        <p:grpSpPr>
          <a:xfrm>
            <a:off x="8807348" y="4407304"/>
            <a:ext cx="791292" cy="791287"/>
            <a:chOff x="2925302" y="5882595"/>
            <a:chExt cx="299473" cy="299471"/>
          </a:xfrm>
        </p:grpSpPr>
        <p:sp>
          <p:nvSpPr>
            <p:cNvPr id="11" name="Oval 10">
              <a:extLst>
                <a:ext uri="{FF2B5EF4-FFF2-40B4-BE49-F238E27FC236}">
                  <a16:creationId xmlns:a16="http://schemas.microsoft.com/office/drawing/2014/main" id="{B4EE9853-933D-427C-B28C-7C2BCF994799}"/>
                </a:ext>
              </a:extLst>
            </p:cNvPr>
            <p:cNvSpPr/>
            <p:nvPr/>
          </p:nvSpPr>
          <p:spPr>
            <a:xfrm>
              <a:off x="2925302" y="5882595"/>
              <a:ext cx="299473" cy="299471"/>
            </a:xfrm>
            <a:prstGeom prst="ellipse">
              <a:avLst/>
            </a:prstGeom>
            <a:solidFill>
              <a:schemeClr val="accent4"/>
            </a:solidFill>
            <a:ln>
              <a:noFill/>
            </a:ln>
            <a:effectLst>
              <a:outerShdw blurRad="381000" dist="292100" dir="2700000" sx="75000" sy="7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12" name="Freeform 5">
              <a:extLst>
                <a:ext uri="{FF2B5EF4-FFF2-40B4-BE49-F238E27FC236}">
                  <a16:creationId xmlns:a16="http://schemas.microsoft.com/office/drawing/2014/main" id="{58313AEA-2BD1-48A7-89D5-D087496A1A4B}"/>
                </a:ext>
              </a:extLst>
            </p:cNvPr>
            <p:cNvSpPr>
              <a:spLocks noChangeArrowheads="1"/>
            </p:cNvSpPr>
            <p:nvPr/>
          </p:nvSpPr>
          <p:spPr bwMode="auto">
            <a:xfrm>
              <a:off x="3045921" y="5981935"/>
              <a:ext cx="58234" cy="10079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sz="1125" dirty="0">
                <a:solidFill>
                  <a:schemeClr val="bg1"/>
                </a:solidFill>
              </a:endParaRPr>
            </a:p>
          </p:txBody>
        </p:sp>
      </p:grpSp>
      <p:grpSp>
        <p:nvGrpSpPr>
          <p:cNvPr id="2" name="Group 1">
            <a:extLst>
              <a:ext uri="{FF2B5EF4-FFF2-40B4-BE49-F238E27FC236}">
                <a16:creationId xmlns:a16="http://schemas.microsoft.com/office/drawing/2014/main" id="{30986203-4E29-4468-9E3B-3E9B7AF813B4}"/>
              </a:ext>
            </a:extLst>
          </p:cNvPr>
          <p:cNvGrpSpPr/>
          <p:nvPr/>
        </p:nvGrpSpPr>
        <p:grpSpPr>
          <a:xfrm>
            <a:off x="515938" y="4251725"/>
            <a:ext cx="5364367" cy="1383689"/>
            <a:chOff x="515938" y="4251725"/>
            <a:chExt cx="5364367" cy="1383689"/>
          </a:xfrm>
        </p:grpSpPr>
        <p:sp>
          <p:nvSpPr>
            <p:cNvPr id="37" name="Freeform: Shape 36">
              <a:extLst>
                <a:ext uri="{FF2B5EF4-FFF2-40B4-BE49-F238E27FC236}">
                  <a16:creationId xmlns:a16="http://schemas.microsoft.com/office/drawing/2014/main" id="{D431B1DC-6509-4577-B804-6A9E0CF1CFA2}"/>
                </a:ext>
              </a:extLst>
            </p:cNvPr>
            <p:cNvSpPr/>
            <p:nvPr/>
          </p:nvSpPr>
          <p:spPr>
            <a:xfrm>
              <a:off x="515938" y="4251725"/>
              <a:ext cx="938452" cy="867931"/>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0697A6EE-06A9-49C2-8334-3DB355761204}"/>
                </a:ext>
              </a:extLst>
            </p:cNvPr>
            <p:cNvSpPr/>
            <p:nvPr/>
          </p:nvSpPr>
          <p:spPr>
            <a:xfrm flipH="1">
              <a:off x="921383" y="4767484"/>
              <a:ext cx="4958922" cy="867930"/>
            </a:xfrm>
            <a:prstGeom prst="rect">
              <a:avLst/>
            </a:prstGeom>
          </p:spPr>
          <p:txBody>
            <a:bodyPr wrap="square">
              <a:spAutoFit/>
            </a:bodyPr>
            <a:lstStyle/>
            <a:p>
              <a:pPr algn="just">
                <a:lnSpc>
                  <a:spcPct val="120000"/>
                </a:lnSpc>
              </a:pPr>
              <a:r>
                <a:rPr lang="en-US" sz="1400" i="1"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sp>
        <p:nvSpPr>
          <p:cNvPr id="15" name="TextBox 14">
            <a:extLst>
              <a:ext uri="{FF2B5EF4-FFF2-40B4-BE49-F238E27FC236}">
                <a16:creationId xmlns:a16="http://schemas.microsoft.com/office/drawing/2014/main" id="{707129B1-2244-41E2-B437-D9BE73ABBF04}"/>
              </a:ext>
            </a:extLst>
          </p:cNvPr>
          <p:cNvSpPr txBox="1"/>
          <p:nvPr/>
        </p:nvSpPr>
        <p:spPr>
          <a:xfrm>
            <a:off x="1339220" y="549275"/>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3600" dirty="0">
                <a:latin typeface="Nexa Light" panose="02000000000000000000" pitchFamily="50" charset="0"/>
              </a:rPr>
              <a:t>Your Health</a:t>
            </a:r>
          </a:p>
        </p:txBody>
      </p:sp>
      <p:sp>
        <p:nvSpPr>
          <p:cNvPr id="16" name="TextBox 15">
            <a:extLst>
              <a:ext uri="{FF2B5EF4-FFF2-40B4-BE49-F238E27FC236}">
                <a16:creationId xmlns:a16="http://schemas.microsoft.com/office/drawing/2014/main" id="{AB5E7986-B53D-4A9E-98F4-3A95CE042667}"/>
              </a:ext>
            </a:extLst>
          </p:cNvPr>
          <p:cNvSpPr txBox="1"/>
          <p:nvPr/>
        </p:nvSpPr>
        <p:spPr>
          <a:xfrm>
            <a:off x="1339220" y="1029785"/>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Is Our Priority</a:t>
            </a:r>
          </a:p>
        </p:txBody>
      </p:sp>
      <p:sp>
        <p:nvSpPr>
          <p:cNvPr id="17" name="Text Placeholder 4">
            <a:extLst>
              <a:ext uri="{FF2B5EF4-FFF2-40B4-BE49-F238E27FC236}">
                <a16:creationId xmlns:a16="http://schemas.microsoft.com/office/drawing/2014/main" id="{50775738-A90C-4A85-AA21-5D6AF4CF7F98}"/>
              </a:ext>
            </a:extLst>
          </p:cNvPr>
          <p:cNvSpPr txBox="1">
            <a:spLocks/>
          </p:cNvSpPr>
          <p:nvPr/>
        </p:nvSpPr>
        <p:spPr>
          <a:xfrm>
            <a:off x="1167165" y="1758007"/>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18" name="Group 17">
            <a:extLst>
              <a:ext uri="{FF2B5EF4-FFF2-40B4-BE49-F238E27FC236}">
                <a16:creationId xmlns:a16="http://schemas.microsoft.com/office/drawing/2014/main" id="{C495F169-068A-44BC-BB7E-C86606C7ABBF}"/>
              </a:ext>
            </a:extLst>
          </p:cNvPr>
          <p:cNvGrpSpPr/>
          <p:nvPr/>
        </p:nvGrpSpPr>
        <p:grpSpPr>
          <a:xfrm>
            <a:off x="3248627" y="3114541"/>
            <a:ext cx="2530475" cy="341398"/>
            <a:chOff x="5605905" y="5101630"/>
            <a:chExt cx="980186" cy="341398"/>
          </a:xfrm>
        </p:grpSpPr>
        <p:sp>
          <p:nvSpPr>
            <p:cNvPr id="19" name="Rectangle: Rounded Corners 18">
              <a:extLst>
                <a:ext uri="{FF2B5EF4-FFF2-40B4-BE49-F238E27FC236}">
                  <a16:creationId xmlns:a16="http://schemas.microsoft.com/office/drawing/2014/main" id="{E5CF566F-7C7F-4B55-A1F5-73496360199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0" name="TextBox 19">
              <a:extLst>
                <a:ext uri="{FF2B5EF4-FFF2-40B4-BE49-F238E27FC236}">
                  <a16:creationId xmlns:a16="http://schemas.microsoft.com/office/drawing/2014/main" id="{E0B20EB0-0429-45E4-91BD-EF756854F8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FBC7DAFF-6080-491B-A4B6-723D78B3F0CB}"/>
              </a:ext>
            </a:extLst>
          </p:cNvPr>
          <p:cNvSpPr>
            <a:spLocks noGrp="1"/>
          </p:cNvSpPr>
          <p:nvPr>
            <p:ph type="pic" sz="quarter" idx="11"/>
          </p:nvPr>
        </p:nvSpPr>
        <p:spPr/>
      </p:sp>
    </p:spTree>
    <p:extLst>
      <p:ext uri="{BB962C8B-B14F-4D97-AF65-F5344CB8AC3E}">
        <p14:creationId xmlns:p14="http://schemas.microsoft.com/office/powerpoint/2010/main" val="1482666429"/>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14:presetBounceEnd="46000">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14:bounceEnd="46000">
                                          <p:cBhvr additive="base">
                                            <p:cTn id="17" dur="1000" fill="hold"/>
                                            <p:tgtEl>
                                              <p:spTgt spid="1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14:bounceEnd="46000">
                                          <p:cBhvr additive="base">
                                            <p:cTn id="21"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14:bounceEnd="46000">
                                          <p:cBhvr additive="base">
                                            <p:cTn id="25" dur="1000" fill="hold"/>
                                            <p:tgtEl>
                                              <p:spTgt spid="16"/>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14:presetBounceEnd="46000">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14:bounceEnd="46000">
                                          <p:cBhvr additive="base">
                                            <p:cTn id="29"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1000" fill="hold"/>
                                            <p:tgtEl>
                                              <p:spTgt spid="18"/>
                                            </p:tgtEl>
                                            <p:attrNameLst>
                                              <p:attrName>ppt_x</p:attrName>
                                            </p:attrNameLst>
                                          </p:cBhvr>
                                          <p:tavLst>
                                            <p:tav tm="0">
                                              <p:val>
                                                <p:strVal val="0-#ppt_w/2"/>
                                              </p:val>
                                            </p:tav>
                                            <p:tav tm="100000">
                                              <p:val>
                                                <p:strVal val="#ppt_x"/>
                                              </p:val>
                                            </p:tav>
                                          </p:tavLst>
                                        </p:anim>
                                        <p:anim calcmode="lin" valueType="num">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1000" fill="hold"/>
                                            <p:tgtEl>
                                              <p:spTgt spid="15"/>
                                            </p:tgtEl>
                                            <p:attrNameLst>
                                              <p:attrName>ppt_x</p:attrName>
                                            </p:attrNameLst>
                                          </p:cBhvr>
                                          <p:tavLst>
                                            <p:tav tm="0">
                                              <p:val>
                                                <p:strVal val="0-#ppt_w/2"/>
                                              </p:val>
                                            </p:tav>
                                            <p:tav tm="100000">
                                              <p:val>
                                                <p:strVal val="#ppt_x"/>
                                              </p:val>
                                            </p:tav>
                                          </p:tavLst>
                                        </p:anim>
                                        <p:anim calcmode="lin" valueType="num">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0-#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fill="hold"/>
                                            <p:tgtEl>
                                              <p:spTgt spid="17"/>
                                            </p:tgtEl>
                                            <p:attrNameLst>
                                              <p:attrName>ppt_x</p:attrName>
                                            </p:attrNameLst>
                                          </p:cBhvr>
                                          <p:tavLst>
                                            <p:tav tm="0">
                                              <p:val>
                                                <p:strVal val="0-#ppt_w/2"/>
                                              </p:val>
                                            </p:tav>
                                            <p:tav tm="100000">
                                              <p:val>
                                                <p:strVal val="#ppt_x"/>
                                              </p:val>
                                            </p:tav>
                                          </p:tavLst>
                                        </p:anim>
                                        <p:anim calcmode="lin" valueType="num">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7EB461C-1124-44B3-B6B5-C48BF1BF5231}"/>
              </a:ext>
            </a:extLst>
          </p:cNvPr>
          <p:cNvSpPr/>
          <p:nvPr/>
        </p:nvSpPr>
        <p:spPr>
          <a:xfrm>
            <a:off x="0" y="-1"/>
            <a:ext cx="12192000" cy="6857999"/>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888B7F6D-60EA-407D-AF2B-82E67A89BF1C}"/>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Freeform: Shape 11">
            <a:extLst>
              <a:ext uri="{FF2B5EF4-FFF2-40B4-BE49-F238E27FC236}">
                <a16:creationId xmlns:a16="http://schemas.microsoft.com/office/drawing/2014/main" id="{A072F3B6-AFDD-467B-BB96-A81C52F23F10}"/>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xtBox 12">
            <a:extLst>
              <a:ext uri="{FF2B5EF4-FFF2-40B4-BE49-F238E27FC236}">
                <a16:creationId xmlns:a16="http://schemas.microsoft.com/office/drawing/2014/main" id="{DB94195F-28AE-4161-9D13-D12446BF5EC3}"/>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4" name="Group 13">
            <a:extLst>
              <a:ext uri="{FF2B5EF4-FFF2-40B4-BE49-F238E27FC236}">
                <a16:creationId xmlns:a16="http://schemas.microsoft.com/office/drawing/2014/main" id="{C4C9AE0B-55B4-4175-83BE-205BC40290D9}"/>
              </a:ext>
            </a:extLst>
          </p:cNvPr>
          <p:cNvGrpSpPr/>
          <p:nvPr/>
        </p:nvGrpSpPr>
        <p:grpSpPr>
          <a:xfrm>
            <a:off x="5008308" y="3630676"/>
            <a:ext cx="4948377" cy="580289"/>
            <a:chOff x="4924517" y="2992777"/>
            <a:chExt cx="4948377" cy="580289"/>
          </a:xfrm>
        </p:grpSpPr>
        <p:sp>
          <p:nvSpPr>
            <p:cNvPr id="15" name="Rectangle: Rounded Corners 14">
              <a:extLst>
                <a:ext uri="{FF2B5EF4-FFF2-40B4-BE49-F238E27FC236}">
                  <a16:creationId xmlns:a16="http://schemas.microsoft.com/office/drawing/2014/main" id="{9747A551-0F5C-44AA-8761-D60E53DF6E0C}"/>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0" name="TextBox 19">
              <a:extLst>
                <a:ext uri="{FF2B5EF4-FFF2-40B4-BE49-F238E27FC236}">
                  <a16:creationId xmlns:a16="http://schemas.microsoft.com/office/drawing/2014/main" id="{76C06808-C156-4B04-8900-BBC4E2AFEFF2}"/>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
        <p:nvSpPr>
          <p:cNvPr id="5" name="Picture Placeholder 4">
            <a:extLst>
              <a:ext uri="{FF2B5EF4-FFF2-40B4-BE49-F238E27FC236}">
                <a16:creationId xmlns:a16="http://schemas.microsoft.com/office/drawing/2014/main" id="{50A2F947-2C0E-48BD-BD03-61011067099F}"/>
              </a:ext>
            </a:extLst>
          </p:cNvPr>
          <p:cNvSpPr>
            <a:spLocks noGrp="1"/>
          </p:cNvSpPr>
          <p:nvPr>
            <p:ph type="pic" sz="quarter" idx="10"/>
          </p:nvPr>
        </p:nvSpPr>
        <p:spPr/>
      </p:sp>
    </p:spTree>
    <p:extLst>
      <p:ext uri="{BB962C8B-B14F-4D97-AF65-F5344CB8AC3E}">
        <p14:creationId xmlns:p14="http://schemas.microsoft.com/office/powerpoint/2010/main" val="3443408242"/>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2"/>
                                        </p:tgtEl>
                                      </p:cBhvr>
                                    </p:animEffect>
                                    <p:set>
                                      <p:cBhvr>
                                        <p:cTn id="20"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a:extLst>
              <a:ext uri="{FF2B5EF4-FFF2-40B4-BE49-F238E27FC236}">
                <a16:creationId xmlns:a16="http://schemas.microsoft.com/office/drawing/2014/main" id="{5C1BB033-9B26-4019-AB6C-72787150EDBA}"/>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Our Doctor</a:t>
            </a:r>
          </a:p>
        </p:txBody>
      </p:sp>
      <p:sp>
        <p:nvSpPr>
          <p:cNvPr id="64" name="Rectangle 63">
            <a:extLst>
              <a:ext uri="{FF2B5EF4-FFF2-40B4-BE49-F238E27FC236}">
                <a16:creationId xmlns:a16="http://schemas.microsoft.com/office/drawing/2014/main" id="{1598C04E-8F5F-436C-A1B5-B21FDD31CB65}"/>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5" name="Freeform: Shape 64">
            <a:extLst>
              <a:ext uri="{FF2B5EF4-FFF2-40B4-BE49-F238E27FC236}">
                <a16:creationId xmlns:a16="http://schemas.microsoft.com/office/drawing/2014/main" id="{A70EBB09-B70D-48AE-8D37-E168AE18199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2" name="Group 1">
            <a:extLst>
              <a:ext uri="{FF2B5EF4-FFF2-40B4-BE49-F238E27FC236}">
                <a16:creationId xmlns:a16="http://schemas.microsoft.com/office/drawing/2014/main" id="{ED5A3E6D-E654-4DA7-A8CD-415684CE3557}"/>
              </a:ext>
            </a:extLst>
          </p:cNvPr>
          <p:cNvGrpSpPr/>
          <p:nvPr/>
        </p:nvGrpSpPr>
        <p:grpSpPr>
          <a:xfrm>
            <a:off x="1219631" y="4396850"/>
            <a:ext cx="9752738" cy="494632"/>
            <a:chOff x="1219631" y="4468560"/>
            <a:chExt cx="9752738" cy="494632"/>
          </a:xfrm>
        </p:grpSpPr>
        <p:grpSp>
          <p:nvGrpSpPr>
            <p:cNvPr id="21" name="Group 20"/>
            <p:cNvGrpSpPr/>
            <p:nvPr/>
          </p:nvGrpSpPr>
          <p:grpSpPr>
            <a:xfrm>
              <a:off x="1219631" y="4468560"/>
              <a:ext cx="2805014" cy="494632"/>
              <a:chOff x="1219631" y="4885845"/>
              <a:chExt cx="2805014" cy="494632"/>
            </a:xfrm>
          </p:grpSpPr>
          <p:sp>
            <p:nvSpPr>
              <p:cNvPr id="6" name="Rectangle: Rounded Corners 5"/>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p:cNvGrpSpPr/>
              <p:nvPr/>
            </p:nvGrpSpPr>
            <p:grpSpPr>
              <a:xfrm>
                <a:off x="1913011" y="4885845"/>
                <a:ext cx="1418255" cy="355374"/>
                <a:chOff x="1901351" y="4885845"/>
                <a:chExt cx="1418255" cy="355374"/>
              </a:xfrm>
            </p:grpSpPr>
            <p:grpSp>
              <p:nvGrpSpPr>
                <p:cNvPr id="11" name="Group 10"/>
                <p:cNvGrpSpPr/>
                <p:nvPr/>
              </p:nvGrpSpPr>
              <p:grpSpPr>
                <a:xfrm>
                  <a:off x="2432790" y="4885845"/>
                  <a:ext cx="355378" cy="355374"/>
                  <a:chOff x="437826" y="3380035"/>
                  <a:chExt cx="282575" cy="282575"/>
                </a:xfrm>
              </p:grpSpPr>
              <p:sp>
                <p:nvSpPr>
                  <p:cNvPr id="18" name="Oval 17"/>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9"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2" name="Group 11"/>
                <p:cNvGrpSpPr/>
                <p:nvPr/>
              </p:nvGrpSpPr>
              <p:grpSpPr>
                <a:xfrm>
                  <a:off x="1901351" y="4885845"/>
                  <a:ext cx="355378" cy="355374"/>
                  <a:chOff x="452993" y="2660650"/>
                  <a:chExt cx="282575" cy="282575"/>
                </a:xfrm>
              </p:grpSpPr>
              <p:sp>
                <p:nvSpPr>
                  <p:cNvPr id="16" name="Oval 15"/>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7"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3" name="Group 12"/>
                <p:cNvGrpSpPr/>
                <p:nvPr/>
              </p:nvGrpSpPr>
              <p:grpSpPr>
                <a:xfrm>
                  <a:off x="2964228" y="4885845"/>
                  <a:ext cx="355378" cy="355374"/>
                  <a:chOff x="436488" y="3008085"/>
                  <a:chExt cx="282575" cy="282575"/>
                </a:xfrm>
              </p:grpSpPr>
              <p:sp>
                <p:nvSpPr>
                  <p:cNvPr id="14" name="Oval 13"/>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15"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22" name="Group 21"/>
            <p:cNvGrpSpPr/>
            <p:nvPr/>
          </p:nvGrpSpPr>
          <p:grpSpPr>
            <a:xfrm>
              <a:off x="4693493" y="4468560"/>
              <a:ext cx="2805014" cy="494632"/>
              <a:chOff x="1219631" y="4885845"/>
              <a:chExt cx="2805014" cy="494632"/>
            </a:xfrm>
          </p:grpSpPr>
          <p:sp>
            <p:nvSpPr>
              <p:cNvPr id="23" name="Rectangle: Rounded Corners 22"/>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4" name="Group 23"/>
              <p:cNvGrpSpPr/>
              <p:nvPr/>
            </p:nvGrpSpPr>
            <p:grpSpPr>
              <a:xfrm>
                <a:off x="1913011" y="4885845"/>
                <a:ext cx="1418255" cy="355374"/>
                <a:chOff x="1901351" y="4885845"/>
                <a:chExt cx="1418255" cy="355374"/>
              </a:xfrm>
            </p:grpSpPr>
            <p:grpSp>
              <p:nvGrpSpPr>
                <p:cNvPr id="25" name="Group 24"/>
                <p:cNvGrpSpPr/>
                <p:nvPr/>
              </p:nvGrpSpPr>
              <p:grpSpPr>
                <a:xfrm>
                  <a:off x="2432790" y="4885845"/>
                  <a:ext cx="355378" cy="355374"/>
                  <a:chOff x="437826" y="3380035"/>
                  <a:chExt cx="282575" cy="282575"/>
                </a:xfrm>
              </p:grpSpPr>
              <p:sp>
                <p:nvSpPr>
                  <p:cNvPr id="32" name="Oval 31"/>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3"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6" name="Group 25"/>
                <p:cNvGrpSpPr/>
                <p:nvPr/>
              </p:nvGrpSpPr>
              <p:grpSpPr>
                <a:xfrm>
                  <a:off x="1901351" y="4885845"/>
                  <a:ext cx="355378" cy="355374"/>
                  <a:chOff x="452993" y="2660650"/>
                  <a:chExt cx="282575" cy="282575"/>
                </a:xfrm>
              </p:grpSpPr>
              <p:sp>
                <p:nvSpPr>
                  <p:cNvPr id="30" name="Oval 29"/>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1"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7" name="Group 26"/>
                <p:cNvGrpSpPr/>
                <p:nvPr/>
              </p:nvGrpSpPr>
              <p:grpSpPr>
                <a:xfrm>
                  <a:off x="2964228" y="4885845"/>
                  <a:ext cx="355378" cy="355374"/>
                  <a:chOff x="436488" y="3008085"/>
                  <a:chExt cx="282575" cy="282575"/>
                </a:xfrm>
              </p:grpSpPr>
              <p:sp>
                <p:nvSpPr>
                  <p:cNvPr id="28" name="Oval 27"/>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29"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34" name="Group 33"/>
            <p:cNvGrpSpPr/>
            <p:nvPr/>
          </p:nvGrpSpPr>
          <p:grpSpPr>
            <a:xfrm>
              <a:off x="8167355" y="4468560"/>
              <a:ext cx="2805014" cy="494632"/>
              <a:chOff x="1219631" y="4885845"/>
              <a:chExt cx="2805014" cy="494632"/>
            </a:xfrm>
          </p:grpSpPr>
          <p:sp>
            <p:nvSpPr>
              <p:cNvPr id="35" name="Rectangle: Rounded Corners 34"/>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6" name="Group 35"/>
              <p:cNvGrpSpPr/>
              <p:nvPr/>
            </p:nvGrpSpPr>
            <p:grpSpPr>
              <a:xfrm>
                <a:off x="1913011" y="4885845"/>
                <a:ext cx="1418255" cy="355374"/>
                <a:chOff x="1901351" y="4885845"/>
                <a:chExt cx="1418255" cy="355374"/>
              </a:xfrm>
            </p:grpSpPr>
            <p:grpSp>
              <p:nvGrpSpPr>
                <p:cNvPr id="37" name="Group 36"/>
                <p:cNvGrpSpPr/>
                <p:nvPr/>
              </p:nvGrpSpPr>
              <p:grpSpPr>
                <a:xfrm>
                  <a:off x="2432790" y="4885845"/>
                  <a:ext cx="355378" cy="355374"/>
                  <a:chOff x="437826" y="3380035"/>
                  <a:chExt cx="282575" cy="282575"/>
                </a:xfrm>
              </p:grpSpPr>
              <p:sp>
                <p:nvSpPr>
                  <p:cNvPr id="44" name="Oval 43"/>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5"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8" name="Group 37"/>
                <p:cNvGrpSpPr/>
                <p:nvPr/>
              </p:nvGrpSpPr>
              <p:grpSpPr>
                <a:xfrm>
                  <a:off x="1901351" y="4885845"/>
                  <a:ext cx="355378" cy="355374"/>
                  <a:chOff x="452993" y="2660650"/>
                  <a:chExt cx="282575" cy="282575"/>
                </a:xfrm>
              </p:grpSpPr>
              <p:sp>
                <p:nvSpPr>
                  <p:cNvPr id="42" name="Oval 41"/>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3"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9" name="Group 38"/>
                <p:cNvGrpSpPr/>
                <p:nvPr/>
              </p:nvGrpSpPr>
              <p:grpSpPr>
                <a:xfrm>
                  <a:off x="2964228" y="4885845"/>
                  <a:ext cx="355378" cy="355374"/>
                  <a:chOff x="436488" y="3008085"/>
                  <a:chExt cx="282575" cy="282575"/>
                </a:xfrm>
              </p:grpSpPr>
              <p:sp>
                <p:nvSpPr>
                  <p:cNvPr id="40" name="Oval 39"/>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41"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grpSp>
        <p:nvGrpSpPr>
          <p:cNvPr id="49" name="Group 48"/>
          <p:cNvGrpSpPr/>
          <p:nvPr/>
        </p:nvGrpSpPr>
        <p:grpSpPr>
          <a:xfrm>
            <a:off x="1035193" y="5047340"/>
            <a:ext cx="3166749" cy="849079"/>
            <a:chOff x="861075" y="5275940"/>
            <a:chExt cx="3166749" cy="849079"/>
          </a:xfrm>
        </p:grpSpPr>
        <p:sp>
          <p:nvSpPr>
            <p:cNvPr id="47" name="Rectangle 46"/>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Fanesa Linton</a:t>
              </a:r>
            </a:p>
          </p:txBody>
        </p:sp>
        <p:sp>
          <p:nvSpPr>
            <p:cNvPr id="48" name="Rectangle 47"/>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0" name="Group 49"/>
          <p:cNvGrpSpPr/>
          <p:nvPr/>
        </p:nvGrpSpPr>
        <p:grpSpPr>
          <a:xfrm>
            <a:off x="4512625" y="5047340"/>
            <a:ext cx="3166749" cy="849079"/>
            <a:chOff x="861075" y="5275940"/>
            <a:chExt cx="3166749" cy="849079"/>
          </a:xfrm>
        </p:grpSpPr>
        <p:sp>
          <p:nvSpPr>
            <p:cNvPr id="51" name="Rectangle 50"/>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Hilary  Martin</a:t>
              </a:r>
            </a:p>
          </p:txBody>
        </p:sp>
        <p:sp>
          <p:nvSpPr>
            <p:cNvPr id="52" name="Rectangle 51"/>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3" name="Group 52"/>
          <p:cNvGrpSpPr/>
          <p:nvPr/>
        </p:nvGrpSpPr>
        <p:grpSpPr>
          <a:xfrm>
            <a:off x="7990058" y="5047340"/>
            <a:ext cx="3166749" cy="849079"/>
            <a:chOff x="861075" y="5275940"/>
            <a:chExt cx="3166749" cy="849079"/>
          </a:xfrm>
        </p:grpSpPr>
        <p:sp>
          <p:nvSpPr>
            <p:cNvPr id="54" name="Rectangle 53"/>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Sarah Ricardo</a:t>
              </a:r>
            </a:p>
          </p:txBody>
        </p:sp>
        <p:sp>
          <p:nvSpPr>
            <p:cNvPr id="55" name="Rectangle 54"/>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4" name="Picture Placeholder 3">
            <a:extLst>
              <a:ext uri="{FF2B5EF4-FFF2-40B4-BE49-F238E27FC236}">
                <a16:creationId xmlns:a16="http://schemas.microsoft.com/office/drawing/2014/main" id="{9961B5EF-BD1A-40E8-8CB0-DE702E86BF6C}"/>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EB41FCEB-0A77-407C-98BE-2F2CC7A712AE}"/>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17DB9D83-6AA4-4B8D-B3E4-DBE479353E76}"/>
              </a:ext>
            </a:extLst>
          </p:cNvPr>
          <p:cNvSpPr>
            <a:spLocks noGrp="1"/>
          </p:cNvSpPr>
          <p:nvPr>
            <p:ph type="pic" sz="quarter" idx="12"/>
          </p:nvPr>
        </p:nvSpPr>
        <p:spPr/>
      </p:sp>
    </p:spTree>
    <p:extLst>
      <p:ext uri="{BB962C8B-B14F-4D97-AF65-F5344CB8AC3E}">
        <p14:creationId xmlns:p14="http://schemas.microsoft.com/office/powerpoint/2010/main" val="12379690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1000" fill="hold"/>
                                        <p:tgtEl>
                                          <p:spTgt spid="65"/>
                                        </p:tgtEl>
                                        <p:attrNameLst>
                                          <p:attrName>ppt_x</p:attrName>
                                        </p:attrNameLst>
                                      </p:cBhvr>
                                      <p:tavLst>
                                        <p:tav tm="0">
                                          <p:val>
                                            <p:strVal val="#ppt_x"/>
                                          </p:val>
                                        </p:tav>
                                        <p:tav tm="100000">
                                          <p:val>
                                            <p:strVal val="#ppt_x"/>
                                          </p:val>
                                        </p:tav>
                                      </p:tavLst>
                                    </p:anim>
                                    <p:anim calcmode="lin" valueType="num">
                                      <p:cBhvr additive="base">
                                        <p:cTn id="8" dur="100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1000" fill="hold"/>
                                        <p:tgtEl>
                                          <p:spTgt spid="64"/>
                                        </p:tgtEl>
                                        <p:attrNameLst>
                                          <p:attrName>ppt_x</p:attrName>
                                        </p:attrNameLst>
                                      </p:cBhvr>
                                      <p:tavLst>
                                        <p:tav tm="0">
                                          <p:val>
                                            <p:strVal val="#ppt_x"/>
                                          </p:val>
                                        </p:tav>
                                        <p:tav tm="100000">
                                          <p:val>
                                            <p:strVal val="#ppt_x"/>
                                          </p:val>
                                        </p:tav>
                                      </p:tavLst>
                                    </p:anim>
                                    <p:anim calcmode="lin" valueType="num">
                                      <p:cBhvr additive="base">
                                        <p:cTn id="16" dur="1000" fill="hold"/>
                                        <p:tgtEl>
                                          <p:spTgt spid="64"/>
                                        </p:tgtEl>
                                        <p:attrNameLst>
                                          <p:attrName>ppt_y</p:attrName>
                                        </p:attrNameLst>
                                      </p:cBhvr>
                                      <p:tavLst>
                                        <p:tav tm="0">
                                          <p:val>
                                            <p:strVal val="0-#ppt_h/2"/>
                                          </p:val>
                                        </p:tav>
                                        <p:tav tm="100000">
                                          <p:val>
                                            <p:strVal val="#ppt_y"/>
                                          </p:val>
                                        </p:tav>
                                      </p:tavLst>
                                    </p:anim>
                                  </p:childTnLst>
                                </p:cTn>
                              </p:par>
                              <p:par>
                                <p:cTn id="17" presetID="10" presetClass="entr" presetSubtype="0"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nodeType="withEffect">
                                  <p:stCondLst>
                                    <p:cond delay="50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1000" fill="hold"/>
                                        <p:tgtEl>
                                          <p:spTgt spid="49"/>
                                        </p:tgtEl>
                                        <p:attrNameLst>
                                          <p:attrName>ppt_x</p:attrName>
                                        </p:attrNameLst>
                                      </p:cBhvr>
                                      <p:tavLst>
                                        <p:tav tm="0">
                                          <p:val>
                                            <p:strVal val="#ppt_x"/>
                                          </p:val>
                                        </p:tav>
                                        <p:tav tm="100000">
                                          <p:val>
                                            <p:strVal val="#ppt_x"/>
                                          </p:val>
                                        </p:tav>
                                      </p:tavLst>
                                    </p:anim>
                                    <p:anim calcmode="lin" valueType="num">
                                      <p:cBhvr additive="base">
                                        <p:cTn id="23" dur="1000" fill="hold"/>
                                        <p:tgtEl>
                                          <p:spTgt spid="49"/>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1000" fill="hold"/>
                                        <p:tgtEl>
                                          <p:spTgt spid="50"/>
                                        </p:tgtEl>
                                        <p:attrNameLst>
                                          <p:attrName>ppt_x</p:attrName>
                                        </p:attrNameLst>
                                      </p:cBhvr>
                                      <p:tavLst>
                                        <p:tav tm="0">
                                          <p:val>
                                            <p:strVal val="#ppt_x"/>
                                          </p:val>
                                        </p:tav>
                                        <p:tav tm="100000">
                                          <p:val>
                                            <p:strVal val="#ppt_x"/>
                                          </p:val>
                                        </p:tav>
                                      </p:tavLst>
                                    </p:anim>
                                    <p:anim calcmode="lin" valueType="num">
                                      <p:cBhvr additive="base">
                                        <p:cTn id="27" dur="1000" fill="hold"/>
                                        <p:tgtEl>
                                          <p:spTgt spid="5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50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1000" fill="hold"/>
                                        <p:tgtEl>
                                          <p:spTgt spid="53"/>
                                        </p:tgtEl>
                                        <p:attrNameLst>
                                          <p:attrName>ppt_x</p:attrName>
                                        </p:attrNameLst>
                                      </p:cBhvr>
                                      <p:tavLst>
                                        <p:tav tm="0">
                                          <p:val>
                                            <p:strVal val="#ppt_x"/>
                                          </p:val>
                                        </p:tav>
                                        <p:tav tm="100000">
                                          <p:val>
                                            <p:strVal val="#ppt_x"/>
                                          </p:val>
                                        </p:tav>
                                      </p:tavLst>
                                    </p:anim>
                                    <p:anim calcmode="lin" valueType="num">
                                      <p:cBhvr additive="base">
                                        <p:cTn id="31" dur="10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4" grpId="0"/>
      <p:bldP spid="6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638341" y="2010482"/>
            <a:ext cx="4915318" cy="4341177"/>
            <a:chOff x="838200" y="1777939"/>
            <a:chExt cx="4552951" cy="4021137"/>
          </a:xfrm>
        </p:grpSpPr>
        <p:grpSp>
          <p:nvGrpSpPr>
            <p:cNvPr id="27" name="Group 26"/>
            <p:cNvGrpSpPr/>
            <p:nvPr/>
          </p:nvGrpSpPr>
          <p:grpSpPr>
            <a:xfrm>
              <a:off x="2374900" y="2555814"/>
              <a:ext cx="1492251" cy="3028949"/>
              <a:chOff x="2374900" y="2555814"/>
              <a:chExt cx="1492251" cy="3028949"/>
            </a:xfrm>
            <a:solidFill>
              <a:schemeClr val="accent3"/>
            </a:solidFill>
          </p:grpSpPr>
          <p:sp>
            <p:nvSpPr>
              <p:cNvPr id="8" name="Freeform 6"/>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2951163" y="1777939"/>
              <a:ext cx="333375" cy="4021137"/>
              <a:chOff x="2951163" y="1777939"/>
              <a:chExt cx="333375" cy="4021137"/>
            </a:xfrm>
          </p:grpSpPr>
          <p:sp>
            <p:nvSpPr>
              <p:cNvPr id="7" name="Oval 5"/>
              <p:cNvSpPr>
                <a:spLocks noChangeArrowheads="1"/>
              </p:cNvSpPr>
              <p:nvPr/>
            </p:nvSpPr>
            <p:spPr bwMode="auto">
              <a:xfrm>
                <a:off x="2951163" y="1777939"/>
                <a:ext cx="333375" cy="334962"/>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Line 19"/>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Line 20"/>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4" name="Freeform 22"/>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55217BAC-2185-409D-A9AF-2BA4FEABF9C8}"/>
              </a:ext>
            </a:extLst>
          </p:cNvPr>
          <p:cNvGrpSpPr/>
          <p:nvPr/>
        </p:nvGrpSpPr>
        <p:grpSpPr>
          <a:xfrm>
            <a:off x="7420669" y="2706075"/>
            <a:ext cx="3689736" cy="1264058"/>
            <a:chOff x="7420669" y="2706075"/>
            <a:chExt cx="3689736" cy="1264058"/>
          </a:xfrm>
        </p:grpSpPr>
        <p:cxnSp>
          <p:nvCxnSpPr>
            <p:cNvPr id="28" name="Straight Connector 27"/>
            <p:cNvCxnSpPr/>
            <p:nvPr/>
          </p:nvCxnSpPr>
          <p:spPr>
            <a:xfrm>
              <a:off x="7536702"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7420669" y="2706075"/>
              <a:ext cx="231691" cy="231691"/>
            </a:xfrm>
            <a:prstGeom prst="ellipse">
              <a:avLst/>
            </a:prstGeom>
            <a:solidFill>
              <a:schemeClr val="accent4"/>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0"/>
            <p:cNvSpPr>
              <a:spLocks noChangeArrowheads="1"/>
            </p:cNvSpPr>
            <p:nvPr/>
          </p:nvSpPr>
          <p:spPr bwMode="auto">
            <a:xfrm>
              <a:off x="8683430" y="3199201"/>
              <a:ext cx="500044" cy="459598"/>
            </a:xfrm>
            <a:custGeom>
              <a:avLst/>
              <a:gdLst>
                <a:gd name="T0" fmla="*/ 205475 w 601"/>
                <a:gd name="T1" fmla="*/ 198078 h 552"/>
                <a:gd name="T2" fmla="*/ 205475 w 601"/>
                <a:gd name="T3" fmla="*/ 198078 h 552"/>
                <a:gd name="T4" fmla="*/ 187873 w 601"/>
                <a:gd name="T5" fmla="*/ 198078 h 552"/>
                <a:gd name="T6" fmla="*/ 187873 w 601"/>
                <a:gd name="T7" fmla="*/ 198078 h 552"/>
                <a:gd name="T8" fmla="*/ 177455 w 601"/>
                <a:gd name="T9" fmla="*/ 198078 h 552"/>
                <a:gd name="T10" fmla="*/ 177455 w 601"/>
                <a:gd name="T11" fmla="*/ 198078 h 552"/>
                <a:gd name="T12" fmla="*/ 35563 w 601"/>
                <a:gd name="T13" fmla="*/ 198078 h 552"/>
                <a:gd name="T14" fmla="*/ 35563 w 601"/>
                <a:gd name="T15" fmla="*/ 198078 h 552"/>
                <a:gd name="T16" fmla="*/ 25145 w 601"/>
                <a:gd name="T17" fmla="*/ 198078 h 552"/>
                <a:gd name="T18" fmla="*/ 25145 w 601"/>
                <a:gd name="T19" fmla="*/ 198078 h 552"/>
                <a:gd name="T20" fmla="*/ 10058 w 601"/>
                <a:gd name="T21" fmla="*/ 198078 h 552"/>
                <a:gd name="T22" fmla="*/ 0 w 601"/>
                <a:gd name="T23" fmla="*/ 188012 h 552"/>
                <a:gd name="T24" fmla="*/ 0 w 601"/>
                <a:gd name="T25" fmla="*/ 167521 h 552"/>
                <a:gd name="T26" fmla="*/ 0 w 601"/>
                <a:gd name="T27" fmla="*/ 126899 h 552"/>
                <a:gd name="T28" fmla="*/ 0 w 601"/>
                <a:gd name="T29" fmla="*/ 60753 h 552"/>
                <a:gd name="T30" fmla="*/ 10058 w 601"/>
                <a:gd name="T31" fmla="*/ 50688 h 552"/>
                <a:gd name="T32" fmla="*/ 22631 w 601"/>
                <a:gd name="T33" fmla="*/ 50688 h 552"/>
                <a:gd name="T34" fmla="*/ 43107 w 601"/>
                <a:gd name="T35" fmla="*/ 50688 h 552"/>
                <a:gd name="T36" fmla="*/ 55679 w 601"/>
                <a:gd name="T37" fmla="*/ 50688 h 552"/>
                <a:gd name="T38" fmla="*/ 106689 w 601"/>
                <a:gd name="T39" fmla="*/ 0 h 552"/>
                <a:gd name="T40" fmla="*/ 157339 w 601"/>
                <a:gd name="T41" fmla="*/ 50688 h 552"/>
                <a:gd name="T42" fmla="*/ 174941 w 601"/>
                <a:gd name="T43" fmla="*/ 50688 h 552"/>
                <a:gd name="T44" fmla="*/ 195416 w 601"/>
                <a:gd name="T45" fmla="*/ 50688 h 552"/>
                <a:gd name="T46" fmla="*/ 205475 w 601"/>
                <a:gd name="T47" fmla="*/ 50688 h 552"/>
                <a:gd name="T48" fmla="*/ 215533 w 601"/>
                <a:gd name="T49" fmla="*/ 60753 h 552"/>
                <a:gd name="T50" fmla="*/ 215533 w 601"/>
                <a:gd name="T51" fmla="*/ 126899 h 552"/>
                <a:gd name="T52" fmla="*/ 215533 w 601"/>
                <a:gd name="T53" fmla="*/ 167521 h 552"/>
                <a:gd name="T54" fmla="*/ 215533 w 601"/>
                <a:gd name="T55" fmla="*/ 188012 h 552"/>
                <a:gd name="T56" fmla="*/ 205475 w 601"/>
                <a:gd name="T57" fmla="*/ 198078 h 552"/>
                <a:gd name="T58" fmla="*/ 106689 w 601"/>
                <a:gd name="T59" fmla="*/ 20131 h 552"/>
                <a:gd name="T60" fmla="*/ 106689 w 601"/>
                <a:gd name="T61" fmla="*/ 20131 h 552"/>
                <a:gd name="T62" fmla="*/ 76155 w 601"/>
                <a:gd name="T63" fmla="*/ 50688 h 552"/>
                <a:gd name="T64" fmla="*/ 136863 w 601"/>
                <a:gd name="T65" fmla="*/ 50688 h 552"/>
                <a:gd name="T66" fmla="*/ 106689 w 601"/>
                <a:gd name="T67" fmla="*/ 20131 h 552"/>
                <a:gd name="T68" fmla="*/ 144766 w 601"/>
                <a:gd name="T69" fmla="*/ 111801 h 552"/>
                <a:gd name="T70" fmla="*/ 144766 w 601"/>
                <a:gd name="T71" fmla="*/ 111801 h 552"/>
                <a:gd name="T72" fmla="*/ 116747 w 601"/>
                <a:gd name="T73" fmla="*/ 111801 h 552"/>
                <a:gd name="T74" fmla="*/ 116747 w 601"/>
                <a:gd name="T75" fmla="*/ 86277 h 552"/>
                <a:gd name="T76" fmla="*/ 106689 w 601"/>
                <a:gd name="T77" fmla="*/ 76211 h 552"/>
                <a:gd name="T78" fmla="*/ 96271 w 601"/>
                <a:gd name="T79" fmla="*/ 86277 h 552"/>
                <a:gd name="T80" fmla="*/ 96271 w 601"/>
                <a:gd name="T81" fmla="*/ 111801 h 552"/>
                <a:gd name="T82" fmla="*/ 71126 w 601"/>
                <a:gd name="T83" fmla="*/ 111801 h 552"/>
                <a:gd name="T84" fmla="*/ 60708 w 601"/>
                <a:gd name="T85" fmla="*/ 121866 h 552"/>
                <a:gd name="T86" fmla="*/ 71126 w 601"/>
                <a:gd name="T87" fmla="*/ 131932 h 552"/>
                <a:gd name="T88" fmla="*/ 96271 w 601"/>
                <a:gd name="T89" fmla="*/ 131932 h 552"/>
                <a:gd name="T90" fmla="*/ 96271 w 601"/>
                <a:gd name="T91" fmla="*/ 159972 h 552"/>
                <a:gd name="T92" fmla="*/ 106689 w 601"/>
                <a:gd name="T93" fmla="*/ 170038 h 552"/>
                <a:gd name="T94" fmla="*/ 116747 w 601"/>
                <a:gd name="T95" fmla="*/ 159972 h 552"/>
                <a:gd name="T96" fmla="*/ 116747 w 601"/>
                <a:gd name="T97" fmla="*/ 131932 h 552"/>
                <a:gd name="T98" fmla="*/ 144766 w 601"/>
                <a:gd name="T99" fmla="*/ 131932 h 552"/>
                <a:gd name="T100" fmla="*/ 154824 w 601"/>
                <a:gd name="T101" fmla="*/ 121866 h 552"/>
                <a:gd name="T102" fmla="*/ 144766 w 601"/>
                <a:gd name="T103" fmla="*/ 111801 h 5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01" h="552">
                  <a:moveTo>
                    <a:pt x="572" y="551"/>
                  </a:moveTo>
                  <a:lnTo>
                    <a:pt x="572" y="551"/>
                  </a:lnTo>
                  <a:cubicBezTo>
                    <a:pt x="523" y="551"/>
                    <a:pt x="523" y="551"/>
                    <a:pt x="523" y="551"/>
                  </a:cubicBezTo>
                  <a:cubicBezTo>
                    <a:pt x="494" y="551"/>
                    <a:pt x="494" y="551"/>
                    <a:pt x="494" y="551"/>
                  </a:cubicBezTo>
                  <a:cubicBezTo>
                    <a:pt x="99" y="551"/>
                    <a:pt x="99" y="551"/>
                    <a:pt x="99" y="551"/>
                  </a:cubicBezTo>
                  <a:cubicBezTo>
                    <a:pt x="70" y="551"/>
                    <a:pt x="70" y="551"/>
                    <a:pt x="70" y="551"/>
                  </a:cubicBezTo>
                  <a:cubicBezTo>
                    <a:pt x="28" y="551"/>
                    <a:pt x="28" y="551"/>
                    <a:pt x="28" y="551"/>
                  </a:cubicBezTo>
                  <a:cubicBezTo>
                    <a:pt x="7" y="551"/>
                    <a:pt x="0" y="537"/>
                    <a:pt x="0" y="523"/>
                  </a:cubicBezTo>
                  <a:cubicBezTo>
                    <a:pt x="0" y="466"/>
                    <a:pt x="0" y="466"/>
                    <a:pt x="0" y="466"/>
                  </a:cubicBezTo>
                  <a:cubicBezTo>
                    <a:pt x="0" y="353"/>
                    <a:pt x="0" y="353"/>
                    <a:pt x="0" y="353"/>
                  </a:cubicBezTo>
                  <a:cubicBezTo>
                    <a:pt x="0" y="169"/>
                    <a:pt x="0" y="169"/>
                    <a:pt x="0" y="169"/>
                  </a:cubicBezTo>
                  <a:cubicBezTo>
                    <a:pt x="0" y="155"/>
                    <a:pt x="7" y="141"/>
                    <a:pt x="28" y="141"/>
                  </a:cubicBezTo>
                  <a:cubicBezTo>
                    <a:pt x="63" y="141"/>
                    <a:pt x="63" y="141"/>
                    <a:pt x="63" y="141"/>
                  </a:cubicBezTo>
                  <a:cubicBezTo>
                    <a:pt x="120" y="141"/>
                    <a:pt x="120" y="141"/>
                    <a:pt x="120" y="141"/>
                  </a:cubicBezTo>
                  <a:cubicBezTo>
                    <a:pt x="155" y="141"/>
                    <a:pt x="155" y="141"/>
                    <a:pt x="155" y="141"/>
                  </a:cubicBezTo>
                  <a:cubicBezTo>
                    <a:pt x="155" y="63"/>
                    <a:pt x="219" y="0"/>
                    <a:pt x="297" y="0"/>
                  </a:cubicBezTo>
                  <a:cubicBezTo>
                    <a:pt x="374" y="0"/>
                    <a:pt x="438" y="63"/>
                    <a:pt x="438" y="141"/>
                  </a:cubicBezTo>
                  <a:cubicBezTo>
                    <a:pt x="487" y="141"/>
                    <a:pt x="487" y="141"/>
                    <a:pt x="487" y="141"/>
                  </a:cubicBezTo>
                  <a:cubicBezTo>
                    <a:pt x="544" y="141"/>
                    <a:pt x="544" y="141"/>
                    <a:pt x="544" y="141"/>
                  </a:cubicBezTo>
                  <a:cubicBezTo>
                    <a:pt x="572" y="141"/>
                    <a:pt x="572" y="141"/>
                    <a:pt x="572" y="141"/>
                  </a:cubicBezTo>
                  <a:cubicBezTo>
                    <a:pt x="586" y="141"/>
                    <a:pt x="600" y="155"/>
                    <a:pt x="600" y="169"/>
                  </a:cubicBezTo>
                  <a:cubicBezTo>
                    <a:pt x="600" y="353"/>
                    <a:pt x="600" y="353"/>
                    <a:pt x="600" y="353"/>
                  </a:cubicBezTo>
                  <a:cubicBezTo>
                    <a:pt x="600" y="466"/>
                    <a:pt x="600" y="466"/>
                    <a:pt x="600" y="466"/>
                  </a:cubicBezTo>
                  <a:cubicBezTo>
                    <a:pt x="600" y="523"/>
                    <a:pt x="600" y="523"/>
                    <a:pt x="600" y="523"/>
                  </a:cubicBezTo>
                  <a:cubicBezTo>
                    <a:pt x="600" y="537"/>
                    <a:pt x="586" y="551"/>
                    <a:pt x="572" y="551"/>
                  </a:cubicBezTo>
                  <a:close/>
                  <a:moveTo>
                    <a:pt x="297" y="56"/>
                  </a:moveTo>
                  <a:lnTo>
                    <a:pt x="297" y="56"/>
                  </a:lnTo>
                  <a:cubicBezTo>
                    <a:pt x="254" y="56"/>
                    <a:pt x="212" y="99"/>
                    <a:pt x="212" y="141"/>
                  </a:cubicBezTo>
                  <a:cubicBezTo>
                    <a:pt x="381" y="141"/>
                    <a:pt x="381" y="141"/>
                    <a:pt x="381" y="141"/>
                  </a:cubicBezTo>
                  <a:cubicBezTo>
                    <a:pt x="381" y="99"/>
                    <a:pt x="346" y="56"/>
                    <a:pt x="297" y="56"/>
                  </a:cubicBezTo>
                  <a:close/>
                  <a:moveTo>
                    <a:pt x="403" y="311"/>
                  </a:moveTo>
                  <a:lnTo>
                    <a:pt x="403" y="311"/>
                  </a:lnTo>
                  <a:cubicBezTo>
                    <a:pt x="325" y="311"/>
                    <a:pt x="325" y="311"/>
                    <a:pt x="325" y="311"/>
                  </a:cubicBezTo>
                  <a:cubicBezTo>
                    <a:pt x="325" y="240"/>
                    <a:pt x="325" y="240"/>
                    <a:pt x="325" y="240"/>
                  </a:cubicBezTo>
                  <a:cubicBezTo>
                    <a:pt x="325" y="219"/>
                    <a:pt x="318" y="212"/>
                    <a:pt x="297" y="212"/>
                  </a:cubicBezTo>
                  <a:cubicBezTo>
                    <a:pt x="283" y="212"/>
                    <a:pt x="268" y="219"/>
                    <a:pt x="268" y="240"/>
                  </a:cubicBezTo>
                  <a:cubicBezTo>
                    <a:pt x="268" y="311"/>
                    <a:pt x="268" y="311"/>
                    <a:pt x="268" y="311"/>
                  </a:cubicBezTo>
                  <a:cubicBezTo>
                    <a:pt x="198" y="311"/>
                    <a:pt x="198" y="311"/>
                    <a:pt x="198" y="311"/>
                  </a:cubicBezTo>
                  <a:cubicBezTo>
                    <a:pt x="176" y="311"/>
                    <a:pt x="169" y="325"/>
                    <a:pt x="169" y="339"/>
                  </a:cubicBezTo>
                  <a:cubicBezTo>
                    <a:pt x="169" y="360"/>
                    <a:pt x="176" y="367"/>
                    <a:pt x="198" y="367"/>
                  </a:cubicBezTo>
                  <a:cubicBezTo>
                    <a:pt x="268" y="367"/>
                    <a:pt x="268" y="367"/>
                    <a:pt x="268" y="367"/>
                  </a:cubicBezTo>
                  <a:cubicBezTo>
                    <a:pt x="268" y="445"/>
                    <a:pt x="268" y="445"/>
                    <a:pt x="268" y="445"/>
                  </a:cubicBezTo>
                  <a:cubicBezTo>
                    <a:pt x="268" y="459"/>
                    <a:pt x="283" y="473"/>
                    <a:pt x="297" y="473"/>
                  </a:cubicBezTo>
                  <a:cubicBezTo>
                    <a:pt x="318" y="473"/>
                    <a:pt x="325" y="459"/>
                    <a:pt x="325" y="445"/>
                  </a:cubicBezTo>
                  <a:cubicBezTo>
                    <a:pt x="325" y="367"/>
                    <a:pt x="325" y="367"/>
                    <a:pt x="325" y="367"/>
                  </a:cubicBezTo>
                  <a:cubicBezTo>
                    <a:pt x="403" y="367"/>
                    <a:pt x="403" y="367"/>
                    <a:pt x="403" y="367"/>
                  </a:cubicBezTo>
                  <a:cubicBezTo>
                    <a:pt x="417" y="367"/>
                    <a:pt x="431" y="360"/>
                    <a:pt x="431" y="339"/>
                  </a:cubicBezTo>
                  <a:cubicBezTo>
                    <a:pt x="431" y="325"/>
                    <a:pt x="417" y="311"/>
                    <a:pt x="403" y="311"/>
                  </a:cubicBezTo>
                  <a:close/>
                </a:path>
              </a:pathLst>
            </a:custGeom>
            <a:solidFill>
              <a:schemeClr val="accent4"/>
            </a:solidFill>
            <a:ln>
              <a:noFill/>
            </a:ln>
            <a:effectLst/>
            <a:extLst/>
          </p:spPr>
          <p:txBody>
            <a:bodyPr wrap="none" anchor="ctr"/>
            <a:lstStyle/>
            <a:p>
              <a:endParaRPr lang="en-US"/>
            </a:p>
          </p:txBody>
        </p:sp>
        <p:sp>
          <p:nvSpPr>
            <p:cNvPr id="48" name="Rectangle 47"/>
            <p:cNvSpPr/>
            <p:nvPr/>
          </p:nvSpPr>
          <p:spPr>
            <a:xfrm>
              <a:off x="9387261" y="3046803"/>
              <a:ext cx="1723144" cy="923330"/>
            </a:xfrm>
            <a:prstGeom prst="rect">
              <a:avLst/>
            </a:prstGeom>
          </p:spPr>
          <p:txBody>
            <a:bodyPr wrap="square">
              <a:spAutoFit/>
            </a:bodyPr>
            <a:lstStyle/>
            <a:p>
              <a:pP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29" name="Group 28">
            <a:extLst>
              <a:ext uri="{FF2B5EF4-FFF2-40B4-BE49-F238E27FC236}">
                <a16:creationId xmlns:a16="http://schemas.microsoft.com/office/drawing/2014/main" id="{F9223863-6510-4085-ABF5-D17DBDF2C0DD}"/>
              </a:ext>
            </a:extLst>
          </p:cNvPr>
          <p:cNvGrpSpPr/>
          <p:nvPr/>
        </p:nvGrpSpPr>
        <p:grpSpPr>
          <a:xfrm>
            <a:off x="1090739" y="2706075"/>
            <a:ext cx="3680405" cy="1264058"/>
            <a:chOff x="1090739" y="2706075"/>
            <a:chExt cx="3680405" cy="1264058"/>
          </a:xfrm>
        </p:grpSpPr>
        <p:cxnSp>
          <p:nvCxnSpPr>
            <p:cNvPr id="6" name="Straight Connector 5"/>
            <p:cNvCxnSpPr/>
            <p:nvPr/>
          </p:nvCxnSpPr>
          <p:spPr>
            <a:xfrm flipH="1">
              <a:off x="3665948"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4539453" y="2706075"/>
              <a:ext cx="231691" cy="231691"/>
            </a:xfrm>
            <a:prstGeom prst="ellipse">
              <a:avLst/>
            </a:prstGeom>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149"/>
            <p:cNvSpPr>
              <a:spLocks noChangeArrowheads="1"/>
            </p:cNvSpPr>
            <p:nvPr/>
          </p:nvSpPr>
          <p:spPr bwMode="auto">
            <a:xfrm>
              <a:off x="3048136" y="3281928"/>
              <a:ext cx="507399" cy="294144"/>
            </a:xfrm>
            <a:custGeom>
              <a:avLst/>
              <a:gdLst>
                <a:gd name="T0" fmla="*/ 218707 w 608"/>
                <a:gd name="T1" fmla="*/ 63500 h 354"/>
                <a:gd name="T2" fmla="*/ 218707 w 608"/>
                <a:gd name="T3" fmla="*/ 63500 h 354"/>
                <a:gd name="T4" fmla="*/ 218707 w 608"/>
                <a:gd name="T5" fmla="*/ 66011 h 354"/>
                <a:gd name="T6" fmla="*/ 218707 w 608"/>
                <a:gd name="T7" fmla="*/ 66011 h 354"/>
                <a:gd name="T8" fmla="*/ 218707 w 608"/>
                <a:gd name="T9" fmla="*/ 66011 h 354"/>
                <a:gd name="T10" fmla="*/ 218707 w 608"/>
                <a:gd name="T11" fmla="*/ 66011 h 354"/>
                <a:gd name="T12" fmla="*/ 218707 w 608"/>
                <a:gd name="T13" fmla="*/ 66011 h 354"/>
                <a:gd name="T14" fmla="*/ 216185 w 608"/>
                <a:gd name="T15" fmla="*/ 70675 h 354"/>
                <a:gd name="T16" fmla="*/ 208618 w 608"/>
                <a:gd name="T17" fmla="*/ 78209 h 354"/>
                <a:gd name="T18" fmla="*/ 162859 w 608"/>
                <a:gd name="T19" fmla="*/ 111215 h 354"/>
                <a:gd name="T20" fmla="*/ 127189 w 608"/>
                <a:gd name="T21" fmla="*/ 124130 h 354"/>
                <a:gd name="T22" fmla="*/ 88996 w 608"/>
                <a:gd name="T23" fmla="*/ 124130 h 354"/>
                <a:gd name="T24" fmla="*/ 25222 w 608"/>
                <a:gd name="T25" fmla="*/ 93636 h 354"/>
                <a:gd name="T26" fmla="*/ 2522 w 608"/>
                <a:gd name="T27" fmla="*/ 70675 h 354"/>
                <a:gd name="T28" fmla="*/ 2522 w 608"/>
                <a:gd name="T29" fmla="*/ 58477 h 354"/>
                <a:gd name="T30" fmla="*/ 10089 w 608"/>
                <a:gd name="T31" fmla="*/ 50944 h 354"/>
                <a:gd name="T32" fmla="*/ 55848 w 608"/>
                <a:gd name="T33" fmla="*/ 15427 h 354"/>
                <a:gd name="T34" fmla="*/ 91518 w 608"/>
                <a:gd name="T35" fmla="*/ 2511 h 354"/>
                <a:gd name="T36" fmla="*/ 129711 w 608"/>
                <a:gd name="T37" fmla="*/ 5023 h 354"/>
                <a:gd name="T38" fmla="*/ 190963 w 608"/>
                <a:gd name="T39" fmla="*/ 35517 h 354"/>
                <a:gd name="T40" fmla="*/ 216185 w 608"/>
                <a:gd name="T41" fmla="*/ 58477 h 354"/>
                <a:gd name="T42" fmla="*/ 218707 w 608"/>
                <a:gd name="T43" fmla="*/ 63500 h 354"/>
                <a:gd name="T44" fmla="*/ 109534 w 608"/>
                <a:gd name="T45" fmla="*/ 22960 h 354"/>
                <a:gd name="T46" fmla="*/ 109534 w 608"/>
                <a:gd name="T47" fmla="*/ 22960 h 354"/>
                <a:gd name="T48" fmla="*/ 68458 w 608"/>
                <a:gd name="T49" fmla="*/ 63500 h 354"/>
                <a:gd name="T50" fmla="*/ 109534 w 608"/>
                <a:gd name="T51" fmla="*/ 103681 h 354"/>
                <a:gd name="T52" fmla="*/ 150248 w 608"/>
                <a:gd name="T53" fmla="*/ 63500 h 354"/>
                <a:gd name="T54" fmla="*/ 109534 w 608"/>
                <a:gd name="T55" fmla="*/ 22960 h 354"/>
                <a:gd name="T56" fmla="*/ 109534 w 608"/>
                <a:gd name="T57" fmla="*/ 83232 h 354"/>
                <a:gd name="T58" fmla="*/ 109534 w 608"/>
                <a:gd name="T59" fmla="*/ 83232 h 354"/>
                <a:gd name="T60" fmla="*/ 88996 w 608"/>
                <a:gd name="T61" fmla="*/ 63500 h 354"/>
                <a:gd name="T62" fmla="*/ 109534 w 608"/>
                <a:gd name="T63" fmla="*/ 43051 h 354"/>
                <a:gd name="T64" fmla="*/ 129711 w 608"/>
                <a:gd name="T65" fmla="*/ 63500 h 354"/>
                <a:gd name="T66" fmla="*/ 109534 w 608"/>
                <a:gd name="T67" fmla="*/ 83232 h 3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8" h="354">
                  <a:moveTo>
                    <a:pt x="607" y="177"/>
                  </a:moveTo>
                  <a:lnTo>
                    <a:pt x="607" y="177"/>
                  </a:lnTo>
                  <a:cubicBezTo>
                    <a:pt x="607" y="184"/>
                    <a:pt x="607" y="184"/>
                    <a:pt x="607" y="184"/>
                  </a:cubicBezTo>
                  <a:cubicBezTo>
                    <a:pt x="607" y="190"/>
                    <a:pt x="600" y="190"/>
                    <a:pt x="600" y="197"/>
                  </a:cubicBezTo>
                  <a:cubicBezTo>
                    <a:pt x="593" y="204"/>
                    <a:pt x="586" y="211"/>
                    <a:pt x="579" y="218"/>
                  </a:cubicBezTo>
                  <a:cubicBezTo>
                    <a:pt x="544" y="254"/>
                    <a:pt x="494" y="289"/>
                    <a:pt x="452" y="310"/>
                  </a:cubicBezTo>
                  <a:cubicBezTo>
                    <a:pt x="424" y="331"/>
                    <a:pt x="388" y="338"/>
                    <a:pt x="353" y="346"/>
                  </a:cubicBezTo>
                  <a:cubicBezTo>
                    <a:pt x="318" y="353"/>
                    <a:pt x="282" y="353"/>
                    <a:pt x="247" y="346"/>
                  </a:cubicBezTo>
                  <a:cubicBezTo>
                    <a:pt x="183" y="331"/>
                    <a:pt x="127" y="296"/>
                    <a:pt x="70" y="261"/>
                  </a:cubicBezTo>
                  <a:cubicBezTo>
                    <a:pt x="49" y="239"/>
                    <a:pt x="28" y="218"/>
                    <a:pt x="7" y="197"/>
                  </a:cubicBezTo>
                  <a:cubicBezTo>
                    <a:pt x="0" y="184"/>
                    <a:pt x="0" y="170"/>
                    <a:pt x="7" y="163"/>
                  </a:cubicBezTo>
                  <a:cubicBezTo>
                    <a:pt x="14" y="156"/>
                    <a:pt x="21" y="149"/>
                    <a:pt x="28" y="142"/>
                  </a:cubicBezTo>
                  <a:cubicBezTo>
                    <a:pt x="63" y="106"/>
                    <a:pt x="113" y="71"/>
                    <a:pt x="155" y="43"/>
                  </a:cubicBezTo>
                  <a:cubicBezTo>
                    <a:pt x="183" y="29"/>
                    <a:pt x="219" y="14"/>
                    <a:pt x="254" y="7"/>
                  </a:cubicBezTo>
                  <a:cubicBezTo>
                    <a:pt x="290" y="0"/>
                    <a:pt x="325" y="0"/>
                    <a:pt x="360" y="14"/>
                  </a:cubicBezTo>
                  <a:cubicBezTo>
                    <a:pt x="424" y="21"/>
                    <a:pt x="480" y="57"/>
                    <a:pt x="530" y="99"/>
                  </a:cubicBezTo>
                  <a:cubicBezTo>
                    <a:pt x="558" y="120"/>
                    <a:pt x="579" y="142"/>
                    <a:pt x="600" y="163"/>
                  </a:cubicBezTo>
                  <a:cubicBezTo>
                    <a:pt x="600" y="170"/>
                    <a:pt x="607" y="170"/>
                    <a:pt x="607" y="177"/>
                  </a:cubicBezTo>
                  <a:close/>
                  <a:moveTo>
                    <a:pt x="304" y="64"/>
                  </a:moveTo>
                  <a:lnTo>
                    <a:pt x="304" y="64"/>
                  </a:lnTo>
                  <a:cubicBezTo>
                    <a:pt x="240" y="64"/>
                    <a:pt x="190" y="113"/>
                    <a:pt x="190" y="177"/>
                  </a:cubicBezTo>
                  <a:cubicBezTo>
                    <a:pt x="190" y="239"/>
                    <a:pt x="240" y="289"/>
                    <a:pt x="304" y="289"/>
                  </a:cubicBezTo>
                  <a:cubicBezTo>
                    <a:pt x="367" y="289"/>
                    <a:pt x="417" y="239"/>
                    <a:pt x="417" y="177"/>
                  </a:cubicBezTo>
                  <a:cubicBezTo>
                    <a:pt x="417" y="113"/>
                    <a:pt x="367" y="64"/>
                    <a:pt x="304" y="64"/>
                  </a:cubicBezTo>
                  <a:close/>
                  <a:moveTo>
                    <a:pt x="304" y="232"/>
                  </a:moveTo>
                  <a:lnTo>
                    <a:pt x="304" y="232"/>
                  </a:lnTo>
                  <a:cubicBezTo>
                    <a:pt x="275" y="232"/>
                    <a:pt x="247" y="204"/>
                    <a:pt x="247" y="177"/>
                  </a:cubicBezTo>
                  <a:cubicBezTo>
                    <a:pt x="247" y="142"/>
                    <a:pt x="275" y="120"/>
                    <a:pt x="304" y="120"/>
                  </a:cubicBezTo>
                  <a:cubicBezTo>
                    <a:pt x="332" y="120"/>
                    <a:pt x="360" y="142"/>
                    <a:pt x="360" y="177"/>
                  </a:cubicBezTo>
                  <a:cubicBezTo>
                    <a:pt x="360" y="204"/>
                    <a:pt x="332" y="232"/>
                    <a:pt x="304" y="232"/>
                  </a:cubicBezTo>
                  <a:close/>
                </a:path>
              </a:pathLst>
            </a:custGeom>
            <a:solidFill>
              <a:schemeClr val="accent1"/>
            </a:solidFill>
            <a:ln>
              <a:noFill/>
            </a:ln>
            <a:effectLst/>
            <a:extLst/>
          </p:spPr>
          <p:txBody>
            <a:bodyPr wrap="none" anchor="ctr"/>
            <a:lstStyle/>
            <a:p>
              <a:endParaRPr lang="en-US"/>
            </a:p>
          </p:txBody>
        </p:sp>
        <p:sp>
          <p:nvSpPr>
            <p:cNvPr id="53" name="Rectangle 52"/>
            <p:cNvSpPr/>
            <p:nvPr/>
          </p:nvSpPr>
          <p:spPr>
            <a:xfrm flipH="1">
              <a:off x="1090739" y="3046803"/>
              <a:ext cx="1723144" cy="923330"/>
            </a:xfrm>
            <a:prstGeom prst="rect">
              <a:avLst/>
            </a:prstGeom>
          </p:spPr>
          <p:txBody>
            <a:bodyPr wrap="square">
              <a:spAutoFit/>
            </a:bodyPr>
            <a:lstStyle/>
            <a:p>
              <a:pPr algn="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3" name="Group 2">
            <a:extLst>
              <a:ext uri="{FF2B5EF4-FFF2-40B4-BE49-F238E27FC236}">
                <a16:creationId xmlns:a16="http://schemas.microsoft.com/office/drawing/2014/main" id="{50F1E390-CCAE-4027-9162-F59771028CE2}"/>
              </a:ext>
            </a:extLst>
          </p:cNvPr>
          <p:cNvGrpSpPr/>
          <p:nvPr/>
        </p:nvGrpSpPr>
        <p:grpSpPr>
          <a:xfrm>
            <a:off x="6264137" y="4594449"/>
            <a:ext cx="3741118" cy="923330"/>
            <a:chOff x="6264137" y="4594449"/>
            <a:chExt cx="3741118" cy="923330"/>
          </a:xfrm>
        </p:grpSpPr>
        <p:cxnSp>
          <p:nvCxnSpPr>
            <p:cNvPr id="30" name="Straight Connector 29"/>
            <p:cNvCxnSpPr/>
            <p:nvPr/>
          </p:nvCxnSpPr>
          <p:spPr>
            <a:xfrm>
              <a:off x="6379983" y="4974062"/>
              <a:ext cx="1069848"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6264137" y="4860430"/>
              <a:ext cx="231691" cy="231691"/>
            </a:xfrm>
            <a:prstGeom prst="ellipse">
              <a:avLst/>
            </a:prstGeom>
            <a:solidFill>
              <a:schemeClr val="accent2"/>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55"/>
            <p:cNvSpPr>
              <a:spLocks noChangeArrowheads="1"/>
            </p:cNvSpPr>
            <p:nvPr/>
          </p:nvSpPr>
          <p:spPr bwMode="auto">
            <a:xfrm>
              <a:off x="7630917" y="4737472"/>
              <a:ext cx="466953" cy="466954"/>
            </a:xfrm>
            <a:custGeom>
              <a:avLst/>
              <a:gdLst>
                <a:gd name="T0" fmla="*/ 25246 w 559"/>
                <a:gd name="T1" fmla="*/ 178170 h 559"/>
                <a:gd name="T2" fmla="*/ 25246 w 559"/>
                <a:gd name="T3" fmla="*/ 178170 h 559"/>
                <a:gd name="T4" fmla="*/ 22721 w 559"/>
                <a:gd name="T5" fmla="*/ 175645 h 559"/>
                <a:gd name="T6" fmla="*/ 22721 w 559"/>
                <a:gd name="T7" fmla="*/ 91609 h 559"/>
                <a:gd name="T8" fmla="*/ 91606 w 559"/>
                <a:gd name="T9" fmla="*/ 22722 h 559"/>
                <a:gd name="T10" fmla="*/ 175638 w 559"/>
                <a:gd name="T11" fmla="*/ 22722 h 559"/>
                <a:gd name="T12" fmla="*/ 178163 w 559"/>
                <a:gd name="T13" fmla="*/ 25247 h 559"/>
                <a:gd name="T14" fmla="*/ 178163 w 559"/>
                <a:gd name="T15" fmla="*/ 109282 h 559"/>
                <a:gd name="T16" fmla="*/ 109638 w 559"/>
                <a:gd name="T17" fmla="*/ 178170 h 559"/>
                <a:gd name="T18" fmla="*/ 25246 w 559"/>
                <a:gd name="T19" fmla="*/ 178170 h 559"/>
                <a:gd name="T20" fmla="*/ 129835 w 559"/>
                <a:gd name="T21" fmla="*/ 129840 h 559"/>
                <a:gd name="T22" fmla="*/ 129835 w 559"/>
                <a:gd name="T23" fmla="*/ 129840 h 559"/>
                <a:gd name="T24" fmla="*/ 71409 w 559"/>
                <a:gd name="T25" fmla="*/ 71051 h 559"/>
                <a:gd name="T26" fmla="*/ 35705 w 559"/>
                <a:gd name="T27" fmla="*/ 106758 h 559"/>
                <a:gd name="T28" fmla="*/ 35705 w 559"/>
                <a:gd name="T29" fmla="*/ 163022 h 559"/>
                <a:gd name="T30" fmla="*/ 38229 w 559"/>
                <a:gd name="T31" fmla="*/ 165546 h 559"/>
                <a:gd name="T32" fmla="*/ 94130 w 559"/>
                <a:gd name="T33" fmla="*/ 165546 h 559"/>
                <a:gd name="T34" fmla="*/ 129835 w 559"/>
                <a:gd name="T35" fmla="*/ 129840 h 55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59" h="559">
                  <a:moveTo>
                    <a:pt x="70" y="494"/>
                  </a:moveTo>
                  <a:lnTo>
                    <a:pt x="70" y="494"/>
                  </a:lnTo>
                  <a:cubicBezTo>
                    <a:pt x="63" y="487"/>
                    <a:pt x="63" y="487"/>
                    <a:pt x="63" y="487"/>
                  </a:cubicBezTo>
                  <a:cubicBezTo>
                    <a:pt x="0" y="424"/>
                    <a:pt x="0" y="318"/>
                    <a:pt x="63" y="254"/>
                  </a:cubicBezTo>
                  <a:cubicBezTo>
                    <a:pt x="254" y="63"/>
                    <a:pt x="254" y="63"/>
                    <a:pt x="254" y="63"/>
                  </a:cubicBezTo>
                  <a:cubicBezTo>
                    <a:pt x="318" y="0"/>
                    <a:pt x="424" y="0"/>
                    <a:pt x="487" y="63"/>
                  </a:cubicBezTo>
                  <a:cubicBezTo>
                    <a:pt x="494" y="70"/>
                    <a:pt x="494" y="70"/>
                    <a:pt x="494" y="70"/>
                  </a:cubicBezTo>
                  <a:cubicBezTo>
                    <a:pt x="558" y="134"/>
                    <a:pt x="558" y="240"/>
                    <a:pt x="494" y="303"/>
                  </a:cubicBezTo>
                  <a:cubicBezTo>
                    <a:pt x="304" y="494"/>
                    <a:pt x="304" y="494"/>
                    <a:pt x="304" y="494"/>
                  </a:cubicBezTo>
                  <a:cubicBezTo>
                    <a:pt x="240" y="558"/>
                    <a:pt x="134" y="558"/>
                    <a:pt x="70" y="494"/>
                  </a:cubicBezTo>
                  <a:close/>
                  <a:moveTo>
                    <a:pt x="360" y="360"/>
                  </a:moveTo>
                  <a:lnTo>
                    <a:pt x="360" y="360"/>
                  </a:lnTo>
                  <a:cubicBezTo>
                    <a:pt x="198" y="197"/>
                    <a:pt x="198" y="197"/>
                    <a:pt x="198" y="197"/>
                  </a:cubicBezTo>
                  <a:cubicBezTo>
                    <a:pt x="99" y="296"/>
                    <a:pt x="99" y="296"/>
                    <a:pt x="99" y="296"/>
                  </a:cubicBezTo>
                  <a:cubicBezTo>
                    <a:pt x="56" y="339"/>
                    <a:pt x="56" y="409"/>
                    <a:pt x="99" y="452"/>
                  </a:cubicBezTo>
                  <a:cubicBezTo>
                    <a:pt x="106" y="459"/>
                    <a:pt x="106" y="459"/>
                    <a:pt x="106" y="459"/>
                  </a:cubicBezTo>
                  <a:cubicBezTo>
                    <a:pt x="148" y="501"/>
                    <a:pt x="219" y="501"/>
                    <a:pt x="261" y="459"/>
                  </a:cubicBezTo>
                  <a:lnTo>
                    <a:pt x="360" y="360"/>
                  </a:lnTo>
                  <a:close/>
                </a:path>
              </a:pathLst>
            </a:custGeom>
            <a:solidFill>
              <a:schemeClr val="accent2"/>
            </a:solidFill>
            <a:ln>
              <a:noFill/>
            </a:ln>
            <a:effectLst/>
            <a:extLst/>
          </p:spPr>
          <p:txBody>
            <a:bodyPr wrap="none" anchor="ctr"/>
            <a:lstStyle/>
            <a:p>
              <a:endParaRPr lang="en-US"/>
            </a:p>
          </p:txBody>
        </p:sp>
        <p:sp>
          <p:nvSpPr>
            <p:cNvPr id="55" name="Rectangle 54"/>
            <p:cNvSpPr/>
            <p:nvPr/>
          </p:nvSpPr>
          <p:spPr>
            <a:xfrm>
              <a:off x="8282111" y="4594449"/>
              <a:ext cx="1723144" cy="923330"/>
            </a:xfrm>
            <a:prstGeom prst="rect">
              <a:avLst/>
            </a:prstGeom>
          </p:spPr>
          <p:txBody>
            <a:bodyPr wrap="square">
              <a:spAutoFit/>
            </a:bodyPr>
            <a:lstStyle/>
            <a:p>
              <a:pP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5" name="Group 4">
            <a:extLst>
              <a:ext uri="{FF2B5EF4-FFF2-40B4-BE49-F238E27FC236}">
                <a16:creationId xmlns:a16="http://schemas.microsoft.com/office/drawing/2014/main" id="{CF64C72A-C992-4D2E-B406-8542F54471FD}"/>
              </a:ext>
            </a:extLst>
          </p:cNvPr>
          <p:cNvGrpSpPr/>
          <p:nvPr/>
        </p:nvGrpSpPr>
        <p:grpSpPr>
          <a:xfrm>
            <a:off x="2286358" y="4594449"/>
            <a:ext cx="3641505" cy="923330"/>
            <a:chOff x="2286358" y="4594449"/>
            <a:chExt cx="3641505" cy="923330"/>
          </a:xfrm>
        </p:grpSpPr>
        <p:cxnSp>
          <p:nvCxnSpPr>
            <p:cNvPr id="42" name="Straight Connector 41"/>
            <p:cNvCxnSpPr/>
            <p:nvPr/>
          </p:nvCxnSpPr>
          <p:spPr>
            <a:xfrm>
              <a:off x="4739936" y="4974062"/>
              <a:ext cx="1072082"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5696172" y="4860430"/>
              <a:ext cx="231691" cy="231691"/>
            </a:xfrm>
            <a:prstGeom prst="ellipse">
              <a:avLst/>
            </a:prstGeom>
            <a:solidFill>
              <a:schemeClr val="accent3"/>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56"/>
            <p:cNvSpPr>
              <a:spLocks noChangeArrowheads="1"/>
            </p:cNvSpPr>
            <p:nvPr/>
          </p:nvSpPr>
          <p:spPr bwMode="auto">
            <a:xfrm>
              <a:off x="4231411" y="4745245"/>
              <a:ext cx="319880" cy="441215"/>
            </a:xfrm>
            <a:custGeom>
              <a:avLst/>
              <a:gdLst>
                <a:gd name="T0" fmla="*/ 68873 w 383"/>
                <a:gd name="T1" fmla="*/ 190141 h 531"/>
                <a:gd name="T2" fmla="*/ 68873 w 383"/>
                <a:gd name="T3" fmla="*/ 190141 h 531"/>
                <a:gd name="T4" fmla="*/ 0 w 383"/>
                <a:gd name="T5" fmla="*/ 121619 h 531"/>
                <a:gd name="T6" fmla="*/ 66349 w 383"/>
                <a:gd name="T7" fmla="*/ 0 h 531"/>
                <a:gd name="T8" fmla="*/ 137746 w 383"/>
                <a:gd name="T9" fmla="*/ 121619 h 531"/>
                <a:gd name="T10" fmla="*/ 68873 w 383"/>
                <a:gd name="T11" fmla="*/ 190141 h 5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3" h="531">
                  <a:moveTo>
                    <a:pt x="191" y="530"/>
                  </a:moveTo>
                  <a:lnTo>
                    <a:pt x="191" y="530"/>
                  </a:lnTo>
                  <a:cubicBezTo>
                    <a:pt x="92" y="530"/>
                    <a:pt x="0" y="445"/>
                    <a:pt x="0" y="339"/>
                  </a:cubicBezTo>
                  <a:cubicBezTo>
                    <a:pt x="0" y="240"/>
                    <a:pt x="184" y="0"/>
                    <a:pt x="184" y="0"/>
                  </a:cubicBezTo>
                  <a:cubicBezTo>
                    <a:pt x="184" y="0"/>
                    <a:pt x="382" y="233"/>
                    <a:pt x="382" y="339"/>
                  </a:cubicBezTo>
                  <a:cubicBezTo>
                    <a:pt x="382" y="445"/>
                    <a:pt x="290" y="530"/>
                    <a:pt x="191" y="530"/>
                  </a:cubicBezTo>
                </a:path>
              </a:pathLst>
            </a:custGeom>
            <a:solidFill>
              <a:schemeClr val="accent3"/>
            </a:solidFill>
            <a:ln>
              <a:noFill/>
            </a:ln>
            <a:effectLst/>
            <a:extLst/>
          </p:spPr>
          <p:txBody>
            <a:bodyPr wrap="none" anchor="ctr"/>
            <a:lstStyle/>
            <a:p>
              <a:endParaRPr lang="en-US"/>
            </a:p>
          </p:txBody>
        </p:sp>
        <p:sp>
          <p:nvSpPr>
            <p:cNvPr id="56" name="Rectangle 55"/>
            <p:cNvSpPr/>
            <p:nvPr/>
          </p:nvSpPr>
          <p:spPr>
            <a:xfrm flipH="1">
              <a:off x="2286358" y="4594449"/>
              <a:ext cx="1723144" cy="923330"/>
            </a:xfrm>
            <a:prstGeom prst="rect">
              <a:avLst/>
            </a:prstGeom>
          </p:spPr>
          <p:txBody>
            <a:bodyPr wrap="square">
              <a:spAutoFit/>
            </a:bodyPr>
            <a:lstStyle/>
            <a:p>
              <a:pPr algn="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sp>
        <p:nvSpPr>
          <p:cNvPr id="49" name="TextBox 48">
            <a:extLst>
              <a:ext uri="{FF2B5EF4-FFF2-40B4-BE49-F238E27FC236}">
                <a16:creationId xmlns:a16="http://schemas.microsoft.com/office/drawing/2014/main" id="{669D969E-F147-4B52-8976-736F396D80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50" name="Rectangle 49">
            <a:extLst>
              <a:ext uri="{FF2B5EF4-FFF2-40B4-BE49-F238E27FC236}">
                <a16:creationId xmlns:a16="http://schemas.microsoft.com/office/drawing/2014/main" id="{253048A2-E220-408D-8B73-8A5EAEE8913F}"/>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3430980E-E187-4EBF-B5C5-F48B048ADDC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Tree>
    <p:extLst>
      <p:ext uri="{BB962C8B-B14F-4D97-AF65-F5344CB8AC3E}">
        <p14:creationId xmlns:p14="http://schemas.microsoft.com/office/powerpoint/2010/main" val="158349905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ppt_x"/>
                                          </p:val>
                                        </p:tav>
                                        <p:tav tm="100000">
                                          <p:val>
                                            <p:strVal val="#ppt_x"/>
                                          </p:val>
                                        </p:tav>
                                      </p:tavLst>
                                    </p:anim>
                                    <p:anim calcmode="lin" valueType="num">
                                      <p:cBhvr additive="base">
                                        <p:cTn id="8" dur="100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ppt_x"/>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1000" fill="hold"/>
                                        <p:tgtEl>
                                          <p:spTgt spid="50"/>
                                        </p:tgtEl>
                                        <p:attrNameLst>
                                          <p:attrName>ppt_x</p:attrName>
                                        </p:attrNameLst>
                                      </p:cBhvr>
                                      <p:tavLst>
                                        <p:tav tm="0">
                                          <p:val>
                                            <p:strVal val="#ppt_x"/>
                                          </p:val>
                                        </p:tav>
                                        <p:tav tm="100000">
                                          <p:val>
                                            <p:strVal val="#ppt_x"/>
                                          </p:val>
                                        </p:tav>
                                      </p:tavLst>
                                    </p:anim>
                                    <p:anim calcmode="lin" valueType="num">
                                      <p:cBhvr additive="base">
                                        <p:cTn id="16" dur="1000" fill="hold"/>
                                        <p:tgtEl>
                                          <p:spTgt spid="50"/>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360"/>
                                          </p:val>
                                        </p:tav>
                                        <p:tav tm="100000">
                                          <p:val>
                                            <p:fltVal val="0"/>
                                          </p:val>
                                        </p:tav>
                                      </p:tavLst>
                                    </p:anim>
                                    <p:animEffect transition="in" filter="fade">
                                      <p:cBhvr>
                                        <p:cTn id="22" dur="1000"/>
                                        <p:tgtEl>
                                          <p:spTgt spid="4"/>
                                        </p:tgtEl>
                                      </p:cBhvr>
                                    </p:animEffect>
                                  </p:childTnLst>
                                </p:cTn>
                              </p:par>
                              <p:par>
                                <p:cTn id="23" presetID="2" presetClass="entr" presetSubtype="8" decel="100000" fill="hold" nodeType="withEffect">
                                  <p:stCondLst>
                                    <p:cond delay="10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2" decel="100000" fill="hold"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1000" fill="hold"/>
                                        <p:tgtEl>
                                          <p:spTgt spid="2"/>
                                        </p:tgtEl>
                                        <p:attrNameLst>
                                          <p:attrName>ppt_x</p:attrName>
                                        </p:attrNameLst>
                                      </p:cBhvr>
                                      <p:tavLst>
                                        <p:tav tm="0">
                                          <p:val>
                                            <p:strVal val="1+#ppt_w/2"/>
                                          </p:val>
                                        </p:tav>
                                        <p:tav tm="100000">
                                          <p:val>
                                            <p:strVal val="#ppt_x"/>
                                          </p:val>
                                        </p:tav>
                                      </p:tavLst>
                                    </p:anim>
                                    <p:anim calcmode="lin" valueType="num">
                                      <p:cBhvr additive="base">
                                        <p:cTn id="30" dur="100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75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1000" fill="hold"/>
                                        <p:tgtEl>
                                          <p:spTgt spid="3"/>
                                        </p:tgtEl>
                                        <p:attrNameLst>
                                          <p:attrName>ppt_x</p:attrName>
                                        </p:attrNameLst>
                                      </p:cBhvr>
                                      <p:tavLst>
                                        <p:tav tm="0">
                                          <p:val>
                                            <p:strVal val="1+#ppt_w/2"/>
                                          </p:val>
                                        </p:tav>
                                        <p:tav tm="100000">
                                          <p:val>
                                            <p:strVal val="#ppt_x"/>
                                          </p:val>
                                        </p:tav>
                                      </p:tavLst>
                                    </p:anim>
                                    <p:anim calcmode="lin" valueType="num">
                                      <p:cBhvr additive="base">
                                        <p:cTn id="34" dur="1000" fill="hold"/>
                                        <p:tgtEl>
                                          <p:spTgt spid="3"/>
                                        </p:tgtEl>
                                        <p:attrNameLst>
                                          <p:attrName>ppt_y</p:attrName>
                                        </p:attrNameLst>
                                      </p:cBhvr>
                                      <p:tavLst>
                                        <p:tav tm="0">
                                          <p:val>
                                            <p:strVal val="#ppt_y"/>
                                          </p:val>
                                        </p:tav>
                                        <p:tav tm="100000">
                                          <p:val>
                                            <p:strVal val="#ppt_y"/>
                                          </p:val>
                                        </p:tav>
                                      </p:tavLst>
                                    </p:anim>
                                  </p:childTnLst>
                                </p:cTn>
                              </p:par>
                              <p:par>
                                <p:cTn id="35" presetID="2" presetClass="entr" presetSubtype="8" decel="100000" fill="hold" nodeType="withEffect">
                                  <p:stCondLst>
                                    <p:cond delay="75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1000" fill="hold"/>
                                        <p:tgtEl>
                                          <p:spTgt spid="5"/>
                                        </p:tgtEl>
                                        <p:attrNameLst>
                                          <p:attrName>ppt_x</p:attrName>
                                        </p:attrNameLst>
                                      </p:cBhvr>
                                      <p:tavLst>
                                        <p:tav tm="0">
                                          <p:val>
                                            <p:strVal val="0-#ppt_w/2"/>
                                          </p:val>
                                        </p:tav>
                                        <p:tav tm="100000">
                                          <p:val>
                                            <p:strVal val="#ppt_x"/>
                                          </p:val>
                                        </p:tav>
                                      </p:tavLst>
                                    </p:anim>
                                    <p:anim calcmode="lin" valueType="num">
                                      <p:cBhvr additive="base">
                                        <p:cTn id="3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0AF93B3-0C3A-4BAD-85FA-E0E0F9F67F55}"/>
              </a:ext>
            </a:extLst>
          </p:cNvPr>
          <p:cNvSpPr/>
          <p:nvPr/>
        </p:nvSpPr>
        <p:spPr>
          <a:xfrm>
            <a:off x="533400" y="1377981"/>
            <a:ext cx="11107738" cy="2536187"/>
          </a:xfrm>
          <a:prstGeom prst="rect">
            <a:avLst/>
          </a:prstGeom>
          <a:gradFill>
            <a:gsLst>
              <a:gs pos="0">
                <a:srgbClr val="2E2E2E">
                  <a:alpha val="0"/>
                </a:srgbClr>
              </a:gs>
              <a:gs pos="98077">
                <a:srgbClr val="2E2E2E"/>
              </a:gs>
              <a:gs pos="67000">
                <a:srgbClr val="2E2E2E">
                  <a:alpha val="82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extBox 3">
            <a:extLst>
              <a:ext uri="{FF2B5EF4-FFF2-40B4-BE49-F238E27FC236}">
                <a16:creationId xmlns:a16="http://schemas.microsoft.com/office/drawing/2014/main" id="{B102AEEB-8311-441B-92EC-22EDF3EC0D19}"/>
              </a:ext>
            </a:extLst>
          </p:cNvPr>
          <p:cNvSpPr txBox="1"/>
          <p:nvPr/>
        </p:nvSpPr>
        <p:spPr>
          <a:xfrm>
            <a:off x="2037005" y="3284967"/>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solidFill>
                  <a:schemeClr val="bg1"/>
                </a:solidFill>
              </a:rPr>
              <a:t>S</a:t>
            </a:r>
            <a:r>
              <a:rPr lang="id-ID" dirty="0">
                <a:solidFill>
                  <a:schemeClr val="bg1"/>
                </a:solidFill>
              </a:rPr>
              <a:t>WOT Image Place Holder </a:t>
            </a:r>
            <a:endParaRPr lang="en-US" dirty="0">
              <a:solidFill>
                <a:schemeClr val="bg1"/>
              </a:solidFill>
            </a:endParaRPr>
          </a:p>
        </p:txBody>
      </p:sp>
      <p:sp>
        <p:nvSpPr>
          <p:cNvPr id="5" name="Rectangle 4">
            <a:extLst>
              <a:ext uri="{FF2B5EF4-FFF2-40B4-BE49-F238E27FC236}">
                <a16:creationId xmlns:a16="http://schemas.microsoft.com/office/drawing/2014/main" id="{0FDE5911-6155-4DCC-BA8A-E038D1C0450E}"/>
              </a:ext>
            </a:extLst>
          </p:cNvPr>
          <p:cNvSpPr/>
          <p:nvPr/>
        </p:nvSpPr>
        <p:spPr>
          <a:xfrm>
            <a:off x="2757317" y="3800704"/>
            <a:ext cx="6677365" cy="932563"/>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2" name="Group 1">
            <a:extLst>
              <a:ext uri="{FF2B5EF4-FFF2-40B4-BE49-F238E27FC236}">
                <a16:creationId xmlns:a16="http://schemas.microsoft.com/office/drawing/2014/main" id="{4995C465-7A16-4AC8-B8B9-55495EDECA7A}"/>
              </a:ext>
            </a:extLst>
          </p:cNvPr>
          <p:cNvGrpSpPr/>
          <p:nvPr/>
        </p:nvGrpSpPr>
        <p:grpSpPr>
          <a:xfrm>
            <a:off x="5417123" y="4900998"/>
            <a:ext cx="1357750" cy="341398"/>
            <a:chOff x="5417123" y="4900998"/>
            <a:chExt cx="1357750" cy="341398"/>
          </a:xfrm>
        </p:grpSpPr>
        <p:sp>
          <p:nvSpPr>
            <p:cNvPr id="6" name="Rectangle: Rounded Corners 5">
              <a:extLst>
                <a:ext uri="{FF2B5EF4-FFF2-40B4-BE49-F238E27FC236}">
                  <a16:creationId xmlns:a16="http://schemas.microsoft.com/office/drawing/2014/main" id="{D261A6E8-3ACD-480B-9A63-88994FD0A0B7}"/>
                </a:ext>
              </a:extLst>
            </p:cNvPr>
            <p:cNvSpPr/>
            <p:nvPr/>
          </p:nvSpPr>
          <p:spPr>
            <a:xfrm>
              <a:off x="5417123" y="4900998"/>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66FB7B2-173C-40E9-966D-237643CAF758}"/>
                </a:ext>
              </a:extLst>
            </p:cNvPr>
            <p:cNvSpPr txBox="1"/>
            <p:nvPr/>
          </p:nvSpPr>
          <p:spPr>
            <a:xfrm>
              <a:off x="5656437" y="4933197"/>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9" name="Picture Placeholder 8">
            <a:extLst>
              <a:ext uri="{FF2B5EF4-FFF2-40B4-BE49-F238E27FC236}">
                <a16:creationId xmlns:a16="http://schemas.microsoft.com/office/drawing/2014/main" id="{27C20A19-C78C-4419-8A46-32622B95A600}"/>
              </a:ext>
            </a:extLst>
          </p:cNvPr>
          <p:cNvSpPr>
            <a:spLocks noGrp="1"/>
          </p:cNvSpPr>
          <p:nvPr>
            <p:ph type="pic" sz="quarter" idx="10"/>
          </p:nvPr>
        </p:nvSpPr>
        <p:spPr/>
      </p:sp>
    </p:spTree>
    <p:extLst>
      <p:ext uri="{BB962C8B-B14F-4D97-AF65-F5344CB8AC3E}">
        <p14:creationId xmlns:p14="http://schemas.microsoft.com/office/powerpoint/2010/main" val="11378943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7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D5FC713-721A-4F15-A192-AD6BCCBFCE8A}"/>
              </a:ext>
            </a:extLst>
          </p:cNvPr>
          <p:cNvGrpSpPr/>
          <p:nvPr/>
        </p:nvGrpSpPr>
        <p:grpSpPr>
          <a:xfrm>
            <a:off x="2133600" y="1837492"/>
            <a:ext cx="7924800" cy="2952768"/>
            <a:chOff x="2047237" y="1910381"/>
            <a:chExt cx="8405948" cy="3132041"/>
          </a:xfrm>
        </p:grpSpPr>
        <p:grpSp>
          <p:nvGrpSpPr>
            <p:cNvPr id="2" name="Group 1">
              <a:extLst>
                <a:ext uri="{FF2B5EF4-FFF2-40B4-BE49-F238E27FC236}">
                  <a16:creationId xmlns:a16="http://schemas.microsoft.com/office/drawing/2014/main" id="{FE5D3D4D-40D4-4986-9CAA-2ABEA14D576F}"/>
                </a:ext>
              </a:extLst>
            </p:cNvPr>
            <p:cNvGrpSpPr/>
            <p:nvPr/>
          </p:nvGrpSpPr>
          <p:grpSpPr>
            <a:xfrm>
              <a:off x="2047237" y="1910381"/>
              <a:ext cx="1001848" cy="2747962"/>
              <a:chOff x="1961579" y="1771650"/>
              <a:chExt cx="1173163" cy="3217863"/>
            </a:xfrm>
          </p:grpSpPr>
          <p:sp>
            <p:nvSpPr>
              <p:cNvPr id="3" name="Freeform 7">
                <a:extLst>
                  <a:ext uri="{FF2B5EF4-FFF2-40B4-BE49-F238E27FC236}">
                    <a16:creationId xmlns:a16="http://schemas.microsoft.com/office/drawing/2014/main" id="{638EBF19-AE7F-4E20-8629-53D3CA160F31}"/>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8">
                <a:extLst>
                  <a:ext uri="{FF2B5EF4-FFF2-40B4-BE49-F238E27FC236}">
                    <a16:creationId xmlns:a16="http://schemas.microsoft.com/office/drawing/2014/main" id="{4194A262-27E5-4608-BD3C-EFCB96A551CA}"/>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9">
                <a:extLst>
                  <a:ext uri="{FF2B5EF4-FFF2-40B4-BE49-F238E27FC236}">
                    <a16:creationId xmlns:a16="http://schemas.microsoft.com/office/drawing/2014/main" id="{D64ACF61-B8EB-4C39-8E31-A5D1E1084ADB}"/>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10">
                <a:extLst>
                  <a:ext uri="{FF2B5EF4-FFF2-40B4-BE49-F238E27FC236}">
                    <a16:creationId xmlns:a16="http://schemas.microsoft.com/office/drawing/2014/main" id="{20EC1720-2C21-4057-A12E-A1FB87CB4A47}"/>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E6AA28E1-1CFD-41F8-A1ED-C6AC0205D7EE}"/>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9D2A737B-22B7-4D6E-BFEE-D8E44FBC1804}"/>
                </a:ext>
              </a:extLst>
            </p:cNvPr>
            <p:cNvGrpSpPr/>
            <p:nvPr/>
          </p:nvGrpSpPr>
          <p:grpSpPr>
            <a:xfrm>
              <a:off x="4515270" y="1910381"/>
              <a:ext cx="1001848" cy="2747962"/>
              <a:chOff x="1961579" y="1771650"/>
              <a:chExt cx="1173163" cy="3217863"/>
            </a:xfrm>
          </p:grpSpPr>
          <p:sp>
            <p:nvSpPr>
              <p:cNvPr id="9" name="Freeform 7">
                <a:extLst>
                  <a:ext uri="{FF2B5EF4-FFF2-40B4-BE49-F238E27FC236}">
                    <a16:creationId xmlns:a16="http://schemas.microsoft.com/office/drawing/2014/main" id="{A67CF3CD-6286-4A43-8D3E-660EDDE2D029}"/>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8312DB2D-51A5-4855-BF25-12B648DED72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C1673FFD-3265-4E3C-B594-DD86290E257A}"/>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4E3EE847-AA8E-4137-8C9E-D2B389D159B0}"/>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0C1E354E-9929-4E25-B37E-CFE10CB5CE83}"/>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a:extLst>
                <a:ext uri="{FF2B5EF4-FFF2-40B4-BE49-F238E27FC236}">
                  <a16:creationId xmlns:a16="http://schemas.microsoft.com/office/drawing/2014/main" id="{98EF171A-DC4D-4347-8C46-03927ADB37CA}"/>
                </a:ext>
              </a:extLst>
            </p:cNvPr>
            <p:cNvGrpSpPr/>
            <p:nvPr/>
          </p:nvGrpSpPr>
          <p:grpSpPr>
            <a:xfrm>
              <a:off x="6983303" y="1910381"/>
              <a:ext cx="1001848" cy="2747962"/>
              <a:chOff x="1961579" y="1771650"/>
              <a:chExt cx="1173163" cy="3217863"/>
            </a:xfrm>
          </p:grpSpPr>
          <p:sp>
            <p:nvSpPr>
              <p:cNvPr id="15" name="Freeform 7">
                <a:extLst>
                  <a:ext uri="{FF2B5EF4-FFF2-40B4-BE49-F238E27FC236}">
                    <a16:creationId xmlns:a16="http://schemas.microsoft.com/office/drawing/2014/main" id="{AC27CEC7-7829-456F-8032-AD78D5FD188A}"/>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6" name="Freeform 8">
                <a:extLst>
                  <a:ext uri="{FF2B5EF4-FFF2-40B4-BE49-F238E27FC236}">
                    <a16:creationId xmlns:a16="http://schemas.microsoft.com/office/drawing/2014/main" id="{B7454473-20C5-44DE-BF78-D35AE4A7866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E963DF91-8D30-4B14-98CC-D3D699C1EAC3}"/>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689130A3-1C91-4B7A-82DC-443B1C3FC032}"/>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74FE9EF8-E951-4B68-AA62-A93BE214ABEA}"/>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19">
              <a:extLst>
                <a:ext uri="{FF2B5EF4-FFF2-40B4-BE49-F238E27FC236}">
                  <a16:creationId xmlns:a16="http://schemas.microsoft.com/office/drawing/2014/main" id="{BE437E4D-60DA-463C-B89D-2452E2E6E45B}"/>
                </a:ext>
              </a:extLst>
            </p:cNvPr>
            <p:cNvGrpSpPr/>
            <p:nvPr/>
          </p:nvGrpSpPr>
          <p:grpSpPr>
            <a:xfrm>
              <a:off x="9451337" y="1910381"/>
              <a:ext cx="1001848" cy="2747962"/>
              <a:chOff x="1961579" y="1771650"/>
              <a:chExt cx="1173163" cy="3217863"/>
            </a:xfrm>
          </p:grpSpPr>
          <p:sp>
            <p:nvSpPr>
              <p:cNvPr id="21" name="Freeform 7">
                <a:extLst>
                  <a:ext uri="{FF2B5EF4-FFF2-40B4-BE49-F238E27FC236}">
                    <a16:creationId xmlns:a16="http://schemas.microsoft.com/office/drawing/2014/main" id="{C88C6267-58B4-4C09-BA70-DA40850395B6}"/>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1B42FAAC-4721-4E79-B1BA-B22D840F8D4D}"/>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9">
                <a:extLst>
                  <a:ext uri="{FF2B5EF4-FFF2-40B4-BE49-F238E27FC236}">
                    <a16:creationId xmlns:a16="http://schemas.microsoft.com/office/drawing/2014/main" id="{072864F9-83E8-45BA-8F70-D7DF43276FE8}"/>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10">
                <a:extLst>
                  <a:ext uri="{FF2B5EF4-FFF2-40B4-BE49-F238E27FC236}">
                    <a16:creationId xmlns:a16="http://schemas.microsoft.com/office/drawing/2014/main" id="{E272B8CE-DF57-4901-942C-D46EC233E09F}"/>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9EB77F7D-2E7C-4141-9C07-8F778DF53C30}"/>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a:extLst>
                <a:ext uri="{FF2B5EF4-FFF2-40B4-BE49-F238E27FC236}">
                  <a16:creationId xmlns:a16="http://schemas.microsoft.com/office/drawing/2014/main" id="{E06109ED-F39E-4E07-B12D-4DCD8B640FF6}"/>
                </a:ext>
              </a:extLst>
            </p:cNvPr>
            <p:cNvGrpSpPr/>
            <p:nvPr/>
          </p:nvGrpSpPr>
          <p:grpSpPr>
            <a:xfrm>
              <a:off x="2912005" y="2983530"/>
              <a:ext cx="6684961" cy="1877483"/>
              <a:chOff x="2912005" y="2983530"/>
              <a:chExt cx="6684961" cy="1877483"/>
            </a:xfrm>
            <a:solidFill>
              <a:schemeClr val="tx1">
                <a:lumMod val="65000"/>
                <a:lumOff val="35000"/>
              </a:schemeClr>
            </a:solidFill>
          </p:grpSpPr>
          <p:sp>
            <p:nvSpPr>
              <p:cNvPr id="27" name="Rectangle 5">
                <a:extLst>
                  <a:ext uri="{FF2B5EF4-FFF2-40B4-BE49-F238E27FC236}">
                    <a16:creationId xmlns:a16="http://schemas.microsoft.com/office/drawing/2014/main" id="{2C09D31F-F71E-4359-AAA4-114F2ABFED4F}"/>
                  </a:ext>
                </a:extLst>
              </p:cNvPr>
              <p:cNvSpPr>
                <a:spLocks noChangeArrowheads="1"/>
              </p:cNvSpPr>
              <p:nvPr/>
            </p:nvSpPr>
            <p:spPr bwMode="auto">
              <a:xfrm>
                <a:off x="2912005"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
                <a:extLst>
                  <a:ext uri="{FF2B5EF4-FFF2-40B4-BE49-F238E27FC236}">
                    <a16:creationId xmlns:a16="http://schemas.microsoft.com/office/drawing/2014/main" id="{1A7F640B-6930-473D-9FFB-21DA8F53A00C}"/>
                  </a:ext>
                </a:extLst>
              </p:cNvPr>
              <p:cNvSpPr>
                <a:spLocks/>
              </p:cNvSpPr>
              <p:nvPr/>
            </p:nvSpPr>
            <p:spPr bwMode="auto">
              <a:xfrm>
                <a:off x="2915719"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7">
                <a:extLst>
                  <a:ext uri="{FF2B5EF4-FFF2-40B4-BE49-F238E27FC236}">
                    <a16:creationId xmlns:a16="http://schemas.microsoft.com/office/drawing/2014/main" id="{9471785B-B300-41DF-A34F-09E71DBA9187}"/>
                  </a:ext>
                </a:extLst>
              </p:cNvPr>
              <p:cNvSpPr>
                <a:spLocks noChangeArrowheads="1"/>
              </p:cNvSpPr>
              <p:nvPr/>
            </p:nvSpPr>
            <p:spPr bwMode="auto">
              <a:xfrm>
                <a:off x="3750264"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18">
                <a:extLst>
                  <a:ext uri="{FF2B5EF4-FFF2-40B4-BE49-F238E27FC236}">
                    <a16:creationId xmlns:a16="http://schemas.microsoft.com/office/drawing/2014/main" id="{E5F51CBA-A163-4D20-91FA-F69AD463683C}"/>
                  </a:ext>
                </a:extLst>
              </p:cNvPr>
              <p:cNvSpPr>
                <a:spLocks noChangeArrowheads="1"/>
              </p:cNvSpPr>
              <p:nvPr/>
            </p:nvSpPr>
            <p:spPr bwMode="auto">
              <a:xfrm>
                <a:off x="3705297"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5">
                <a:extLst>
                  <a:ext uri="{FF2B5EF4-FFF2-40B4-BE49-F238E27FC236}">
                    <a16:creationId xmlns:a16="http://schemas.microsoft.com/office/drawing/2014/main" id="{E03BFC26-952A-441A-81F5-BBFCEB6924CF}"/>
                  </a:ext>
                </a:extLst>
              </p:cNvPr>
              <p:cNvSpPr>
                <a:spLocks noChangeArrowheads="1"/>
              </p:cNvSpPr>
              <p:nvPr/>
            </p:nvSpPr>
            <p:spPr bwMode="auto">
              <a:xfrm>
                <a:off x="5384272"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6">
                <a:extLst>
                  <a:ext uri="{FF2B5EF4-FFF2-40B4-BE49-F238E27FC236}">
                    <a16:creationId xmlns:a16="http://schemas.microsoft.com/office/drawing/2014/main" id="{63A3DCBA-CB4F-4391-834A-BFF5E8DE31F4}"/>
                  </a:ext>
                </a:extLst>
              </p:cNvPr>
              <p:cNvSpPr>
                <a:spLocks/>
              </p:cNvSpPr>
              <p:nvPr/>
            </p:nvSpPr>
            <p:spPr bwMode="auto">
              <a:xfrm>
                <a:off x="5387986"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17">
                <a:extLst>
                  <a:ext uri="{FF2B5EF4-FFF2-40B4-BE49-F238E27FC236}">
                    <a16:creationId xmlns:a16="http://schemas.microsoft.com/office/drawing/2014/main" id="{F0734D02-3FC1-41CE-86B8-D06BD7D7C6C0}"/>
                  </a:ext>
                </a:extLst>
              </p:cNvPr>
              <p:cNvSpPr>
                <a:spLocks noChangeArrowheads="1"/>
              </p:cNvSpPr>
              <p:nvPr/>
            </p:nvSpPr>
            <p:spPr bwMode="auto">
              <a:xfrm>
                <a:off x="6222531"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18">
                <a:extLst>
                  <a:ext uri="{FF2B5EF4-FFF2-40B4-BE49-F238E27FC236}">
                    <a16:creationId xmlns:a16="http://schemas.microsoft.com/office/drawing/2014/main" id="{1943FA06-FC9A-43D2-8B33-ED2F2378BF05}"/>
                  </a:ext>
                </a:extLst>
              </p:cNvPr>
              <p:cNvSpPr>
                <a:spLocks noChangeArrowheads="1"/>
              </p:cNvSpPr>
              <p:nvPr/>
            </p:nvSpPr>
            <p:spPr bwMode="auto">
              <a:xfrm>
                <a:off x="6177564"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5">
                <a:extLst>
                  <a:ext uri="{FF2B5EF4-FFF2-40B4-BE49-F238E27FC236}">
                    <a16:creationId xmlns:a16="http://schemas.microsoft.com/office/drawing/2014/main" id="{54FEF5CE-05ED-4AEC-BE17-0258915B3827}"/>
                  </a:ext>
                </a:extLst>
              </p:cNvPr>
              <p:cNvSpPr>
                <a:spLocks noChangeArrowheads="1"/>
              </p:cNvSpPr>
              <p:nvPr/>
            </p:nvSpPr>
            <p:spPr bwMode="auto">
              <a:xfrm>
                <a:off x="7856539"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6">
                <a:extLst>
                  <a:ext uri="{FF2B5EF4-FFF2-40B4-BE49-F238E27FC236}">
                    <a16:creationId xmlns:a16="http://schemas.microsoft.com/office/drawing/2014/main" id="{CC69D8F0-F9EB-459A-BC28-DC40E66A5157}"/>
                  </a:ext>
                </a:extLst>
              </p:cNvPr>
              <p:cNvSpPr>
                <a:spLocks/>
              </p:cNvSpPr>
              <p:nvPr/>
            </p:nvSpPr>
            <p:spPr bwMode="auto">
              <a:xfrm>
                <a:off x="7860253"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17">
                <a:extLst>
                  <a:ext uri="{FF2B5EF4-FFF2-40B4-BE49-F238E27FC236}">
                    <a16:creationId xmlns:a16="http://schemas.microsoft.com/office/drawing/2014/main" id="{80433073-7FD3-4839-90F1-AFDC3C4FA800}"/>
                  </a:ext>
                </a:extLst>
              </p:cNvPr>
              <p:cNvSpPr>
                <a:spLocks noChangeArrowheads="1"/>
              </p:cNvSpPr>
              <p:nvPr/>
            </p:nvSpPr>
            <p:spPr bwMode="auto">
              <a:xfrm>
                <a:off x="8694798"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18">
                <a:extLst>
                  <a:ext uri="{FF2B5EF4-FFF2-40B4-BE49-F238E27FC236}">
                    <a16:creationId xmlns:a16="http://schemas.microsoft.com/office/drawing/2014/main" id="{CE6D71FF-79F3-430D-A82F-162619134F4C}"/>
                  </a:ext>
                </a:extLst>
              </p:cNvPr>
              <p:cNvSpPr>
                <a:spLocks noChangeArrowheads="1"/>
              </p:cNvSpPr>
              <p:nvPr/>
            </p:nvSpPr>
            <p:spPr bwMode="auto">
              <a:xfrm>
                <a:off x="8649831"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6BF0DFBF-B45C-4DA7-9B24-E700F58E6DD7}"/>
                </a:ext>
              </a:extLst>
            </p:cNvPr>
            <p:cNvSpPr txBox="1"/>
            <p:nvPr/>
          </p:nvSpPr>
          <p:spPr>
            <a:xfrm>
              <a:off x="2216428" y="4683312"/>
              <a:ext cx="663468"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40%</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0" name="TextBox 39">
              <a:extLst>
                <a:ext uri="{FF2B5EF4-FFF2-40B4-BE49-F238E27FC236}">
                  <a16:creationId xmlns:a16="http://schemas.microsoft.com/office/drawing/2014/main" id="{BD1BA38B-3977-4C01-9B34-B74F3BAE5046}"/>
                </a:ext>
              </a:extLst>
            </p:cNvPr>
            <p:cNvSpPr txBox="1"/>
            <p:nvPr/>
          </p:nvSpPr>
          <p:spPr>
            <a:xfrm>
              <a:off x="4696363" y="4683313"/>
              <a:ext cx="639664"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55%</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1" name="TextBox 40">
              <a:extLst>
                <a:ext uri="{FF2B5EF4-FFF2-40B4-BE49-F238E27FC236}">
                  <a16:creationId xmlns:a16="http://schemas.microsoft.com/office/drawing/2014/main" id="{8A995CF9-5249-4570-8DCE-B382D3212E32}"/>
                </a:ext>
              </a:extLst>
            </p:cNvPr>
            <p:cNvSpPr txBox="1"/>
            <p:nvPr/>
          </p:nvSpPr>
          <p:spPr>
            <a:xfrm>
              <a:off x="7164396" y="4683313"/>
              <a:ext cx="639664"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70%</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2" name="TextBox 41">
              <a:extLst>
                <a:ext uri="{FF2B5EF4-FFF2-40B4-BE49-F238E27FC236}">
                  <a16:creationId xmlns:a16="http://schemas.microsoft.com/office/drawing/2014/main" id="{D22E9585-9F71-4CD0-89FB-7CF6DB36C7CD}"/>
                </a:ext>
              </a:extLst>
            </p:cNvPr>
            <p:cNvSpPr txBox="1"/>
            <p:nvPr/>
          </p:nvSpPr>
          <p:spPr>
            <a:xfrm>
              <a:off x="9627329" y="4683313"/>
              <a:ext cx="649866"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85%</a:t>
              </a:r>
              <a:endParaRPr lang="id-ID" sz="1600" dirty="0">
                <a:solidFill>
                  <a:schemeClr val="bg1"/>
                </a:solidFill>
                <a:latin typeface="Nexa Bold" panose="02000000000000000000" pitchFamily="50" charset="0"/>
                <a:ea typeface="Roboto Light" panose="02000000000000000000" pitchFamily="2" charset="0"/>
                <a:cs typeface="Arial"/>
              </a:endParaRPr>
            </a:p>
          </p:txBody>
        </p:sp>
      </p:grpSp>
      <p:sp>
        <p:nvSpPr>
          <p:cNvPr id="45" name="TextBox 44">
            <a:extLst>
              <a:ext uri="{FF2B5EF4-FFF2-40B4-BE49-F238E27FC236}">
                <a16:creationId xmlns:a16="http://schemas.microsoft.com/office/drawing/2014/main" id="{768E5E50-C640-43A4-929F-67184D0BE3C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46" name="Rectangle 45">
            <a:extLst>
              <a:ext uri="{FF2B5EF4-FFF2-40B4-BE49-F238E27FC236}">
                <a16:creationId xmlns:a16="http://schemas.microsoft.com/office/drawing/2014/main" id="{8817F5BA-7DC5-4D32-B13B-BD28B2D35F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7" name="Freeform: Shape 46">
            <a:extLst>
              <a:ext uri="{FF2B5EF4-FFF2-40B4-BE49-F238E27FC236}">
                <a16:creationId xmlns:a16="http://schemas.microsoft.com/office/drawing/2014/main" id="{C74622E9-015A-4DAC-BEE1-28BC5379002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8" name="Rectangle 47">
            <a:extLst>
              <a:ext uri="{FF2B5EF4-FFF2-40B4-BE49-F238E27FC236}">
                <a16:creationId xmlns:a16="http://schemas.microsoft.com/office/drawing/2014/main" id="{FB9BE27E-C884-44F9-9361-689CFB19CCBD}"/>
              </a:ext>
            </a:extLst>
          </p:cNvPr>
          <p:cNvSpPr/>
          <p:nvPr/>
        </p:nvSpPr>
        <p:spPr>
          <a:xfrm>
            <a:off x="2004191" y="4813799"/>
            <a:ext cx="8183618" cy="623119"/>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44" name="Group 43">
            <a:extLst>
              <a:ext uri="{FF2B5EF4-FFF2-40B4-BE49-F238E27FC236}">
                <a16:creationId xmlns:a16="http://schemas.microsoft.com/office/drawing/2014/main" id="{7332DCD5-E074-4EF4-8173-423158E936DF}"/>
              </a:ext>
            </a:extLst>
          </p:cNvPr>
          <p:cNvGrpSpPr/>
          <p:nvPr/>
        </p:nvGrpSpPr>
        <p:grpSpPr>
          <a:xfrm>
            <a:off x="5417123" y="5551841"/>
            <a:ext cx="1357750" cy="341398"/>
            <a:chOff x="5417123" y="5551841"/>
            <a:chExt cx="1357750" cy="341398"/>
          </a:xfrm>
        </p:grpSpPr>
        <p:sp>
          <p:nvSpPr>
            <p:cNvPr id="49" name="Rectangle: Rounded Corners 48">
              <a:extLst>
                <a:ext uri="{FF2B5EF4-FFF2-40B4-BE49-F238E27FC236}">
                  <a16:creationId xmlns:a16="http://schemas.microsoft.com/office/drawing/2014/main" id="{F3CCF5D7-4675-4A9A-B5E2-413301A97BB8}"/>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3B5088BB-7B4D-4646-953B-14E2E5784F9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Tree>
    <p:extLst>
      <p:ext uri="{BB962C8B-B14F-4D97-AF65-F5344CB8AC3E}">
        <p14:creationId xmlns:p14="http://schemas.microsoft.com/office/powerpoint/2010/main" val="1024108711"/>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ppt_x"/>
                                          </p:val>
                                        </p:tav>
                                        <p:tav tm="100000">
                                          <p:val>
                                            <p:strVal val="#ppt_x"/>
                                          </p:val>
                                        </p:tav>
                                      </p:tavLst>
                                    </p:anim>
                                    <p:anim calcmode="lin" valueType="num">
                                      <p:cBhvr additive="base">
                                        <p:cTn id="8" dur="10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1000" fill="hold"/>
                                        <p:tgtEl>
                                          <p:spTgt spid="45"/>
                                        </p:tgtEl>
                                        <p:attrNameLst>
                                          <p:attrName>ppt_x</p:attrName>
                                        </p:attrNameLst>
                                      </p:cBhvr>
                                      <p:tavLst>
                                        <p:tav tm="0">
                                          <p:val>
                                            <p:strVal val="#ppt_x"/>
                                          </p:val>
                                        </p:tav>
                                        <p:tav tm="100000">
                                          <p:val>
                                            <p:strVal val="#ppt_x"/>
                                          </p:val>
                                        </p:tav>
                                      </p:tavLst>
                                    </p:anim>
                                    <p:anim calcmode="lin" valueType="num">
                                      <p:cBhvr additive="base">
                                        <p:cTn id="12" dur="1000" fill="hold"/>
                                        <p:tgtEl>
                                          <p:spTgt spid="4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1000" fill="hold"/>
                                        <p:tgtEl>
                                          <p:spTgt spid="46"/>
                                        </p:tgtEl>
                                        <p:attrNameLst>
                                          <p:attrName>ppt_x</p:attrName>
                                        </p:attrNameLst>
                                      </p:cBhvr>
                                      <p:tavLst>
                                        <p:tav tm="0">
                                          <p:val>
                                            <p:strVal val="#ppt_x"/>
                                          </p:val>
                                        </p:tav>
                                        <p:tav tm="100000">
                                          <p:val>
                                            <p:strVal val="#ppt_x"/>
                                          </p:val>
                                        </p:tav>
                                      </p:tavLst>
                                    </p:anim>
                                    <p:anim calcmode="lin" valueType="num">
                                      <p:cBhvr additive="base">
                                        <p:cTn id="16" dur="1000" fill="hold"/>
                                        <p:tgtEl>
                                          <p:spTgt spid="4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tgtEl>
                                          <p:spTgt spid="43"/>
                                        </p:tgtEl>
                                        <p:attrNameLst>
                                          <p:attrName>ppt_x</p:attrName>
                                        </p:attrNameLst>
                                      </p:cBhvr>
                                      <p:tavLst>
                                        <p:tav tm="0">
                                          <p:val>
                                            <p:strVal val="#ppt_x"/>
                                          </p:val>
                                        </p:tav>
                                        <p:tav tm="100000">
                                          <p:val>
                                            <p:strVal val="#ppt_x"/>
                                          </p:val>
                                        </p:tav>
                                      </p:tavLst>
                                    </p:anim>
                                    <p:anim calcmode="lin" valueType="num">
                                      <p:cBhvr additive="base">
                                        <p:cTn id="20" dur="1000" fill="hold"/>
                                        <p:tgtEl>
                                          <p:spTgt spid="4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1000" fill="hold"/>
                                        <p:tgtEl>
                                          <p:spTgt spid="48"/>
                                        </p:tgtEl>
                                        <p:attrNameLst>
                                          <p:attrName>ppt_x</p:attrName>
                                        </p:attrNameLst>
                                      </p:cBhvr>
                                      <p:tavLst>
                                        <p:tav tm="0">
                                          <p:val>
                                            <p:strVal val="#ppt_x"/>
                                          </p:val>
                                        </p:tav>
                                        <p:tav tm="100000">
                                          <p:val>
                                            <p:strVal val="#ppt_x"/>
                                          </p:val>
                                        </p:tav>
                                      </p:tavLst>
                                    </p:anim>
                                    <p:anim calcmode="lin" valueType="num">
                                      <p:cBhvr additive="base">
                                        <p:cTn id="24" dur="10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1000" fill="hold"/>
                                        <p:tgtEl>
                                          <p:spTgt spid="44"/>
                                        </p:tgtEl>
                                        <p:attrNameLst>
                                          <p:attrName>ppt_x</p:attrName>
                                        </p:attrNameLst>
                                      </p:cBhvr>
                                      <p:tavLst>
                                        <p:tav tm="0">
                                          <p:val>
                                            <p:strVal val="#ppt_x"/>
                                          </p:val>
                                        </p:tav>
                                        <p:tav tm="100000">
                                          <p:val>
                                            <p:strVal val="#ppt_x"/>
                                          </p:val>
                                        </p:tav>
                                      </p:tavLst>
                                    </p:anim>
                                    <p:anim calcmode="lin" valueType="num">
                                      <p:cBhvr additive="base">
                                        <p:cTn id="28" dur="10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P spid="4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Text Placeholder 4">
            <a:extLst>
              <a:ext uri="{FF2B5EF4-FFF2-40B4-BE49-F238E27FC236}">
                <a16:creationId xmlns:a16="http://schemas.microsoft.com/office/drawing/2014/main" id="{B47DB7F9-46FE-4FDE-97D1-6DFDCE108262}"/>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58" name="Group 157">
            <a:extLst>
              <a:ext uri="{FF2B5EF4-FFF2-40B4-BE49-F238E27FC236}">
                <a16:creationId xmlns:a16="http://schemas.microsoft.com/office/drawing/2014/main" id="{92F0E68E-ECA9-4353-8F6D-D5EE88A656C0}"/>
              </a:ext>
            </a:extLst>
          </p:cNvPr>
          <p:cNvGrpSpPr/>
          <p:nvPr/>
        </p:nvGrpSpPr>
        <p:grpSpPr>
          <a:xfrm>
            <a:off x="6096000" y="912098"/>
            <a:ext cx="5146814" cy="5033803"/>
            <a:chOff x="6096000" y="912098"/>
            <a:chExt cx="5146814" cy="5033803"/>
          </a:xfrm>
        </p:grpSpPr>
        <p:grpSp>
          <p:nvGrpSpPr>
            <p:cNvPr id="3" name="Group 2">
              <a:extLst>
                <a:ext uri="{FF2B5EF4-FFF2-40B4-BE49-F238E27FC236}">
                  <a16:creationId xmlns:a16="http://schemas.microsoft.com/office/drawing/2014/main" id="{C8401A39-DA2C-49E5-AA60-312C7C994B91}"/>
                </a:ext>
              </a:extLst>
            </p:cNvPr>
            <p:cNvGrpSpPr/>
            <p:nvPr/>
          </p:nvGrpSpPr>
          <p:grpSpPr>
            <a:xfrm>
              <a:off x="6096000" y="912098"/>
              <a:ext cx="5146814" cy="5033803"/>
              <a:chOff x="3477443" y="1581445"/>
              <a:chExt cx="5340857" cy="5223583"/>
            </a:xfrm>
            <a:solidFill>
              <a:schemeClr val="bg1">
                <a:lumMod val="75000"/>
                <a:alpha val="20000"/>
              </a:schemeClr>
            </a:solidFill>
          </p:grpSpPr>
          <p:sp>
            <p:nvSpPr>
              <p:cNvPr id="35" name="Freeform 65">
                <a:extLst>
                  <a:ext uri="{FF2B5EF4-FFF2-40B4-BE49-F238E27FC236}">
                    <a16:creationId xmlns:a16="http://schemas.microsoft.com/office/drawing/2014/main" id="{E4764263-4136-44FF-B0CD-64821A40FA29}"/>
                  </a:ext>
                </a:extLst>
              </p:cNvPr>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14">
                <a:extLst>
                  <a:ext uri="{FF2B5EF4-FFF2-40B4-BE49-F238E27FC236}">
                    <a16:creationId xmlns:a16="http://schemas.microsoft.com/office/drawing/2014/main" id="{8EC0F116-1729-4557-8635-94DFE6978ADE}"/>
                  </a:ext>
                </a:extLst>
              </p:cNvPr>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18">
                <a:extLst>
                  <a:ext uri="{FF2B5EF4-FFF2-40B4-BE49-F238E27FC236}">
                    <a16:creationId xmlns:a16="http://schemas.microsoft.com/office/drawing/2014/main" id="{A1F0A0CA-436B-4513-A7BA-765A205FF598}"/>
                  </a:ext>
                </a:extLst>
              </p:cNvPr>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24">
                <a:extLst>
                  <a:ext uri="{FF2B5EF4-FFF2-40B4-BE49-F238E27FC236}">
                    <a16:creationId xmlns:a16="http://schemas.microsoft.com/office/drawing/2014/main" id="{7585BAD7-5B6D-40CC-9409-0BBC8C109AD5}"/>
                  </a:ext>
                </a:extLst>
              </p:cNvPr>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36">
                <a:extLst>
                  <a:ext uri="{FF2B5EF4-FFF2-40B4-BE49-F238E27FC236}">
                    <a16:creationId xmlns:a16="http://schemas.microsoft.com/office/drawing/2014/main" id="{D24F9A3D-5678-4BA7-B44D-1C2DE1C23D80}"/>
                  </a:ext>
                </a:extLst>
              </p:cNvPr>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37">
                <a:extLst>
                  <a:ext uri="{FF2B5EF4-FFF2-40B4-BE49-F238E27FC236}">
                    <a16:creationId xmlns:a16="http://schemas.microsoft.com/office/drawing/2014/main" id="{AEF3355A-8AF1-46AA-BEA3-946814FD3B0A}"/>
                  </a:ext>
                </a:extLst>
              </p:cNvPr>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1">
                <a:extLst>
                  <a:ext uri="{FF2B5EF4-FFF2-40B4-BE49-F238E27FC236}">
                    <a16:creationId xmlns:a16="http://schemas.microsoft.com/office/drawing/2014/main" id="{53733770-C918-4D22-AE66-470419067A7B}"/>
                  </a:ext>
                </a:extLst>
              </p:cNvPr>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18">
                <a:extLst>
                  <a:ext uri="{FF2B5EF4-FFF2-40B4-BE49-F238E27FC236}">
                    <a16:creationId xmlns:a16="http://schemas.microsoft.com/office/drawing/2014/main" id="{C253FA07-C993-40A1-B0E7-77748E0F69F6}"/>
                  </a:ext>
                </a:extLst>
              </p:cNvPr>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10">
                <a:extLst>
                  <a:ext uri="{FF2B5EF4-FFF2-40B4-BE49-F238E27FC236}">
                    <a16:creationId xmlns:a16="http://schemas.microsoft.com/office/drawing/2014/main" id="{959E0805-5284-4C78-A755-5B325EA0D484}"/>
                  </a:ext>
                </a:extLst>
              </p:cNvPr>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6">
                <a:extLst>
                  <a:ext uri="{FF2B5EF4-FFF2-40B4-BE49-F238E27FC236}">
                    <a16:creationId xmlns:a16="http://schemas.microsoft.com/office/drawing/2014/main" id="{DE6F4014-38B6-4F7F-BCC8-9B17CA04311B}"/>
                  </a:ext>
                </a:extLst>
              </p:cNvPr>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78">
                <a:extLst>
                  <a:ext uri="{FF2B5EF4-FFF2-40B4-BE49-F238E27FC236}">
                    <a16:creationId xmlns:a16="http://schemas.microsoft.com/office/drawing/2014/main" id="{A4342736-07E8-455A-B7A0-DDBBC115F9E8}"/>
                  </a:ext>
                </a:extLst>
              </p:cNvPr>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79">
                <a:extLst>
                  <a:ext uri="{FF2B5EF4-FFF2-40B4-BE49-F238E27FC236}">
                    <a16:creationId xmlns:a16="http://schemas.microsoft.com/office/drawing/2014/main" id="{F242D1E0-BE23-4618-B884-8961B826E50E}"/>
                  </a:ext>
                </a:extLst>
              </p:cNvPr>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0">
                <a:extLst>
                  <a:ext uri="{FF2B5EF4-FFF2-40B4-BE49-F238E27FC236}">
                    <a16:creationId xmlns:a16="http://schemas.microsoft.com/office/drawing/2014/main" id="{71B139A4-ED8B-4093-B042-08C5681DAC48}"/>
                  </a:ext>
                </a:extLst>
              </p:cNvPr>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17">
                <a:extLst>
                  <a:ext uri="{FF2B5EF4-FFF2-40B4-BE49-F238E27FC236}">
                    <a16:creationId xmlns:a16="http://schemas.microsoft.com/office/drawing/2014/main" id="{4BDDA2B6-E90B-44CB-A504-8709E7FC77D8}"/>
                  </a:ext>
                </a:extLst>
              </p:cNvPr>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62">
                <a:extLst>
                  <a:ext uri="{FF2B5EF4-FFF2-40B4-BE49-F238E27FC236}">
                    <a16:creationId xmlns:a16="http://schemas.microsoft.com/office/drawing/2014/main" id="{1597AA9F-3710-4F89-8A86-EA3677B1FED0}"/>
                  </a:ext>
                </a:extLst>
              </p:cNvPr>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52">
                <a:extLst>
                  <a:ext uri="{FF2B5EF4-FFF2-40B4-BE49-F238E27FC236}">
                    <a16:creationId xmlns:a16="http://schemas.microsoft.com/office/drawing/2014/main" id="{33494CD9-3DE2-43B0-9FD7-EA8193C8467F}"/>
                  </a:ext>
                </a:extLst>
              </p:cNvPr>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85">
                <a:extLst>
                  <a:ext uri="{FF2B5EF4-FFF2-40B4-BE49-F238E27FC236}">
                    <a16:creationId xmlns:a16="http://schemas.microsoft.com/office/drawing/2014/main" id="{21606644-8763-40DA-9E98-3E4501F9D965}"/>
                  </a:ext>
                </a:extLst>
              </p:cNvPr>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86">
                <a:extLst>
                  <a:ext uri="{FF2B5EF4-FFF2-40B4-BE49-F238E27FC236}">
                    <a16:creationId xmlns:a16="http://schemas.microsoft.com/office/drawing/2014/main" id="{43DE84DA-F846-4BD0-BE51-F85320829F8C}"/>
                  </a:ext>
                </a:extLst>
              </p:cNvPr>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8">
                <a:extLst>
                  <a:ext uri="{FF2B5EF4-FFF2-40B4-BE49-F238E27FC236}">
                    <a16:creationId xmlns:a16="http://schemas.microsoft.com/office/drawing/2014/main" id="{9D9375C4-D263-41D1-929B-7502EAE747C5}"/>
                  </a:ext>
                </a:extLst>
              </p:cNvPr>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20">
                <a:extLst>
                  <a:ext uri="{FF2B5EF4-FFF2-40B4-BE49-F238E27FC236}">
                    <a16:creationId xmlns:a16="http://schemas.microsoft.com/office/drawing/2014/main" id="{7F8790A2-3CF3-473E-BBD2-BDEFEB50AC2A}"/>
                  </a:ext>
                </a:extLst>
              </p:cNvPr>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5">
                <a:extLst>
                  <a:ext uri="{FF2B5EF4-FFF2-40B4-BE49-F238E27FC236}">
                    <a16:creationId xmlns:a16="http://schemas.microsoft.com/office/drawing/2014/main" id="{B20B157D-B45F-4C8C-A811-431E574BEA08}"/>
                  </a:ext>
                </a:extLst>
              </p:cNvPr>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15">
                <a:extLst>
                  <a:ext uri="{FF2B5EF4-FFF2-40B4-BE49-F238E27FC236}">
                    <a16:creationId xmlns:a16="http://schemas.microsoft.com/office/drawing/2014/main" id="{56EA5C04-B39E-4BC4-AF6F-89752E5CFEAD}"/>
                  </a:ext>
                </a:extLst>
              </p:cNvPr>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a:extLst>
                  <a:ext uri="{FF2B5EF4-FFF2-40B4-BE49-F238E27FC236}">
                    <a16:creationId xmlns:a16="http://schemas.microsoft.com/office/drawing/2014/main" id="{D95EA71C-9BED-42B6-8603-A10B1E89D500}"/>
                  </a:ext>
                </a:extLst>
              </p:cNvPr>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91">
                <a:extLst>
                  <a:ext uri="{FF2B5EF4-FFF2-40B4-BE49-F238E27FC236}">
                    <a16:creationId xmlns:a16="http://schemas.microsoft.com/office/drawing/2014/main" id="{17C2CEFF-8703-42D8-9BAC-5BFBEFC22B1A}"/>
                  </a:ext>
                </a:extLst>
              </p:cNvPr>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6">
                <a:extLst>
                  <a:ext uri="{FF2B5EF4-FFF2-40B4-BE49-F238E27FC236}">
                    <a16:creationId xmlns:a16="http://schemas.microsoft.com/office/drawing/2014/main" id="{B6C28022-0838-4F29-AFA3-27A469F72F61}"/>
                  </a:ext>
                </a:extLst>
              </p:cNvPr>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62">
                <a:extLst>
                  <a:ext uri="{FF2B5EF4-FFF2-40B4-BE49-F238E27FC236}">
                    <a16:creationId xmlns:a16="http://schemas.microsoft.com/office/drawing/2014/main" id="{B831DEDA-D0EC-494E-9E63-3A641EFE01DB}"/>
                  </a:ext>
                </a:extLst>
              </p:cNvPr>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24">
                <a:extLst>
                  <a:ext uri="{FF2B5EF4-FFF2-40B4-BE49-F238E27FC236}">
                    <a16:creationId xmlns:a16="http://schemas.microsoft.com/office/drawing/2014/main" id="{CD7D9B1D-D1ED-46BE-9024-586612E716D1}"/>
                  </a:ext>
                </a:extLst>
              </p:cNvPr>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95">
                <a:extLst>
                  <a:ext uri="{FF2B5EF4-FFF2-40B4-BE49-F238E27FC236}">
                    <a16:creationId xmlns:a16="http://schemas.microsoft.com/office/drawing/2014/main" id="{307A2025-95DB-48AE-B631-D9F7BEF1DFD5}"/>
                  </a:ext>
                </a:extLst>
              </p:cNvPr>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15">
                <a:extLst>
                  <a:ext uri="{FF2B5EF4-FFF2-40B4-BE49-F238E27FC236}">
                    <a16:creationId xmlns:a16="http://schemas.microsoft.com/office/drawing/2014/main" id="{5E7F8FF8-EA07-445E-80EF-55CFF3F7ACD5}"/>
                  </a:ext>
                </a:extLst>
              </p:cNvPr>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14">
                <a:extLst>
                  <a:ext uri="{FF2B5EF4-FFF2-40B4-BE49-F238E27FC236}">
                    <a16:creationId xmlns:a16="http://schemas.microsoft.com/office/drawing/2014/main" id="{9E943756-B4C8-448D-8ACC-DBC194E2614D}"/>
                  </a:ext>
                </a:extLst>
              </p:cNvPr>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98">
                <a:extLst>
                  <a:ext uri="{FF2B5EF4-FFF2-40B4-BE49-F238E27FC236}">
                    <a16:creationId xmlns:a16="http://schemas.microsoft.com/office/drawing/2014/main" id="{51856D49-BC43-4720-8D89-63CBA13115E0}"/>
                  </a:ext>
                </a:extLst>
              </p:cNvPr>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6" name="Freeform 41">
                <a:extLst>
                  <a:ext uri="{FF2B5EF4-FFF2-40B4-BE49-F238E27FC236}">
                    <a16:creationId xmlns:a16="http://schemas.microsoft.com/office/drawing/2014/main" id="{124C0471-F0D9-40A4-8BAF-09497A10C17F}"/>
                  </a:ext>
                </a:extLst>
              </p:cNvPr>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7" name="Freeform 41">
                <a:extLst>
                  <a:ext uri="{FF2B5EF4-FFF2-40B4-BE49-F238E27FC236}">
                    <a16:creationId xmlns:a16="http://schemas.microsoft.com/office/drawing/2014/main" id="{A3CE0CB1-F3F6-498B-8978-EEA78BBB9498}"/>
                  </a:ext>
                </a:extLst>
              </p:cNvPr>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85">
                <a:extLst>
                  <a:ext uri="{FF2B5EF4-FFF2-40B4-BE49-F238E27FC236}">
                    <a16:creationId xmlns:a16="http://schemas.microsoft.com/office/drawing/2014/main" id="{25E33C99-E36B-4890-81C9-011F6B4CC0E7}"/>
                  </a:ext>
                </a:extLst>
              </p:cNvPr>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37">
                <a:extLst>
                  <a:ext uri="{FF2B5EF4-FFF2-40B4-BE49-F238E27FC236}">
                    <a16:creationId xmlns:a16="http://schemas.microsoft.com/office/drawing/2014/main" id="{21559874-60C6-4AD5-A348-E234D17FF8EC}"/>
                  </a:ext>
                </a:extLst>
              </p:cNvPr>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14">
                <a:extLst>
                  <a:ext uri="{FF2B5EF4-FFF2-40B4-BE49-F238E27FC236}">
                    <a16:creationId xmlns:a16="http://schemas.microsoft.com/office/drawing/2014/main" id="{520017F4-4866-4155-A5C5-247DF12AD11B}"/>
                  </a:ext>
                </a:extLst>
              </p:cNvPr>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18">
                <a:extLst>
                  <a:ext uri="{FF2B5EF4-FFF2-40B4-BE49-F238E27FC236}">
                    <a16:creationId xmlns:a16="http://schemas.microsoft.com/office/drawing/2014/main" id="{98EA24A6-3AFB-44FC-A4E8-B8416AE035C3}"/>
                  </a:ext>
                </a:extLst>
              </p:cNvPr>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105">
                <a:extLst>
                  <a:ext uri="{FF2B5EF4-FFF2-40B4-BE49-F238E27FC236}">
                    <a16:creationId xmlns:a16="http://schemas.microsoft.com/office/drawing/2014/main" id="{28EAF51A-37A4-44EA-B3BD-87CE237B9262}"/>
                  </a:ext>
                </a:extLst>
              </p:cNvPr>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41">
                <a:extLst>
                  <a:ext uri="{FF2B5EF4-FFF2-40B4-BE49-F238E27FC236}">
                    <a16:creationId xmlns:a16="http://schemas.microsoft.com/office/drawing/2014/main" id="{211035AE-6F8E-4AE1-BA12-7B6EAEC5E0F7}"/>
                  </a:ext>
                </a:extLst>
              </p:cNvPr>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107">
                <a:extLst>
                  <a:ext uri="{FF2B5EF4-FFF2-40B4-BE49-F238E27FC236}">
                    <a16:creationId xmlns:a16="http://schemas.microsoft.com/office/drawing/2014/main" id="{753275FF-BFEA-4D86-A912-48DED90B6613}"/>
                  </a:ext>
                </a:extLst>
              </p:cNvPr>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6">
                <a:extLst>
                  <a:ext uri="{FF2B5EF4-FFF2-40B4-BE49-F238E27FC236}">
                    <a16:creationId xmlns:a16="http://schemas.microsoft.com/office/drawing/2014/main" id="{C59B780B-C023-4909-B77C-9A876CA58595}"/>
                  </a:ext>
                </a:extLst>
              </p:cNvPr>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6" name="Freeform 36">
                <a:extLst>
                  <a:ext uri="{FF2B5EF4-FFF2-40B4-BE49-F238E27FC236}">
                    <a16:creationId xmlns:a16="http://schemas.microsoft.com/office/drawing/2014/main" id="{F172160D-9CDC-4FE3-BD93-DA26C2247E22}"/>
                  </a:ext>
                </a:extLst>
              </p:cNvPr>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7" name="Freeform 30">
                <a:extLst>
                  <a:ext uri="{FF2B5EF4-FFF2-40B4-BE49-F238E27FC236}">
                    <a16:creationId xmlns:a16="http://schemas.microsoft.com/office/drawing/2014/main" id="{D97B233B-6DBF-4038-AA1E-2E485752A770}"/>
                  </a:ext>
                </a:extLst>
              </p:cNvPr>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1">
                <a:extLst>
                  <a:ext uri="{FF2B5EF4-FFF2-40B4-BE49-F238E27FC236}">
                    <a16:creationId xmlns:a16="http://schemas.microsoft.com/office/drawing/2014/main" id="{29533BCF-9577-43B6-B812-C8BE0694DE96}"/>
                  </a:ext>
                </a:extLst>
              </p:cNvPr>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2">
                <a:extLst>
                  <a:ext uri="{FF2B5EF4-FFF2-40B4-BE49-F238E27FC236}">
                    <a16:creationId xmlns:a16="http://schemas.microsoft.com/office/drawing/2014/main" id="{1D87C757-147E-45FA-8767-3D5F716D8A4B}"/>
                  </a:ext>
                </a:extLst>
              </p:cNvPr>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3">
                <a:extLst>
                  <a:ext uri="{FF2B5EF4-FFF2-40B4-BE49-F238E27FC236}">
                    <a16:creationId xmlns:a16="http://schemas.microsoft.com/office/drawing/2014/main" id="{B3BE64D6-B5FE-4610-91DB-5F2F37D8D6C6}"/>
                  </a:ext>
                </a:extLst>
              </p:cNvPr>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4">
                <a:extLst>
                  <a:ext uri="{FF2B5EF4-FFF2-40B4-BE49-F238E27FC236}">
                    <a16:creationId xmlns:a16="http://schemas.microsoft.com/office/drawing/2014/main" id="{2E75DEF1-4A19-4977-99FD-068DBECB5AE2}"/>
                  </a:ext>
                </a:extLst>
              </p:cNvPr>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5">
                <a:extLst>
                  <a:ext uri="{FF2B5EF4-FFF2-40B4-BE49-F238E27FC236}">
                    <a16:creationId xmlns:a16="http://schemas.microsoft.com/office/drawing/2014/main" id="{CA9BB6DF-CF6C-48F5-BF0C-06D82311FE84}"/>
                  </a:ext>
                </a:extLst>
              </p:cNvPr>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6">
                <a:extLst>
                  <a:ext uri="{FF2B5EF4-FFF2-40B4-BE49-F238E27FC236}">
                    <a16:creationId xmlns:a16="http://schemas.microsoft.com/office/drawing/2014/main" id="{A0DDBCF9-4ECF-4DEF-9892-A692CD66D95E}"/>
                  </a:ext>
                </a:extLst>
              </p:cNvPr>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7">
                <a:extLst>
                  <a:ext uri="{FF2B5EF4-FFF2-40B4-BE49-F238E27FC236}">
                    <a16:creationId xmlns:a16="http://schemas.microsoft.com/office/drawing/2014/main" id="{4DA6E290-30A4-4C02-A7B4-0CC6F3EDEA18}"/>
                  </a:ext>
                </a:extLst>
              </p:cNvPr>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8">
                <a:extLst>
                  <a:ext uri="{FF2B5EF4-FFF2-40B4-BE49-F238E27FC236}">
                    <a16:creationId xmlns:a16="http://schemas.microsoft.com/office/drawing/2014/main" id="{F3A35CCE-3E53-4F19-9125-DC76C014AAA8}"/>
                  </a:ext>
                </a:extLst>
              </p:cNvPr>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39">
                <a:extLst>
                  <a:ext uri="{FF2B5EF4-FFF2-40B4-BE49-F238E27FC236}">
                    <a16:creationId xmlns:a16="http://schemas.microsoft.com/office/drawing/2014/main" id="{99E6A2A8-F572-4E77-81A3-0DF1D2DFD7BD}"/>
                  </a:ext>
                </a:extLst>
              </p:cNvPr>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7" name="Freeform 31">
                <a:extLst>
                  <a:ext uri="{FF2B5EF4-FFF2-40B4-BE49-F238E27FC236}">
                    <a16:creationId xmlns:a16="http://schemas.microsoft.com/office/drawing/2014/main" id="{1A6C3EFE-24C4-4AFF-B52A-F35A7A6A80B6}"/>
                  </a:ext>
                </a:extLst>
              </p:cNvPr>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8" name="Freeform 14">
                <a:extLst>
                  <a:ext uri="{FF2B5EF4-FFF2-40B4-BE49-F238E27FC236}">
                    <a16:creationId xmlns:a16="http://schemas.microsoft.com/office/drawing/2014/main" id="{DF226639-C58A-4827-A4CE-CFC95CA1EAA5}"/>
                  </a:ext>
                </a:extLst>
              </p:cNvPr>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7">
                <a:extLst>
                  <a:ext uri="{FF2B5EF4-FFF2-40B4-BE49-F238E27FC236}">
                    <a16:creationId xmlns:a16="http://schemas.microsoft.com/office/drawing/2014/main" id="{67786FE8-5F53-48AA-AEA5-C180C4B9128A}"/>
                  </a:ext>
                </a:extLst>
              </p:cNvPr>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a:extLst>
                  <a:ext uri="{FF2B5EF4-FFF2-40B4-BE49-F238E27FC236}">
                    <a16:creationId xmlns:a16="http://schemas.microsoft.com/office/drawing/2014/main" id="{32B7CD01-6A46-4DFF-8EAA-59DFB84326BA}"/>
                  </a:ext>
                </a:extLst>
              </p:cNvPr>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36">
                <a:extLst>
                  <a:ext uri="{FF2B5EF4-FFF2-40B4-BE49-F238E27FC236}">
                    <a16:creationId xmlns:a16="http://schemas.microsoft.com/office/drawing/2014/main" id="{E897915D-06C9-4402-92EF-FF659A79B476}"/>
                  </a:ext>
                </a:extLst>
              </p:cNvPr>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36">
                <a:extLst>
                  <a:ext uri="{FF2B5EF4-FFF2-40B4-BE49-F238E27FC236}">
                    <a16:creationId xmlns:a16="http://schemas.microsoft.com/office/drawing/2014/main" id="{5ECAE246-B06F-447D-A74A-30F7A41A8852}"/>
                  </a:ext>
                </a:extLst>
              </p:cNvPr>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3" name="Freeform 18">
                <a:extLst>
                  <a:ext uri="{FF2B5EF4-FFF2-40B4-BE49-F238E27FC236}">
                    <a16:creationId xmlns:a16="http://schemas.microsoft.com/office/drawing/2014/main" id="{002A6A43-99FE-4485-A74A-9EE3998AA3BA}"/>
                  </a:ext>
                </a:extLst>
              </p:cNvPr>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24">
                <a:extLst>
                  <a:ext uri="{FF2B5EF4-FFF2-40B4-BE49-F238E27FC236}">
                    <a16:creationId xmlns:a16="http://schemas.microsoft.com/office/drawing/2014/main" id="{16FF323C-2923-4696-AF85-774008EBC062}"/>
                  </a:ext>
                </a:extLst>
              </p:cNvPr>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34">
                <a:extLst>
                  <a:ext uri="{FF2B5EF4-FFF2-40B4-BE49-F238E27FC236}">
                    <a16:creationId xmlns:a16="http://schemas.microsoft.com/office/drawing/2014/main" id="{A7B4D069-815F-4890-A034-505283C9EA02}"/>
                  </a:ext>
                </a:extLst>
              </p:cNvPr>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6" name="Freeform 33">
                <a:extLst>
                  <a:ext uri="{FF2B5EF4-FFF2-40B4-BE49-F238E27FC236}">
                    <a16:creationId xmlns:a16="http://schemas.microsoft.com/office/drawing/2014/main" id="{ADCCF3ED-3C20-4B78-8305-8AE6F6485196}"/>
                  </a:ext>
                </a:extLst>
              </p:cNvPr>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16">
                <a:extLst>
                  <a:ext uri="{FF2B5EF4-FFF2-40B4-BE49-F238E27FC236}">
                    <a16:creationId xmlns:a16="http://schemas.microsoft.com/office/drawing/2014/main" id="{6D69C607-76CB-4456-8756-92D055537127}"/>
                  </a:ext>
                </a:extLst>
              </p:cNvPr>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31">
                <a:extLst>
                  <a:ext uri="{FF2B5EF4-FFF2-40B4-BE49-F238E27FC236}">
                    <a16:creationId xmlns:a16="http://schemas.microsoft.com/office/drawing/2014/main" id="{B85DBA37-10EA-4C19-98D0-0EB922DF9F83}"/>
                  </a:ext>
                </a:extLst>
              </p:cNvPr>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9" name="Freeform 85">
                <a:extLst>
                  <a:ext uri="{FF2B5EF4-FFF2-40B4-BE49-F238E27FC236}">
                    <a16:creationId xmlns:a16="http://schemas.microsoft.com/office/drawing/2014/main" id="{3353F26F-779F-4058-BF0E-22913DEBC9F4}"/>
                  </a:ext>
                </a:extLst>
              </p:cNvPr>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24">
                <a:extLst>
                  <a:ext uri="{FF2B5EF4-FFF2-40B4-BE49-F238E27FC236}">
                    <a16:creationId xmlns:a16="http://schemas.microsoft.com/office/drawing/2014/main" id="{1E3513D3-BF7D-4283-9D04-9ACCCEFAEF5D}"/>
                  </a:ext>
                </a:extLst>
              </p:cNvPr>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30">
                <a:extLst>
                  <a:ext uri="{FF2B5EF4-FFF2-40B4-BE49-F238E27FC236}">
                    <a16:creationId xmlns:a16="http://schemas.microsoft.com/office/drawing/2014/main" id="{3D3787C9-5AA9-47DC-9894-4638618DB14C}"/>
                  </a:ext>
                </a:extLst>
              </p:cNvPr>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30">
                <a:extLst>
                  <a:ext uri="{FF2B5EF4-FFF2-40B4-BE49-F238E27FC236}">
                    <a16:creationId xmlns:a16="http://schemas.microsoft.com/office/drawing/2014/main" id="{02DE3217-6DB1-436C-B6E4-974F18B370C8}"/>
                  </a:ext>
                </a:extLst>
              </p:cNvPr>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3" name="Freeform 32">
                <a:extLst>
                  <a:ext uri="{FF2B5EF4-FFF2-40B4-BE49-F238E27FC236}">
                    <a16:creationId xmlns:a16="http://schemas.microsoft.com/office/drawing/2014/main" id="{83605A30-D1C5-4038-AAA9-F3E3E9BD42BE}"/>
                  </a:ext>
                </a:extLst>
              </p:cNvPr>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4" name="Freeform 14">
                <a:extLst>
                  <a:ext uri="{FF2B5EF4-FFF2-40B4-BE49-F238E27FC236}">
                    <a16:creationId xmlns:a16="http://schemas.microsoft.com/office/drawing/2014/main" id="{8BEDE43C-2F4E-4547-94E6-23AB966DD662}"/>
                  </a:ext>
                </a:extLst>
              </p:cNvPr>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41">
                <a:extLst>
                  <a:ext uri="{FF2B5EF4-FFF2-40B4-BE49-F238E27FC236}">
                    <a16:creationId xmlns:a16="http://schemas.microsoft.com/office/drawing/2014/main" id="{9B4BFC7A-F6D3-48CE-B533-271890D9B1EA}"/>
                  </a:ext>
                </a:extLst>
              </p:cNvPr>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17">
                <a:extLst>
                  <a:ext uri="{FF2B5EF4-FFF2-40B4-BE49-F238E27FC236}">
                    <a16:creationId xmlns:a16="http://schemas.microsoft.com/office/drawing/2014/main" id="{BEA18C34-D802-498D-AD01-169B054FC379}"/>
                  </a:ext>
                </a:extLst>
              </p:cNvPr>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7" name="Freeform 52">
                <a:extLst>
                  <a:ext uri="{FF2B5EF4-FFF2-40B4-BE49-F238E27FC236}">
                    <a16:creationId xmlns:a16="http://schemas.microsoft.com/office/drawing/2014/main" id="{C3AAFC9B-90D9-4D52-9147-198B7C561B0C}"/>
                  </a:ext>
                </a:extLst>
              </p:cNvPr>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36">
                <a:extLst>
                  <a:ext uri="{FF2B5EF4-FFF2-40B4-BE49-F238E27FC236}">
                    <a16:creationId xmlns:a16="http://schemas.microsoft.com/office/drawing/2014/main" id="{12340188-5F94-4842-8F4C-B5992D4A48E4}"/>
                  </a:ext>
                </a:extLst>
              </p:cNvPr>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9" name="Freeform 24">
                <a:extLst>
                  <a:ext uri="{FF2B5EF4-FFF2-40B4-BE49-F238E27FC236}">
                    <a16:creationId xmlns:a16="http://schemas.microsoft.com/office/drawing/2014/main" id="{FB7CE452-7B2B-4506-B793-67AB24931DBD}"/>
                  </a:ext>
                </a:extLst>
              </p:cNvPr>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152">
                <a:extLst>
                  <a:ext uri="{FF2B5EF4-FFF2-40B4-BE49-F238E27FC236}">
                    <a16:creationId xmlns:a16="http://schemas.microsoft.com/office/drawing/2014/main" id="{E8DBBBD9-0316-453D-A38E-F81BF14967B9}"/>
                  </a:ext>
                </a:extLst>
              </p:cNvPr>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4">
                <a:extLst>
                  <a:ext uri="{FF2B5EF4-FFF2-40B4-BE49-F238E27FC236}">
                    <a16:creationId xmlns:a16="http://schemas.microsoft.com/office/drawing/2014/main" id="{924797DE-E470-454B-8860-06935D3C3075}"/>
                  </a:ext>
                </a:extLst>
              </p:cNvPr>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55">
                <a:extLst>
                  <a:ext uri="{FF2B5EF4-FFF2-40B4-BE49-F238E27FC236}">
                    <a16:creationId xmlns:a16="http://schemas.microsoft.com/office/drawing/2014/main" id="{8093FDE8-42CB-48CC-8CE1-D7F94D1C4B23}"/>
                  </a:ext>
                </a:extLst>
              </p:cNvPr>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55">
                <a:extLst>
                  <a:ext uri="{FF2B5EF4-FFF2-40B4-BE49-F238E27FC236}">
                    <a16:creationId xmlns:a16="http://schemas.microsoft.com/office/drawing/2014/main" id="{19B370C4-4FA5-42F0-9F17-6A09612706EE}"/>
                  </a:ext>
                </a:extLst>
              </p:cNvPr>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4" name="Freeform 156">
                <a:extLst>
                  <a:ext uri="{FF2B5EF4-FFF2-40B4-BE49-F238E27FC236}">
                    <a16:creationId xmlns:a16="http://schemas.microsoft.com/office/drawing/2014/main" id="{A9134007-CF71-47CF-B770-059EA0336C41}"/>
                  </a:ext>
                </a:extLst>
              </p:cNvPr>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5" name="Freeform 36">
                <a:extLst>
                  <a:ext uri="{FF2B5EF4-FFF2-40B4-BE49-F238E27FC236}">
                    <a16:creationId xmlns:a16="http://schemas.microsoft.com/office/drawing/2014/main" id="{EDE565AD-8F70-4CB7-9507-931E517BC3BF}"/>
                  </a:ext>
                </a:extLst>
              </p:cNvPr>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6" name="Freeform 34">
                <a:extLst>
                  <a:ext uri="{FF2B5EF4-FFF2-40B4-BE49-F238E27FC236}">
                    <a16:creationId xmlns:a16="http://schemas.microsoft.com/office/drawing/2014/main" id="{B80F1151-4631-41A6-87EF-0793421CB0B6}"/>
                  </a:ext>
                </a:extLst>
              </p:cNvPr>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7" name="Freeform 41">
                <a:extLst>
                  <a:ext uri="{FF2B5EF4-FFF2-40B4-BE49-F238E27FC236}">
                    <a16:creationId xmlns:a16="http://schemas.microsoft.com/office/drawing/2014/main" id="{7FF44042-6997-42F5-9B10-D9D785692571}"/>
                  </a:ext>
                </a:extLst>
              </p:cNvPr>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4">
                <a:extLst>
                  <a:ext uri="{FF2B5EF4-FFF2-40B4-BE49-F238E27FC236}">
                    <a16:creationId xmlns:a16="http://schemas.microsoft.com/office/drawing/2014/main" id="{4AFEA7F0-FE2F-46ED-A0F4-D4522D29D307}"/>
                  </a:ext>
                </a:extLst>
              </p:cNvPr>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161">
                <a:extLst>
                  <a:ext uri="{FF2B5EF4-FFF2-40B4-BE49-F238E27FC236}">
                    <a16:creationId xmlns:a16="http://schemas.microsoft.com/office/drawing/2014/main" id="{2C1F9923-8F3B-4DD8-B487-78E4BE2B959C}"/>
                  </a:ext>
                </a:extLst>
              </p:cNvPr>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52">
                <a:extLst>
                  <a:ext uri="{FF2B5EF4-FFF2-40B4-BE49-F238E27FC236}">
                    <a16:creationId xmlns:a16="http://schemas.microsoft.com/office/drawing/2014/main" id="{165E4CFC-9010-46F1-A28C-8A8190B9F944}"/>
                  </a:ext>
                </a:extLst>
              </p:cNvPr>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8">
                <a:extLst>
                  <a:ext uri="{FF2B5EF4-FFF2-40B4-BE49-F238E27FC236}">
                    <a16:creationId xmlns:a16="http://schemas.microsoft.com/office/drawing/2014/main" id="{1C659FEB-6EAC-4F53-8775-2214A854F977}"/>
                  </a:ext>
                </a:extLst>
              </p:cNvPr>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6">
                <a:extLst>
                  <a:ext uri="{FF2B5EF4-FFF2-40B4-BE49-F238E27FC236}">
                    <a16:creationId xmlns:a16="http://schemas.microsoft.com/office/drawing/2014/main" id="{A8BAE8A2-1939-4573-AA97-06363F37F7E9}"/>
                  </a:ext>
                </a:extLst>
              </p:cNvPr>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3" name="Freeform 24">
                <a:extLst>
                  <a:ext uri="{FF2B5EF4-FFF2-40B4-BE49-F238E27FC236}">
                    <a16:creationId xmlns:a16="http://schemas.microsoft.com/office/drawing/2014/main" id="{457C2BFC-90B7-4D7A-9002-41818A64C818}"/>
                  </a:ext>
                </a:extLst>
              </p:cNvPr>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3">
                <a:extLst>
                  <a:ext uri="{FF2B5EF4-FFF2-40B4-BE49-F238E27FC236}">
                    <a16:creationId xmlns:a16="http://schemas.microsoft.com/office/drawing/2014/main" id="{E1A70C2D-A661-4025-81D6-F2E02C2EE3EA}"/>
                  </a:ext>
                </a:extLst>
              </p:cNvPr>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6">
                <a:extLst>
                  <a:ext uri="{FF2B5EF4-FFF2-40B4-BE49-F238E27FC236}">
                    <a16:creationId xmlns:a16="http://schemas.microsoft.com/office/drawing/2014/main" id="{E9682DFE-C579-41AC-AE21-848B487540BA}"/>
                  </a:ext>
                </a:extLst>
              </p:cNvPr>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0">
                <a:extLst>
                  <a:ext uri="{FF2B5EF4-FFF2-40B4-BE49-F238E27FC236}">
                    <a16:creationId xmlns:a16="http://schemas.microsoft.com/office/drawing/2014/main" id="{089505FC-0DB3-4298-A549-01B2455085F7}"/>
                  </a:ext>
                </a:extLst>
              </p:cNvPr>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7">
                <a:extLst>
                  <a:ext uri="{FF2B5EF4-FFF2-40B4-BE49-F238E27FC236}">
                    <a16:creationId xmlns:a16="http://schemas.microsoft.com/office/drawing/2014/main" id="{67C86A0C-6517-49E9-A11F-AD96CEF330C0}"/>
                  </a:ext>
                </a:extLst>
              </p:cNvPr>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32">
                <a:extLst>
                  <a:ext uri="{FF2B5EF4-FFF2-40B4-BE49-F238E27FC236}">
                    <a16:creationId xmlns:a16="http://schemas.microsoft.com/office/drawing/2014/main" id="{DB24F2BB-56B5-4972-BCD3-5A849FB2660A}"/>
                  </a:ext>
                </a:extLst>
              </p:cNvPr>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9" name="Freeform 14">
                <a:extLst>
                  <a:ext uri="{FF2B5EF4-FFF2-40B4-BE49-F238E27FC236}">
                    <a16:creationId xmlns:a16="http://schemas.microsoft.com/office/drawing/2014/main" id="{F0DC2C97-FCE8-4A75-8ACB-BDE16FC6BC3D}"/>
                  </a:ext>
                </a:extLst>
              </p:cNvPr>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59">
                <a:extLst>
                  <a:ext uri="{FF2B5EF4-FFF2-40B4-BE49-F238E27FC236}">
                    <a16:creationId xmlns:a16="http://schemas.microsoft.com/office/drawing/2014/main" id="{1D008A64-AEAC-4D1C-9BDD-B99A59F143C9}"/>
                  </a:ext>
                </a:extLst>
              </p:cNvPr>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a:extLst>
                  <a:ext uri="{FF2B5EF4-FFF2-40B4-BE49-F238E27FC236}">
                    <a16:creationId xmlns:a16="http://schemas.microsoft.com/office/drawing/2014/main" id="{50285720-975E-4A47-B677-4E552819D8BA}"/>
                  </a:ext>
                </a:extLst>
              </p:cNvPr>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0">
                <a:extLst>
                  <a:ext uri="{FF2B5EF4-FFF2-40B4-BE49-F238E27FC236}">
                    <a16:creationId xmlns:a16="http://schemas.microsoft.com/office/drawing/2014/main" id="{B8F74ED8-4F3F-4C93-BD01-7227A957E3D6}"/>
                  </a:ext>
                </a:extLst>
              </p:cNvPr>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0">
                <a:extLst>
                  <a:ext uri="{FF2B5EF4-FFF2-40B4-BE49-F238E27FC236}">
                    <a16:creationId xmlns:a16="http://schemas.microsoft.com/office/drawing/2014/main" id="{BF28BC6E-D54A-4CE3-944D-2B11BBBFE965}"/>
                  </a:ext>
                </a:extLst>
              </p:cNvPr>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64">
                <a:extLst>
                  <a:ext uri="{FF2B5EF4-FFF2-40B4-BE49-F238E27FC236}">
                    <a16:creationId xmlns:a16="http://schemas.microsoft.com/office/drawing/2014/main" id="{E3497346-B821-4F71-8694-C01E386BF3B8}"/>
                  </a:ext>
                </a:extLst>
              </p:cNvPr>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a:extLst>
                  <a:ext uri="{FF2B5EF4-FFF2-40B4-BE49-F238E27FC236}">
                    <a16:creationId xmlns:a16="http://schemas.microsoft.com/office/drawing/2014/main" id="{AA29B85C-9289-40FB-9686-B27F8A056553}"/>
                  </a:ext>
                </a:extLst>
              </p:cNvPr>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20">
                <a:extLst>
                  <a:ext uri="{FF2B5EF4-FFF2-40B4-BE49-F238E27FC236}">
                    <a16:creationId xmlns:a16="http://schemas.microsoft.com/office/drawing/2014/main" id="{C6F1D4E0-68D8-4716-A96A-33E6FD2DC930}"/>
                  </a:ext>
                </a:extLst>
              </p:cNvPr>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7" name="Freeform 64">
                <a:extLst>
                  <a:ext uri="{FF2B5EF4-FFF2-40B4-BE49-F238E27FC236}">
                    <a16:creationId xmlns:a16="http://schemas.microsoft.com/office/drawing/2014/main" id="{15B10F1D-1E3E-4F4B-99E1-E2D02A091B2C}"/>
                  </a:ext>
                </a:extLst>
              </p:cNvPr>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8" name="Freeform 35">
                <a:extLst>
                  <a:ext uri="{FF2B5EF4-FFF2-40B4-BE49-F238E27FC236}">
                    <a16:creationId xmlns:a16="http://schemas.microsoft.com/office/drawing/2014/main" id="{EAF321A3-8EEB-4D69-8A1C-39199E5026D4}"/>
                  </a:ext>
                </a:extLst>
              </p:cNvPr>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5">
                <a:extLst>
                  <a:ext uri="{FF2B5EF4-FFF2-40B4-BE49-F238E27FC236}">
                    <a16:creationId xmlns:a16="http://schemas.microsoft.com/office/drawing/2014/main" id="{B5A9E918-9265-4DBD-8662-AED4B3DBF7B0}"/>
                  </a:ext>
                </a:extLst>
              </p:cNvPr>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33">
                <a:extLst>
                  <a:ext uri="{FF2B5EF4-FFF2-40B4-BE49-F238E27FC236}">
                    <a16:creationId xmlns:a16="http://schemas.microsoft.com/office/drawing/2014/main" id="{84EC1997-36F6-48B3-9D84-A91154A8AD22}"/>
                  </a:ext>
                </a:extLst>
              </p:cNvPr>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1" name="Freeform 38">
                <a:extLst>
                  <a:ext uri="{FF2B5EF4-FFF2-40B4-BE49-F238E27FC236}">
                    <a16:creationId xmlns:a16="http://schemas.microsoft.com/office/drawing/2014/main" id="{C4326CD6-1EF0-4B51-A756-2568A3446D6B}"/>
                  </a:ext>
                </a:extLst>
              </p:cNvPr>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2" name="Freeform 64">
                <a:extLst>
                  <a:ext uri="{FF2B5EF4-FFF2-40B4-BE49-F238E27FC236}">
                    <a16:creationId xmlns:a16="http://schemas.microsoft.com/office/drawing/2014/main" id="{5393C3DC-BE56-4F30-B252-FE5A6BD48D71}"/>
                  </a:ext>
                </a:extLst>
              </p:cNvPr>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57" name="Group 156">
              <a:extLst>
                <a:ext uri="{FF2B5EF4-FFF2-40B4-BE49-F238E27FC236}">
                  <a16:creationId xmlns:a16="http://schemas.microsoft.com/office/drawing/2014/main" id="{91D04DCB-EB26-4260-B638-18B47A39E0F1}"/>
                </a:ext>
              </a:extLst>
            </p:cNvPr>
            <p:cNvGrpSpPr/>
            <p:nvPr/>
          </p:nvGrpSpPr>
          <p:grpSpPr>
            <a:xfrm>
              <a:off x="6820171" y="1550314"/>
              <a:ext cx="4039077" cy="3633134"/>
              <a:chOff x="6820171" y="1550314"/>
              <a:chExt cx="4039077" cy="3633134"/>
            </a:xfrm>
          </p:grpSpPr>
          <p:sp>
            <p:nvSpPr>
              <p:cNvPr id="4" name="Oval 3">
                <a:extLst>
                  <a:ext uri="{FF2B5EF4-FFF2-40B4-BE49-F238E27FC236}">
                    <a16:creationId xmlns:a16="http://schemas.microsoft.com/office/drawing/2014/main" id="{460114C8-09E7-408D-8291-7790A791F521}"/>
                  </a:ext>
                </a:extLst>
              </p:cNvPr>
              <p:cNvSpPr/>
              <p:nvPr/>
            </p:nvSpPr>
            <p:spPr>
              <a:xfrm>
                <a:off x="7579134" y="2309274"/>
                <a:ext cx="2257264" cy="225726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5" name="Oval 4">
                <a:extLst>
                  <a:ext uri="{FF2B5EF4-FFF2-40B4-BE49-F238E27FC236}">
                    <a16:creationId xmlns:a16="http://schemas.microsoft.com/office/drawing/2014/main" id="{F4039EDC-6C2A-4257-9A9F-E21184DC3159}"/>
                  </a:ext>
                </a:extLst>
              </p:cNvPr>
              <p:cNvSpPr/>
              <p:nvPr/>
            </p:nvSpPr>
            <p:spPr>
              <a:xfrm>
                <a:off x="6820173" y="1550314"/>
                <a:ext cx="1517919" cy="1517919"/>
              </a:xfrm>
              <a:prstGeom prst="ellipse">
                <a:avLst/>
              </a:prstGeom>
              <a:solidFill>
                <a:schemeClr val="tx1">
                  <a:lumMod val="50000"/>
                  <a:lumOff val="5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6" name="Oval 5">
                <a:extLst>
                  <a:ext uri="{FF2B5EF4-FFF2-40B4-BE49-F238E27FC236}">
                    <a16:creationId xmlns:a16="http://schemas.microsoft.com/office/drawing/2014/main" id="{75C65B6F-F1FA-42FE-B018-10EA0E45142B}"/>
                  </a:ext>
                </a:extLst>
              </p:cNvPr>
              <p:cNvSpPr/>
              <p:nvPr/>
            </p:nvSpPr>
            <p:spPr>
              <a:xfrm>
                <a:off x="9097050" y="1925499"/>
                <a:ext cx="1142732" cy="1142732"/>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7" name="Oval 6">
                <a:extLst>
                  <a:ext uri="{FF2B5EF4-FFF2-40B4-BE49-F238E27FC236}">
                    <a16:creationId xmlns:a16="http://schemas.microsoft.com/office/drawing/2014/main" id="{26DD3C5B-8BDE-4620-A088-0E1D4979F6D6}"/>
                  </a:ext>
                </a:extLst>
              </p:cNvPr>
              <p:cNvSpPr/>
              <p:nvPr/>
            </p:nvSpPr>
            <p:spPr>
              <a:xfrm>
                <a:off x="9363057" y="3317414"/>
                <a:ext cx="1496191" cy="1496192"/>
              </a:xfrm>
              <a:prstGeom prst="ellipse">
                <a:avLst/>
              </a:prstGeom>
              <a:solidFill>
                <a:schemeClr val="tx1">
                  <a:lumMod val="65000"/>
                  <a:lumOff val="3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8" name="Oval 7">
                <a:extLst>
                  <a:ext uri="{FF2B5EF4-FFF2-40B4-BE49-F238E27FC236}">
                    <a16:creationId xmlns:a16="http://schemas.microsoft.com/office/drawing/2014/main" id="{6BE9BA36-22AA-48EB-B583-8EBE8EB84E7B}"/>
                  </a:ext>
                </a:extLst>
              </p:cNvPr>
              <p:cNvSpPr/>
              <p:nvPr/>
            </p:nvSpPr>
            <p:spPr>
              <a:xfrm>
                <a:off x="6820171" y="3827198"/>
                <a:ext cx="1356250" cy="1356250"/>
              </a:xfrm>
              <a:prstGeom prst="ellipse">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9" name="Group 8">
              <a:extLst>
                <a:ext uri="{FF2B5EF4-FFF2-40B4-BE49-F238E27FC236}">
                  <a16:creationId xmlns:a16="http://schemas.microsoft.com/office/drawing/2014/main" id="{2FC269C2-A374-49EC-BBEA-27F147159D54}"/>
                </a:ext>
              </a:extLst>
            </p:cNvPr>
            <p:cNvGrpSpPr/>
            <p:nvPr/>
          </p:nvGrpSpPr>
          <p:grpSpPr>
            <a:xfrm>
              <a:off x="6466449" y="1812816"/>
              <a:ext cx="2281970" cy="1693621"/>
              <a:chOff x="3861859" y="2516133"/>
              <a:chExt cx="2368005" cy="1757473"/>
            </a:xfrm>
          </p:grpSpPr>
          <p:sp>
            <p:nvSpPr>
              <p:cNvPr id="31" name="Oval 30">
                <a:extLst>
                  <a:ext uri="{FF2B5EF4-FFF2-40B4-BE49-F238E27FC236}">
                    <a16:creationId xmlns:a16="http://schemas.microsoft.com/office/drawing/2014/main" id="{8E455C2C-55A8-44FD-B8B4-AB7C49518D55}"/>
                  </a:ext>
                </a:extLst>
              </p:cNvPr>
              <p:cNvSpPr/>
              <p:nvPr/>
            </p:nvSpPr>
            <p:spPr>
              <a:xfrm>
                <a:off x="4331248" y="3804708"/>
                <a:ext cx="468898" cy="468898"/>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2" name="Oval 31">
                <a:extLst>
                  <a:ext uri="{FF2B5EF4-FFF2-40B4-BE49-F238E27FC236}">
                    <a16:creationId xmlns:a16="http://schemas.microsoft.com/office/drawing/2014/main" id="{450D0797-3877-4E91-A15F-86D9BE60F364}"/>
                  </a:ext>
                </a:extLst>
              </p:cNvPr>
              <p:cNvSpPr/>
              <p:nvPr/>
            </p:nvSpPr>
            <p:spPr>
              <a:xfrm>
                <a:off x="3861859" y="3259533"/>
                <a:ext cx="316671" cy="316671"/>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3" name="Oval 32">
                <a:extLst>
                  <a:ext uri="{FF2B5EF4-FFF2-40B4-BE49-F238E27FC236}">
                    <a16:creationId xmlns:a16="http://schemas.microsoft.com/office/drawing/2014/main" id="{2B88D4A4-FD6D-4EED-9E85-9E0E3E50FB50}"/>
                  </a:ext>
                </a:extLst>
              </p:cNvPr>
              <p:cNvSpPr/>
              <p:nvPr/>
            </p:nvSpPr>
            <p:spPr>
              <a:xfrm>
                <a:off x="5842199" y="2516133"/>
                <a:ext cx="387665" cy="38766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4" name="Oval 33">
                <a:extLst>
                  <a:ext uri="{FF2B5EF4-FFF2-40B4-BE49-F238E27FC236}">
                    <a16:creationId xmlns:a16="http://schemas.microsoft.com/office/drawing/2014/main" id="{841BAEF3-65F2-42C9-9A16-68ADF0B9A065}"/>
                  </a:ext>
                </a:extLst>
              </p:cNvPr>
              <p:cNvSpPr/>
              <p:nvPr/>
            </p:nvSpPr>
            <p:spPr>
              <a:xfrm>
                <a:off x="3918727" y="3818484"/>
                <a:ext cx="198843" cy="198843"/>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0" name="Group 9">
              <a:extLst>
                <a:ext uri="{FF2B5EF4-FFF2-40B4-BE49-F238E27FC236}">
                  <a16:creationId xmlns:a16="http://schemas.microsoft.com/office/drawing/2014/main" id="{ECE67DB7-BEE6-4526-8D98-5A3444BB1840}"/>
                </a:ext>
              </a:extLst>
            </p:cNvPr>
            <p:cNvGrpSpPr/>
            <p:nvPr/>
          </p:nvGrpSpPr>
          <p:grpSpPr>
            <a:xfrm>
              <a:off x="8850111" y="1326779"/>
              <a:ext cx="1840489" cy="1677067"/>
              <a:chOff x="6335388" y="2011762"/>
              <a:chExt cx="1909878" cy="1740293"/>
            </a:xfrm>
          </p:grpSpPr>
          <p:sp>
            <p:nvSpPr>
              <p:cNvPr id="27" name="Oval 26">
                <a:extLst>
                  <a:ext uri="{FF2B5EF4-FFF2-40B4-BE49-F238E27FC236}">
                    <a16:creationId xmlns:a16="http://schemas.microsoft.com/office/drawing/2014/main" id="{8A8693AE-8CBF-4D6C-AE2B-868E4B27A962}"/>
                  </a:ext>
                </a:extLst>
              </p:cNvPr>
              <p:cNvSpPr/>
              <p:nvPr/>
            </p:nvSpPr>
            <p:spPr>
              <a:xfrm>
                <a:off x="6335388" y="2011762"/>
                <a:ext cx="616349" cy="61634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8" name="Oval 27">
                <a:extLst>
                  <a:ext uri="{FF2B5EF4-FFF2-40B4-BE49-F238E27FC236}">
                    <a16:creationId xmlns:a16="http://schemas.microsoft.com/office/drawing/2014/main" id="{ADD15530-C09B-4FAA-8312-2580B4A9DA01}"/>
                  </a:ext>
                </a:extLst>
              </p:cNvPr>
              <p:cNvSpPr/>
              <p:nvPr/>
            </p:nvSpPr>
            <p:spPr>
              <a:xfrm>
                <a:off x="7879787" y="2996016"/>
                <a:ext cx="365479" cy="36547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9" name="Oval 28">
                <a:extLst>
                  <a:ext uri="{FF2B5EF4-FFF2-40B4-BE49-F238E27FC236}">
                    <a16:creationId xmlns:a16="http://schemas.microsoft.com/office/drawing/2014/main" id="{4A91943D-A4CF-40F4-BA35-59DCEAF99497}"/>
                  </a:ext>
                </a:extLst>
              </p:cNvPr>
              <p:cNvSpPr/>
              <p:nvPr/>
            </p:nvSpPr>
            <p:spPr>
              <a:xfrm>
                <a:off x="7794021" y="3493318"/>
                <a:ext cx="258737" cy="258737"/>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0" name="Oval 29">
                <a:extLst>
                  <a:ext uri="{FF2B5EF4-FFF2-40B4-BE49-F238E27FC236}">
                    <a16:creationId xmlns:a16="http://schemas.microsoft.com/office/drawing/2014/main" id="{B936CD47-1D09-44CB-A0DA-F77495F4CDA6}"/>
                  </a:ext>
                </a:extLst>
              </p:cNvPr>
              <p:cNvSpPr/>
              <p:nvPr/>
            </p:nvSpPr>
            <p:spPr>
              <a:xfrm>
                <a:off x="6402505" y="2769567"/>
                <a:ext cx="221263" cy="221263"/>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1" name="Group 10">
              <a:extLst>
                <a:ext uri="{FF2B5EF4-FFF2-40B4-BE49-F238E27FC236}">
                  <a16:creationId xmlns:a16="http://schemas.microsoft.com/office/drawing/2014/main" id="{D409A478-AD35-4DA5-B227-0112CB1F8AFB}"/>
                </a:ext>
              </a:extLst>
            </p:cNvPr>
            <p:cNvGrpSpPr/>
            <p:nvPr/>
          </p:nvGrpSpPr>
          <p:grpSpPr>
            <a:xfrm>
              <a:off x="8703355" y="3147772"/>
              <a:ext cx="1988942" cy="2296369"/>
              <a:chOff x="6183111" y="3901407"/>
              <a:chExt cx="2063929" cy="2382946"/>
            </a:xfrm>
          </p:grpSpPr>
          <p:sp>
            <p:nvSpPr>
              <p:cNvPr id="22" name="Oval 21">
                <a:extLst>
                  <a:ext uri="{FF2B5EF4-FFF2-40B4-BE49-F238E27FC236}">
                    <a16:creationId xmlns:a16="http://schemas.microsoft.com/office/drawing/2014/main" id="{2FA71658-47A1-4D90-85B0-84042A89DACB}"/>
                  </a:ext>
                </a:extLst>
              </p:cNvPr>
              <p:cNvSpPr/>
              <p:nvPr/>
            </p:nvSpPr>
            <p:spPr>
              <a:xfrm>
                <a:off x="6648175" y="5416635"/>
                <a:ext cx="542073" cy="542073"/>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3" name="Oval 22">
                <a:extLst>
                  <a:ext uri="{FF2B5EF4-FFF2-40B4-BE49-F238E27FC236}">
                    <a16:creationId xmlns:a16="http://schemas.microsoft.com/office/drawing/2014/main" id="{D5351EC8-8F47-4F41-AE32-3CB2C43AD218}"/>
                  </a:ext>
                </a:extLst>
              </p:cNvPr>
              <p:cNvSpPr/>
              <p:nvPr/>
            </p:nvSpPr>
            <p:spPr>
              <a:xfrm>
                <a:off x="7314099" y="5778635"/>
                <a:ext cx="264108" cy="264108"/>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4" name="Oval 23">
                <a:extLst>
                  <a:ext uri="{FF2B5EF4-FFF2-40B4-BE49-F238E27FC236}">
                    <a16:creationId xmlns:a16="http://schemas.microsoft.com/office/drawing/2014/main" id="{4258C96E-911A-44B4-8AA8-42735F749C93}"/>
                  </a:ext>
                </a:extLst>
              </p:cNvPr>
              <p:cNvSpPr/>
              <p:nvPr/>
            </p:nvSpPr>
            <p:spPr>
              <a:xfrm>
                <a:off x="7466149" y="3901407"/>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5" name="Oval 24">
                <a:extLst>
                  <a:ext uri="{FF2B5EF4-FFF2-40B4-BE49-F238E27FC236}">
                    <a16:creationId xmlns:a16="http://schemas.microsoft.com/office/drawing/2014/main" id="{81202998-7DC5-44D3-970D-5E13145B15DC}"/>
                  </a:ext>
                </a:extLst>
              </p:cNvPr>
              <p:cNvSpPr/>
              <p:nvPr/>
            </p:nvSpPr>
            <p:spPr>
              <a:xfrm>
                <a:off x="8057513" y="5608045"/>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6" name="Oval 25">
                <a:extLst>
                  <a:ext uri="{FF2B5EF4-FFF2-40B4-BE49-F238E27FC236}">
                    <a16:creationId xmlns:a16="http://schemas.microsoft.com/office/drawing/2014/main" id="{1DDE188C-3E12-4E38-86D6-899D27564C0C}"/>
                  </a:ext>
                </a:extLst>
              </p:cNvPr>
              <p:cNvSpPr/>
              <p:nvPr/>
            </p:nvSpPr>
            <p:spPr>
              <a:xfrm>
                <a:off x="6183111" y="5898171"/>
                <a:ext cx="386182" cy="386182"/>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2" name="Group 11">
              <a:extLst>
                <a:ext uri="{FF2B5EF4-FFF2-40B4-BE49-F238E27FC236}">
                  <a16:creationId xmlns:a16="http://schemas.microsoft.com/office/drawing/2014/main" id="{79C86394-AE0D-4E3B-AE89-AF593870E023}"/>
                </a:ext>
              </a:extLst>
            </p:cNvPr>
            <p:cNvGrpSpPr/>
            <p:nvPr/>
          </p:nvGrpSpPr>
          <p:grpSpPr>
            <a:xfrm>
              <a:off x="6428210" y="3419831"/>
              <a:ext cx="2034623" cy="2194151"/>
              <a:chOff x="3822174" y="4183729"/>
              <a:chExt cx="2111333" cy="2276875"/>
            </a:xfrm>
          </p:grpSpPr>
          <p:sp>
            <p:nvSpPr>
              <p:cNvPr id="18" name="Oval 17">
                <a:extLst>
                  <a:ext uri="{FF2B5EF4-FFF2-40B4-BE49-F238E27FC236}">
                    <a16:creationId xmlns:a16="http://schemas.microsoft.com/office/drawing/2014/main" id="{0628A462-9C24-4B3E-AF40-40555FBA8E0D}"/>
                  </a:ext>
                </a:extLst>
              </p:cNvPr>
              <p:cNvSpPr/>
              <p:nvPr/>
            </p:nvSpPr>
            <p:spPr>
              <a:xfrm>
                <a:off x="3822174" y="4183729"/>
                <a:ext cx="635944" cy="635944"/>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9" name="Oval 18">
                <a:extLst>
                  <a:ext uri="{FF2B5EF4-FFF2-40B4-BE49-F238E27FC236}">
                    <a16:creationId xmlns:a16="http://schemas.microsoft.com/office/drawing/2014/main" id="{B01702CD-6622-4B37-B65F-0752C17625FA}"/>
                  </a:ext>
                </a:extLst>
              </p:cNvPr>
              <p:cNvSpPr/>
              <p:nvPr/>
            </p:nvSpPr>
            <p:spPr>
              <a:xfrm>
                <a:off x="3888411" y="4990675"/>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0" name="Oval 19">
                <a:extLst>
                  <a:ext uri="{FF2B5EF4-FFF2-40B4-BE49-F238E27FC236}">
                    <a16:creationId xmlns:a16="http://schemas.microsoft.com/office/drawing/2014/main" id="{B74483D6-9DDB-48EF-9FF1-3E80FF37B2BE}"/>
                  </a:ext>
                </a:extLst>
              </p:cNvPr>
              <p:cNvSpPr/>
              <p:nvPr/>
            </p:nvSpPr>
            <p:spPr>
              <a:xfrm>
                <a:off x="5698092" y="5533813"/>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1" name="Oval 20">
                <a:extLst>
                  <a:ext uri="{FF2B5EF4-FFF2-40B4-BE49-F238E27FC236}">
                    <a16:creationId xmlns:a16="http://schemas.microsoft.com/office/drawing/2014/main" id="{6E804638-A9E4-4C99-B792-6D2FA37538B3}"/>
                  </a:ext>
                </a:extLst>
              </p:cNvPr>
              <p:cNvSpPr/>
              <p:nvPr/>
            </p:nvSpPr>
            <p:spPr>
              <a:xfrm>
                <a:off x="5315960" y="5945312"/>
                <a:ext cx="515292" cy="51529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sp>
          <p:nvSpPr>
            <p:cNvPr id="13" name="Freeform 18">
              <a:extLst>
                <a:ext uri="{FF2B5EF4-FFF2-40B4-BE49-F238E27FC236}">
                  <a16:creationId xmlns:a16="http://schemas.microsoft.com/office/drawing/2014/main" id="{507D12DC-631B-4DA1-B610-FC7633F72843}"/>
                </a:ext>
              </a:extLst>
            </p:cNvPr>
            <p:cNvSpPr>
              <a:spLocks noEditPoints="1"/>
            </p:cNvSpPr>
            <p:nvPr/>
          </p:nvSpPr>
          <p:spPr bwMode="auto">
            <a:xfrm>
              <a:off x="9524054" y="2312455"/>
              <a:ext cx="288725" cy="36882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22">
              <a:extLst>
                <a:ext uri="{FF2B5EF4-FFF2-40B4-BE49-F238E27FC236}">
                  <a16:creationId xmlns:a16="http://schemas.microsoft.com/office/drawing/2014/main" id="{51AD5A09-4BA1-458B-A42A-4FB1FFF6AB5D}"/>
                </a:ext>
              </a:extLst>
            </p:cNvPr>
            <p:cNvSpPr>
              <a:spLocks noEditPoints="1"/>
            </p:cNvSpPr>
            <p:nvPr/>
          </p:nvSpPr>
          <p:spPr bwMode="auto">
            <a:xfrm>
              <a:off x="9842768" y="3770154"/>
              <a:ext cx="536769" cy="59071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24">
              <a:extLst>
                <a:ext uri="{FF2B5EF4-FFF2-40B4-BE49-F238E27FC236}">
                  <a16:creationId xmlns:a16="http://schemas.microsoft.com/office/drawing/2014/main" id="{AAC01C26-C701-4F97-9F2A-1A4F49E84BD7}"/>
                </a:ext>
              </a:extLst>
            </p:cNvPr>
            <p:cNvSpPr>
              <a:spLocks noEditPoints="1"/>
            </p:cNvSpPr>
            <p:nvPr/>
          </p:nvSpPr>
          <p:spPr bwMode="auto">
            <a:xfrm>
              <a:off x="7250915" y="2017854"/>
              <a:ext cx="656433" cy="58283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27">
              <a:extLst>
                <a:ext uri="{FF2B5EF4-FFF2-40B4-BE49-F238E27FC236}">
                  <a16:creationId xmlns:a16="http://schemas.microsoft.com/office/drawing/2014/main" id="{A92081B1-8341-41CC-93DB-EC89E9FC7F94}"/>
                </a:ext>
              </a:extLst>
            </p:cNvPr>
            <p:cNvSpPr>
              <a:spLocks noEditPoints="1"/>
            </p:cNvSpPr>
            <p:nvPr/>
          </p:nvSpPr>
          <p:spPr bwMode="auto">
            <a:xfrm>
              <a:off x="7276168" y="4282102"/>
              <a:ext cx="444256" cy="446444"/>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56">
              <a:extLst>
                <a:ext uri="{FF2B5EF4-FFF2-40B4-BE49-F238E27FC236}">
                  <a16:creationId xmlns:a16="http://schemas.microsoft.com/office/drawing/2014/main" id="{FFFE3FB3-F302-47A2-97D0-2433A72677C9}"/>
                </a:ext>
              </a:extLst>
            </p:cNvPr>
            <p:cNvSpPr>
              <a:spLocks noEditPoints="1"/>
            </p:cNvSpPr>
            <p:nvPr/>
          </p:nvSpPr>
          <p:spPr bwMode="auto">
            <a:xfrm>
              <a:off x="8364414" y="3135941"/>
              <a:ext cx="686703" cy="603932"/>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3" name="TextBox 142">
            <a:extLst>
              <a:ext uri="{FF2B5EF4-FFF2-40B4-BE49-F238E27FC236}">
                <a16:creationId xmlns:a16="http://schemas.microsoft.com/office/drawing/2014/main" id="{78D86BA4-9381-464C-A961-CC0BCDD75DAE}"/>
              </a:ext>
            </a:extLst>
          </p:cNvPr>
          <p:cNvSpPr txBox="1"/>
          <p:nvPr/>
        </p:nvSpPr>
        <p:spPr>
          <a:xfrm>
            <a:off x="1357085" y="1796478"/>
            <a:ext cx="4005348" cy="830997"/>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144" name="Group 143">
            <a:extLst>
              <a:ext uri="{FF2B5EF4-FFF2-40B4-BE49-F238E27FC236}">
                <a16:creationId xmlns:a16="http://schemas.microsoft.com/office/drawing/2014/main" id="{14BB4EDD-98F2-40C7-966F-1C44CCC7E055}"/>
              </a:ext>
            </a:extLst>
          </p:cNvPr>
          <p:cNvGrpSpPr/>
          <p:nvPr/>
        </p:nvGrpSpPr>
        <p:grpSpPr>
          <a:xfrm>
            <a:off x="1461262" y="1504429"/>
            <a:ext cx="3047731" cy="238770"/>
            <a:chOff x="619226" y="1181629"/>
            <a:chExt cx="3047731" cy="238770"/>
          </a:xfrm>
        </p:grpSpPr>
        <p:sp>
          <p:nvSpPr>
            <p:cNvPr id="145" name="Rectangle 144">
              <a:extLst>
                <a:ext uri="{FF2B5EF4-FFF2-40B4-BE49-F238E27FC236}">
                  <a16:creationId xmlns:a16="http://schemas.microsoft.com/office/drawing/2014/main" id="{A2D88927-A0AF-4349-9483-6520404A7B4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46" name="Freeform: Shape 145">
              <a:extLst>
                <a:ext uri="{FF2B5EF4-FFF2-40B4-BE49-F238E27FC236}">
                  <a16:creationId xmlns:a16="http://schemas.microsoft.com/office/drawing/2014/main" id="{7C42190E-561E-48C3-89CE-3624D802477E}"/>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nvGrpSpPr>
          <p:cNvPr id="156" name="Group 155">
            <a:extLst>
              <a:ext uri="{FF2B5EF4-FFF2-40B4-BE49-F238E27FC236}">
                <a16:creationId xmlns:a16="http://schemas.microsoft.com/office/drawing/2014/main" id="{FEF9429B-4BCD-4854-AB46-55FCC5CCC0E0}"/>
              </a:ext>
            </a:extLst>
          </p:cNvPr>
          <p:cNvGrpSpPr/>
          <p:nvPr/>
        </p:nvGrpSpPr>
        <p:grpSpPr>
          <a:xfrm>
            <a:off x="1453664" y="3970519"/>
            <a:ext cx="4116137" cy="1027502"/>
            <a:chOff x="5332985" y="5029201"/>
            <a:chExt cx="4116137" cy="1027502"/>
          </a:xfrm>
        </p:grpSpPr>
        <p:grpSp>
          <p:nvGrpSpPr>
            <p:cNvPr id="148" name="Group 147">
              <a:extLst>
                <a:ext uri="{FF2B5EF4-FFF2-40B4-BE49-F238E27FC236}">
                  <a16:creationId xmlns:a16="http://schemas.microsoft.com/office/drawing/2014/main" id="{314476F0-C924-4565-9CEB-B83BBD286D83}"/>
                </a:ext>
              </a:extLst>
            </p:cNvPr>
            <p:cNvGrpSpPr/>
            <p:nvPr/>
          </p:nvGrpSpPr>
          <p:grpSpPr>
            <a:xfrm>
              <a:off x="6578137" y="5110843"/>
              <a:ext cx="2870985" cy="878655"/>
              <a:chOff x="6358927" y="4439766"/>
              <a:chExt cx="2870985" cy="878655"/>
            </a:xfrm>
          </p:grpSpPr>
          <p:sp>
            <p:nvSpPr>
              <p:cNvPr id="149" name="Rectangle 148">
                <a:extLst>
                  <a:ext uri="{FF2B5EF4-FFF2-40B4-BE49-F238E27FC236}">
                    <a16:creationId xmlns:a16="http://schemas.microsoft.com/office/drawing/2014/main" id="{A3C9D5EB-98F8-4EBA-98C3-75E8C66F452C}"/>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50" name="Rectangle 149">
                <a:extLst>
                  <a:ext uri="{FF2B5EF4-FFF2-40B4-BE49-F238E27FC236}">
                    <a16:creationId xmlns:a16="http://schemas.microsoft.com/office/drawing/2014/main" id="{0B279C18-B513-4408-A906-101FAB196134}"/>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151" name="Group 150">
              <a:extLst>
                <a:ext uri="{FF2B5EF4-FFF2-40B4-BE49-F238E27FC236}">
                  <a16:creationId xmlns:a16="http://schemas.microsoft.com/office/drawing/2014/main" id="{D2FF60CF-F153-4B6E-9C0E-EA8BF701FF75}"/>
                </a:ext>
              </a:extLst>
            </p:cNvPr>
            <p:cNvGrpSpPr/>
            <p:nvPr/>
          </p:nvGrpSpPr>
          <p:grpSpPr>
            <a:xfrm>
              <a:off x="5332985" y="5029201"/>
              <a:ext cx="4116137" cy="1027502"/>
              <a:chOff x="4358926" y="5143839"/>
              <a:chExt cx="3197656" cy="798225"/>
            </a:xfrm>
          </p:grpSpPr>
          <p:grpSp>
            <p:nvGrpSpPr>
              <p:cNvPr id="152" name="Group 151">
                <a:extLst>
                  <a:ext uri="{FF2B5EF4-FFF2-40B4-BE49-F238E27FC236}">
                    <a16:creationId xmlns:a16="http://schemas.microsoft.com/office/drawing/2014/main" id="{D91BEC8B-597D-414B-9721-F7D9C349292F}"/>
                  </a:ext>
                </a:extLst>
              </p:cNvPr>
              <p:cNvGrpSpPr/>
              <p:nvPr/>
            </p:nvGrpSpPr>
            <p:grpSpPr>
              <a:xfrm>
                <a:off x="4358926" y="5143839"/>
                <a:ext cx="798225" cy="798225"/>
                <a:chOff x="3863554" y="4784132"/>
                <a:chExt cx="1293597" cy="1293597"/>
              </a:xfrm>
            </p:grpSpPr>
            <p:sp>
              <p:nvSpPr>
                <p:cNvPr id="154" name="Rectangle 153">
                  <a:extLst>
                    <a:ext uri="{FF2B5EF4-FFF2-40B4-BE49-F238E27FC236}">
                      <a16:creationId xmlns:a16="http://schemas.microsoft.com/office/drawing/2014/main" id="{0D3EA2F5-1EE3-40E3-8183-B5B12CDE237C}"/>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5" name="Freeform 36">
                  <a:extLst>
                    <a:ext uri="{FF2B5EF4-FFF2-40B4-BE49-F238E27FC236}">
                      <a16:creationId xmlns:a16="http://schemas.microsoft.com/office/drawing/2014/main" id="{B08E887D-7E78-42D5-A716-A78ADC7D0B6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53" name="Rectangle 152">
                <a:extLst>
                  <a:ext uri="{FF2B5EF4-FFF2-40B4-BE49-F238E27FC236}">
                    <a16:creationId xmlns:a16="http://schemas.microsoft.com/office/drawing/2014/main" id="{56219DA9-6468-4182-AFBC-447F6B91ACC1}"/>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Tree>
    <p:extLst>
      <p:ext uri="{BB962C8B-B14F-4D97-AF65-F5344CB8AC3E}">
        <p14:creationId xmlns:p14="http://schemas.microsoft.com/office/powerpoint/2010/main" val="770679355"/>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8"/>
                                        </p:tgtEl>
                                        <p:attrNameLst>
                                          <p:attrName>style.visibility</p:attrName>
                                        </p:attrNameLst>
                                      </p:cBhvr>
                                      <p:to>
                                        <p:strVal val="visible"/>
                                      </p:to>
                                    </p:set>
                                    <p:anim calcmode="lin" valueType="num">
                                      <p:cBhvr additive="base">
                                        <p:cTn id="7" dur="500" fill="hold"/>
                                        <p:tgtEl>
                                          <p:spTgt spid="158"/>
                                        </p:tgtEl>
                                        <p:attrNameLst>
                                          <p:attrName>ppt_x</p:attrName>
                                        </p:attrNameLst>
                                      </p:cBhvr>
                                      <p:tavLst>
                                        <p:tav tm="0">
                                          <p:val>
                                            <p:strVal val="1+#ppt_w/2"/>
                                          </p:val>
                                        </p:tav>
                                        <p:tav tm="100000">
                                          <p:val>
                                            <p:strVal val="#ppt_x"/>
                                          </p:val>
                                        </p:tav>
                                      </p:tavLst>
                                    </p:anim>
                                    <p:anim calcmode="lin" valueType="num">
                                      <p:cBhvr additive="base">
                                        <p:cTn id="8" dur="500" fill="hold"/>
                                        <p:tgtEl>
                                          <p:spTgt spid="15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cBhvr additive="base">
                                        <p:cTn id="11" dur="1000" fill="hold"/>
                                        <p:tgtEl>
                                          <p:spTgt spid="144"/>
                                        </p:tgtEl>
                                        <p:attrNameLst>
                                          <p:attrName>ppt_x</p:attrName>
                                        </p:attrNameLst>
                                      </p:cBhvr>
                                      <p:tavLst>
                                        <p:tav tm="0">
                                          <p:val>
                                            <p:strVal val="0-#ppt_w/2"/>
                                          </p:val>
                                        </p:tav>
                                        <p:tav tm="100000">
                                          <p:val>
                                            <p:strVal val="#ppt_x"/>
                                          </p:val>
                                        </p:tav>
                                      </p:tavLst>
                                    </p:anim>
                                    <p:anim calcmode="lin" valueType="num">
                                      <p:cBhvr additive="base">
                                        <p:cTn id="12" dur="1000" fill="hold"/>
                                        <p:tgtEl>
                                          <p:spTgt spid="14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143"/>
                                        </p:tgtEl>
                                        <p:attrNameLst>
                                          <p:attrName>style.visibility</p:attrName>
                                        </p:attrNameLst>
                                      </p:cBhvr>
                                      <p:to>
                                        <p:strVal val="visible"/>
                                      </p:to>
                                    </p:set>
                                    <p:anim calcmode="lin" valueType="num">
                                      <p:cBhvr additive="base">
                                        <p:cTn id="15" dur="1000" fill="hold"/>
                                        <p:tgtEl>
                                          <p:spTgt spid="143"/>
                                        </p:tgtEl>
                                        <p:attrNameLst>
                                          <p:attrName>ppt_x</p:attrName>
                                        </p:attrNameLst>
                                      </p:cBhvr>
                                      <p:tavLst>
                                        <p:tav tm="0">
                                          <p:val>
                                            <p:strVal val="0-#ppt_w/2"/>
                                          </p:val>
                                        </p:tav>
                                        <p:tav tm="100000">
                                          <p:val>
                                            <p:strVal val="#ppt_x"/>
                                          </p:val>
                                        </p:tav>
                                      </p:tavLst>
                                    </p:anim>
                                    <p:anim calcmode="lin" valueType="num">
                                      <p:cBhvr additive="base">
                                        <p:cTn id="16" dur="1000" fill="hold"/>
                                        <p:tgtEl>
                                          <p:spTgt spid="14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147"/>
                                        </p:tgtEl>
                                        <p:attrNameLst>
                                          <p:attrName>style.visibility</p:attrName>
                                        </p:attrNameLst>
                                      </p:cBhvr>
                                      <p:to>
                                        <p:strVal val="visible"/>
                                      </p:to>
                                    </p:set>
                                    <p:anim calcmode="lin" valueType="num">
                                      <p:cBhvr additive="base">
                                        <p:cTn id="19" dur="1000" fill="hold"/>
                                        <p:tgtEl>
                                          <p:spTgt spid="147"/>
                                        </p:tgtEl>
                                        <p:attrNameLst>
                                          <p:attrName>ppt_x</p:attrName>
                                        </p:attrNameLst>
                                      </p:cBhvr>
                                      <p:tavLst>
                                        <p:tav tm="0">
                                          <p:val>
                                            <p:strVal val="0-#ppt_w/2"/>
                                          </p:val>
                                        </p:tav>
                                        <p:tav tm="100000">
                                          <p:val>
                                            <p:strVal val="#ppt_x"/>
                                          </p:val>
                                        </p:tav>
                                      </p:tavLst>
                                    </p:anim>
                                    <p:anim calcmode="lin" valueType="num">
                                      <p:cBhvr additive="base">
                                        <p:cTn id="20" dur="1000" fill="hold"/>
                                        <p:tgtEl>
                                          <p:spTgt spid="147"/>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300"/>
                                  </p:stCondLst>
                                  <p:childTnLst>
                                    <p:set>
                                      <p:cBhvr>
                                        <p:cTn id="22" dur="1" fill="hold">
                                          <p:stCondLst>
                                            <p:cond delay="0"/>
                                          </p:stCondLst>
                                        </p:cTn>
                                        <p:tgtEl>
                                          <p:spTgt spid="156"/>
                                        </p:tgtEl>
                                        <p:attrNameLst>
                                          <p:attrName>style.visibility</p:attrName>
                                        </p:attrNameLst>
                                      </p:cBhvr>
                                      <p:to>
                                        <p:strVal val="visible"/>
                                      </p:to>
                                    </p:set>
                                    <p:anim calcmode="lin" valueType="num">
                                      <p:cBhvr additive="base">
                                        <p:cTn id="23" dur="1000" fill="hold"/>
                                        <p:tgtEl>
                                          <p:spTgt spid="156"/>
                                        </p:tgtEl>
                                        <p:attrNameLst>
                                          <p:attrName>ppt_x</p:attrName>
                                        </p:attrNameLst>
                                      </p:cBhvr>
                                      <p:tavLst>
                                        <p:tav tm="0">
                                          <p:val>
                                            <p:strVal val="0-#ppt_w/2"/>
                                          </p:val>
                                        </p:tav>
                                        <p:tav tm="100000">
                                          <p:val>
                                            <p:strVal val="#ppt_x"/>
                                          </p:val>
                                        </p:tav>
                                      </p:tavLst>
                                    </p:anim>
                                    <p:anim calcmode="lin" valueType="num">
                                      <p:cBhvr additive="base">
                                        <p:cTn id="24" dur="100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p:bldP spid="14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92E839A6-A419-4B0B-BEAA-E2C37FCDCE1A}"/>
              </a:ext>
            </a:extLst>
          </p:cNvPr>
          <p:cNvSpPr>
            <a:spLocks/>
          </p:cNvSpPr>
          <p:nvPr/>
        </p:nvSpPr>
        <p:spPr bwMode="auto">
          <a:xfrm>
            <a:off x="1011336" y="1440591"/>
            <a:ext cx="2135916" cy="3943774"/>
          </a:xfrm>
          <a:custGeom>
            <a:avLst/>
            <a:gdLst>
              <a:gd name="T0" fmla="*/ 1571 w 1720"/>
              <a:gd name="T1" fmla="*/ 685 h 3177"/>
              <a:gd name="T2" fmla="*/ 1522 w 1720"/>
              <a:gd name="T3" fmla="*/ 376 h 3177"/>
              <a:gd name="T4" fmla="*/ 1196 w 1720"/>
              <a:gd name="T5" fmla="*/ 112 h 3177"/>
              <a:gd name="T6" fmla="*/ 615 w 1720"/>
              <a:gd name="T7" fmla="*/ 757 h 3177"/>
              <a:gd name="T8" fmla="*/ 280 w 1720"/>
              <a:gd name="T9" fmla="*/ 1527 h 3177"/>
              <a:gd name="T10" fmla="*/ 165 w 1720"/>
              <a:gd name="T11" fmla="*/ 2987 h 3177"/>
              <a:gd name="T12" fmla="*/ 1369 w 1720"/>
              <a:gd name="T13" fmla="*/ 2987 h 3177"/>
              <a:gd name="T14" fmla="*/ 1654 w 1720"/>
              <a:gd name="T15" fmla="*/ 2282 h 3177"/>
              <a:gd name="T16" fmla="*/ 1670 w 1720"/>
              <a:gd name="T17" fmla="*/ 1622 h 3177"/>
              <a:gd name="T18" fmla="*/ 1571 w 1720"/>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0" h="3177">
                <a:moveTo>
                  <a:pt x="1571" y="685"/>
                </a:moveTo>
                <a:cubicBezTo>
                  <a:pt x="1571" y="685"/>
                  <a:pt x="1559" y="479"/>
                  <a:pt x="1522" y="376"/>
                </a:cubicBezTo>
                <a:cubicBezTo>
                  <a:pt x="1485" y="273"/>
                  <a:pt x="1390" y="0"/>
                  <a:pt x="1196" y="112"/>
                </a:cubicBezTo>
                <a:cubicBezTo>
                  <a:pt x="1002" y="223"/>
                  <a:pt x="656" y="654"/>
                  <a:pt x="615" y="757"/>
                </a:cubicBezTo>
                <a:cubicBezTo>
                  <a:pt x="573" y="860"/>
                  <a:pt x="317" y="1461"/>
                  <a:pt x="280" y="1527"/>
                </a:cubicBezTo>
                <a:cubicBezTo>
                  <a:pt x="243" y="1593"/>
                  <a:pt x="0" y="2797"/>
                  <a:pt x="165" y="2987"/>
                </a:cubicBezTo>
                <a:cubicBezTo>
                  <a:pt x="330" y="3177"/>
                  <a:pt x="1246" y="3136"/>
                  <a:pt x="1369" y="2987"/>
                </a:cubicBezTo>
                <a:cubicBezTo>
                  <a:pt x="1493" y="2839"/>
                  <a:pt x="1629" y="2653"/>
                  <a:pt x="1654" y="2282"/>
                </a:cubicBezTo>
                <a:cubicBezTo>
                  <a:pt x="1654" y="2282"/>
                  <a:pt x="1720" y="1832"/>
                  <a:pt x="1670" y="1622"/>
                </a:cubicBezTo>
                <a:cubicBezTo>
                  <a:pt x="1621" y="1411"/>
                  <a:pt x="1580" y="779"/>
                  <a:pt x="1571"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 name="Freeform 6">
            <a:extLst>
              <a:ext uri="{FF2B5EF4-FFF2-40B4-BE49-F238E27FC236}">
                <a16:creationId xmlns:a16="http://schemas.microsoft.com/office/drawing/2014/main" id="{4BF24DF2-E726-441B-826D-3A40BCFD3C5E}"/>
              </a:ext>
            </a:extLst>
          </p:cNvPr>
          <p:cNvSpPr>
            <a:spLocks/>
          </p:cNvSpPr>
          <p:nvPr/>
        </p:nvSpPr>
        <p:spPr bwMode="auto">
          <a:xfrm>
            <a:off x="3484752" y="1440591"/>
            <a:ext cx="2137097" cy="3943774"/>
          </a:xfrm>
          <a:custGeom>
            <a:avLst/>
            <a:gdLst>
              <a:gd name="T0" fmla="*/ 149 w 1721"/>
              <a:gd name="T1" fmla="*/ 685 h 3177"/>
              <a:gd name="T2" fmla="*/ 198 w 1721"/>
              <a:gd name="T3" fmla="*/ 376 h 3177"/>
              <a:gd name="T4" fmla="*/ 524 w 1721"/>
              <a:gd name="T5" fmla="*/ 112 h 3177"/>
              <a:gd name="T6" fmla="*/ 1106 w 1721"/>
              <a:gd name="T7" fmla="*/ 757 h 3177"/>
              <a:gd name="T8" fmla="*/ 1440 w 1721"/>
              <a:gd name="T9" fmla="*/ 1527 h 3177"/>
              <a:gd name="T10" fmla="*/ 1556 w 1721"/>
              <a:gd name="T11" fmla="*/ 2987 h 3177"/>
              <a:gd name="T12" fmla="*/ 351 w 1721"/>
              <a:gd name="T13" fmla="*/ 2987 h 3177"/>
              <a:gd name="T14" fmla="*/ 66 w 1721"/>
              <a:gd name="T15" fmla="*/ 2282 h 3177"/>
              <a:gd name="T16" fmla="*/ 50 w 1721"/>
              <a:gd name="T17" fmla="*/ 1622 h 3177"/>
              <a:gd name="T18" fmla="*/ 149 w 1721"/>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1" h="3177">
                <a:moveTo>
                  <a:pt x="149" y="685"/>
                </a:moveTo>
                <a:cubicBezTo>
                  <a:pt x="149" y="685"/>
                  <a:pt x="161" y="479"/>
                  <a:pt x="198" y="376"/>
                </a:cubicBezTo>
                <a:cubicBezTo>
                  <a:pt x="236" y="273"/>
                  <a:pt x="330" y="0"/>
                  <a:pt x="524" y="112"/>
                </a:cubicBezTo>
                <a:cubicBezTo>
                  <a:pt x="718" y="223"/>
                  <a:pt x="1065" y="654"/>
                  <a:pt x="1106" y="757"/>
                </a:cubicBezTo>
                <a:cubicBezTo>
                  <a:pt x="1147" y="860"/>
                  <a:pt x="1403" y="1461"/>
                  <a:pt x="1440" y="1527"/>
                </a:cubicBezTo>
                <a:cubicBezTo>
                  <a:pt x="1477" y="1593"/>
                  <a:pt x="1721" y="2797"/>
                  <a:pt x="1556" y="2987"/>
                </a:cubicBezTo>
                <a:cubicBezTo>
                  <a:pt x="1391" y="3177"/>
                  <a:pt x="475" y="3136"/>
                  <a:pt x="351" y="2987"/>
                </a:cubicBezTo>
                <a:cubicBezTo>
                  <a:pt x="227" y="2839"/>
                  <a:pt x="91" y="2653"/>
                  <a:pt x="66" y="2282"/>
                </a:cubicBezTo>
                <a:cubicBezTo>
                  <a:pt x="66" y="2282"/>
                  <a:pt x="0" y="1832"/>
                  <a:pt x="50" y="1622"/>
                </a:cubicBezTo>
                <a:cubicBezTo>
                  <a:pt x="99" y="1411"/>
                  <a:pt x="141" y="779"/>
                  <a:pt x="149"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Rectangle 3">
            <a:extLst>
              <a:ext uri="{FF2B5EF4-FFF2-40B4-BE49-F238E27FC236}">
                <a16:creationId xmlns:a16="http://schemas.microsoft.com/office/drawing/2014/main" id="{8D08DC98-71A3-4A94-8E6D-3DD82E4B84FE}"/>
              </a:ext>
            </a:extLst>
          </p:cNvPr>
          <p:cNvSpPr/>
          <p:nvPr/>
        </p:nvSpPr>
        <p:spPr>
          <a:xfrm>
            <a:off x="1065082" y="4344307"/>
            <a:ext cx="2021911" cy="10057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a:extLst>
              <a:ext uri="{FF2B5EF4-FFF2-40B4-BE49-F238E27FC236}">
                <a16:creationId xmlns:a16="http://schemas.microsoft.com/office/drawing/2014/main" id="{2C4E4E2D-2A6C-453C-91EF-CBAF61211621}"/>
              </a:ext>
            </a:extLst>
          </p:cNvPr>
          <p:cNvSpPr/>
          <p:nvPr/>
        </p:nvSpPr>
        <p:spPr>
          <a:xfrm>
            <a:off x="3481919" y="2852969"/>
            <a:ext cx="2082336" cy="24970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useBgFill="1">
        <p:nvSpPr>
          <p:cNvPr id="6" name="Freeform 7">
            <a:extLst>
              <a:ext uri="{FF2B5EF4-FFF2-40B4-BE49-F238E27FC236}">
                <a16:creationId xmlns:a16="http://schemas.microsoft.com/office/drawing/2014/main" id="{8DC4FA99-3678-45F3-9275-B3D6D6887133}"/>
              </a:ext>
            </a:extLst>
          </p:cNvPr>
          <p:cNvSpPr>
            <a:spLocks noEditPoints="1"/>
          </p:cNvSpPr>
          <p:nvPr/>
        </p:nvSpPr>
        <p:spPr bwMode="auto">
          <a:xfrm>
            <a:off x="933452" y="1346187"/>
            <a:ext cx="4798142" cy="4165626"/>
          </a:xfrm>
          <a:custGeom>
            <a:avLst/>
            <a:gdLst>
              <a:gd name="T0" fmla="*/ 0 w 3864"/>
              <a:gd name="T1" fmla="*/ 0 h 3356"/>
              <a:gd name="T2" fmla="*/ 0 w 3864"/>
              <a:gd name="T3" fmla="*/ 3356 h 3356"/>
              <a:gd name="T4" fmla="*/ 3864 w 3864"/>
              <a:gd name="T5" fmla="*/ 3356 h 3356"/>
              <a:gd name="T6" fmla="*/ 3864 w 3864"/>
              <a:gd name="T7" fmla="*/ 0 h 3356"/>
              <a:gd name="T8" fmla="*/ 0 w 3864"/>
              <a:gd name="T9" fmla="*/ 0 h 3356"/>
              <a:gd name="T10" fmla="*/ 1709 w 3864"/>
              <a:gd name="T11" fmla="*/ 2357 h 3356"/>
              <a:gd name="T12" fmla="*/ 1709 w 3864"/>
              <a:gd name="T13" fmla="*/ 2357 h 3356"/>
              <a:gd name="T14" fmla="*/ 1426 w 3864"/>
              <a:gd name="T15" fmla="*/ 3059 h 3356"/>
              <a:gd name="T16" fmla="*/ 798 w 3864"/>
              <a:gd name="T17" fmla="*/ 3184 h 3356"/>
              <a:gd name="T18" fmla="*/ 797 w 3864"/>
              <a:gd name="T19" fmla="*/ 3184 h 3356"/>
              <a:gd name="T20" fmla="*/ 450 w 3864"/>
              <a:gd name="T21" fmla="*/ 3153 h 3356"/>
              <a:gd name="T22" fmla="*/ 234 w 3864"/>
              <a:gd name="T23" fmla="*/ 3058 h 3356"/>
              <a:gd name="T24" fmla="*/ 218 w 3864"/>
              <a:gd name="T25" fmla="*/ 2288 h 3356"/>
              <a:gd name="T26" fmla="*/ 350 w 3864"/>
              <a:gd name="T27" fmla="*/ 1607 h 3356"/>
              <a:gd name="T28" fmla="*/ 685 w 3864"/>
              <a:gd name="T29" fmla="*/ 836 h 3356"/>
              <a:gd name="T30" fmla="*/ 1263 w 3864"/>
              <a:gd name="T31" fmla="*/ 195 h 3356"/>
              <a:gd name="T32" fmla="*/ 1347 w 3864"/>
              <a:gd name="T33" fmla="*/ 170 h 3356"/>
              <a:gd name="T34" fmla="*/ 1576 w 3864"/>
              <a:gd name="T35" fmla="*/ 451 h 3356"/>
              <a:gd name="T36" fmla="*/ 1577 w 3864"/>
              <a:gd name="T37" fmla="*/ 455 h 3356"/>
              <a:gd name="T38" fmla="*/ 1626 w 3864"/>
              <a:gd name="T39" fmla="*/ 762 h 3356"/>
              <a:gd name="T40" fmla="*/ 1633 w 3864"/>
              <a:gd name="T41" fmla="*/ 844 h 3356"/>
              <a:gd name="T42" fmla="*/ 1726 w 3864"/>
              <a:gd name="T43" fmla="*/ 1699 h 3356"/>
              <a:gd name="T44" fmla="*/ 1709 w 3864"/>
              <a:gd name="T45" fmla="*/ 2357 h 3356"/>
              <a:gd name="T46" fmla="*/ 3605 w 3864"/>
              <a:gd name="T47" fmla="*/ 3058 h 3356"/>
              <a:gd name="T48" fmla="*/ 3388 w 3864"/>
              <a:gd name="T49" fmla="*/ 3152 h 3356"/>
              <a:gd name="T50" fmla="*/ 3041 w 3864"/>
              <a:gd name="T51" fmla="*/ 3182 h 3356"/>
              <a:gd name="T52" fmla="*/ 2412 w 3864"/>
              <a:gd name="T53" fmla="*/ 3058 h 3356"/>
              <a:gd name="T54" fmla="*/ 2129 w 3864"/>
              <a:gd name="T55" fmla="*/ 2357 h 3356"/>
              <a:gd name="T56" fmla="*/ 2129 w 3864"/>
              <a:gd name="T57" fmla="*/ 2357 h 3356"/>
              <a:gd name="T58" fmla="*/ 2129 w 3864"/>
              <a:gd name="T59" fmla="*/ 2357 h 3356"/>
              <a:gd name="T60" fmla="*/ 2113 w 3864"/>
              <a:gd name="T61" fmla="*/ 1699 h 3356"/>
              <a:gd name="T62" fmla="*/ 2206 w 3864"/>
              <a:gd name="T63" fmla="*/ 844 h 3356"/>
              <a:gd name="T64" fmla="*/ 2212 w 3864"/>
              <a:gd name="T65" fmla="*/ 762 h 3356"/>
              <a:gd name="T66" fmla="*/ 2261 w 3864"/>
              <a:gd name="T67" fmla="*/ 455 h 3356"/>
              <a:gd name="T68" fmla="*/ 2262 w 3864"/>
              <a:gd name="T69" fmla="*/ 451 h 3356"/>
              <a:gd name="T70" fmla="*/ 2491 w 3864"/>
              <a:gd name="T71" fmla="*/ 170 h 3356"/>
              <a:gd name="T72" fmla="*/ 2575 w 3864"/>
              <a:gd name="T73" fmla="*/ 195 h 3356"/>
              <a:gd name="T74" fmla="*/ 3153 w 3864"/>
              <a:gd name="T75" fmla="*/ 836 h 3356"/>
              <a:gd name="T76" fmla="*/ 3488 w 3864"/>
              <a:gd name="T77" fmla="*/ 1607 h 3356"/>
              <a:gd name="T78" fmla="*/ 3621 w 3864"/>
              <a:gd name="T79" fmla="*/ 2288 h 3356"/>
              <a:gd name="T80" fmla="*/ 3605 w 3864"/>
              <a:gd name="T81" fmla="*/ 3058 h 3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864" h="3356">
                <a:moveTo>
                  <a:pt x="0" y="0"/>
                </a:moveTo>
                <a:cubicBezTo>
                  <a:pt x="0" y="3356"/>
                  <a:pt x="0" y="3356"/>
                  <a:pt x="0" y="3356"/>
                </a:cubicBezTo>
                <a:cubicBezTo>
                  <a:pt x="3864" y="3356"/>
                  <a:pt x="3864" y="3356"/>
                  <a:pt x="3864" y="3356"/>
                </a:cubicBezTo>
                <a:cubicBezTo>
                  <a:pt x="3864" y="0"/>
                  <a:pt x="3864" y="0"/>
                  <a:pt x="3864" y="0"/>
                </a:cubicBezTo>
                <a:lnTo>
                  <a:pt x="0" y="0"/>
                </a:lnTo>
                <a:close/>
                <a:moveTo>
                  <a:pt x="1709" y="2357"/>
                </a:moveTo>
                <a:cubicBezTo>
                  <a:pt x="1709" y="2357"/>
                  <a:pt x="1709" y="2357"/>
                  <a:pt x="1709" y="2357"/>
                </a:cubicBezTo>
                <a:cubicBezTo>
                  <a:pt x="1685" y="2720"/>
                  <a:pt x="1556" y="2903"/>
                  <a:pt x="1426" y="3059"/>
                </a:cubicBezTo>
                <a:cubicBezTo>
                  <a:pt x="1367" y="3130"/>
                  <a:pt x="1097" y="3184"/>
                  <a:pt x="798" y="3184"/>
                </a:cubicBezTo>
                <a:cubicBezTo>
                  <a:pt x="798" y="3184"/>
                  <a:pt x="798" y="3184"/>
                  <a:pt x="797" y="3184"/>
                </a:cubicBezTo>
                <a:cubicBezTo>
                  <a:pt x="667" y="3184"/>
                  <a:pt x="547" y="3173"/>
                  <a:pt x="450" y="3153"/>
                </a:cubicBezTo>
                <a:cubicBezTo>
                  <a:pt x="343" y="3131"/>
                  <a:pt x="269" y="3098"/>
                  <a:pt x="234" y="3058"/>
                </a:cubicBezTo>
                <a:cubicBezTo>
                  <a:pt x="167" y="2981"/>
                  <a:pt x="161" y="2707"/>
                  <a:pt x="218" y="2288"/>
                </a:cubicBezTo>
                <a:cubicBezTo>
                  <a:pt x="262" y="1956"/>
                  <a:pt x="332" y="1639"/>
                  <a:pt x="350" y="1607"/>
                </a:cubicBezTo>
                <a:cubicBezTo>
                  <a:pt x="388" y="1539"/>
                  <a:pt x="648" y="927"/>
                  <a:pt x="685" y="836"/>
                </a:cubicBezTo>
                <a:cubicBezTo>
                  <a:pt x="724" y="738"/>
                  <a:pt x="1067" y="307"/>
                  <a:pt x="1263" y="195"/>
                </a:cubicBezTo>
                <a:cubicBezTo>
                  <a:pt x="1292" y="178"/>
                  <a:pt x="1320" y="170"/>
                  <a:pt x="1347" y="170"/>
                </a:cubicBezTo>
                <a:cubicBezTo>
                  <a:pt x="1475" y="170"/>
                  <a:pt x="1546" y="366"/>
                  <a:pt x="1576" y="451"/>
                </a:cubicBezTo>
                <a:cubicBezTo>
                  <a:pt x="1577" y="455"/>
                  <a:pt x="1577" y="455"/>
                  <a:pt x="1577" y="455"/>
                </a:cubicBezTo>
                <a:cubicBezTo>
                  <a:pt x="1614" y="555"/>
                  <a:pt x="1626" y="760"/>
                  <a:pt x="1626" y="762"/>
                </a:cubicBezTo>
                <a:cubicBezTo>
                  <a:pt x="1628" y="777"/>
                  <a:pt x="1630" y="805"/>
                  <a:pt x="1633" y="844"/>
                </a:cubicBezTo>
                <a:cubicBezTo>
                  <a:pt x="1648" y="1047"/>
                  <a:pt x="1684" y="1522"/>
                  <a:pt x="1726" y="1699"/>
                </a:cubicBezTo>
                <a:cubicBezTo>
                  <a:pt x="1774" y="1906"/>
                  <a:pt x="1710" y="2352"/>
                  <a:pt x="1709" y="2357"/>
                </a:cubicBezTo>
                <a:close/>
                <a:moveTo>
                  <a:pt x="3605" y="3058"/>
                </a:moveTo>
                <a:cubicBezTo>
                  <a:pt x="3570" y="3098"/>
                  <a:pt x="3495" y="3131"/>
                  <a:pt x="3388" y="3152"/>
                </a:cubicBezTo>
                <a:cubicBezTo>
                  <a:pt x="3292" y="3172"/>
                  <a:pt x="3172" y="3182"/>
                  <a:pt x="3041" y="3182"/>
                </a:cubicBezTo>
                <a:cubicBezTo>
                  <a:pt x="2742" y="3182"/>
                  <a:pt x="2471" y="3129"/>
                  <a:pt x="2412" y="3058"/>
                </a:cubicBezTo>
                <a:cubicBezTo>
                  <a:pt x="2282" y="2902"/>
                  <a:pt x="2154" y="2720"/>
                  <a:pt x="2129" y="2357"/>
                </a:cubicBezTo>
                <a:cubicBezTo>
                  <a:pt x="2129" y="2357"/>
                  <a:pt x="2129" y="2357"/>
                  <a:pt x="2129" y="2357"/>
                </a:cubicBezTo>
                <a:cubicBezTo>
                  <a:pt x="2129" y="2357"/>
                  <a:pt x="2129" y="2357"/>
                  <a:pt x="2129" y="2357"/>
                </a:cubicBezTo>
                <a:cubicBezTo>
                  <a:pt x="2129" y="2352"/>
                  <a:pt x="2064" y="1906"/>
                  <a:pt x="2113" y="1699"/>
                </a:cubicBezTo>
                <a:cubicBezTo>
                  <a:pt x="2154" y="1522"/>
                  <a:pt x="2190" y="1047"/>
                  <a:pt x="2206" y="844"/>
                </a:cubicBezTo>
                <a:cubicBezTo>
                  <a:pt x="2208" y="805"/>
                  <a:pt x="2211" y="777"/>
                  <a:pt x="2212" y="762"/>
                </a:cubicBezTo>
                <a:cubicBezTo>
                  <a:pt x="2212" y="760"/>
                  <a:pt x="2225" y="555"/>
                  <a:pt x="2261" y="455"/>
                </a:cubicBezTo>
                <a:cubicBezTo>
                  <a:pt x="2262" y="451"/>
                  <a:pt x="2262" y="451"/>
                  <a:pt x="2262" y="451"/>
                </a:cubicBezTo>
                <a:cubicBezTo>
                  <a:pt x="2293" y="366"/>
                  <a:pt x="2363" y="170"/>
                  <a:pt x="2491" y="170"/>
                </a:cubicBezTo>
                <a:cubicBezTo>
                  <a:pt x="2518" y="170"/>
                  <a:pt x="2546" y="178"/>
                  <a:pt x="2575" y="195"/>
                </a:cubicBezTo>
                <a:cubicBezTo>
                  <a:pt x="2771" y="307"/>
                  <a:pt x="3114" y="738"/>
                  <a:pt x="3153" y="836"/>
                </a:cubicBezTo>
                <a:cubicBezTo>
                  <a:pt x="3190" y="927"/>
                  <a:pt x="3450" y="1539"/>
                  <a:pt x="3488" y="1607"/>
                </a:cubicBezTo>
                <a:cubicBezTo>
                  <a:pt x="3506" y="1639"/>
                  <a:pt x="3576" y="1955"/>
                  <a:pt x="3621" y="2288"/>
                </a:cubicBezTo>
                <a:cubicBezTo>
                  <a:pt x="3677" y="2707"/>
                  <a:pt x="3672" y="2981"/>
                  <a:pt x="3605" y="3058"/>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7" name="Group 6">
            <a:extLst>
              <a:ext uri="{FF2B5EF4-FFF2-40B4-BE49-F238E27FC236}">
                <a16:creationId xmlns:a16="http://schemas.microsoft.com/office/drawing/2014/main" id="{21130716-F48C-43F3-B1E4-7D532F143BEB}"/>
              </a:ext>
            </a:extLst>
          </p:cNvPr>
          <p:cNvGrpSpPr/>
          <p:nvPr/>
        </p:nvGrpSpPr>
        <p:grpSpPr>
          <a:xfrm>
            <a:off x="1818500" y="1695771"/>
            <a:ext cx="2996184" cy="3340476"/>
            <a:chOff x="4290956" y="1749648"/>
            <a:chExt cx="3572103" cy="3982575"/>
          </a:xfrm>
        </p:grpSpPr>
        <p:sp>
          <p:nvSpPr>
            <p:cNvPr id="8" name="Oval 12">
              <a:extLst>
                <a:ext uri="{FF2B5EF4-FFF2-40B4-BE49-F238E27FC236}">
                  <a16:creationId xmlns:a16="http://schemas.microsoft.com/office/drawing/2014/main" id="{49ABC032-4539-4A38-A5E9-9B1B16663728}"/>
                </a:ext>
              </a:extLst>
            </p:cNvPr>
            <p:cNvSpPr>
              <a:spLocks noChangeArrowheads="1"/>
            </p:cNvSpPr>
            <p:nvPr/>
          </p:nvSpPr>
          <p:spPr bwMode="auto">
            <a:xfrm>
              <a:off x="5864567" y="1749648"/>
              <a:ext cx="409546" cy="86546"/>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0ED6E3B2-80C1-4B6D-B67B-7225E9DE8B62}"/>
                </a:ext>
              </a:extLst>
            </p:cNvPr>
            <p:cNvSpPr>
              <a:spLocks/>
            </p:cNvSpPr>
            <p:nvPr/>
          </p:nvSpPr>
          <p:spPr bwMode="auto">
            <a:xfrm>
              <a:off x="4290956" y="1792921"/>
              <a:ext cx="3572103" cy="3939302"/>
            </a:xfrm>
            <a:custGeom>
              <a:avLst/>
              <a:gdLst>
                <a:gd name="T0" fmla="*/ 1935 w 2413"/>
                <a:gd name="T1" fmla="*/ 1405 h 2662"/>
                <a:gd name="T2" fmla="*/ 1887 w 2413"/>
                <a:gd name="T3" fmla="*/ 1258 h 2662"/>
                <a:gd name="T4" fmla="*/ 1767 w 2413"/>
                <a:gd name="T5" fmla="*/ 1029 h 2662"/>
                <a:gd name="T6" fmla="*/ 2057 w 2413"/>
                <a:gd name="T7" fmla="*/ 1130 h 2662"/>
                <a:gd name="T8" fmla="*/ 2039 w 2413"/>
                <a:gd name="T9" fmla="*/ 943 h 2662"/>
                <a:gd name="T10" fmla="*/ 2128 w 2413"/>
                <a:gd name="T11" fmla="*/ 940 h 2662"/>
                <a:gd name="T12" fmla="*/ 2002 w 2413"/>
                <a:gd name="T13" fmla="*/ 914 h 2662"/>
                <a:gd name="T14" fmla="*/ 2208 w 2413"/>
                <a:gd name="T15" fmla="*/ 654 h 2662"/>
                <a:gd name="T16" fmla="*/ 2016 w 2413"/>
                <a:gd name="T17" fmla="*/ 475 h 2662"/>
                <a:gd name="T18" fmla="*/ 1676 w 2413"/>
                <a:gd name="T19" fmla="*/ 873 h 2662"/>
                <a:gd name="T20" fmla="*/ 1876 w 2413"/>
                <a:gd name="T21" fmla="*/ 266 h 2662"/>
                <a:gd name="T22" fmla="*/ 1730 w 2413"/>
                <a:gd name="T23" fmla="*/ 247 h 2662"/>
                <a:gd name="T24" fmla="*/ 1520 w 2413"/>
                <a:gd name="T25" fmla="*/ 283 h 2662"/>
                <a:gd name="T26" fmla="*/ 1337 w 2413"/>
                <a:gd name="T27" fmla="*/ 0 h 2662"/>
                <a:gd name="T28" fmla="*/ 863 w 2413"/>
                <a:gd name="T29" fmla="*/ 291 h 2662"/>
                <a:gd name="T30" fmla="*/ 660 w 2413"/>
                <a:gd name="T31" fmla="*/ 147 h 2662"/>
                <a:gd name="T32" fmla="*/ 553 w 2413"/>
                <a:gd name="T33" fmla="*/ 162 h 2662"/>
                <a:gd name="T34" fmla="*/ 643 w 2413"/>
                <a:gd name="T35" fmla="*/ 671 h 2662"/>
                <a:gd name="T36" fmla="*/ 431 w 2413"/>
                <a:gd name="T37" fmla="*/ 437 h 2662"/>
                <a:gd name="T38" fmla="*/ 261 w 2413"/>
                <a:gd name="T39" fmla="*/ 684 h 2662"/>
                <a:gd name="T40" fmla="*/ 645 w 2413"/>
                <a:gd name="T41" fmla="*/ 877 h 2662"/>
                <a:gd name="T42" fmla="*/ 95 w 2413"/>
                <a:gd name="T43" fmla="*/ 1011 h 2662"/>
                <a:gd name="T44" fmla="*/ 297 w 2413"/>
                <a:gd name="T45" fmla="*/ 1044 h 2662"/>
                <a:gd name="T46" fmla="*/ 465 w 2413"/>
                <a:gd name="T47" fmla="*/ 1044 h 2662"/>
                <a:gd name="T48" fmla="*/ 805 w 2413"/>
                <a:gd name="T49" fmla="*/ 973 h 2662"/>
                <a:gd name="T50" fmla="*/ 530 w 2413"/>
                <a:gd name="T51" fmla="*/ 1258 h 2662"/>
                <a:gd name="T52" fmla="*/ 551 w 2413"/>
                <a:gd name="T53" fmla="*/ 1400 h 2662"/>
                <a:gd name="T54" fmla="*/ 96 w 2413"/>
                <a:gd name="T55" fmla="*/ 1380 h 2662"/>
                <a:gd name="T56" fmla="*/ 104 w 2413"/>
                <a:gd name="T57" fmla="*/ 1533 h 2662"/>
                <a:gd name="T58" fmla="*/ 448 w 2413"/>
                <a:gd name="T59" fmla="*/ 1535 h 2662"/>
                <a:gd name="T60" fmla="*/ 385 w 2413"/>
                <a:gd name="T61" fmla="*/ 1641 h 2662"/>
                <a:gd name="T62" fmla="*/ 97 w 2413"/>
                <a:gd name="T63" fmla="*/ 1907 h 2662"/>
                <a:gd name="T64" fmla="*/ 348 w 2413"/>
                <a:gd name="T65" fmla="*/ 2008 h 2662"/>
                <a:gd name="T66" fmla="*/ 354 w 2413"/>
                <a:gd name="T67" fmla="*/ 2171 h 2662"/>
                <a:gd name="T68" fmla="*/ 179 w 2413"/>
                <a:gd name="T69" fmla="*/ 2251 h 2662"/>
                <a:gd name="T70" fmla="*/ 308 w 2413"/>
                <a:gd name="T71" fmla="*/ 2320 h 2662"/>
                <a:gd name="T72" fmla="*/ 453 w 2413"/>
                <a:gd name="T73" fmla="*/ 2124 h 2662"/>
                <a:gd name="T74" fmla="*/ 489 w 2413"/>
                <a:gd name="T75" fmla="*/ 2369 h 2662"/>
                <a:gd name="T76" fmla="*/ 552 w 2413"/>
                <a:gd name="T77" fmla="*/ 2581 h 2662"/>
                <a:gd name="T78" fmla="*/ 779 w 2413"/>
                <a:gd name="T79" fmla="*/ 2534 h 2662"/>
                <a:gd name="T80" fmla="*/ 604 w 2413"/>
                <a:gd name="T81" fmla="*/ 1767 h 2662"/>
                <a:gd name="T82" fmla="*/ 693 w 2413"/>
                <a:gd name="T83" fmla="*/ 1888 h 2662"/>
                <a:gd name="T84" fmla="*/ 857 w 2413"/>
                <a:gd name="T85" fmla="*/ 1373 h 2662"/>
                <a:gd name="T86" fmla="*/ 1480 w 2413"/>
                <a:gd name="T87" fmla="*/ 1376 h 2662"/>
                <a:gd name="T88" fmla="*/ 1747 w 2413"/>
                <a:gd name="T89" fmla="*/ 1795 h 2662"/>
                <a:gd name="T90" fmla="*/ 1769 w 2413"/>
                <a:gd name="T91" fmla="*/ 1825 h 2662"/>
                <a:gd name="T92" fmla="*/ 1634 w 2413"/>
                <a:gd name="T93" fmla="*/ 2532 h 2662"/>
                <a:gd name="T94" fmla="*/ 1803 w 2413"/>
                <a:gd name="T95" fmla="*/ 2451 h 2662"/>
                <a:gd name="T96" fmla="*/ 1954 w 2413"/>
                <a:gd name="T97" fmla="*/ 2570 h 2662"/>
                <a:gd name="T98" fmla="*/ 1849 w 2413"/>
                <a:gd name="T99" fmla="*/ 2124 h 2662"/>
                <a:gd name="T100" fmla="*/ 2053 w 2413"/>
                <a:gd name="T101" fmla="*/ 2190 h 2662"/>
                <a:gd name="T102" fmla="*/ 2320 w 2413"/>
                <a:gd name="T103" fmla="*/ 2337 h 2662"/>
                <a:gd name="T104" fmla="*/ 2200 w 2413"/>
                <a:gd name="T105" fmla="*/ 2231 h 2662"/>
                <a:gd name="T106" fmla="*/ 2076 w 2413"/>
                <a:gd name="T107" fmla="*/ 2077 h 2662"/>
                <a:gd name="T108" fmla="*/ 2146 w 2413"/>
                <a:gd name="T109" fmla="*/ 1921 h 2662"/>
                <a:gd name="T110" fmla="*/ 2001 w 2413"/>
                <a:gd name="T111" fmla="*/ 1733 h 2662"/>
                <a:gd name="T112" fmla="*/ 2125 w 2413"/>
                <a:gd name="T113" fmla="*/ 1649 h 2662"/>
                <a:gd name="T114" fmla="*/ 2261 w 2413"/>
                <a:gd name="T115" fmla="*/ 1569 h 2662"/>
                <a:gd name="T116" fmla="*/ 2409 w 2413"/>
                <a:gd name="T117" fmla="*/ 1401 h 2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13" h="2662">
                  <a:moveTo>
                    <a:pt x="2409" y="1395"/>
                  </a:moveTo>
                  <a:cubicBezTo>
                    <a:pt x="2377" y="1394"/>
                    <a:pt x="2348" y="1379"/>
                    <a:pt x="2316" y="1380"/>
                  </a:cubicBezTo>
                  <a:cubicBezTo>
                    <a:pt x="2300" y="1380"/>
                    <a:pt x="2284" y="1381"/>
                    <a:pt x="2267" y="1382"/>
                  </a:cubicBezTo>
                  <a:cubicBezTo>
                    <a:pt x="2303" y="1359"/>
                    <a:pt x="2334" y="1329"/>
                    <a:pt x="2360" y="1290"/>
                  </a:cubicBezTo>
                  <a:cubicBezTo>
                    <a:pt x="2361" y="1290"/>
                    <a:pt x="2359" y="1289"/>
                    <a:pt x="2359" y="1289"/>
                  </a:cubicBezTo>
                  <a:cubicBezTo>
                    <a:pt x="2319" y="1334"/>
                    <a:pt x="2272" y="1366"/>
                    <a:pt x="2219" y="1385"/>
                  </a:cubicBezTo>
                  <a:cubicBezTo>
                    <a:pt x="2218" y="1386"/>
                    <a:pt x="2216" y="1386"/>
                    <a:pt x="2215" y="1386"/>
                  </a:cubicBezTo>
                  <a:cubicBezTo>
                    <a:pt x="2212" y="1386"/>
                    <a:pt x="2209" y="1387"/>
                    <a:pt x="2207" y="1389"/>
                  </a:cubicBezTo>
                  <a:cubicBezTo>
                    <a:pt x="2179" y="1399"/>
                    <a:pt x="2149" y="1404"/>
                    <a:pt x="2117" y="1406"/>
                  </a:cubicBezTo>
                  <a:cubicBezTo>
                    <a:pt x="2066" y="1410"/>
                    <a:pt x="2014" y="1411"/>
                    <a:pt x="1963" y="1408"/>
                  </a:cubicBezTo>
                  <a:cubicBezTo>
                    <a:pt x="1954" y="1408"/>
                    <a:pt x="1946" y="1407"/>
                    <a:pt x="1938" y="1406"/>
                  </a:cubicBezTo>
                  <a:cubicBezTo>
                    <a:pt x="1937" y="1406"/>
                    <a:pt x="1936" y="1406"/>
                    <a:pt x="1935" y="1405"/>
                  </a:cubicBezTo>
                  <a:cubicBezTo>
                    <a:pt x="1931" y="1403"/>
                    <a:pt x="1927" y="1404"/>
                    <a:pt x="1924" y="1405"/>
                  </a:cubicBezTo>
                  <a:cubicBezTo>
                    <a:pt x="1904" y="1404"/>
                    <a:pt x="1883" y="1402"/>
                    <a:pt x="1862" y="1400"/>
                  </a:cubicBezTo>
                  <a:cubicBezTo>
                    <a:pt x="1850" y="1373"/>
                    <a:pt x="1826" y="1328"/>
                    <a:pt x="1796" y="1277"/>
                  </a:cubicBezTo>
                  <a:cubicBezTo>
                    <a:pt x="1824" y="1275"/>
                    <a:pt x="1852" y="1276"/>
                    <a:pt x="1879" y="1275"/>
                  </a:cubicBezTo>
                  <a:cubicBezTo>
                    <a:pt x="1887" y="1289"/>
                    <a:pt x="1903" y="1299"/>
                    <a:pt x="1916" y="1308"/>
                  </a:cubicBezTo>
                  <a:cubicBezTo>
                    <a:pt x="1936" y="1322"/>
                    <a:pt x="1955" y="1337"/>
                    <a:pt x="1971" y="1354"/>
                  </a:cubicBezTo>
                  <a:cubicBezTo>
                    <a:pt x="1975" y="1358"/>
                    <a:pt x="1983" y="1353"/>
                    <a:pt x="1979" y="1348"/>
                  </a:cubicBezTo>
                  <a:cubicBezTo>
                    <a:pt x="1965" y="1329"/>
                    <a:pt x="1949" y="1313"/>
                    <a:pt x="1932" y="1297"/>
                  </a:cubicBezTo>
                  <a:cubicBezTo>
                    <a:pt x="1925" y="1290"/>
                    <a:pt x="1918" y="1281"/>
                    <a:pt x="1910" y="1274"/>
                  </a:cubicBezTo>
                  <a:cubicBezTo>
                    <a:pt x="1943" y="1272"/>
                    <a:pt x="1976" y="1266"/>
                    <a:pt x="2009" y="1251"/>
                  </a:cubicBezTo>
                  <a:cubicBezTo>
                    <a:pt x="2011" y="1250"/>
                    <a:pt x="2010" y="1247"/>
                    <a:pt x="2008" y="1248"/>
                  </a:cubicBezTo>
                  <a:cubicBezTo>
                    <a:pt x="1968" y="1259"/>
                    <a:pt x="1927" y="1263"/>
                    <a:pt x="1887" y="1258"/>
                  </a:cubicBezTo>
                  <a:cubicBezTo>
                    <a:pt x="1886" y="1258"/>
                    <a:pt x="1886" y="1258"/>
                    <a:pt x="1886" y="1258"/>
                  </a:cubicBezTo>
                  <a:cubicBezTo>
                    <a:pt x="1885" y="1257"/>
                    <a:pt x="1883" y="1257"/>
                    <a:pt x="1882" y="1258"/>
                  </a:cubicBezTo>
                  <a:cubicBezTo>
                    <a:pt x="1877" y="1257"/>
                    <a:pt x="1872" y="1256"/>
                    <a:pt x="1867" y="1255"/>
                  </a:cubicBezTo>
                  <a:cubicBezTo>
                    <a:pt x="1838" y="1250"/>
                    <a:pt x="1810" y="1245"/>
                    <a:pt x="1781" y="1251"/>
                  </a:cubicBezTo>
                  <a:cubicBezTo>
                    <a:pt x="1766" y="1225"/>
                    <a:pt x="1750" y="1197"/>
                    <a:pt x="1733" y="1170"/>
                  </a:cubicBezTo>
                  <a:cubicBezTo>
                    <a:pt x="1736" y="1164"/>
                    <a:pt x="1739" y="1158"/>
                    <a:pt x="1740" y="1153"/>
                  </a:cubicBezTo>
                  <a:cubicBezTo>
                    <a:pt x="1747" y="1137"/>
                    <a:pt x="1750" y="1119"/>
                    <a:pt x="1754" y="1102"/>
                  </a:cubicBezTo>
                  <a:cubicBezTo>
                    <a:pt x="1779" y="1109"/>
                    <a:pt x="1804" y="1099"/>
                    <a:pt x="1822" y="1082"/>
                  </a:cubicBezTo>
                  <a:cubicBezTo>
                    <a:pt x="1823" y="1080"/>
                    <a:pt x="1821" y="1077"/>
                    <a:pt x="1819" y="1078"/>
                  </a:cubicBezTo>
                  <a:cubicBezTo>
                    <a:pt x="1802" y="1091"/>
                    <a:pt x="1778" y="1099"/>
                    <a:pt x="1758" y="1089"/>
                  </a:cubicBezTo>
                  <a:cubicBezTo>
                    <a:pt x="1762" y="1072"/>
                    <a:pt x="1769" y="1056"/>
                    <a:pt x="1780" y="1042"/>
                  </a:cubicBezTo>
                  <a:cubicBezTo>
                    <a:pt x="1788" y="1033"/>
                    <a:pt x="1775" y="1020"/>
                    <a:pt x="1767" y="1029"/>
                  </a:cubicBezTo>
                  <a:cubicBezTo>
                    <a:pt x="1736" y="1063"/>
                    <a:pt x="1740" y="1114"/>
                    <a:pt x="1724" y="1156"/>
                  </a:cubicBezTo>
                  <a:cubicBezTo>
                    <a:pt x="1670" y="1065"/>
                    <a:pt x="1618" y="985"/>
                    <a:pt x="1608" y="973"/>
                  </a:cubicBezTo>
                  <a:cubicBezTo>
                    <a:pt x="1586" y="948"/>
                    <a:pt x="1656" y="916"/>
                    <a:pt x="1662" y="913"/>
                  </a:cubicBezTo>
                  <a:cubicBezTo>
                    <a:pt x="1691" y="917"/>
                    <a:pt x="1719" y="922"/>
                    <a:pt x="1746" y="934"/>
                  </a:cubicBezTo>
                  <a:cubicBezTo>
                    <a:pt x="1786" y="950"/>
                    <a:pt x="1821" y="972"/>
                    <a:pt x="1857" y="994"/>
                  </a:cubicBezTo>
                  <a:cubicBezTo>
                    <a:pt x="1869" y="1002"/>
                    <a:pt x="1881" y="1009"/>
                    <a:pt x="1893" y="1017"/>
                  </a:cubicBezTo>
                  <a:cubicBezTo>
                    <a:pt x="1893" y="1017"/>
                    <a:pt x="1893" y="1018"/>
                    <a:pt x="1893" y="1019"/>
                  </a:cubicBezTo>
                  <a:cubicBezTo>
                    <a:pt x="1909" y="1054"/>
                    <a:pt x="1904" y="1093"/>
                    <a:pt x="1932" y="1123"/>
                  </a:cubicBezTo>
                  <a:cubicBezTo>
                    <a:pt x="1933" y="1125"/>
                    <a:pt x="1935" y="1123"/>
                    <a:pt x="1934" y="1121"/>
                  </a:cubicBezTo>
                  <a:cubicBezTo>
                    <a:pt x="1913" y="1093"/>
                    <a:pt x="1914" y="1056"/>
                    <a:pt x="1903" y="1023"/>
                  </a:cubicBezTo>
                  <a:cubicBezTo>
                    <a:pt x="1930" y="1041"/>
                    <a:pt x="1957" y="1059"/>
                    <a:pt x="1982" y="1079"/>
                  </a:cubicBezTo>
                  <a:cubicBezTo>
                    <a:pt x="2006" y="1099"/>
                    <a:pt x="2027" y="1120"/>
                    <a:pt x="2057" y="1130"/>
                  </a:cubicBezTo>
                  <a:cubicBezTo>
                    <a:pt x="2058" y="1130"/>
                    <a:pt x="2058" y="1129"/>
                    <a:pt x="2057" y="1129"/>
                  </a:cubicBezTo>
                  <a:cubicBezTo>
                    <a:pt x="2018" y="1105"/>
                    <a:pt x="1985" y="1071"/>
                    <a:pt x="1947" y="1044"/>
                  </a:cubicBezTo>
                  <a:cubicBezTo>
                    <a:pt x="1930" y="1031"/>
                    <a:pt x="1914" y="1019"/>
                    <a:pt x="1897" y="1006"/>
                  </a:cubicBezTo>
                  <a:cubicBezTo>
                    <a:pt x="1955" y="1011"/>
                    <a:pt x="2010" y="1047"/>
                    <a:pt x="2069" y="1032"/>
                  </a:cubicBezTo>
                  <a:cubicBezTo>
                    <a:pt x="2070" y="1031"/>
                    <a:pt x="2069" y="1030"/>
                    <a:pt x="2069" y="1031"/>
                  </a:cubicBezTo>
                  <a:cubicBezTo>
                    <a:pt x="2002" y="1033"/>
                    <a:pt x="1946" y="992"/>
                    <a:pt x="1881" y="987"/>
                  </a:cubicBezTo>
                  <a:cubicBezTo>
                    <a:pt x="1878" y="987"/>
                    <a:pt x="1876" y="988"/>
                    <a:pt x="1874" y="989"/>
                  </a:cubicBezTo>
                  <a:cubicBezTo>
                    <a:pt x="1861" y="979"/>
                    <a:pt x="1847" y="969"/>
                    <a:pt x="1833" y="958"/>
                  </a:cubicBezTo>
                  <a:cubicBezTo>
                    <a:pt x="1812" y="942"/>
                    <a:pt x="1788" y="927"/>
                    <a:pt x="1764" y="915"/>
                  </a:cubicBezTo>
                  <a:cubicBezTo>
                    <a:pt x="1772" y="916"/>
                    <a:pt x="1781" y="918"/>
                    <a:pt x="1789" y="919"/>
                  </a:cubicBezTo>
                  <a:cubicBezTo>
                    <a:pt x="1814" y="925"/>
                    <a:pt x="1839" y="930"/>
                    <a:pt x="1864" y="933"/>
                  </a:cubicBezTo>
                  <a:cubicBezTo>
                    <a:pt x="1922" y="941"/>
                    <a:pt x="1981" y="944"/>
                    <a:pt x="2039" y="943"/>
                  </a:cubicBezTo>
                  <a:cubicBezTo>
                    <a:pt x="2043" y="943"/>
                    <a:pt x="2047" y="943"/>
                    <a:pt x="2051" y="943"/>
                  </a:cubicBezTo>
                  <a:cubicBezTo>
                    <a:pt x="2066" y="979"/>
                    <a:pt x="2090" y="1014"/>
                    <a:pt x="2116" y="1044"/>
                  </a:cubicBezTo>
                  <a:cubicBezTo>
                    <a:pt x="2115" y="1045"/>
                    <a:pt x="2115" y="1045"/>
                    <a:pt x="2115" y="1046"/>
                  </a:cubicBezTo>
                  <a:cubicBezTo>
                    <a:pt x="2103" y="1072"/>
                    <a:pt x="2092" y="1112"/>
                    <a:pt x="2108" y="1138"/>
                  </a:cubicBezTo>
                  <a:cubicBezTo>
                    <a:pt x="2110" y="1140"/>
                    <a:pt x="2113" y="1139"/>
                    <a:pt x="2113" y="1137"/>
                  </a:cubicBezTo>
                  <a:cubicBezTo>
                    <a:pt x="2115" y="1111"/>
                    <a:pt x="2119" y="1085"/>
                    <a:pt x="2130" y="1061"/>
                  </a:cubicBezTo>
                  <a:cubicBezTo>
                    <a:pt x="2155" y="1088"/>
                    <a:pt x="2185" y="1112"/>
                    <a:pt x="2223" y="1114"/>
                  </a:cubicBezTo>
                  <a:cubicBezTo>
                    <a:pt x="2224" y="1114"/>
                    <a:pt x="2224" y="1113"/>
                    <a:pt x="2224" y="1113"/>
                  </a:cubicBezTo>
                  <a:cubicBezTo>
                    <a:pt x="2185" y="1102"/>
                    <a:pt x="2154" y="1071"/>
                    <a:pt x="2130" y="1040"/>
                  </a:cubicBezTo>
                  <a:cubicBezTo>
                    <a:pt x="2106" y="1009"/>
                    <a:pt x="2079" y="977"/>
                    <a:pt x="2063" y="942"/>
                  </a:cubicBezTo>
                  <a:cubicBezTo>
                    <a:pt x="2084" y="941"/>
                    <a:pt x="2106" y="940"/>
                    <a:pt x="2127" y="938"/>
                  </a:cubicBezTo>
                  <a:cubicBezTo>
                    <a:pt x="2127" y="939"/>
                    <a:pt x="2128" y="939"/>
                    <a:pt x="2128" y="940"/>
                  </a:cubicBezTo>
                  <a:cubicBezTo>
                    <a:pt x="2145" y="977"/>
                    <a:pt x="2191" y="989"/>
                    <a:pt x="2227" y="998"/>
                  </a:cubicBezTo>
                  <a:cubicBezTo>
                    <a:pt x="2257" y="1006"/>
                    <a:pt x="2287" y="1009"/>
                    <a:pt x="2317" y="1011"/>
                  </a:cubicBezTo>
                  <a:cubicBezTo>
                    <a:pt x="2344" y="1014"/>
                    <a:pt x="2369" y="1020"/>
                    <a:pt x="2396" y="1020"/>
                  </a:cubicBezTo>
                  <a:cubicBezTo>
                    <a:pt x="2401" y="1020"/>
                    <a:pt x="2400" y="1013"/>
                    <a:pt x="2396" y="1013"/>
                  </a:cubicBezTo>
                  <a:cubicBezTo>
                    <a:pt x="2369" y="1010"/>
                    <a:pt x="2345" y="1001"/>
                    <a:pt x="2320" y="996"/>
                  </a:cubicBezTo>
                  <a:cubicBezTo>
                    <a:pt x="2295" y="991"/>
                    <a:pt x="2269" y="988"/>
                    <a:pt x="2245" y="980"/>
                  </a:cubicBezTo>
                  <a:cubicBezTo>
                    <a:pt x="2210" y="969"/>
                    <a:pt x="2181" y="958"/>
                    <a:pt x="2155" y="934"/>
                  </a:cubicBezTo>
                  <a:cubicBezTo>
                    <a:pt x="2171" y="931"/>
                    <a:pt x="2186" y="928"/>
                    <a:pt x="2202" y="924"/>
                  </a:cubicBezTo>
                  <a:cubicBezTo>
                    <a:pt x="2253" y="910"/>
                    <a:pt x="2296" y="885"/>
                    <a:pt x="2340" y="856"/>
                  </a:cubicBezTo>
                  <a:cubicBezTo>
                    <a:pt x="2342" y="855"/>
                    <a:pt x="2340" y="852"/>
                    <a:pt x="2338" y="853"/>
                  </a:cubicBezTo>
                  <a:cubicBezTo>
                    <a:pt x="2284" y="882"/>
                    <a:pt x="2225" y="906"/>
                    <a:pt x="2163" y="913"/>
                  </a:cubicBezTo>
                  <a:cubicBezTo>
                    <a:pt x="2110" y="919"/>
                    <a:pt x="2056" y="918"/>
                    <a:pt x="2002" y="914"/>
                  </a:cubicBezTo>
                  <a:cubicBezTo>
                    <a:pt x="1945" y="909"/>
                    <a:pt x="1887" y="906"/>
                    <a:pt x="1831" y="894"/>
                  </a:cubicBezTo>
                  <a:cubicBezTo>
                    <a:pt x="1813" y="891"/>
                    <a:pt x="1790" y="882"/>
                    <a:pt x="1767" y="877"/>
                  </a:cubicBezTo>
                  <a:cubicBezTo>
                    <a:pt x="1804" y="867"/>
                    <a:pt x="1842" y="850"/>
                    <a:pt x="1866" y="821"/>
                  </a:cubicBezTo>
                  <a:cubicBezTo>
                    <a:pt x="1888" y="799"/>
                    <a:pt x="1908" y="775"/>
                    <a:pt x="1936" y="759"/>
                  </a:cubicBezTo>
                  <a:cubicBezTo>
                    <a:pt x="1966" y="741"/>
                    <a:pt x="1999" y="731"/>
                    <a:pt x="2034" y="724"/>
                  </a:cubicBezTo>
                  <a:cubicBezTo>
                    <a:pt x="2038" y="723"/>
                    <a:pt x="2042" y="722"/>
                    <a:pt x="2046" y="721"/>
                  </a:cubicBezTo>
                  <a:cubicBezTo>
                    <a:pt x="2096" y="755"/>
                    <a:pt x="2165" y="746"/>
                    <a:pt x="2222" y="743"/>
                  </a:cubicBezTo>
                  <a:cubicBezTo>
                    <a:pt x="2225" y="743"/>
                    <a:pt x="2225" y="738"/>
                    <a:pt x="2222" y="738"/>
                  </a:cubicBezTo>
                  <a:cubicBezTo>
                    <a:pt x="2191" y="735"/>
                    <a:pt x="2158" y="735"/>
                    <a:pt x="2128" y="729"/>
                  </a:cubicBezTo>
                  <a:cubicBezTo>
                    <a:pt x="2111" y="726"/>
                    <a:pt x="2096" y="720"/>
                    <a:pt x="2081" y="714"/>
                  </a:cubicBezTo>
                  <a:cubicBezTo>
                    <a:pt x="2102" y="710"/>
                    <a:pt x="2123" y="705"/>
                    <a:pt x="2142" y="698"/>
                  </a:cubicBezTo>
                  <a:cubicBezTo>
                    <a:pt x="2168" y="688"/>
                    <a:pt x="2186" y="670"/>
                    <a:pt x="2208" y="654"/>
                  </a:cubicBezTo>
                  <a:cubicBezTo>
                    <a:pt x="2209" y="654"/>
                    <a:pt x="2208" y="653"/>
                    <a:pt x="2207" y="653"/>
                  </a:cubicBezTo>
                  <a:cubicBezTo>
                    <a:pt x="2189" y="663"/>
                    <a:pt x="2171" y="678"/>
                    <a:pt x="2151" y="684"/>
                  </a:cubicBezTo>
                  <a:cubicBezTo>
                    <a:pt x="2128" y="690"/>
                    <a:pt x="2104" y="694"/>
                    <a:pt x="2080" y="697"/>
                  </a:cubicBezTo>
                  <a:cubicBezTo>
                    <a:pt x="2070" y="698"/>
                    <a:pt x="2061" y="699"/>
                    <a:pt x="2052" y="700"/>
                  </a:cubicBezTo>
                  <a:cubicBezTo>
                    <a:pt x="2051" y="700"/>
                    <a:pt x="2051" y="700"/>
                    <a:pt x="2051" y="700"/>
                  </a:cubicBezTo>
                  <a:cubicBezTo>
                    <a:pt x="2046" y="697"/>
                    <a:pt x="2041" y="699"/>
                    <a:pt x="2038" y="702"/>
                  </a:cubicBezTo>
                  <a:cubicBezTo>
                    <a:pt x="2019" y="705"/>
                    <a:pt x="1999" y="709"/>
                    <a:pt x="1980" y="714"/>
                  </a:cubicBezTo>
                  <a:cubicBezTo>
                    <a:pt x="1962" y="720"/>
                    <a:pt x="1944" y="727"/>
                    <a:pt x="1927" y="736"/>
                  </a:cubicBezTo>
                  <a:cubicBezTo>
                    <a:pt x="1931" y="681"/>
                    <a:pt x="1923" y="625"/>
                    <a:pt x="1928" y="570"/>
                  </a:cubicBezTo>
                  <a:cubicBezTo>
                    <a:pt x="1930" y="550"/>
                    <a:pt x="1935" y="531"/>
                    <a:pt x="1942" y="514"/>
                  </a:cubicBezTo>
                  <a:cubicBezTo>
                    <a:pt x="1969" y="507"/>
                    <a:pt x="1995" y="492"/>
                    <a:pt x="2017" y="477"/>
                  </a:cubicBezTo>
                  <a:cubicBezTo>
                    <a:pt x="2019" y="476"/>
                    <a:pt x="2018" y="474"/>
                    <a:pt x="2016" y="475"/>
                  </a:cubicBezTo>
                  <a:cubicBezTo>
                    <a:pt x="1995" y="486"/>
                    <a:pt x="1973" y="490"/>
                    <a:pt x="1951" y="495"/>
                  </a:cubicBezTo>
                  <a:cubicBezTo>
                    <a:pt x="1960" y="475"/>
                    <a:pt x="1971" y="456"/>
                    <a:pt x="1981" y="437"/>
                  </a:cubicBezTo>
                  <a:cubicBezTo>
                    <a:pt x="1983" y="434"/>
                    <a:pt x="1979" y="431"/>
                    <a:pt x="1977" y="433"/>
                  </a:cubicBezTo>
                  <a:cubicBezTo>
                    <a:pt x="1957" y="455"/>
                    <a:pt x="1939" y="477"/>
                    <a:pt x="1926" y="501"/>
                  </a:cubicBezTo>
                  <a:cubicBezTo>
                    <a:pt x="1925" y="501"/>
                    <a:pt x="1924" y="501"/>
                    <a:pt x="1924" y="502"/>
                  </a:cubicBezTo>
                  <a:cubicBezTo>
                    <a:pt x="1917" y="504"/>
                    <a:pt x="1917" y="510"/>
                    <a:pt x="1920" y="514"/>
                  </a:cubicBezTo>
                  <a:cubicBezTo>
                    <a:pt x="1914" y="527"/>
                    <a:pt x="1910" y="541"/>
                    <a:pt x="1907" y="556"/>
                  </a:cubicBezTo>
                  <a:cubicBezTo>
                    <a:pt x="1897" y="619"/>
                    <a:pt x="1905" y="687"/>
                    <a:pt x="1903" y="751"/>
                  </a:cubicBezTo>
                  <a:cubicBezTo>
                    <a:pt x="1879" y="766"/>
                    <a:pt x="1858" y="785"/>
                    <a:pt x="1841" y="807"/>
                  </a:cubicBezTo>
                  <a:cubicBezTo>
                    <a:pt x="1826" y="819"/>
                    <a:pt x="1812" y="831"/>
                    <a:pt x="1794" y="839"/>
                  </a:cubicBezTo>
                  <a:cubicBezTo>
                    <a:pt x="1772" y="849"/>
                    <a:pt x="1749" y="857"/>
                    <a:pt x="1725" y="862"/>
                  </a:cubicBezTo>
                  <a:cubicBezTo>
                    <a:pt x="1708" y="866"/>
                    <a:pt x="1692" y="869"/>
                    <a:pt x="1676" y="873"/>
                  </a:cubicBezTo>
                  <a:cubicBezTo>
                    <a:pt x="1701" y="856"/>
                    <a:pt x="1722" y="834"/>
                    <a:pt x="1733" y="805"/>
                  </a:cubicBezTo>
                  <a:cubicBezTo>
                    <a:pt x="1750" y="761"/>
                    <a:pt x="1760" y="716"/>
                    <a:pt x="1769" y="671"/>
                  </a:cubicBezTo>
                  <a:cubicBezTo>
                    <a:pt x="1799" y="605"/>
                    <a:pt x="1825" y="539"/>
                    <a:pt x="1868" y="479"/>
                  </a:cubicBezTo>
                  <a:cubicBezTo>
                    <a:pt x="1921" y="407"/>
                    <a:pt x="1993" y="324"/>
                    <a:pt x="2083" y="300"/>
                  </a:cubicBezTo>
                  <a:cubicBezTo>
                    <a:pt x="2084" y="300"/>
                    <a:pt x="2084" y="299"/>
                    <a:pt x="2083" y="299"/>
                  </a:cubicBezTo>
                  <a:cubicBezTo>
                    <a:pt x="2044" y="299"/>
                    <a:pt x="2001" y="327"/>
                    <a:pt x="1972" y="350"/>
                  </a:cubicBezTo>
                  <a:cubicBezTo>
                    <a:pt x="1934" y="380"/>
                    <a:pt x="1899" y="415"/>
                    <a:pt x="1868" y="452"/>
                  </a:cubicBezTo>
                  <a:cubicBezTo>
                    <a:pt x="1867" y="454"/>
                    <a:pt x="1865" y="456"/>
                    <a:pt x="1863" y="458"/>
                  </a:cubicBezTo>
                  <a:cubicBezTo>
                    <a:pt x="1874" y="402"/>
                    <a:pt x="1877" y="345"/>
                    <a:pt x="1876" y="287"/>
                  </a:cubicBezTo>
                  <a:cubicBezTo>
                    <a:pt x="1883" y="264"/>
                    <a:pt x="1896" y="245"/>
                    <a:pt x="1916" y="229"/>
                  </a:cubicBezTo>
                  <a:cubicBezTo>
                    <a:pt x="1917" y="229"/>
                    <a:pt x="1916" y="227"/>
                    <a:pt x="1915" y="228"/>
                  </a:cubicBezTo>
                  <a:cubicBezTo>
                    <a:pt x="1899" y="238"/>
                    <a:pt x="1885" y="250"/>
                    <a:pt x="1876" y="266"/>
                  </a:cubicBezTo>
                  <a:cubicBezTo>
                    <a:pt x="1875" y="231"/>
                    <a:pt x="1873" y="196"/>
                    <a:pt x="1871" y="162"/>
                  </a:cubicBezTo>
                  <a:cubicBezTo>
                    <a:pt x="1870" y="155"/>
                    <a:pt x="1860" y="155"/>
                    <a:pt x="1859" y="162"/>
                  </a:cubicBezTo>
                  <a:cubicBezTo>
                    <a:pt x="1855" y="215"/>
                    <a:pt x="1861" y="268"/>
                    <a:pt x="1863" y="321"/>
                  </a:cubicBezTo>
                  <a:cubicBezTo>
                    <a:pt x="1863" y="347"/>
                    <a:pt x="1864" y="373"/>
                    <a:pt x="1862" y="399"/>
                  </a:cubicBezTo>
                  <a:cubicBezTo>
                    <a:pt x="1860" y="422"/>
                    <a:pt x="1854" y="445"/>
                    <a:pt x="1855" y="468"/>
                  </a:cubicBezTo>
                  <a:cubicBezTo>
                    <a:pt x="1832" y="497"/>
                    <a:pt x="1810" y="528"/>
                    <a:pt x="1791" y="561"/>
                  </a:cubicBezTo>
                  <a:cubicBezTo>
                    <a:pt x="1779" y="508"/>
                    <a:pt x="1754" y="460"/>
                    <a:pt x="1739" y="408"/>
                  </a:cubicBezTo>
                  <a:cubicBezTo>
                    <a:pt x="1741" y="405"/>
                    <a:pt x="1741" y="400"/>
                    <a:pt x="1738" y="396"/>
                  </a:cubicBezTo>
                  <a:cubicBezTo>
                    <a:pt x="1736" y="395"/>
                    <a:pt x="1735" y="394"/>
                    <a:pt x="1734" y="392"/>
                  </a:cubicBezTo>
                  <a:cubicBezTo>
                    <a:pt x="1733" y="387"/>
                    <a:pt x="1732" y="383"/>
                    <a:pt x="1731" y="378"/>
                  </a:cubicBezTo>
                  <a:cubicBezTo>
                    <a:pt x="1728" y="366"/>
                    <a:pt x="1726" y="353"/>
                    <a:pt x="1724" y="341"/>
                  </a:cubicBezTo>
                  <a:cubicBezTo>
                    <a:pt x="1726" y="310"/>
                    <a:pt x="1724" y="278"/>
                    <a:pt x="1730" y="247"/>
                  </a:cubicBezTo>
                  <a:cubicBezTo>
                    <a:pt x="1735" y="213"/>
                    <a:pt x="1750" y="182"/>
                    <a:pt x="1755" y="148"/>
                  </a:cubicBezTo>
                  <a:cubicBezTo>
                    <a:pt x="1755" y="146"/>
                    <a:pt x="1753" y="146"/>
                    <a:pt x="1752" y="147"/>
                  </a:cubicBezTo>
                  <a:cubicBezTo>
                    <a:pt x="1740" y="183"/>
                    <a:pt x="1722" y="214"/>
                    <a:pt x="1713" y="250"/>
                  </a:cubicBezTo>
                  <a:cubicBezTo>
                    <a:pt x="1709" y="221"/>
                    <a:pt x="1703" y="192"/>
                    <a:pt x="1693" y="164"/>
                  </a:cubicBezTo>
                  <a:cubicBezTo>
                    <a:pt x="1691" y="161"/>
                    <a:pt x="1686" y="162"/>
                    <a:pt x="1687" y="166"/>
                  </a:cubicBezTo>
                  <a:cubicBezTo>
                    <a:pt x="1702" y="229"/>
                    <a:pt x="1695" y="296"/>
                    <a:pt x="1706" y="360"/>
                  </a:cubicBezTo>
                  <a:cubicBezTo>
                    <a:pt x="1689" y="343"/>
                    <a:pt x="1673" y="325"/>
                    <a:pt x="1660" y="303"/>
                  </a:cubicBezTo>
                  <a:cubicBezTo>
                    <a:pt x="1639" y="267"/>
                    <a:pt x="1610" y="228"/>
                    <a:pt x="1609" y="185"/>
                  </a:cubicBezTo>
                  <a:cubicBezTo>
                    <a:pt x="1609" y="183"/>
                    <a:pt x="1606" y="183"/>
                    <a:pt x="1606" y="185"/>
                  </a:cubicBezTo>
                  <a:cubicBezTo>
                    <a:pt x="1603" y="226"/>
                    <a:pt x="1625" y="264"/>
                    <a:pt x="1643" y="300"/>
                  </a:cubicBezTo>
                  <a:cubicBezTo>
                    <a:pt x="1646" y="307"/>
                    <a:pt x="1651" y="314"/>
                    <a:pt x="1655" y="321"/>
                  </a:cubicBezTo>
                  <a:cubicBezTo>
                    <a:pt x="1614" y="296"/>
                    <a:pt x="1568" y="265"/>
                    <a:pt x="1520" y="283"/>
                  </a:cubicBezTo>
                  <a:cubicBezTo>
                    <a:pt x="1518" y="284"/>
                    <a:pt x="1518" y="286"/>
                    <a:pt x="1520" y="287"/>
                  </a:cubicBezTo>
                  <a:cubicBezTo>
                    <a:pt x="1531" y="290"/>
                    <a:pt x="1539" y="290"/>
                    <a:pt x="1549" y="291"/>
                  </a:cubicBezTo>
                  <a:cubicBezTo>
                    <a:pt x="1568" y="293"/>
                    <a:pt x="1584" y="299"/>
                    <a:pt x="1600" y="308"/>
                  </a:cubicBezTo>
                  <a:cubicBezTo>
                    <a:pt x="1621" y="320"/>
                    <a:pt x="1641" y="334"/>
                    <a:pt x="1663" y="344"/>
                  </a:cubicBezTo>
                  <a:cubicBezTo>
                    <a:pt x="1665" y="345"/>
                    <a:pt x="1668" y="344"/>
                    <a:pt x="1670" y="343"/>
                  </a:cubicBezTo>
                  <a:cubicBezTo>
                    <a:pt x="1684" y="363"/>
                    <a:pt x="1699" y="381"/>
                    <a:pt x="1715" y="401"/>
                  </a:cubicBezTo>
                  <a:cubicBezTo>
                    <a:pt x="1733" y="464"/>
                    <a:pt x="1758" y="524"/>
                    <a:pt x="1776" y="587"/>
                  </a:cubicBezTo>
                  <a:cubicBezTo>
                    <a:pt x="1761" y="616"/>
                    <a:pt x="1750" y="645"/>
                    <a:pt x="1742" y="676"/>
                  </a:cubicBezTo>
                  <a:cubicBezTo>
                    <a:pt x="1733" y="705"/>
                    <a:pt x="1726" y="736"/>
                    <a:pt x="1716" y="764"/>
                  </a:cubicBezTo>
                  <a:cubicBezTo>
                    <a:pt x="1694" y="821"/>
                    <a:pt x="1661" y="850"/>
                    <a:pt x="1607" y="874"/>
                  </a:cubicBezTo>
                  <a:cubicBezTo>
                    <a:pt x="1487" y="823"/>
                    <a:pt x="1376" y="640"/>
                    <a:pt x="1345" y="587"/>
                  </a:cubicBezTo>
                  <a:cubicBezTo>
                    <a:pt x="1337" y="0"/>
                    <a:pt x="1337" y="0"/>
                    <a:pt x="1337" y="0"/>
                  </a:cubicBezTo>
                  <a:cubicBezTo>
                    <a:pt x="1337" y="0"/>
                    <a:pt x="1286" y="23"/>
                    <a:pt x="1199" y="23"/>
                  </a:cubicBezTo>
                  <a:cubicBezTo>
                    <a:pt x="1119" y="23"/>
                    <a:pt x="1061" y="0"/>
                    <a:pt x="1061" y="0"/>
                  </a:cubicBezTo>
                  <a:cubicBezTo>
                    <a:pt x="1065" y="591"/>
                    <a:pt x="1065" y="591"/>
                    <a:pt x="1065" y="591"/>
                  </a:cubicBezTo>
                  <a:cubicBezTo>
                    <a:pt x="1031" y="649"/>
                    <a:pt x="923" y="825"/>
                    <a:pt x="806" y="874"/>
                  </a:cubicBezTo>
                  <a:cubicBezTo>
                    <a:pt x="752" y="850"/>
                    <a:pt x="718" y="821"/>
                    <a:pt x="697" y="764"/>
                  </a:cubicBezTo>
                  <a:cubicBezTo>
                    <a:pt x="686" y="736"/>
                    <a:pt x="680" y="705"/>
                    <a:pt x="670" y="676"/>
                  </a:cubicBezTo>
                  <a:cubicBezTo>
                    <a:pt x="663" y="645"/>
                    <a:pt x="651" y="616"/>
                    <a:pt x="636" y="587"/>
                  </a:cubicBezTo>
                  <a:cubicBezTo>
                    <a:pt x="654" y="524"/>
                    <a:pt x="680" y="464"/>
                    <a:pt x="697" y="401"/>
                  </a:cubicBezTo>
                  <a:cubicBezTo>
                    <a:pt x="713" y="381"/>
                    <a:pt x="728" y="363"/>
                    <a:pt x="743" y="343"/>
                  </a:cubicBezTo>
                  <a:cubicBezTo>
                    <a:pt x="745" y="344"/>
                    <a:pt x="747" y="345"/>
                    <a:pt x="749" y="344"/>
                  </a:cubicBezTo>
                  <a:cubicBezTo>
                    <a:pt x="771" y="334"/>
                    <a:pt x="791" y="320"/>
                    <a:pt x="812" y="308"/>
                  </a:cubicBezTo>
                  <a:cubicBezTo>
                    <a:pt x="829" y="299"/>
                    <a:pt x="844" y="293"/>
                    <a:pt x="863" y="291"/>
                  </a:cubicBezTo>
                  <a:cubicBezTo>
                    <a:pt x="874" y="290"/>
                    <a:pt x="882" y="290"/>
                    <a:pt x="892" y="287"/>
                  </a:cubicBezTo>
                  <a:cubicBezTo>
                    <a:pt x="894" y="286"/>
                    <a:pt x="894" y="284"/>
                    <a:pt x="892" y="283"/>
                  </a:cubicBezTo>
                  <a:cubicBezTo>
                    <a:pt x="845" y="265"/>
                    <a:pt x="798" y="296"/>
                    <a:pt x="758" y="321"/>
                  </a:cubicBezTo>
                  <a:cubicBezTo>
                    <a:pt x="762" y="314"/>
                    <a:pt x="766" y="307"/>
                    <a:pt x="770" y="300"/>
                  </a:cubicBezTo>
                  <a:cubicBezTo>
                    <a:pt x="788" y="264"/>
                    <a:pt x="809" y="226"/>
                    <a:pt x="806" y="185"/>
                  </a:cubicBezTo>
                  <a:cubicBezTo>
                    <a:pt x="806" y="183"/>
                    <a:pt x="803" y="183"/>
                    <a:pt x="803" y="185"/>
                  </a:cubicBezTo>
                  <a:cubicBezTo>
                    <a:pt x="802" y="228"/>
                    <a:pt x="773" y="267"/>
                    <a:pt x="752" y="303"/>
                  </a:cubicBezTo>
                  <a:cubicBezTo>
                    <a:pt x="739" y="325"/>
                    <a:pt x="723" y="343"/>
                    <a:pt x="707" y="360"/>
                  </a:cubicBezTo>
                  <a:cubicBezTo>
                    <a:pt x="718" y="296"/>
                    <a:pt x="710" y="229"/>
                    <a:pt x="725" y="166"/>
                  </a:cubicBezTo>
                  <a:cubicBezTo>
                    <a:pt x="726" y="162"/>
                    <a:pt x="721" y="161"/>
                    <a:pt x="720" y="164"/>
                  </a:cubicBezTo>
                  <a:cubicBezTo>
                    <a:pt x="710" y="192"/>
                    <a:pt x="704" y="221"/>
                    <a:pt x="700" y="250"/>
                  </a:cubicBezTo>
                  <a:cubicBezTo>
                    <a:pt x="690" y="214"/>
                    <a:pt x="672" y="183"/>
                    <a:pt x="660" y="147"/>
                  </a:cubicBezTo>
                  <a:cubicBezTo>
                    <a:pt x="660" y="146"/>
                    <a:pt x="657" y="146"/>
                    <a:pt x="658" y="148"/>
                  </a:cubicBezTo>
                  <a:cubicBezTo>
                    <a:pt x="662" y="182"/>
                    <a:pt x="677" y="213"/>
                    <a:pt x="683" y="247"/>
                  </a:cubicBezTo>
                  <a:cubicBezTo>
                    <a:pt x="688" y="278"/>
                    <a:pt x="686" y="310"/>
                    <a:pt x="688" y="341"/>
                  </a:cubicBezTo>
                  <a:cubicBezTo>
                    <a:pt x="686" y="353"/>
                    <a:pt x="684" y="366"/>
                    <a:pt x="682" y="378"/>
                  </a:cubicBezTo>
                  <a:cubicBezTo>
                    <a:pt x="681" y="383"/>
                    <a:pt x="679" y="387"/>
                    <a:pt x="678" y="392"/>
                  </a:cubicBezTo>
                  <a:cubicBezTo>
                    <a:pt x="677" y="394"/>
                    <a:pt x="676" y="395"/>
                    <a:pt x="675" y="396"/>
                  </a:cubicBezTo>
                  <a:cubicBezTo>
                    <a:pt x="672" y="400"/>
                    <a:pt x="672" y="405"/>
                    <a:pt x="674" y="408"/>
                  </a:cubicBezTo>
                  <a:cubicBezTo>
                    <a:pt x="658" y="460"/>
                    <a:pt x="633" y="508"/>
                    <a:pt x="622" y="561"/>
                  </a:cubicBezTo>
                  <a:cubicBezTo>
                    <a:pt x="603" y="528"/>
                    <a:pt x="580" y="497"/>
                    <a:pt x="557" y="468"/>
                  </a:cubicBezTo>
                  <a:cubicBezTo>
                    <a:pt x="559" y="445"/>
                    <a:pt x="553" y="422"/>
                    <a:pt x="551" y="399"/>
                  </a:cubicBezTo>
                  <a:cubicBezTo>
                    <a:pt x="548" y="373"/>
                    <a:pt x="549" y="347"/>
                    <a:pt x="550" y="321"/>
                  </a:cubicBezTo>
                  <a:cubicBezTo>
                    <a:pt x="551" y="268"/>
                    <a:pt x="558" y="215"/>
                    <a:pt x="553" y="162"/>
                  </a:cubicBezTo>
                  <a:cubicBezTo>
                    <a:pt x="553" y="155"/>
                    <a:pt x="542" y="155"/>
                    <a:pt x="542" y="162"/>
                  </a:cubicBezTo>
                  <a:cubicBezTo>
                    <a:pt x="540" y="196"/>
                    <a:pt x="538" y="231"/>
                    <a:pt x="537" y="266"/>
                  </a:cubicBezTo>
                  <a:cubicBezTo>
                    <a:pt x="527" y="250"/>
                    <a:pt x="513" y="238"/>
                    <a:pt x="497" y="228"/>
                  </a:cubicBezTo>
                  <a:cubicBezTo>
                    <a:pt x="496" y="227"/>
                    <a:pt x="495" y="229"/>
                    <a:pt x="496" y="229"/>
                  </a:cubicBezTo>
                  <a:cubicBezTo>
                    <a:pt x="516" y="245"/>
                    <a:pt x="529" y="264"/>
                    <a:pt x="536" y="287"/>
                  </a:cubicBezTo>
                  <a:cubicBezTo>
                    <a:pt x="535" y="345"/>
                    <a:pt x="538" y="402"/>
                    <a:pt x="549" y="458"/>
                  </a:cubicBezTo>
                  <a:cubicBezTo>
                    <a:pt x="548" y="456"/>
                    <a:pt x="546" y="454"/>
                    <a:pt x="544" y="452"/>
                  </a:cubicBezTo>
                  <a:cubicBezTo>
                    <a:pt x="513" y="415"/>
                    <a:pt x="478" y="380"/>
                    <a:pt x="441" y="350"/>
                  </a:cubicBezTo>
                  <a:cubicBezTo>
                    <a:pt x="411" y="327"/>
                    <a:pt x="368" y="299"/>
                    <a:pt x="329" y="299"/>
                  </a:cubicBezTo>
                  <a:cubicBezTo>
                    <a:pt x="328" y="299"/>
                    <a:pt x="328" y="300"/>
                    <a:pt x="329" y="300"/>
                  </a:cubicBezTo>
                  <a:cubicBezTo>
                    <a:pt x="419" y="324"/>
                    <a:pt x="492" y="407"/>
                    <a:pt x="544" y="479"/>
                  </a:cubicBezTo>
                  <a:cubicBezTo>
                    <a:pt x="587" y="539"/>
                    <a:pt x="613" y="605"/>
                    <a:pt x="643" y="671"/>
                  </a:cubicBezTo>
                  <a:cubicBezTo>
                    <a:pt x="653" y="716"/>
                    <a:pt x="662" y="761"/>
                    <a:pt x="680" y="805"/>
                  </a:cubicBezTo>
                  <a:cubicBezTo>
                    <a:pt x="691" y="834"/>
                    <a:pt x="712" y="856"/>
                    <a:pt x="737" y="873"/>
                  </a:cubicBezTo>
                  <a:cubicBezTo>
                    <a:pt x="720" y="869"/>
                    <a:pt x="704" y="866"/>
                    <a:pt x="688" y="862"/>
                  </a:cubicBezTo>
                  <a:cubicBezTo>
                    <a:pt x="664" y="857"/>
                    <a:pt x="641" y="849"/>
                    <a:pt x="618" y="839"/>
                  </a:cubicBezTo>
                  <a:cubicBezTo>
                    <a:pt x="601" y="831"/>
                    <a:pt x="586" y="819"/>
                    <a:pt x="572" y="807"/>
                  </a:cubicBezTo>
                  <a:cubicBezTo>
                    <a:pt x="555" y="785"/>
                    <a:pt x="533" y="766"/>
                    <a:pt x="509" y="751"/>
                  </a:cubicBezTo>
                  <a:cubicBezTo>
                    <a:pt x="508" y="687"/>
                    <a:pt x="516" y="619"/>
                    <a:pt x="505" y="556"/>
                  </a:cubicBezTo>
                  <a:cubicBezTo>
                    <a:pt x="502" y="541"/>
                    <a:pt x="498" y="527"/>
                    <a:pt x="492" y="514"/>
                  </a:cubicBezTo>
                  <a:cubicBezTo>
                    <a:pt x="496" y="510"/>
                    <a:pt x="495" y="504"/>
                    <a:pt x="489" y="502"/>
                  </a:cubicBezTo>
                  <a:cubicBezTo>
                    <a:pt x="488" y="501"/>
                    <a:pt x="487" y="501"/>
                    <a:pt x="486" y="501"/>
                  </a:cubicBezTo>
                  <a:cubicBezTo>
                    <a:pt x="473" y="477"/>
                    <a:pt x="456" y="455"/>
                    <a:pt x="435" y="433"/>
                  </a:cubicBezTo>
                  <a:cubicBezTo>
                    <a:pt x="433" y="431"/>
                    <a:pt x="430" y="434"/>
                    <a:pt x="431" y="437"/>
                  </a:cubicBezTo>
                  <a:cubicBezTo>
                    <a:pt x="442" y="456"/>
                    <a:pt x="453" y="475"/>
                    <a:pt x="462" y="495"/>
                  </a:cubicBezTo>
                  <a:cubicBezTo>
                    <a:pt x="440" y="490"/>
                    <a:pt x="417" y="486"/>
                    <a:pt x="396" y="475"/>
                  </a:cubicBezTo>
                  <a:cubicBezTo>
                    <a:pt x="395" y="474"/>
                    <a:pt x="393" y="476"/>
                    <a:pt x="395" y="477"/>
                  </a:cubicBezTo>
                  <a:cubicBezTo>
                    <a:pt x="417" y="492"/>
                    <a:pt x="443" y="507"/>
                    <a:pt x="470" y="514"/>
                  </a:cubicBezTo>
                  <a:cubicBezTo>
                    <a:pt x="477" y="531"/>
                    <a:pt x="482" y="550"/>
                    <a:pt x="484" y="570"/>
                  </a:cubicBezTo>
                  <a:cubicBezTo>
                    <a:pt x="490" y="625"/>
                    <a:pt x="482" y="681"/>
                    <a:pt x="485" y="736"/>
                  </a:cubicBezTo>
                  <a:cubicBezTo>
                    <a:pt x="468" y="727"/>
                    <a:pt x="450" y="720"/>
                    <a:pt x="432" y="714"/>
                  </a:cubicBezTo>
                  <a:cubicBezTo>
                    <a:pt x="413" y="709"/>
                    <a:pt x="394" y="705"/>
                    <a:pt x="374" y="702"/>
                  </a:cubicBezTo>
                  <a:cubicBezTo>
                    <a:pt x="371" y="699"/>
                    <a:pt x="367" y="697"/>
                    <a:pt x="362" y="700"/>
                  </a:cubicBezTo>
                  <a:cubicBezTo>
                    <a:pt x="361" y="700"/>
                    <a:pt x="361" y="700"/>
                    <a:pt x="361" y="700"/>
                  </a:cubicBezTo>
                  <a:cubicBezTo>
                    <a:pt x="351" y="699"/>
                    <a:pt x="342" y="698"/>
                    <a:pt x="333" y="697"/>
                  </a:cubicBezTo>
                  <a:cubicBezTo>
                    <a:pt x="308" y="694"/>
                    <a:pt x="285" y="690"/>
                    <a:pt x="261" y="684"/>
                  </a:cubicBezTo>
                  <a:cubicBezTo>
                    <a:pt x="241" y="678"/>
                    <a:pt x="223" y="663"/>
                    <a:pt x="205" y="653"/>
                  </a:cubicBezTo>
                  <a:cubicBezTo>
                    <a:pt x="204" y="653"/>
                    <a:pt x="204" y="654"/>
                    <a:pt x="204" y="654"/>
                  </a:cubicBezTo>
                  <a:cubicBezTo>
                    <a:pt x="227" y="670"/>
                    <a:pt x="244" y="688"/>
                    <a:pt x="270" y="698"/>
                  </a:cubicBezTo>
                  <a:cubicBezTo>
                    <a:pt x="290" y="705"/>
                    <a:pt x="310" y="710"/>
                    <a:pt x="331" y="714"/>
                  </a:cubicBezTo>
                  <a:cubicBezTo>
                    <a:pt x="316" y="720"/>
                    <a:pt x="301" y="726"/>
                    <a:pt x="285" y="729"/>
                  </a:cubicBezTo>
                  <a:cubicBezTo>
                    <a:pt x="254" y="735"/>
                    <a:pt x="222" y="735"/>
                    <a:pt x="190" y="738"/>
                  </a:cubicBezTo>
                  <a:cubicBezTo>
                    <a:pt x="187" y="738"/>
                    <a:pt x="187" y="743"/>
                    <a:pt x="190" y="743"/>
                  </a:cubicBezTo>
                  <a:cubicBezTo>
                    <a:pt x="247" y="746"/>
                    <a:pt x="316" y="755"/>
                    <a:pt x="367" y="721"/>
                  </a:cubicBezTo>
                  <a:cubicBezTo>
                    <a:pt x="371" y="722"/>
                    <a:pt x="375" y="723"/>
                    <a:pt x="379" y="724"/>
                  </a:cubicBezTo>
                  <a:cubicBezTo>
                    <a:pt x="413" y="731"/>
                    <a:pt x="446" y="741"/>
                    <a:pt x="476" y="759"/>
                  </a:cubicBezTo>
                  <a:cubicBezTo>
                    <a:pt x="504" y="775"/>
                    <a:pt x="524" y="799"/>
                    <a:pt x="547" y="821"/>
                  </a:cubicBezTo>
                  <a:cubicBezTo>
                    <a:pt x="570" y="850"/>
                    <a:pt x="609" y="867"/>
                    <a:pt x="645" y="877"/>
                  </a:cubicBezTo>
                  <a:cubicBezTo>
                    <a:pt x="622" y="882"/>
                    <a:pt x="599" y="891"/>
                    <a:pt x="581" y="894"/>
                  </a:cubicBezTo>
                  <a:cubicBezTo>
                    <a:pt x="525" y="906"/>
                    <a:pt x="467" y="909"/>
                    <a:pt x="410" y="914"/>
                  </a:cubicBezTo>
                  <a:cubicBezTo>
                    <a:pt x="356" y="918"/>
                    <a:pt x="303" y="919"/>
                    <a:pt x="249" y="913"/>
                  </a:cubicBezTo>
                  <a:cubicBezTo>
                    <a:pt x="187" y="906"/>
                    <a:pt x="129" y="882"/>
                    <a:pt x="74" y="853"/>
                  </a:cubicBezTo>
                  <a:cubicBezTo>
                    <a:pt x="72" y="852"/>
                    <a:pt x="71" y="855"/>
                    <a:pt x="72" y="856"/>
                  </a:cubicBezTo>
                  <a:cubicBezTo>
                    <a:pt x="116" y="885"/>
                    <a:pt x="159" y="910"/>
                    <a:pt x="211" y="924"/>
                  </a:cubicBezTo>
                  <a:cubicBezTo>
                    <a:pt x="226" y="928"/>
                    <a:pt x="242" y="931"/>
                    <a:pt x="257" y="934"/>
                  </a:cubicBezTo>
                  <a:cubicBezTo>
                    <a:pt x="231" y="958"/>
                    <a:pt x="203" y="969"/>
                    <a:pt x="167" y="980"/>
                  </a:cubicBezTo>
                  <a:cubicBezTo>
                    <a:pt x="143" y="988"/>
                    <a:pt x="118" y="991"/>
                    <a:pt x="93" y="996"/>
                  </a:cubicBezTo>
                  <a:cubicBezTo>
                    <a:pt x="67" y="1001"/>
                    <a:pt x="43" y="1010"/>
                    <a:pt x="17" y="1013"/>
                  </a:cubicBezTo>
                  <a:cubicBezTo>
                    <a:pt x="12" y="1013"/>
                    <a:pt x="12" y="1020"/>
                    <a:pt x="17" y="1020"/>
                  </a:cubicBezTo>
                  <a:cubicBezTo>
                    <a:pt x="43" y="1020"/>
                    <a:pt x="69" y="1014"/>
                    <a:pt x="95" y="1011"/>
                  </a:cubicBezTo>
                  <a:cubicBezTo>
                    <a:pt x="126" y="1009"/>
                    <a:pt x="155" y="1006"/>
                    <a:pt x="185" y="998"/>
                  </a:cubicBezTo>
                  <a:cubicBezTo>
                    <a:pt x="221" y="989"/>
                    <a:pt x="267" y="977"/>
                    <a:pt x="284" y="940"/>
                  </a:cubicBezTo>
                  <a:cubicBezTo>
                    <a:pt x="285" y="939"/>
                    <a:pt x="285" y="939"/>
                    <a:pt x="285" y="938"/>
                  </a:cubicBezTo>
                  <a:cubicBezTo>
                    <a:pt x="307" y="940"/>
                    <a:pt x="328" y="941"/>
                    <a:pt x="350" y="942"/>
                  </a:cubicBezTo>
                  <a:cubicBezTo>
                    <a:pt x="333" y="977"/>
                    <a:pt x="306" y="1009"/>
                    <a:pt x="283" y="1040"/>
                  </a:cubicBezTo>
                  <a:cubicBezTo>
                    <a:pt x="258" y="1071"/>
                    <a:pt x="228" y="1102"/>
                    <a:pt x="189" y="1113"/>
                  </a:cubicBezTo>
                  <a:cubicBezTo>
                    <a:pt x="188" y="1113"/>
                    <a:pt x="188" y="1114"/>
                    <a:pt x="189" y="1114"/>
                  </a:cubicBezTo>
                  <a:cubicBezTo>
                    <a:pt x="227" y="1112"/>
                    <a:pt x="257" y="1088"/>
                    <a:pt x="282" y="1061"/>
                  </a:cubicBezTo>
                  <a:cubicBezTo>
                    <a:pt x="294" y="1085"/>
                    <a:pt x="298" y="1111"/>
                    <a:pt x="299" y="1137"/>
                  </a:cubicBezTo>
                  <a:cubicBezTo>
                    <a:pt x="299" y="1139"/>
                    <a:pt x="302" y="1140"/>
                    <a:pt x="304" y="1138"/>
                  </a:cubicBezTo>
                  <a:cubicBezTo>
                    <a:pt x="321" y="1112"/>
                    <a:pt x="309" y="1072"/>
                    <a:pt x="298" y="1046"/>
                  </a:cubicBezTo>
                  <a:cubicBezTo>
                    <a:pt x="297" y="1045"/>
                    <a:pt x="297" y="1045"/>
                    <a:pt x="297" y="1044"/>
                  </a:cubicBezTo>
                  <a:cubicBezTo>
                    <a:pt x="322" y="1014"/>
                    <a:pt x="347" y="979"/>
                    <a:pt x="362" y="943"/>
                  </a:cubicBezTo>
                  <a:cubicBezTo>
                    <a:pt x="366" y="943"/>
                    <a:pt x="369" y="943"/>
                    <a:pt x="373" y="943"/>
                  </a:cubicBezTo>
                  <a:cubicBezTo>
                    <a:pt x="432" y="944"/>
                    <a:pt x="490" y="941"/>
                    <a:pt x="548" y="933"/>
                  </a:cubicBezTo>
                  <a:cubicBezTo>
                    <a:pt x="574" y="930"/>
                    <a:pt x="599" y="925"/>
                    <a:pt x="624" y="919"/>
                  </a:cubicBezTo>
                  <a:cubicBezTo>
                    <a:pt x="631" y="918"/>
                    <a:pt x="640" y="916"/>
                    <a:pt x="649" y="915"/>
                  </a:cubicBezTo>
                  <a:cubicBezTo>
                    <a:pt x="624" y="927"/>
                    <a:pt x="601" y="942"/>
                    <a:pt x="579" y="958"/>
                  </a:cubicBezTo>
                  <a:cubicBezTo>
                    <a:pt x="566" y="969"/>
                    <a:pt x="552" y="979"/>
                    <a:pt x="538" y="989"/>
                  </a:cubicBezTo>
                  <a:cubicBezTo>
                    <a:pt x="537" y="988"/>
                    <a:pt x="534" y="987"/>
                    <a:pt x="532" y="987"/>
                  </a:cubicBezTo>
                  <a:cubicBezTo>
                    <a:pt x="466" y="992"/>
                    <a:pt x="411" y="1033"/>
                    <a:pt x="344" y="1031"/>
                  </a:cubicBezTo>
                  <a:cubicBezTo>
                    <a:pt x="343" y="1030"/>
                    <a:pt x="343" y="1031"/>
                    <a:pt x="343" y="1032"/>
                  </a:cubicBezTo>
                  <a:cubicBezTo>
                    <a:pt x="402" y="1047"/>
                    <a:pt x="457" y="1011"/>
                    <a:pt x="516" y="1006"/>
                  </a:cubicBezTo>
                  <a:cubicBezTo>
                    <a:pt x="499" y="1019"/>
                    <a:pt x="482" y="1031"/>
                    <a:pt x="465" y="1044"/>
                  </a:cubicBezTo>
                  <a:cubicBezTo>
                    <a:pt x="428" y="1071"/>
                    <a:pt x="394" y="1105"/>
                    <a:pt x="355" y="1129"/>
                  </a:cubicBezTo>
                  <a:cubicBezTo>
                    <a:pt x="355" y="1129"/>
                    <a:pt x="355" y="1130"/>
                    <a:pt x="355" y="1130"/>
                  </a:cubicBezTo>
                  <a:cubicBezTo>
                    <a:pt x="385" y="1120"/>
                    <a:pt x="407" y="1099"/>
                    <a:pt x="431" y="1079"/>
                  </a:cubicBezTo>
                  <a:cubicBezTo>
                    <a:pt x="455" y="1059"/>
                    <a:pt x="482" y="1041"/>
                    <a:pt x="509" y="1023"/>
                  </a:cubicBezTo>
                  <a:cubicBezTo>
                    <a:pt x="498" y="1056"/>
                    <a:pt x="499" y="1093"/>
                    <a:pt x="478" y="1121"/>
                  </a:cubicBezTo>
                  <a:cubicBezTo>
                    <a:pt x="477" y="1123"/>
                    <a:pt x="479" y="1125"/>
                    <a:pt x="481" y="1123"/>
                  </a:cubicBezTo>
                  <a:cubicBezTo>
                    <a:pt x="508" y="1093"/>
                    <a:pt x="503" y="1054"/>
                    <a:pt x="519" y="1019"/>
                  </a:cubicBezTo>
                  <a:cubicBezTo>
                    <a:pt x="519" y="1018"/>
                    <a:pt x="519" y="1017"/>
                    <a:pt x="519" y="1017"/>
                  </a:cubicBezTo>
                  <a:cubicBezTo>
                    <a:pt x="531" y="1009"/>
                    <a:pt x="543" y="1002"/>
                    <a:pt x="555" y="994"/>
                  </a:cubicBezTo>
                  <a:cubicBezTo>
                    <a:pt x="591" y="972"/>
                    <a:pt x="627" y="950"/>
                    <a:pt x="666" y="934"/>
                  </a:cubicBezTo>
                  <a:cubicBezTo>
                    <a:pt x="694" y="922"/>
                    <a:pt x="722" y="917"/>
                    <a:pt x="750" y="913"/>
                  </a:cubicBezTo>
                  <a:cubicBezTo>
                    <a:pt x="756" y="916"/>
                    <a:pt x="826" y="948"/>
                    <a:pt x="805" y="973"/>
                  </a:cubicBezTo>
                  <a:cubicBezTo>
                    <a:pt x="794" y="985"/>
                    <a:pt x="743" y="1065"/>
                    <a:pt x="688" y="1156"/>
                  </a:cubicBezTo>
                  <a:cubicBezTo>
                    <a:pt x="673" y="1114"/>
                    <a:pt x="676" y="1063"/>
                    <a:pt x="645" y="1029"/>
                  </a:cubicBezTo>
                  <a:cubicBezTo>
                    <a:pt x="637" y="1020"/>
                    <a:pt x="624" y="1033"/>
                    <a:pt x="632" y="1042"/>
                  </a:cubicBezTo>
                  <a:cubicBezTo>
                    <a:pt x="643" y="1056"/>
                    <a:pt x="650" y="1072"/>
                    <a:pt x="655" y="1089"/>
                  </a:cubicBezTo>
                  <a:cubicBezTo>
                    <a:pt x="634" y="1099"/>
                    <a:pt x="611" y="1091"/>
                    <a:pt x="593" y="1078"/>
                  </a:cubicBezTo>
                  <a:cubicBezTo>
                    <a:pt x="591" y="1077"/>
                    <a:pt x="589" y="1080"/>
                    <a:pt x="591" y="1082"/>
                  </a:cubicBezTo>
                  <a:cubicBezTo>
                    <a:pt x="608" y="1099"/>
                    <a:pt x="634" y="1109"/>
                    <a:pt x="658" y="1102"/>
                  </a:cubicBezTo>
                  <a:cubicBezTo>
                    <a:pt x="662" y="1119"/>
                    <a:pt x="666" y="1137"/>
                    <a:pt x="672" y="1153"/>
                  </a:cubicBezTo>
                  <a:cubicBezTo>
                    <a:pt x="674" y="1158"/>
                    <a:pt x="676" y="1164"/>
                    <a:pt x="679" y="1170"/>
                  </a:cubicBezTo>
                  <a:cubicBezTo>
                    <a:pt x="663" y="1197"/>
                    <a:pt x="647" y="1225"/>
                    <a:pt x="631" y="1251"/>
                  </a:cubicBezTo>
                  <a:cubicBezTo>
                    <a:pt x="603" y="1245"/>
                    <a:pt x="574" y="1250"/>
                    <a:pt x="545" y="1255"/>
                  </a:cubicBezTo>
                  <a:cubicBezTo>
                    <a:pt x="540" y="1256"/>
                    <a:pt x="535" y="1257"/>
                    <a:pt x="530" y="1258"/>
                  </a:cubicBezTo>
                  <a:cubicBezTo>
                    <a:pt x="529" y="1257"/>
                    <a:pt x="528" y="1257"/>
                    <a:pt x="527" y="1258"/>
                  </a:cubicBezTo>
                  <a:cubicBezTo>
                    <a:pt x="526" y="1258"/>
                    <a:pt x="526" y="1258"/>
                    <a:pt x="526" y="1258"/>
                  </a:cubicBezTo>
                  <a:cubicBezTo>
                    <a:pt x="485" y="1263"/>
                    <a:pt x="444" y="1259"/>
                    <a:pt x="405" y="1248"/>
                  </a:cubicBezTo>
                  <a:cubicBezTo>
                    <a:pt x="403" y="1247"/>
                    <a:pt x="401" y="1250"/>
                    <a:pt x="403" y="1251"/>
                  </a:cubicBezTo>
                  <a:cubicBezTo>
                    <a:pt x="436" y="1266"/>
                    <a:pt x="469" y="1272"/>
                    <a:pt x="502" y="1274"/>
                  </a:cubicBezTo>
                  <a:cubicBezTo>
                    <a:pt x="495" y="1281"/>
                    <a:pt x="487" y="1290"/>
                    <a:pt x="480" y="1297"/>
                  </a:cubicBezTo>
                  <a:cubicBezTo>
                    <a:pt x="464" y="1313"/>
                    <a:pt x="447" y="1329"/>
                    <a:pt x="433" y="1348"/>
                  </a:cubicBezTo>
                  <a:cubicBezTo>
                    <a:pt x="430" y="1353"/>
                    <a:pt x="437" y="1358"/>
                    <a:pt x="441" y="1354"/>
                  </a:cubicBezTo>
                  <a:cubicBezTo>
                    <a:pt x="458" y="1337"/>
                    <a:pt x="477" y="1322"/>
                    <a:pt x="496" y="1308"/>
                  </a:cubicBezTo>
                  <a:cubicBezTo>
                    <a:pt x="509" y="1299"/>
                    <a:pt x="525" y="1289"/>
                    <a:pt x="533" y="1275"/>
                  </a:cubicBezTo>
                  <a:cubicBezTo>
                    <a:pt x="560" y="1276"/>
                    <a:pt x="588" y="1275"/>
                    <a:pt x="616" y="1277"/>
                  </a:cubicBezTo>
                  <a:cubicBezTo>
                    <a:pt x="587" y="1328"/>
                    <a:pt x="562" y="1373"/>
                    <a:pt x="551" y="1400"/>
                  </a:cubicBezTo>
                  <a:cubicBezTo>
                    <a:pt x="530" y="1402"/>
                    <a:pt x="509" y="1404"/>
                    <a:pt x="488" y="1405"/>
                  </a:cubicBezTo>
                  <a:cubicBezTo>
                    <a:pt x="485" y="1404"/>
                    <a:pt x="481" y="1403"/>
                    <a:pt x="477" y="1405"/>
                  </a:cubicBezTo>
                  <a:cubicBezTo>
                    <a:pt x="476" y="1406"/>
                    <a:pt x="475" y="1406"/>
                    <a:pt x="474" y="1406"/>
                  </a:cubicBezTo>
                  <a:cubicBezTo>
                    <a:pt x="466" y="1407"/>
                    <a:pt x="458" y="1408"/>
                    <a:pt x="450" y="1408"/>
                  </a:cubicBezTo>
                  <a:cubicBezTo>
                    <a:pt x="398" y="1411"/>
                    <a:pt x="347" y="1410"/>
                    <a:pt x="295" y="1406"/>
                  </a:cubicBezTo>
                  <a:cubicBezTo>
                    <a:pt x="263" y="1404"/>
                    <a:pt x="233" y="1399"/>
                    <a:pt x="205" y="1389"/>
                  </a:cubicBezTo>
                  <a:cubicBezTo>
                    <a:pt x="203" y="1387"/>
                    <a:pt x="201" y="1386"/>
                    <a:pt x="198" y="1386"/>
                  </a:cubicBezTo>
                  <a:cubicBezTo>
                    <a:pt x="196" y="1386"/>
                    <a:pt x="195" y="1386"/>
                    <a:pt x="193" y="1385"/>
                  </a:cubicBezTo>
                  <a:cubicBezTo>
                    <a:pt x="140" y="1366"/>
                    <a:pt x="94" y="1334"/>
                    <a:pt x="53" y="1289"/>
                  </a:cubicBezTo>
                  <a:cubicBezTo>
                    <a:pt x="53" y="1289"/>
                    <a:pt x="52" y="1290"/>
                    <a:pt x="52" y="1290"/>
                  </a:cubicBezTo>
                  <a:cubicBezTo>
                    <a:pt x="78" y="1329"/>
                    <a:pt x="109" y="1359"/>
                    <a:pt x="145" y="1382"/>
                  </a:cubicBezTo>
                  <a:cubicBezTo>
                    <a:pt x="129" y="1381"/>
                    <a:pt x="112" y="1380"/>
                    <a:pt x="96" y="1380"/>
                  </a:cubicBezTo>
                  <a:cubicBezTo>
                    <a:pt x="64" y="1379"/>
                    <a:pt x="35" y="1394"/>
                    <a:pt x="4" y="1395"/>
                  </a:cubicBezTo>
                  <a:cubicBezTo>
                    <a:pt x="0" y="1396"/>
                    <a:pt x="0" y="1401"/>
                    <a:pt x="4" y="1401"/>
                  </a:cubicBezTo>
                  <a:cubicBezTo>
                    <a:pt x="38" y="1405"/>
                    <a:pt x="71" y="1394"/>
                    <a:pt x="106" y="1399"/>
                  </a:cubicBezTo>
                  <a:cubicBezTo>
                    <a:pt x="136" y="1403"/>
                    <a:pt x="166" y="1411"/>
                    <a:pt x="196" y="1408"/>
                  </a:cubicBezTo>
                  <a:cubicBezTo>
                    <a:pt x="218" y="1417"/>
                    <a:pt x="241" y="1423"/>
                    <a:pt x="266" y="1428"/>
                  </a:cubicBezTo>
                  <a:cubicBezTo>
                    <a:pt x="318" y="1436"/>
                    <a:pt x="372" y="1440"/>
                    <a:pt x="427" y="1440"/>
                  </a:cubicBezTo>
                  <a:cubicBezTo>
                    <a:pt x="418" y="1448"/>
                    <a:pt x="408" y="1456"/>
                    <a:pt x="398" y="1464"/>
                  </a:cubicBezTo>
                  <a:cubicBezTo>
                    <a:pt x="362" y="1489"/>
                    <a:pt x="310" y="1496"/>
                    <a:pt x="268" y="1508"/>
                  </a:cubicBezTo>
                  <a:cubicBezTo>
                    <a:pt x="223" y="1520"/>
                    <a:pt x="178" y="1525"/>
                    <a:pt x="131" y="1521"/>
                  </a:cubicBezTo>
                  <a:cubicBezTo>
                    <a:pt x="94" y="1518"/>
                    <a:pt x="54" y="1520"/>
                    <a:pt x="23" y="1497"/>
                  </a:cubicBezTo>
                  <a:cubicBezTo>
                    <a:pt x="20" y="1495"/>
                    <a:pt x="16" y="1500"/>
                    <a:pt x="19" y="1502"/>
                  </a:cubicBezTo>
                  <a:cubicBezTo>
                    <a:pt x="43" y="1521"/>
                    <a:pt x="74" y="1527"/>
                    <a:pt x="104" y="1533"/>
                  </a:cubicBezTo>
                  <a:cubicBezTo>
                    <a:pt x="129" y="1537"/>
                    <a:pt x="153" y="1540"/>
                    <a:pt x="178" y="1541"/>
                  </a:cubicBezTo>
                  <a:cubicBezTo>
                    <a:pt x="169" y="1550"/>
                    <a:pt x="161" y="1561"/>
                    <a:pt x="151" y="1569"/>
                  </a:cubicBezTo>
                  <a:cubicBezTo>
                    <a:pt x="128" y="1589"/>
                    <a:pt x="98" y="1599"/>
                    <a:pt x="67" y="1601"/>
                  </a:cubicBezTo>
                  <a:cubicBezTo>
                    <a:pt x="63" y="1602"/>
                    <a:pt x="62" y="1609"/>
                    <a:pt x="67" y="1609"/>
                  </a:cubicBezTo>
                  <a:cubicBezTo>
                    <a:pt x="93" y="1609"/>
                    <a:pt x="116" y="1604"/>
                    <a:pt x="140" y="1594"/>
                  </a:cubicBezTo>
                  <a:cubicBezTo>
                    <a:pt x="165" y="1583"/>
                    <a:pt x="179" y="1559"/>
                    <a:pt x="203" y="1546"/>
                  </a:cubicBezTo>
                  <a:cubicBezTo>
                    <a:pt x="205" y="1545"/>
                    <a:pt x="207" y="1543"/>
                    <a:pt x="207" y="1541"/>
                  </a:cubicBezTo>
                  <a:cubicBezTo>
                    <a:pt x="217" y="1540"/>
                    <a:pt x="226" y="1540"/>
                    <a:pt x="235" y="1538"/>
                  </a:cubicBezTo>
                  <a:cubicBezTo>
                    <a:pt x="283" y="1533"/>
                    <a:pt x="334" y="1523"/>
                    <a:pt x="380" y="1507"/>
                  </a:cubicBezTo>
                  <a:cubicBezTo>
                    <a:pt x="414" y="1495"/>
                    <a:pt x="442" y="1470"/>
                    <a:pt x="471" y="1447"/>
                  </a:cubicBezTo>
                  <a:cubicBezTo>
                    <a:pt x="467" y="1474"/>
                    <a:pt x="464" y="1500"/>
                    <a:pt x="453" y="1525"/>
                  </a:cubicBezTo>
                  <a:cubicBezTo>
                    <a:pt x="451" y="1529"/>
                    <a:pt x="450" y="1532"/>
                    <a:pt x="448" y="1535"/>
                  </a:cubicBezTo>
                  <a:cubicBezTo>
                    <a:pt x="419" y="1524"/>
                    <a:pt x="385" y="1549"/>
                    <a:pt x="364" y="1567"/>
                  </a:cubicBezTo>
                  <a:cubicBezTo>
                    <a:pt x="338" y="1589"/>
                    <a:pt x="329" y="1652"/>
                    <a:pt x="287" y="1649"/>
                  </a:cubicBezTo>
                  <a:cubicBezTo>
                    <a:pt x="286" y="1648"/>
                    <a:pt x="285" y="1651"/>
                    <a:pt x="287" y="1651"/>
                  </a:cubicBezTo>
                  <a:cubicBezTo>
                    <a:pt x="309" y="1657"/>
                    <a:pt x="326" y="1643"/>
                    <a:pt x="339" y="1626"/>
                  </a:cubicBezTo>
                  <a:cubicBezTo>
                    <a:pt x="349" y="1612"/>
                    <a:pt x="358" y="1596"/>
                    <a:pt x="369" y="1583"/>
                  </a:cubicBezTo>
                  <a:cubicBezTo>
                    <a:pt x="386" y="1565"/>
                    <a:pt x="411" y="1558"/>
                    <a:pt x="434" y="1556"/>
                  </a:cubicBezTo>
                  <a:cubicBezTo>
                    <a:pt x="422" y="1574"/>
                    <a:pt x="407" y="1590"/>
                    <a:pt x="394" y="1607"/>
                  </a:cubicBezTo>
                  <a:cubicBezTo>
                    <a:pt x="379" y="1627"/>
                    <a:pt x="361" y="1649"/>
                    <a:pt x="353" y="1673"/>
                  </a:cubicBezTo>
                  <a:cubicBezTo>
                    <a:pt x="341" y="1706"/>
                    <a:pt x="338" y="1742"/>
                    <a:pt x="323" y="1774"/>
                  </a:cubicBezTo>
                  <a:cubicBezTo>
                    <a:pt x="321" y="1778"/>
                    <a:pt x="327" y="1782"/>
                    <a:pt x="330" y="1778"/>
                  </a:cubicBezTo>
                  <a:cubicBezTo>
                    <a:pt x="343" y="1752"/>
                    <a:pt x="349" y="1724"/>
                    <a:pt x="357" y="1696"/>
                  </a:cubicBezTo>
                  <a:cubicBezTo>
                    <a:pt x="363" y="1676"/>
                    <a:pt x="373" y="1658"/>
                    <a:pt x="385" y="1641"/>
                  </a:cubicBezTo>
                  <a:cubicBezTo>
                    <a:pt x="391" y="1671"/>
                    <a:pt x="421" y="1701"/>
                    <a:pt x="408" y="1730"/>
                  </a:cubicBezTo>
                  <a:cubicBezTo>
                    <a:pt x="407" y="1732"/>
                    <a:pt x="410" y="1735"/>
                    <a:pt x="412" y="1733"/>
                  </a:cubicBezTo>
                  <a:cubicBezTo>
                    <a:pt x="435" y="1704"/>
                    <a:pt x="404" y="1660"/>
                    <a:pt x="404" y="1628"/>
                  </a:cubicBezTo>
                  <a:cubicBezTo>
                    <a:pt x="404" y="1625"/>
                    <a:pt x="403" y="1623"/>
                    <a:pt x="401" y="1621"/>
                  </a:cubicBezTo>
                  <a:cubicBezTo>
                    <a:pt x="407" y="1613"/>
                    <a:pt x="413" y="1606"/>
                    <a:pt x="420" y="1598"/>
                  </a:cubicBezTo>
                  <a:cubicBezTo>
                    <a:pt x="440" y="1575"/>
                    <a:pt x="460" y="1551"/>
                    <a:pt x="474" y="1523"/>
                  </a:cubicBezTo>
                  <a:cubicBezTo>
                    <a:pt x="489" y="1497"/>
                    <a:pt x="491" y="1466"/>
                    <a:pt x="499" y="1437"/>
                  </a:cubicBezTo>
                  <a:cubicBezTo>
                    <a:pt x="513" y="1436"/>
                    <a:pt x="527" y="1435"/>
                    <a:pt x="541" y="1434"/>
                  </a:cubicBezTo>
                  <a:cubicBezTo>
                    <a:pt x="530" y="1492"/>
                    <a:pt x="510" y="1647"/>
                    <a:pt x="502" y="1776"/>
                  </a:cubicBezTo>
                  <a:cubicBezTo>
                    <a:pt x="484" y="1794"/>
                    <a:pt x="466" y="1813"/>
                    <a:pt x="444" y="1829"/>
                  </a:cubicBezTo>
                  <a:cubicBezTo>
                    <a:pt x="412" y="1852"/>
                    <a:pt x="376" y="1870"/>
                    <a:pt x="339" y="1884"/>
                  </a:cubicBezTo>
                  <a:cubicBezTo>
                    <a:pt x="263" y="1911"/>
                    <a:pt x="177" y="1919"/>
                    <a:pt x="97" y="1907"/>
                  </a:cubicBezTo>
                  <a:cubicBezTo>
                    <a:pt x="94" y="1906"/>
                    <a:pt x="93" y="1910"/>
                    <a:pt x="96" y="1911"/>
                  </a:cubicBezTo>
                  <a:cubicBezTo>
                    <a:pt x="152" y="1926"/>
                    <a:pt x="209" y="1929"/>
                    <a:pt x="266" y="1921"/>
                  </a:cubicBezTo>
                  <a:cubicBezTo>
                    <a:pt x="257" y="1949"/>
                    <a:pt x="237" y="1976"/>
                    <a:pt x="219" y="1998"/>
                  </a:cubicBezTo>
                  <a:cubicBezTo>
                    <a:pt x="203" y="2017"/>
                    <a:pt x="184" y="2044"/>
                    <a:pt x="162" y="2054"/>
                  </a:cubicBezTo>
                  <a:cubicBezTo>
                    <a:pt x="159" y="2055"/>
                    <a:pt x="161" y="2059"/>
                    <a:pt x="163" y="2058"/>
                  </a:cubicBezTo>
                  <a:cubicBezTo>
                    <a:pt x="187" y="2051"/>
                    <a:pt x="204" y="2030"/>
                    <a:pt x="221" y="2013"/>
                  </a:cubicBezTo>
                  <a:cubicBezTo>
                    <a:pt x="248" y="1988"/>
                    <a:pt x="267" y="1956"/>
                    <a:pt x="289" y="1926"/>
                  </a:cubicBezTo>
                  <a:cubicBezTo>
                    <a:pt x="291" y="1923"/>
                    <a:pt x="291" y="1920"/>
                    <a:pt x="290" y="1917"/>
                  </a:cubicBezTo>
                  <a:cubicBezTo>
                    <a:pt x="308" y="1914"/>
                    <a:pt x="327" y="1909"/>
                    <a:pt x="344" y="1904"/>
                  </a:cubicBezTo>
                  <a:cubicBezTo>
                    <a:pt x="360" y="1899"/>
                    <a:pt x="377" y="1893"/>
                    <a:pt x="394" y="1886"/>
                  </a:cubicBezTo>
                  <a:cubicBezTo>
                    <a:pt x="386" y="1902"/>
                    <a:pt x="380" y="1919"/>
                    <a:pt x="374" y="1935"/>
                  </a:cubicBezTo>
                  <a:cubicBezTo>
                    <a:pt x="365" y="1959"/>
                    <a:pt x="356" y="1984"/>
                    <a:pt x="348" y="2008"/>
                  </a:cubicBezTo>
                  <a:cubicBezTo>
                    <a:pt x="341" y="2031"/>
                    <a:pt x="340" y="2053"/>
                    <a:pt x="334" y="2076"/>
                  </a:cubicBezTo>
                  <a:cubicBezTo>
                    <a:pt x="333" y="2078"/>
                    <a:pt x="335" y="2079"/>
                    <a:pt x="336" y="2077"/>
                  </a:cubicBezTo>
                  <a:cubicBezTo>
                    <a:pt x="342" y="2066"/>
                    <a:pt x="344" y="2055"/>
                    <a:pt x="347" y="2043"/>
                  </a:cubicBezTo>
                  <a:cubicBezTo>
                    <a:pt x="352" y="2016"/>
                    <a:pt x="366" y="1991"/>
                    <a:pt x="377" y="1967"/>
                  </a:cubicBezTo>
                  <a:cubicBezTo>
                    <a:pt x="392" y="1932"/>
                    <a:pt x="407" y="1893"/>
                    <a:pt x="437" y="1867"/>
                  </a:cubicBezTo>
                  <a:cubicBezTo>
                    <a:pt x="437" y="1866"/>
                    <a:pt x="438" y="1866"/>
                    <a:pt x="438" y="1865"/>
                  </a:cubicBezTo>
                  <a:cubicBezTo>
                    <a:pt x="460" y="1853"/>
                    <a:pt x="482" y="1839"/>
                    <a:pt x="500" y="1823"/>
                  </a:cubicBezTo>
                  <a:cubicBezTo>
                    <a:pt x="498" y="1871"/>
                    <a:pt x="498" y="1913"/>
                    <a:pt x="503" y="1941"/>
                  </a:cubicBezTo>
                  <a:cubicBezTo>
                    <a:pt x="500" y="1941"/>
                    <a:pt x="498" y="1941"/>
                    <a:pt x="496" y="1943"/>
                  </a:cubicBezTo>
                  <a:cubicBezTo>
                    <a:pt x="494" y="1944"/>
                    <a:pt x="493" y="1945"/>
                    <a:pt x="492" y="1946"/>
                  </a:cubicBezTo>
                  <a:cubicBezTo>
                    <a:pt x="488" y="1944"/>
                    <a:pt x="484" y="1944"/>
                    <a:pt x="481" y="1947"/>
                  </a:cubicBezTo>
                  <a:cubicBezTo>
                    <a:pt x="410" y="2002"/>
                    <a:pt x="421" y="2110"/>
                    <a:pt x="354" y="2171"/>
                  </a:cubicBezTo>
                  <a:cubicBezTo>
                    <a:pt x="314" y="2208"/>
                    <a:pt x="265" y="2225"/>
                    <a:pt x="214" y="2233"/>
                  </a:cubicBezTo>
                  <a:cubicBezTo>
                    <a:pt x="214" y="2232"/>
                    <a:pt x="213" y="2232"/>
                    <a:pt x="212" y="2231"/>
                  </a:cubicBezTo>
                  <a:cubicBezTo>
                    <a:pt x="197" y="2216"/>
                    <a:pt x="179" y="2204"/>
                    <a:pt x="159" y="2197"/>
                  </a:cubicBezTo>
                  <a:cubicBezTo>
                    <a:pt x="143" y="2192"/>
                    <a:pt x="131" y="2196"/>
                    <a:pt x="115" y="2184"/>
                  </a:cubicBezTo>
                  <a:cubicBezTo>
                    <a:pt x="105" y="2176"/>
                    <a:pt x="99" y="2163"/>
                    <a:pt x="92" y="2152"/>
                  </a:cubicBezTo>
                  <a:cubicBezTo>
                    <a:pt x="91" y="2151"/>
                    <a:pt x="88" y="2152"/>
                    <a:pt x="89" y="2154"/>
                  </a:cubicBezTo>
                  <a:cubicBezTo>
                    <a:pt x="99" y="2173"/>
                    <a:pt x="108" y="2192"/>
                    <a:pt x="126" y="2204"/>
                  </a:cubicBezTo>
                  <a:cubicBezTo>
                    <a:pt x="136" y="2210"/>
                    <a:pt x="149" y="2211"/>
                    <a:pt x="160" y="2216"/>
                  </a:cubicBezTo>
                  <a:cubicBezTo>
                    <a:pt x="170" y="2221"/>
                    <a:pt x="179" y="2229"/>
                    <a:pt x="187" y="2237"/>
                  </a:cubicBezTo>
                  <a:cubicBezTo>
                    <a:pt x="133" y="2242"/>
                    <a:pt x="78" y="2238"/>
                    <a:pt x="27" y="2237"/>
                  </a:cubicBezTo>
                  <a:cubicBezTo>
                    <a:pt x="25" y="2237"/>
                    <a:pt x="25" y="2240"/>
                    <a:pt x="27" y="2240"/>
                  </a:cubicBezTo>
                  <a:cubicBezTo>
                    <a:pt x="78" y="2245"/>
                    <a:pt x="128" y="2253"/>
                    <a:pt x="179" y="2251"/>
                  </a:cubicBezTo>
                  <a:cubicBezTo>
                    <a:pt x="173" y="2263"/>
                    <a:pt x="169" y="2277"/>
                    <a:pt x="162" y="2289"/>
                  </a:cubicBezTo>
                  <a:cubicBezTo>
                    <a:pt x="148" y="2313"/>
                    <a:pt x="120" y="2336"/>
                    <a:pt x="92" y="2337"/>
                  </a:cubicBezTo>
                  <a:cubicBezTo>
                    <a:pt x="91" y="2337"/>
                    <a:pt x="91" y="2339"/>
                    <a:pt x="92" y="2339"/>
                  </a:cubicBezTo>
                  <a:cubicBezTo>
                    <a:pt x="147" y="2340"/>
                    <a:pt x="180" y="2292"/>
                    <a:pt x="203" y="2250"/>
                  </a:cubicBezTo>
                  <a:cubicBezTo>
                    <a:pt x="208" y="2250"/>
                    <a:pt x="213" y="2249"/>
                    <a:pt x="218" y="2248"/>
                  </a:cubicBezTo>
                  <a:cubicBezTo>
                    <a:pt x="260" y="2243"/>
                    <a:pt x="301" y="2227"/>
                    <a:pt x="337" y="2205"/>
                  </a:cubicBezTo>
                  <a:cubicBezTo>
                    <a:pt x="326" y="2225"/>
                    <a:pt x="314" y="2245"/>
                    <a:pt x="305" y="2267"/>
                  </a:cubicBezTo>
                  <a:cubicBezTo>
                    <a:pt x="292" y="2299"/>
                    <a:pt x="281" y="2332"/>
                    <a:pt x="262" y="2360"/>
                  </a:cubicBezTo>
                  <a:cubicBezTo>
                    <a:pt x="232" y="2402"/>
                    <a:pt x="187" y="2466"/>
                    <a:pt x="131" y="2472"/>
                  </a:cubicBezTo>
                  <a:cubicBezTo>
                    <a:pt x="129" y="2472"/>
                    <a:pt x="127" y="2475"/>
                    <a:pt x="130" y="2476"/>
                  </a:cubicBezTo>
                  <a:cubicBezTo>
                    <a:pt x="176" y="2499"/>
                    <a:pt x="227" y="2431"/>
                    <a:pt x="252" y="2403"/>
                  </a:cubicBezTo>
                  <a:cubicBezTo>
                    <a:pt x="275" y="2376"/>
                    <a:pt x="295" y="2353"/>
                    <a:pt x="308" y="2320"/>
                  </a:cubicBezTo>
                  <a:cubicBezTo>
                    <a:pt x="324" y="2278"/>
                    <a:pt x="346" y="2239"/>
                    <a:pt x="361" y="2197"/>
                  </a:cubicBezTo>
                  <a:cubicBezTo>
                    <a:pt x="362" y="2195"/>
                    <a:pt x="361" y="2192"/>
                    <a:pt x="360" y="2190"/>
                  </a:cubicBezTo>
                  <a:cubicBezTo>
                    <a:pt x="388" y="2169"/>
                    <a:pt x="409" y="2138"/>
                    <a:pt x="423" y="2106"/>
                  </a:cubicBezTo>
                  <a:cubicBezTo>
                    <a:pt x="427" y="2096"/>
                    <a:pt x="431" y="2086"/>
                    <a:pt x="434" y="2077"/>
                  </a:cubicBezTo>
                  <a:cubicBezTo>
                    <a:pt x="423" y="2142"/>
                    <a:pt x="419" y="2208"/>
                    <a:pt x="392" y="2269"/>
                  </a:cubicBezTo>
                  <a:cubicBezTo>
                    <a:pt x="366" y="2329"/>
                    <a:pt x="324" y="2380"/>
                    <a:pt x="294" y="2437"/>
                  </a:cubicBezTo>
                  <a:cubicBezTo>
                    <a:pt x="264" y="2492"/>
                    <a:pt x="248" y="2550"/>
                    <a:pt x="253" y="2611"/>
                  </a:cubicBezTo>
                  <a:cubicBezTo>
                    <a:pt x="253" y="2617"/>
                    <a:pt x="260" y="2616"/>
                    <a:pt x="261" y="2611"/>
                  </a:cubicBezTo>
                  <a:cubicBezTo>
                    <a:pt x="265" y="2579"/>
                    <a:pt x="265" y="2550"/>
                    <a:pt x="277" y="2519"/>
                  </a:cubicBezTo>
                  <a:cubicBezTo>
                    <a:pt x="288" y="2490"/>
                    <a:pt x="300" y="2463"/>
                    <a:pt x="316" y="2437"/>
                  </a:cubicBezTo>
                  <a:cubicBezTo>
                    <a:pt x="346" y="2388"/>
                    <a:pt x="381" y="2342"/>
                    <a:pt x="407" y="2291"/>
                  </a:cubicBezTo>
                  <a:cubicBezTo>
                    <a:pt x="434" y="2239"/>
                    <a:pt x="444" y="2181"/>
                    <a:pt x="453" y="2124"/>
                  </a:cubicBezTo>
                  <a:cubicBezTo>
                    <a:pt x="462" y="2074"/>
                    <a:pt x="466" y="2000"/>
                    <a:pt x="510" y="1967"/>
                  </a:cubicBezTo>
                  <a:cubicBezTo>
                    <a:pt x="543" y="2034"/>
                    <a:pt x="546" y="2103"/>
                    <a:pt x="564" y="2124"/>
                  </a:cubicBezTo>
                  <a:cubicBezTo>
                    <a:pt x="565" y="2129"/>
                    <a:pt x="566" y="2134"/>
                    <a:pt x="567" y="2139"/>
                  </a:cubicBezTo>
                  <a:cubicBezTo>
                    <a:pt x="565" y="2141"/>
                    <a:pt x="563" y="2143"/>
                    <a:pt x="562" y="2147"/>
                  </a:cubicBezTo>
                  <a:cubicBezTo>
                    <a:pt x="553" y="2178"/>
                    <a:pt x="553" y="2211"/>
                    <a:pt x="547" y="2242"/>
                  </a:cubicBezTo>
                  <a:cubicBezTo>
                    <a:pt x="544" y="2243"/>
                    <a:pt x="540" y="2245"/>
                    <a:pt x="538" y="2249"/>
                  </a:cubicBezTo>
                  <a:cubicBezTo>
                    <a:pt x="512" y="2289"/>
                    <a:pt x="464" y="2298"/>
                    <a:pt x="434" y="2332"/>
                  </a:cubicBezTo>
                  <a:cubicBezTo>
                    <a:pt x="404" y="2366"/>
                    <a:pt x="397" y="2414"/>
                    <a:pt x="391" y="2456"/>
                  </a:cubicBezTo>
                  <a:cubicBezTo>
                    <a:pt x="390" y="2460"/>
                    <a:pt x="396" y="2463"/>
                    <a:pt x="398" y="2458"/>
                  </a:cubicBezTo>
                  <a:cubicBezTo>
                    <a:pt x="413" y="2409"/>
                    <a:pt x="428" y="2355"/>
                    <a:pt x="474" y="2327"/>
                  </a:cubicBezTo>
                  <a:cubicBezTo>
                    <a:pt x="492" y="2316"/>
                    <a:pt x="512" y="2309"/>
                    <a:pt x="529" y="2299"/>
                  </a:cubicBezTo>
                  <a:cubicBezTo>
                    <a:pt x="517" y="2323"/>
                    <a:pt x="501" y="2346"/>
                    <a:pt x="489" y="2369"/>
                  </a:cubicBezTo>
                  <a:cubicBezTo>
                    <a:pt x="456" y="2431"/>
                    <a:pt x="443" y="2500"/>
                    <a:pt x="452" y="2570"/>
                  </a:cubicBezTo>
                  <a:cubicBezTo>
                    <a:pt x="452" y="2574"/>
                    <a:pt x="459" y="2574"/>
                    <a:pt x="458" y="2570"/>
                  </a:cubicBezTo>
                  <a:cubicBezTo>
                    <a:pt x="450" y="2488"/>
                    <a:pt x="475" y="2416"/>
                    <a:pt x="521" y="2349"/>
                  </a:cubicBezTo>
                  <a:cubicBezTo>
                    <a:pt x="542" y="2319"/>
                    <a:pt x="561" y="2293"/>
                    <a:pt x="572" y="2257"/>
                  </a:cubicBezTo>
                  <a:cubicBezTo>
                    <a:pt x="576" y="2244"/>
                    <a:pt x="579" y="2230"/>
                    <a:pt x="582" y="2216"/>
                  </a:cubicBezTo>
                  <a:cubicBezTo>
                    <a:pt x="585" y="2233"/>
                    <a:pt x="587" y="2250"/>
                    <a:pt x="589" y="2267"/>
                  </a:cubicBezTo>
                  <a:cubicBezTo>
                    <a:pt x="594" y="2302"/>
                    <a:pt x="598" y="2337"/>
                    <a:pt x="601" y="2373"/>
                  </a:cubicBezTo>
                  <a:cubicBezTo>
                    <a:pt x="600" y="2374"/>
                    <a:pt x="598" y="2377"/>
                    <a:pt x="598" y="2380"/>
                  </a:cubicBezTo>
                  <a:cubicBezTo>
                    <a:pt x="594" y="2436"/>
                    <a:pt x="575" y="2482"/>
                    <a:pt x="552" y="2532"/>
                  </a:cubicBezTo>
                  <a:cubicBezTo>
                    <a:pt x="534" y="2575"/>
                    <a:pt x="530" y="2616"/>
                    <a:pt x="547" y="2660"/>
                  </a:cubicBezTo>
                  <a:cubicBezTo>
                    <a:pt x="548" y="2662"/>
                    <a:pt x="551" y="2662"/>
                    <a:pt x="551" y="2659"/>
                  </a:cubicBezTo>
                  <a:cubicBezTo>
                    <a:pt x="554" y="2632"/>
                    <a:pt x="546" y="2608"/>
                    <a:pt x="552" y="2581"/>
                  </a:cubicBezTo>
                  <a:cubicBezTo>
                    <a:pt x="558" y="2553"/>
                    <a:pt x="574" y="2527"/>
                    <a:pt x="588" y="2503"/>
                  </a:cubicBezTo>
                  <a:cubicBezTo>
                    <a:pt x="596" y="2487"/>
                    <a:pt x="604" y="2469"/>
                    <a:pt x="610" y="2451"/>
                  </a:cubicBezTo>
                  <a:cubicBezTo>
                    <a:pt x="611" y="2461"/>
                    <a:pt x="612" y="2472"/>
                    <a:pt x="613" y="2482"/>
                  </a:cubicBezTo>
                  <a:cubicBezTo>
                    <a:pt x="619" y="2532"/>
                    <a:pt x="626" y="2590"/>
                    <a:pt x="661" y="2628"/>
                  </a:cubicBezTo>
                  <a:cubicBezTo>
                    <a:pt x="662" y="2629"/>
                    <a:pt x="663" y="2628"/>
                    <a:pt x="663" y="2627"/>
                  </a:cubicBezTo>
                  <a:cubicBezTo>
                    <a:pt x="637" y="2574"/>
                    <a:pt x="630" y="2518"/>
                    <a:pt x="627" y="2460"/>
                  </a:cubicBezTo>
                  <a:cubicBezTo>
                    <a:pt x="624" y="2396"/>
                    <a:pt x="620" y="2332"/>
                    <a:pt x="615" y="2269"/>
                  </a:cubicBezTo>
                  <a:cubicBezTo>
                    <a:pt x="628" y="2287"/>
                    <a:pt x="644" y="2304"/>
                    <a:pt x="655" y="2324"/>
                  </a:cubicBezTo>
                  <a:cubicBezTo>
                    <a:pt x="674" y="2356"/>
                    <a:pt x="682" y="2394"/>
                    <a:pt x="695" y="2428"/>
                  </a:cubicBezTo>
                  <a:cubicBezTo>
                    <a:pt x="705" y="2458"/>
                    <a:pt x="718" y="2486"/>
                    <a:pt x="737" y="2511"/>
                  </a:cubicBezTo>
                  <a:cubicBezTo>
                    <a:pt x="745" y="2521"/>
                    <a:pt x="762" y="2539"/>
                    <a:pt x="776" y="2538"/>
                  </a:cubicBezTo>
                  <a:cubicBezTo>
                    <a:pt x="778" y="2538"/>
                    <a:pt x="780" y="2536"/>
                    <a:pt x="779" y="2534"/>
                  </a:cubicBezTo>
                  <a:cubicBezTo>
                    <a:pt x="779" y="2534"/>
                    <a:pt x="779" y="2534"/>
                    <a:pt x="779" y="2533"/>
                  </a:cubicBezTo>
                  <a:cubicBezTo>
                    <a:pt x="779" y="2533"/>
                    <a:pt x="779" y="2532"/>
                    <a:pt x="778" y="2532"/>
                  </a:cubicBezTo>
                  <a:cubicBezTo>
                    <a:pt x="726" y="2513"/>
                    <a:pt x="709" y="2431"/>
                    <a:pt x="697" y="2385"/>
                  </a:cubicBezTo>
                  <a:cubicBezTo>
                    <a:pt x="689" y="2357"/>
                    <a:pt x="681" y="2331"/>
                    <a:pt x="667" y="2305"/>
                  </a:cubicBezTo>
                  <a:cubicBezTo>
                    <a:pt x="652" y="2278"/>
                    <a:pt x="629" y="2255"/>
                    <a:pt x="614" y="2227"/>
                  </a:cubicBezTo>
                  <a:cubicBezTo>
                    <a:pt x="613" y="2225"/>
                    <a:pt x="612" y="2224"/>
                    <a:pt x="611" y="2223"/>
                  </a:cubicBezTo>
                  <a:cubicBezTo>
                    <a:pt x="605" y="2171"/>
                    <a:pt x="596" y="2119"/>
                    <a:pt x="583" y="2068"/>
                  </a:cubicBezTo>
                  <a:cubicBezTo>
                    <a:pt x="573" y="2033"/>
                    <a:pt x="567" y="1998"/>
                    <a:pt x="563" y="1964"/>
                  </a:cubicBezTo>
                  <a:cubicBezTo>
                    <a:pt x="561" y="1911"/>
                    <a:pt x="562" y="1851"/>
                    <a:pt x="569" y="1795"/>
                  </a:cubicBezTo>
                  <a:cubicBezTo>
                    <a:pt x="571" y="1774"/>
                    <a:pt x="574" y="1753"/>
                    <a:pt x="578" y="1730"/>
                  </a:cubicBezTo>
                  <a:cubicBezTo>
                    <a:pt x="586" y="1741"/>
                    <a:pt x="595" y="1752"/>
                    <a:pt x="603" y="1762"/>
                  </a:cubicBezTo>
                  <a:cubicBezTo>
                    <a:pt x="603" y="1764"/>
                    <a:pt x="603" y="1765"/>
                    <a:pt x="604" y="1767"/>
                  </a:cubicBezTo>
                  <a:cubicBezTo>
                    <a:pt x="608" y="1773"/>
                    <a:pt x="612" y="1777"/>
                    <a:pt x="617" y="1781"/>
                  </a:cubicBezTo>
                  <a:cubicBezTo>
                    <a:pt x="627" y="1794"/>
                    <a:pt x="636" y="1809"/>
                    <a:pt x="644" y="1825"/>
                  </a:cubicBezTo>
                  <a:cubicBezTo>
                    <a:pt x="643" y="1826"/>
                    <a:pt x="643" y="1828"/>
                    <a:pt x="643" y="1829"/>
                  </a:cubicBezTo>
                  <a:cubicBezTo>
                    <a:pt x="645" y="1870"/>
                    <a:pt x="649" y="1910"/>
                    <a:pt x="653" y="1951"/>
                  </a:cubicBezTo>
                  <a:cubicBezTo>
                    <a:pt x="656" y="1980"/>
                    <a:pt x="675" y="2008"/>
                    <a:pt x="686" y="2034"/>
                  </a:cubicBezTo>
                  <a:cubicBezTo>
                    <a:pt x="688" y="2040"/>
                    <a:pt x="698" y="2036"/>
                    <a:pt x="696" y="2030"/>
                  </a:cubicBezTo>
                  <a:cubicBezTo>
                    <a:pt x="685" y="1999"/>
                    <a:pt x="671" y="1972"/>
                    <a:pt x="670" y="1939"/>
                  </a:cubicBezTo>
                  <a:cubicBezTo>
                    <a:pt x="669" y="1918"/>
                    <a:pt x="668" y="1898"/>
                    <a:pt x="668" y="1878"/>
                  </a:cubicBezTo>
                  <a:cubicBezTo>
                    <a:pt x="673" y="1892"/>
                    <a:pt x="678" y="1905"/>
                    <a:pt x="682" y="1918"/>
                  </a:cubicBezTo>
                  <a:cubicBezTo>
                    <a:pt x="701" y="1973"/>
                    <a:pt x="722" y="2048"/>
                    <a:pt x="781" y="2073"/>
                  </a:cubicBezTo>
                  <a:cubicBezTo>
                    <a:pt x="786" y="2076"/>
                    <a:pt x="791" y="2068"/>
                    <a:pt x="786" y="2065"/>
                  </a:cubicBezTo>
                  <a:cubicBezTo>
                    <a:pt x="723" y="2036"/>
                    <a:pt x="714" y="1947"/>
                    <a:pt x="693" y="1888"/>
                  </a:cubicBezTo>
                  <a:cubicBezTo>
                    <a:pt x="682" y="1856"/>
                    <a:pt x="667" y="1823"/>
                    <a:pt x="651" y="1793"/>
                  </a:cubicBezTo>
                  <a:cubicBezTo>
                    <a:pt x="656" y="1794"/>
                    <a:pt x="661" y="1794"/>
                    <a:pt x="665" y="1795"/>
                  </a:cubicBezTo>
                  <a:cubicBezTo>
                    <a:pt x="705" y="1804"/>
                    <a:pt x="746" y="1837"/>
                    <a:pt x="774" y="1864"/>
                  </a:cubicBezTo>
                  <a:cubicBezTo>
                    <a:pt x="778" y="1867"/>
                    <a:pt x="784" y="1863"/>
                    <a:pt x="781" y="1859"/>
                  </a:cubicBezTo>
                  <a:cubicBezTo>
                    <a:pt x="760" y="1831"/>
                    <a:pt x="734" y="1807"/>
                    <a:pt x="705" y="1787"/>
                  </a:cubicBezTo>
                  <a:cubicBezTo>
                    <a:pt x="682" y="1772"/>
                    <a:pt x="655" y="1770"/>
                    <a:pt x="631" y="1758"/>
                  </a:cubicBezTo>
                  <a:cubicBezTo>
                    <a:pt x="617" y="1736"/>
                    <a:pt x="599" y="1716"/>
                    <a:pt x="585" y="1694"/>
                  </a:cubicBezTo>
                  <a:cubicBezTo>
                    <a:pt x="610" y="1576"/>
                    <a:pt x="658" y="1446"/>
                    <a:pt x="751" y="1310"/>
                  </a:cubicBezTo>
                  <a:cubicBezTo>
                    <a:pt x="792" y="1367"/>
                    <a:pt x="825" y="1445"/>
                    <a:pt x="899" y="1451"/>
                  </a:cubicBezTo>
                  <a:cubicBezTo>
                    <a:pt x="902" y="1451"/>
                    <a:pt x="903" y="1446"/>
                    <a:pt x="900" y="1445"/>
                  </a:cubicBezTo>
                  <a:cubicBezTo>
                    <a:pt x="863" y="1429"/>
                    <a:pt x="837" y="1404"/>
                    <a:pt x="815" y="1372"/>
                  </a:cubicBezTo>
                  <a:cubicBezTo>
                    <a:pt x="828" y="1374"/>
                    <a:pt x="843" y="1373"/>
                    <a:pt x="857" y="1373"/>
                  </a:cubicBezTo>
                  <a:cubicBezTo>
                    <a:pt x="881" y="1373"/>
                    <a:pt x="903" y="1376"/>
                    <a:pt x="925" y="1387"/>
                  </a:cubicBezTo>
                  <a:cubicBezTo>
                    <a:pt x="931" y="1390"/>
                    <a:pt x="938" y="1381"/>
                    <a:pt x="932" y="1376"/>
                  </a:cubicBezTo>
                  <a:cubicBezTo>
                    <a:pt x="902" y="1350"/>
                    <a:pt x="845" y="1338"/>
                    <a:pt x="806" y="1349"/>
                  </a:cubicBezTo>
                  <a:cubicBezTo>
                    <a:pt x="804" y="1349"/>
                    <a:pt x="803" y="1350"/>
                    <a:pt x="801" y="1352"/>
                  </a:cubicBezTo>
                  <a:cubicBezTo>
                    <a:pt x="789" y="1332"/>
                    <a:pt x="777" y="1311"/>
                    <a:pt x="762" y="1293"/>
                  </a:cubicBezTo>
                  <a:cubicBezTo>
                    <a:pt x="773" y="1278"/>
                    <a:pt x="784" y="1263"/>
                    <a:pt x="796" y="1248"/>
                  </a:cubicBezTo>
                  <a:cubicBezTo>
                    <a:pt x="951" y="1047"/>
                    <a:pt x="1206" y="753"/>
                    <a:pt x="1206" y="753"/>
                  </a:cubicBezTo>
                  <a:cubicBezTo>
                    <a:pt x="1206" y="753"/>
                    <a:pt x="1462" y="1047"/>
                    <a:pt x="1616" y="1248"/>
                  </a:cubicBezTo>
                  <a:cubicBezTo>
                    <a:pt x="1628" y="1263"/>
                    <a:pt x="1639" y="1278"/>
                    <a:pt x="1650" y="1293"/>
                  </a:cubicBezTo>
                  <a:cubicBezTo>
                    <a:pt x="1636" y="1311"/>
                    <a:pt x="1624" y="1332"/>
                    <a:pt x="1611" y="1352"/>
                  </a:cubicBezTo>
                  <a:cubicBezTo>
                    <a:pt x="1610" y="1350"/>
                    <a:pt x="1608" y="1349"/>
                    <a:pt x="1606" y="1349"/>
                  </a:cubicBezTo>
                  <a:cubicBezTo>
                    <a:pt x="1567" y="1338"/>
                    <a:pt x="1510" y="1350"/>
                    <a:pt x="1480" y="1376"/>
                  </a:cubicBezTo>
                  <a:cubicBezTo>
                    <a:pt x="1474" y="1381"/>
                    <a:pt x="1482" y="1390"/>
                    <a:pt x="1488" y="1387"/>
                  </a:cubicBezTo>
                  <a:cubicBezTo>
                    <a:pt x="1509" y="1376"/>
                    <a:pt x="1532" y="1373"/>
                    <a:pt x="1556" y="1373"/>
                  </a:cubicBezTo>
                  <a:cubicBezTo>
                    <a:pt x="1570" y="1373"/>
                    <a:pt x="1584" y="1374"/>
                    <a:pt x="1598" y="1372"/>
                  </a:cubicBezTo>
                  <a:cubicBezTo>
                    <a:pt x="1575" y="1404"/>
                    <a:pt x="1549" y="1429"/>
                    <a:pt x="1512" y="1445"/>
                  </a:cubicBezTo>
                  <a:cubicBezTo>
                    <a:pt x="1509" y="1446"/>
                    <a:pt x="1511" y="1451"/>
                    <a:pt x="1514" y="1451"/>
                  </a:cubicBezTo>
                  <a:cubicBezTo>
                    <a:pt x="1588" y="1445"/>
                    <a:pt x="1620" y="1367"/>
                    <a:pt x="1662" y="1310"/>
                  </a:cubicBezTo>
                  <a:cubicBezTo>
                    <a:pt x="1754" y="1446"/>
                    <a:pt x="1802" y="1576"/>
                    <a:pt x="1827" y="1694"/>
                  </a:cubicBezTo>
                  <a:cubicBezTo>
                    <a:pt x="1813" y="1716"/>
                    <a:pt x="1796" y="1736"/>
                    <a:pt x="1781" y="1758"/>
                  </a:cubicBezTo>
                  <a:cubicBezTo>
                    <a:pt x="1758" y="1770"/>
                    <a:pt x="1730" y="1772"/>
                    <a:pt x="1708" y="1787"/>
                  </a:cubicBezTo>
                  <a:cubicBezTo>
                    <a:pt x="1678" y="1807"/>
                    <a:pt x="1653" y="1831"/>
                    <a:pt x="1631" y="1859"/>
                  </a:cubicBezTo>
                  <a:cubicBezTo>
                    <a:pt x="1628" y="1863"/>
                    <a:pt x="1635" y="1867"/>
                    <a:pt x="1638" y="1864"/>
                  </a:cubicBezTo>
                  <a:cubicBezTo>
                    <a:pt x="1666" y="1837"/>
                    <a:pt x="1708" y="1804"/>
                    <a:pt x="1747" y="1795"/>
                  </a:cubicBezTo>
                  <a:cubicBezTo>
                    <a:pt x="1752" y="1794"/>
                    <a:pt x="1757" y="1794"/>
                    <a:pt x="1761" y="1793"/>
                  </a:cubicBezTo>
                  <a:cubicBezTo>
                    <a:pt x="1745" y="1823"/>
                    <a:pt x="1731" y="1856"/>
                    <a:pt x="1719" y="1888"/>
                  </a:cubicBezTo>
                  <a:cubicBezTo>
                    <a:pt x="1698" y="1947"/>
                    <a:pt x="1689" y="2036"/>
                    <a:pt x="1627" y="2065"/>
                  </a:cubicBezTo>
                  <a:cubicBezTo>
                    <a:pt x="1621" y="2068"/>
                    <a:pt x="1626" y="2076"/>
                    <a:pt x="1632" y="2073"/>
                  </a:cubicBezTo>
                  <a:cubicBezTo>
                    <a:pt x="1690" y="2048"/>
                    <a:pt x="1712" y="1973"/>
                    <a:pt x="1730" y="1918"/>
                  </a:cubicBezTo>
                  <a:cubicBezTo>
                    <a:pt x="1735" y="1905"/>
                    <a:pt x="1740" y="1892"/>
                    <a:pt x="1745" y="1878"/>
                  </a:cubicBezTo>
                  <a:cubicBezTo>
                    <a:pt x="1744" y="1898"/>
                    <a:pt x="1743" y="1918"/>
                    <a:pt x="1742" y="1939"/>
                  </a:cubicBezTo>
                  <a:cubicBezTo>
                    <a:pt x="1741" y="1972"/>
                    <a:pt x="1728" y="1999"/>
                    <a:pt x="1717" y="2030"/>
                  </a:cubicBezTo>
                  <a:cubicBezTo>
                    <a:pt x="1715" y="2036"/>
                    <a:pt x="1724" y="2040"/>
                    <a:pt x="1726" y="2034"/>
                  </a:cubicBezTo>
                  <a:cubicBezTo>
                    <a:pt x="1738" y="2008"/>
                    <a:pt x="1756" y="1980"/>
                    <a:pt x="1759" y="1951"/>
                  </a:cubicBezTo>
                  <a:cubicBezTo>
                    <a:pt x="1763" y="1910"/>
                    <a:pt x="1768" y="1870"/>
                    <a:pt x="1769" y="1829"/>
                  </a:cubicBezTo>
                  <a:cubicBezTo>
                    <a:pt x="1769" y="1828"/>
                    <a:pt x="1769" y="1826"/>
                    <a:pt x="1769" y="1825"/>
                  </a:cubicBezTo>
                  <a:cubicBezTo>
                    <a:pt x="1777" y="1809"/>
                    <a:pt x="1786" y="1794"/>
                    <a:pt x="1795" y="1781"/>
                  </a:cubicBezTo>
                  <a:cubicBezTo>
                    <a:pt x="1800" y="1777"/>
                    <a:pt x="1805" y="1773"/>
                    <a:pt x="1808" y="1767"/>
                  </a:cubicBezTo>
                  <a:cubicBezTo>
                    <a:pt x="1809" y="1765"/>
                    <a:pt x="1810" y="1764"/>
                    <a:pt x="1810" y="1762"/>
                  </a:cubicBezTo>
                  <a:cubicBezTo>
                    <a:pt x="1818" y="1752"/>
                    <a:pt x="1826" y="1741"/>
                    <a:pt x="1834" y="1730"/>
                  </a:cubicBezTo>
                  <a:cubicBezTo>
                    <a:pt x="1838" y="1753"/>
                    <a:pt x="1841" y="1774"/>
                    <a:pt x="1844" y="1795"/>
                  </a:cubicBezTo>
                  <a:cubicBezTo>
                    <a:pt x="1851" y="1851"/>
                    <a:pt x="1851" y="1911"/>
                    <a:pt x="1849" y="1964"/>
                  </a:cubicBezTo>
                  <a:cubicBezTo>
                    <a:pt x="1846" y="1998"/>
                    <a:pt x="1839" y="2033"/>
                    <a:pt x="1830" y="2068"/>
                  </a:cubicBezTo>
                  <a:cubicBezTo>
                    <a:pt x="1816" y="2119"/>
                    <a:pt x="1807" y="2171"/>
                    <a:pt x="1802" y="2223"/>
                  </a:cubicBezTo>
                  <a:cubicBezTo>
                    <a:pt x="1800" y="2224"/>
                    <a:pt x="1799" y="2225"/>
                    <a:pt x="1798" y="2227"/>
                  </a:cubicBezTo>
                  <a:cubicBezTo>
                    <a:pt x="1783" y="2255"/>
                    <a:pt x="1760" y="2278"/>
                    <a:pt x="1745" y="2305"/>
                  </a:cubicBezTo>
                  <a:cubicBezTo>
                    <a:pt x="1731" y="2331"/>
                    <a:pt x="1723" y="2357"/>
                    <a:pt x="1715" y="2385"/>
                  </a:cubicBezTo>
                  <a:cubicBezTo>
                    <a:pt x="1703" y="2431"/>
                    <a:pt x="1686" y="2513"/>
                    <a:pt x="1634" y="2532"/>
                  </a:cubicBezTo>
                  <a:cubicBezTo>
                    <a:pt x="1634" y="2532"/>
                    <a:pt x="1633" y="2533"/>
                    <a:pt x="1633" y="2533"/>
                  </a:cubicBezTo>
                  <a:cubicBezTo>
                    <a:pt x="1633" y="2534"/>
                    <a:pt x="1633" y="2534"/>
                    <a:pt x="1633" y="2534"/>
                  </a:cubicBezTo>
                  <a:cubicBezTo>
                    <a:pt x="1633" y="2536"/>
                    <a:pt x="1635" y="2538"/>
                    <a:pt x="1636" y="2538"/>
                  </a:cubicBezTo>
                  <a:cubicBezTo>
                    <a:pt x="1650" y="2539"/>
                    <a:pt x="1667" y="2521"/>
                    <a:pt x="1675" y="2511"/>
                  </a:cubicBezTo>
                  <a:cubicBezTo>
                    <a:pt x="1694" y="2486"/>
                    <a:pt x="1707" y="2458"/>
                    <a:pt x="1718" y="2428"/>
                  </a:cubicBezTo>
                  <a:cubicBezTo>
                    <a:pt x="1730" y="2394"/>
                    <a:pt x="1739" y="2356"/>
                    <a:pt x="1757" y="2324"/>
                  </a:cubicBezTo>
                  <a:cubicBezTo>
                    <a:pt x="1768" y="2304"/>
                    <a:pt x="1784" y="2287"/>
                    <a:pt x="1798" y="2269"/>
                  </a:cubicBezTo>
                  <a:cubicBezTo>
                    <a:pt x="1793" y="2332"/>
                    <a:pt x="1789" y="2396"/>
                    <a:pt x="1786" y="2460"/>
                  </a:cubicBezTo>
                  <a:cubicBezTo>
                    <a:pt x="1783" y="2518"/>
                    <a:pt x="1775" y="2574"/>
                    <a:pt x="1750" y="2627"/>
                  </a:cubicBezTo>
                  <a:cubicBezTo>
                    <a:pt x="1749" y="2628"/>
                    <a:pt x="1751" y="2629"/>
                    <a:pt x="1751" y="2628"/>
                  </a:cubicBezTo>
                  <a:cubicBezTo>
                    <a:pt x="1786" y="2590"/>
                    <a:pt x="1794" y="2532"/>
                    <a:pt x="1799" y="2482"/>
                  </a:cubicBezTo>
                  <a:cubicBezTo>
                    <a:pt x="1800" y="2472"/>
                    <a:pt x="1801" y="2461"/>
                    <a:pt x="1803" y="2451"/>
                  </a:cubicBezTo>
                  <a:cubicBezTo>
                    <a:pt x="1808" y="2469"/>
                    <a:pt x="1816" y="2487"/>
                    <a:pt x="1825" y="2503"/>
                  </a:cubicBezTo>
                  <a:cubicBezTo>
                    <a:pt x="1838" y="2527"/>
                    <a:pt x="1855" y="2553"/>
                    <a:pt x="1860" y="2581"/>
                  </a:cubicBezTo>
                  <a:cubicBezTo>
                    <a:pt x="1866" y="2608"/>
                    <a:pt x="1859" y="2632"/>
                    <a:pt x="1861" y="2659"/>
                  </a:cubicBezTo>
                  <a:cubicBezTo>
                    <a:pt x="1862" y="2662"/>
                    <a:pt x="1865" y="2662"/>
                    <a:pt x="1865" y="2660"/>
                  </a:cubicBezTo>
                  <a:cubicBezTo>
                    <a:pt x="1883" y="2616"/>
                    <a:pt x="1879" y="2575"/>
                    <a:pt x="1860" y="2532"/>
                  </a:cubicBezTo>
                  <a:cubicBezTo>
                    <a:pt x="1838" y="2482"/>
                    <a:pt x="1819" y="2436"/>
                    <a:pt x="1814" y="2380"/>
                  </a:cubicBezTo>
                  <a:cubicBezTo>
                    <a:pt x="1814" y="2377"/>
                    <a:pt x="1813" y="2374"/>
                    <a:pt x="1811" y="2373"/>
                  </a:cubicBezTo>
                  <a:cubicBezTo>
                    <a:pt x="1815" y="2337"/>
                    <a:pt x="1818" y="2302"/>
                    <a:pt x="1823" y="2267"/>
                  </a:cubicBezTo>
                  <a:cubicBezTo>
                    <a:pt x="1825" y="2250"/>
                    <a:pt x="1828" y="2233"/>
                    <a:pt x="1830" y="2216"/>
                  </a:cubicBezTo>
                  <a:cubicBezTo>
                    <a:pt x="1833" y="2230"/>
                    <a:pt x="1836" y="2244"/>
                    <a:pt x="1840" y="2257"/>
                  </a:cubicBezTo>
                  <a:cubicBezTo>
                    <a:pt x="1851" y="2293"/>
                    <a:pt x="1870" y="2319"/>
                    <a:pt x="1891" y="2349"/>
                  </a:cubicBezTo>
                  <a:cubicBezTo>
                    <a:pt x="1937" y="2416"/>
                    <a:pt x="1962" y="2488"/>
                    <a:pt x="1954" y="2570"/>
                  </a:cubicBezTo>
                  <a:cubicBezTo>
                    <a:pt x="1954" y="2574"/>
                    <a:pt x="1960" y="2574"/>
                    <a:pt x="1961" y="2570"/>
                  </a:cubicBezTo>
                  <a:cubicBezTo>
                    <a:pt x="1970" y="2500"/>
                    <a:pt x="1956" y="2431"/>
                    <a:pt x="1924" y="2369"/>
                  </a:cubicBezTo>
                  <a:cubicBezTo>
                    <a:pt x="1911" y="2346"/>
                    <a:pt x="1896" y="2323"/>
                    <a:pt x="1883" y="2299"/>
                  </a:cubicBezTo>
                  <a:cubicBezTo>
                    <a:pt x="1900" y="2309"/>
                    <a:pt x="1920" y="2316"/>
                    <a:pt x="1939" y="2327"/>
                  </a:cubicBezTo>
                  <a:cubicBezTo>
                    <a:pt x="1985" y="2355"/>
                    <a:pt x="2000" y="2409"/>
                    <a:pt x="2015" y="2458"/>
                  </a:cubicBezTo>
                  <a:cubicBezTo>
                    <a:pt x="2016" y="2463"/>
                    <a:pt x="2023" y="2460"/>
                    <a:pt x="2022" y="2456"/>
                  </a:cubicBezTo>
                  <a:cubicBezTo>
                    <a:pt x="2015" y="2414"/>
                    <a:pt x="2008" y="2366"/>
                    <a:pt x="1979" y="2332"/>
                  </a:cubicBezTo>
                  <a:cubicBezTo>
                    <a:pt x="1948" y="2298"/>
                    <a:pt x="1900" y="2289"/>
                    <a:pt x="1874" y="2249"/>
                  </a:cubicBezTo>
                  <a:cubicBezTo>
                    <a:pt x="1872" y="2245"/>
                    <a:pt x="1869" y="2243"/>
                    <a:pt x="1865" y="2242"/>
                  </a:cubicBezTo>
                  <a:cubicBezTo>
                    <a:pt x="1859" y="2211"/>
                    <a:pt x="1859" y="2178"/>
                    <a:pt x="1851" y="2147"/>
                  </a:cubicBezTo>
                  <a:cubicBezTo>
                    <a:pt x="1850" y="2143"/>
                    <a:pt x="1848" y="2141"/>
                    <a:pt x="1845" y="2139"/>
                  </a:cubicBezTo>
                  <a:cubicBezTo>
                    <a:pt x="1846" y="2134"/>
                    <a:pt x="1847" y="2129"/>
                    <a:pt x="1849" y="2124"/>
                  </a:cubicBezTo>
                  <a:cubicBezTo>
                    <a:pt x="1866" y="2103"/>
                    <a:pt x="1870" y="2034"/>
                    <a:pt x="1903" y="1967"/>
                  </a:cubicBezTo>
                  <a:cubicBezTo>
                    <a:pt x="1947" y="2000"/>
                    <a:pt x="1951" y="2074"/>
                    <a:pt x="1959" y="2124"/>
                  </a:cubicBezTo>
                  <a:cubicBezTo>
                    <a:pt x="1968" y="2181"/>
                    <a:pt x="1978" y="2239"/>
                    <a:pt x="2005" y="2291"/>
                  </a:cubicBezTo>
                  <a:cubicBezTo>
                    <a:pt x="2032" y="2342"/>
                    <a:pt x="2067" y="2388"/>
                    <a:pt x="2096" y="2437"/>
                  </a:cubicBezTo>
                  <a:cubicBezTo>
                    <a:pt x="2112" y="2463"/>
                    <a:pt x="2124" y="2490"/>
                    <a:pt x="2135" y="2519"/>
                  </a:cubicBezTo>
                  <a:cubicBezTo>
                    <a:pt x="2147" y="2550"/>
                    <a:pt x="2147" y="2579"/>
                    <a:pt x="2152" y="2611"/>
                  </a:cubicBezTo>
                  <a:cubicBezTo>
                    <a:pt x="2152" y="2616"/>
                    <a:pt x="2159" y="2617"/>
                    <a:pt x="2159" y="2611"/>
                  </a:cubicBezTo>
                  <a:cubicBezTo>
                    <a:pt x="2164" y="2550"/>
                    <a:pt x="2148" y="2492"/>
                    <a:pt x="2119" y="2437"/>
                  </a:cubicBezTo>
                  <a:cubicBezTo>
                    <a:pt x="2088" y="2380"/>
                    <a:pt x="2046" y="2329"/>
                    <a:pt x="2020" y="2269"/>
                  </a:cubicBezTo>
                  <a:cubicBezTo>
                    <a:pt x="1994" y="2208"/>
                    <a:pt x="1990" y="2142"/>
                    <a:pt x="1978" y="2077"/>
                  </a:cubicBezTo>
                  <a:cubicBezTo>
                    <a:pt x="1982" y="2086"/>
                    <a:pt x="1985" y="2096"/>
                    <a:pt x="1989" y="2106"/>
                  </a:cubicBezTo>
                  <a:cubicBezTo>
                    <a:pt x="2003" y="2138"/>
                    <a:pt x="2024" y="2169"/>
                    <a:pt x="2053" y="2190"/>
                  </a:cubicBezTo>
                  <a:cubicBezTo>
                    <a:pt x="2051" y="2192"/>
                    <a:pt x="2051" y="2195"/>
                    <a:pt x="2052" y="2197"/>
                  </a:cubicBezTo>
                  <a:cubicBezTo>
                    <a:pt x="2067" y="2239"/>
                    <a:pt x="2088" y="2278"/>
                    <a:pt x="2104" y="2320"/>
                  </a:cubicBezTo>
                  <a:cubicBezTo>
                    <a:pt x="2117" y="2353"/>
                    <a:pt x="2138" y="2376"/>
                    <a:pt x="2161" y="2403"/>
                  </a:cubicBezTo>
                  <a:cubicBezTo>
                    <a:pt x="2185" y="2431"/>
                    <a:pt x="2236" y="2499"/>
                    <a:pt x="2283" y="2476"/>
                  </a:cubicBezTo>
                  <a:cubicBezTo>
                    <a:pt x="2285" y="2475"/>
                    <a:pt x="2284" y="2472"/>
                    <a:pt x="2281" y="2472"/>
                  </a:cubicBezTo>
                  <a:cubicBezTo>
                    <a:pt x="2226" y="2466"/>
                    <a:pt x="2180" y="2402"/>
                    <a:pt x="2151" y="2360"/>
                  </a:cubicBezTo>
                  <a:cubicBezTo>
                    <a:pt x="2131" y="2332"/>
                    <a:pt x="2121" y="2299"/>
                    <a:pt x="2108" y="2267"/>
                  </a:cubicBezTo>
                  <a:cubicBezTo>
                    <a:pt x="2099" y="2245"/>
                    <a:pt x="2086" y="2225"/>
                    <a:pt x="2075" y="2205"/>
                  </a:cubicBezTo>
                  <a:cubicBezTo>
                    <a:pt x="2111" y="2227"/>
                    <a:pt x="2153" y="2243"/>
                    <a:pt x="2195" y="2248"/>
                  </a:cubicBezTo>
                  <a:cubicBezTo>
                    <a:pt x="2200" y="2249"/>
                    <a:pt x="2204" y="2250"/>
                    <a:pt x="2209" y="2250"/>
                  </a:cubicBezTo>
                  <a:cubicBezTo>
                    <a:pt x="2233" y="2292"/>
                    <a:pt x="2266" y="2340"/>
                    <a:pt x="2320" y="2339"/>
                  </a:cubicBezTo>
                  <a:cubicBezTo>
                    <a:pt x="2322" y="2339"/>
                    <a:pt x="2322" y="2337"/>
                    <a:pt x="2320" y="2337"/>
                  </a:cubicBezTo>
                  <a:cubicBezTo>
                    <a:pt x="2292" y="2336"/>
                    <a:pt x="2264" y="2313"/>
                    <a:pt x="2251" y="2289"/>
                  </a:cubicBezTo>
                  <a:cubicBezTo>
                    <a:pt x="2244" y="2277"/>
                    <a:pt x="2240" y="2263"/>
                    <a:pt x="2234" y="2251"/>
                  </a:cubicBezTo>
                  <a:cubicBezTo>
                    <a:pt x="2284" y="2253"/>
                    <a:pt x="2335" y="2245"/>
                    <a:pt x="2385" y="2240"/>
                  </a:cubicBezTo>
                  <a:cubicBezTo>
                    <a:pt x="2387" y="2240"/>
                    <a:pt x="2387" y="2237"/>
                    <a:pt x="2385" y="2237"/>
                  </a:cubicBezTo>
                  <a:cubicBezTo>
                    <a:pt x="2334" y="2238"/>
                    <a:pt x="2279" y="2242"/>
                    <a:pt x="2225" y="2237"/>
                  </a:cubicBezTo>
                  <a:cubicBezTo>
                    <a:pt x="2234" y="2229"/>
                    <a:pt x="2242" y="2221"/>
                    <a:pt x="2252" y="2216"/>
                  </a:cubicBezTo>
                  <a:cubicBezTo>
                    <a:pt x="2263" y="2211"/>
                    <a:pt x="2276" y="2210"/>
                    <a:pt x="2286" y="2204"/>
                  </a:cubicBezTo>
                  <a:cubicBezTo>
                    <a:pt x="2305" y="2192"/>
                    <a:pt x="2313" y="2173"/>
                    <a:pt x="2323" y="2154"/>
                  </a:cubicBezTo>
                  <a:cubicBezTo>
                    <a:pt x="2324" y="2152"/>
                    <a:pt x="2322" y="2151"/>
                    <a:pt x="2321" y="2152"/>
                  </a:cubicBezTo>
                  <a:cubicBezTo>
                    <a:pt x="2314" y="2163"/>
                    <a:pt x="2307" y="2176"/>
                    <a:pt x="2297" y="2184"/>
                  </a:cubicBezTo>
                  <a:cubicBezTo>
                    <a:pt x="2282" y="2196"/>
                    <a:pt x="2269" y="2192"/>
                    <a:pt x="2253" y="2197"/>
                  </a:cubicBezTo>
                  <a:cubicBezTo>
                    <a:pt x="2233" y="2204"/>
                    <a:pt x="2215" y="2216"/>
                    <a:pt x="2200" y="2231"/>
                  </a:cubicBezTo>
                  <a:cubicBezTo>
                    <a:pt x="2199" y="2232"/>
                    <a:pt x="2199" y="2232"/>
                    <a:pt x="2198" y="2233"/>
                  </a:cubicBezTo>
                  <a:cubicBezTo>
                    <a:pt x="2147" y="2225"/>
                    <a:pt x="2098" y="2208"/>
                    <a:pt x="2058" y="2171"/>
                  </a:cubicBezTo>
                  <a:cubicBezTo>
                    <a:pt x="1992" y="2110"/>
                    <a:pt x="2003" y="2002"/>
                    <a:pt x="1931" y="1947"/>
                  </a:cubicBezTo>
                  <a:cubicBezTo>
                    <a:pt x="1928" y="1944"/>
                    <a:pt x="1924" y="1944"/>
                    <a:pt x="1921" y="1946"/>
                  </a:cubicBezTo>
                  <a:cubicBezTo>
                    <a:pt x="1919" y="1945"/>
                    <a:pt x="1918" y="1944"/>
                    <a:pt x="1917" y="1943"/>
                  </a:cubicBezTo>
                  <a:cubicBezTo>
                    <a:pt x="1914" y="1941"/>
                    <a:pt x="1912" y="1941"/>
                    <a:pt x="1910" y="1941"/>
                  </a:cubicBezTo>
                  <a:cubicBezTo>
                    <a:pt x="1914" y="1913"/>
                    <a:pt x="1914" y="1871"/>
                    <a:pt x="1912" y="1823"/>
                  </a:cubicBezTo>
                  <a:cubicBezTo>
                    <a:pt x="1931" y="1839"/>
                    <a:pt x="1952" y="1853"/>
                    <a:pt x="1974" y="1865"/>
                  </a:cubicBezTo>
                  <a:cubicBezTo>
                    <a:pt x="1974" y="1866"/>
                    <a:pt x="1975" y="1866"/>
                    <a:pt x="1976" y="1867"/>
                  </a:cubicBezTo>
                  <a:cubicBezTo>
                    <a:pt x="2006" y="1893"/>
                    <a:pt x="2020" y="1932"/>
                    <a:pt x="2035" y="1967"/>
                  </a:cubicBezTo>
                  <a:cubicBezTo>
                    <a:pt x="2046" y="1991"/>
                    <a:pt x="2060" y="2016"/>
                    <a:pt x="2066" y="2043"/>
                  </a:cubicBezTo>
                  <a:cubicBezTo>
                    <a:pt x="2068" y="2055"/>
                    <a:pt x="2071" y="2066"/>
                    <a:pt x="2076" y="2077"/>
                  </a:cubicBezTo>
                  <a:cubicBezTo>
                    <a:pt x="2077" y="2079"/>
                    <a:pt x="2079" y="2078"/>
                    <a:pt x="2079" y="2076"/>
                  </a:cubicBezTo>
                  <a:cubicBezTo>
                    <a:pt x="2073" y="2053"/>
                    <a:pt x="2072" y="2031"/>
                    <a:pt x="2064" y="2008"/>
                  </a:cubicBezTo>
                  <a:cubicBezTo>
                    <a:pt x="2056" y="1984"/>
                    <a:pt x="2047" y="1959"/>
                    <a:pt x="2038" y="1935"/>
                  </a:cubicBezTo>
                  <a:cubicBezTo>
                    <a:pt x="2033" y="1919"/>
                    <a:pt x="2027" y="1902"/>
                    <a:pt x="2018" y="1886"/>
                  </a:cubicBezTo>
                  <a:cubicBezTo>
                    <a:pt x="2035" y="1893"/>
                    <a:pt x="2052" y="1899"/>
                    <a:pt x="2068" y="1904"/>
                  </a:cubicBezTo>
                  <a:cubicBezTo>
                    <a:pt x="2086" y="1909"/>
                    <a:pt x="2104" y="1914"/>
                    <a:pt x="2122" y="1917"/>
                  </a:cubicBezTo>
                  <a:cubicBezTo>
                    <a:pt x="2121" y="1920"/>
                    <a:pt x="2121" y="1923"/>
                    <a:pt x="2124" y="1926"/>
                  </a:cubicBezTo>
                  <a:cubicBezTo>
                    <a:pt x="2145" y="1956"/>
                    <a:pt x="2165" y="1988"/>
                    <a:pt x="2191" y="2013"/>
                  </a:cubicBezTo>
                  <a:cubicBezTo>
                    <a:pt x="2208" y="2030"/>
                    <a:pt x="2226" y="2051"/>
                    <a:pt x="2249" y="2058"/>
                  </a:cubicBezTo>
                  <a:cubicBezTo>
                    <a:pt x="2251" y="2059"/>
                    <a:pt x="2253" y="2055"/>
                    <a:pt x="2251" y="2054"/>
                  </a:cubicBezTo>
                  <a:cubicBezTo>
                    <a:pt x="2228" y="2044"/>
                    <a:pt x="2209" y="2017"/>
                    <a:pt x="2194" y="1998"/>
                  </a:cubicBezTo>
                  <a:cubicBezTo>
                    <a:pt x="2175" y="1976"/>
                    <a:pt x="2155" y="1949"/>
                    <a:pt x="2146" y="1921"/>
                  </a:cubicBezTo>
                  <a:cubicBezTo>
                    <a:pt x="2203" y="1929"/>
                    <a:pt x="2260" y="1926"/>
                    <a:pt x="2317" y="1911"/>
                  </a:cubicBezTo>
                  <a:cubicBezTo>
                    <a:pt x="2319" y="1910"/>
                    <a:pt x="2318" y="1906"/>
                    <a:pt x="2315" y="1907"/>
                  </a:cubicBezTo>
                  <a:cubicBezTo>
                    <a:pt x="2235" y="1919"/>
                    <a:pt x="2150" y="1911"/>
                    <a:pt x="2073" y="1884"/>
                  </a:cubicBezTo>
                  <a:cubicBezTo>
                    <a:pt x="2036" y="1870"/>
                    <a:pt x="2000" y="1852"/>
                    <a:pt x="1968" y="1829"/>
                  </a:cubicBezTo>
                  <a:cubicBezTo>
                    <a:pt x="1946" y="1813"/>
                    <a:pt x="1929" y="1794"/>
                    <a:pt x="1910" y="1776"/>
                  </a:cubicBezTo>
                  <a:cubicBezTo>
                    <a:pt x="1902" y="1647"/>
                    <a:pt x="1882" y="1492"/>
                    <a:pt x="1871" y="1434"/>
                  </a:cubicBezTo>
                  <a:cubicBezTo>
                    <a:pt x="1885" y="1435"/>
                    <a:pt x="1899" y="1436"/>
                    <a:pt x="1913" y="1437"/>
                  </a:cubicBezTo>
                  <a:cubicBezTo>
                    <a:pt x="1921" y="1466"/>
                    <a:pt x="1924" y="1497"/>
                    <a:pt x="1938" y="1523"/>
                  </a:cubicBezTo>
                  <a:cubicBezTo>
                    <a:pt x="1953" y="1551"/>
                    <a:pt x="1972" y="1575"/>
                    <a:pt x="1993" y="1598"/>
                  </a:cubicBezTo>
                  <a:cubicBezTo>
                    <a:pt x="1999" y="1606"/>
                    <a:pt x="2005" y="1613"/>
                    <a:pt x="2012" y="1621"/>
                  </a:cubicBezTo>
                  <a:cubicBezTo>
                    <a:pt x="2010" y="1623"/>
                    <a:pt x="2008" y="1625"/>
                    <a:pt x="2008" y="1628"/>
                  </a:cubicBezTo>
                  <a:cubicBezTo>
                    <a:pt x="2009" y="1660"/>
                    <a:pt x="1977" y="1704"/>
                    <a:pt x="2001" y="1733"/>
                  </a:cubicBezTo>
                  <a:cubicBezTo>
                    <a:pt x="2002" y="1735"/>
                    <a:pt x="2005" y="1732"/>
                    <a:pt x="2004" y="1730"/>
                  </a:cubicBezTo>
                  <a:cubicBezTo>
                    <a:pt x="1992" y="1701"/>
                    <a:pt x="2022" y="1671"/>
                    <a:pt x="2027" y="1641"/>
                  </a:cubicBezTo>
                  <a:cubicBezTo>
                    <a:pt x="2039" y="1658"/>
                    <a:pt x="2050" y="1676"/>
                    <a:pt x="2056" y="1696"/>
                  </a:cubicBezTo>
                  <a:cubicBezTo>
                    <a:pt x="2064" y="1724"/>
                    <a:pt x="2070" y="1752"/>
                    <a:pt x="2083" y="1778"/>
                  </a:cubicBezTo>
                  <a:cubicBezTo>
                    <a:pt x="2085" y="1782"/>
                    <a:pt x="2092" y="1778"/>
                    <a:pt x="2090" y="1774"/>
                  </a:cubicBezTo>
                  <a:cubicBezTo>
                    <a:pt x="2075" y="1742"/>
                    <a:pt x="2071" y="1706"/>
                    <a:pt x="2060" y="1673"/>
                  </a:cubicBezTo>
                  <a:cubicBezTo>
                    <a:pt x="2051" y="1649"/>
                    <a:pt x="2034" y="1627"/>
                    <a:pt x="2018" y="1607"/>
                  </a:cubicBezTo>
                  <a:cubicBezTo>
                    <a:pt x="2006" y="1590"/>
                    <a:pt x="1991" y="1574"/>
                    <a:pt x="1978" y="1556"/>
                  </a:cubicBezTo>
                  <a:cubicBezTo>
                    <a:pt x="2002" y="1558"/>
                    <a:pt x="2026" y="1565"/>
                    <a:pt x="2043" y="1583"/>
                  </a:cubicBezTo>
                  <a:cubicBezTo>
                    <a:pt x="2055" y="1596"/>
                    <a:pt x="2063" y="1612"/>
                    <a:pt x="2074" y="1626"/>
                  </a:cubicBezTo>
                  <a:cubicBezTo>
                    <a:pt x="2086" y="1643"/>
                    <a:pt x="2103" y="1657"/>
                    <a:pt x="2126" y="1651"/>
                  </a:cubicBezTo>
                  <a:cubicBezTo>
                    <a:pt x="2127" y="1651"/>
                    <a:pt x="2127" y="1648"/>
                    <a:pt x="2125" y="1649"/>
                  </a:cubicBezTo>
                  <a:cubicBezTo>
                    <a:pt x="2084" y="1652"/>
                    <a:pt x="2075" y="1589"/>
                    <a:pt x="2049" y="1567"/>
                  </a:cubicBezTo>
                  <a:cubicBezTo>
                    <a:pt x="2028" y="1549"/>
                    <a:pt x="1993" y="1524"/>
                    <a:pt x="1964" y="1535"/>
                  </a:cubicBezTo>
                  <a:cubicBezTo>
                    <a:pt x="1963" y="1532"/>
                    <a:pt x="1961" y="1529"/>
                    <a:pt x="1959" y="1525"/>
                  </a:cubicBezTo>
                  <a:cubicBezTo>
                    <a:pt x="1948" y="1500"/>
                    <a:pt x="1945" y="1474"/>
                    <a:pt x="1942" y="1447"/>
                  </a:cubicBezTo>
                  <a:cubicBezTo>
                    <a:pt x="1970" y="1470"/>
                    <a:pt x="1998" y="1495"/>
                    <a:pt x="2033" y="1507"/>
                  </a:cubicBezTo>
                  <a:cubicBezTo>
                    <a:pt x="2078" y="1523"/>
                    <a:pt x="2129" y="1533"/>
                    <a:pt x="2177" y="1538"/>
                  </a:cubicBezTo>
                  <a:cubicBezTo>
                    <a:pt x="2186" y="1540"/>
                    <a:pt x="2196" y="1540"/>
                    <a:pt x="2205" y="1541"/>
                  </a:cubicBezTo>
                  <a:cubicBezTo>
                    <a:pt x="2206" y="1543"/>
                    <a:pt x="2207" y="1545"/>
                    <a:pt x="2209" y="1546"/>
                  </a:cubicBezTo>
                  <a:cubicBezTo>
                    <a:pt x="2233" y="1559"/>
                    <a:pt x="2247" y="1583"/>
                    <a:pt x="2273" y="1594"/>
                  </a:cubicBezTo>
                  <a:cubicBezTo>
                    <a:pt x="2296" y="1604"/>
                    <a:pt x="2319" y="1609"/>
                    <a:pt x="2345" y="1609"/>
                  </a:cubicBezTo>
                  <a:cubicBezTo>
                    <a:pt x="2350" y="1609"/>
                    <a:pt x="2350" y="1602"/>
                    <a:pt x="2345" y="1601"/>
                  </a:cubicBezTo>
                  <a:cubicBezTo>
                    <a:pt x="2315" y="1599"/>
                    <a:pt x="2284" y="1589"/>
                    <a:pt x="2261" y="1569"/>
                  </a:cubicBezTo>
                  <a:cubicBezTo>
                    <a:pt x="2251" y="1561"/>
                    <a:pt x="2243" y="1550"/>
                    <a:pt x="2234" y="1541"/>
                  </a:cubicBezTo>
                  <a:cubicBezTo>
                    <a:pt x="2259" y="1540"/>
                    <a:pt x="2283" y="1537"/>
                    <a:pt x="2308" y="1533"/>
                  </a:cubicBezTo>
                  <a:cubicBezTo>
                    <a:pt x="2338" y="1527"/>
                    <a:pt x="2369" y="1521"/>
                    <a:pt x="2393" y="1502"/>
                  </a:cubicBezTo>
                  <a:cubicBezTo>
                    <a:pt x="2396" y="1500"/>
                    <a:pt x="2392" y="1495"/>
                    <a:pt x="2390" y="1497"/>
                  </a:cubicBezTo>
                  <a:cubicBezTo>
                    <a:pt x="2358" y="1520"/>
                    <a:pt x="2318" y="1518"/>
                    <a:pt x="2281" y="1521"/>
                  </a:cubicBezTo>
                  <a:cubicBezTo>
                    <a:pt x="2234" y="1525"/>
                    <a:pt x="2190" y="1520"/>
                    <a:pt x="2144" y="1508"/>
                  </a:cubicBezTo>
                  <a:cubicBezTo>
                    <a:pt x="2102" y="1496"/>
                    <a:pt x="2050" y="1489"/>
                    <a:pt x="2014" y="1464"/>
                  </a:cubicBezTo>
                  <a:cubicBezTo>
                    <a:pt x="2004" y="1456"/>
                    <a:pt x="1995" y="1448"/>
                    <a:pt x="1986" y="1440"/>
                  </a:cubicBezTo>
                  <a:cubicBezTo>
                    <a:pt x="2040" y="1440"/>
                    <a:pt x="2095" y="1436"/>
                    <a:pt x="2146" y="1428"/>
                  </a:cubicBezTo>
                  <a:cubicBezTo>
                    <a:pt x="2171" y="1423"/>
                    <a:pt x="2194" y="1417"/>
                    <a:pt x="2216" y="1408"/>
                  </a:cubicBezTo>
                  <a:cubicBezTo>
                    <a:pt x="2247" y="1411"/>
                    <a:pt x="2276" y="1403"/>
                    <a:pt x="2306" y="1399"/>
                  </a:cubicBezTo>
                  <a:cubicBezTo>
                    <a:pt x="2341" y="1394"/>
                    <a:pt x="2374" y="1405"/>
                    <a:pt x="2409" y="1401"/>
                  </a:cubicBezTo>
                  <a:cubicBezTo>
                    <a:pt x="2412" y="1401"/>
                    <a:pt x="2413" y="1396"/>
                    <a:pt x="2409" y="1395"/>
                  </a:cubicBezTo>
                  <a:close/>
                </a:path>
              </a:pathLst>
            </a:custGeom>
            <a:solidFill>
              <a:schemeClr val="bg2">
                <a:lumMod val="65000"/>
              </a:schemeClr>
            </a:solidFill>
            <a:ln>
              <a:noFill/>
            </a:ln>
          </p:spPr>
          <p:txBody>
            <a:bodyPr vert="horz" wrap="square" lIns="91440" tIns="45720" rIns="91440" bIns="45720" numCol="1" anchor="t" anchorCtr="0" compatLnSpc="1">
              <a:prstTxWarp prst="textNoShape">
                <a:avLst/>
              </a:prstTxWarp>
            </a:bodyPr>
            <a:lstStyle/>
            <a:p>
              <a:endParaRPr lang="id-ID"/>
            </a:p>
          </p:txBody>
        </p:sp>
      </p:grpSp>
      <p:graphicFrame>
        <p:nvGraphicFramePr>
          <p:cNvPr id="11" name="Chart 10">
            <a:extLst>
              <a:ext uri="{FF2B5EF4-FFF2-40B4-BE49-F238E27FC236}">
                <a16:creationId xmlns:a16="http://schemas.microsoft.com/office/drawing/2014/main" id="{4B9079FA-B79B-430A-8C44-3BD098655890}"/>
              </a:ext>
            </a:extLst>
          </p:cNvPr>
          <p:cNvGraphicFramePr/>
          <p:nvPr>
            <p:extLst>
              <p:ext uri="{D42A27DB-BD31-4B8C-83A1-F6EECF244321}">
                <p14:modId xmlns:p14="http://schemas.microsoft.com/office/powerpoint/2010/main" val="4084738704"/>
              </p:ext>
            </p:extLst>
          </p:nvPr>
        </p:nvGraphicFramePr>
        <p:xfrm>
          <a:off x="5970893" y="3760838"/>
          <a:ext cx="5522020" cy="2065159"/>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834AB3E6-14F2-4B7C-932D-282E9597EB26}"/>
              </a:ext>
            </a:extLst>
          </p:cNvPr>
          <p:cNvSpPr txBox="1"/>
          <p:nvPr/>
        </p:nvSpPr>
        <p:spPr>
          <a:xfrm>
            <a:off x="5970893"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Passive Smoker</a:t>
            </a:r>
          </a:p>
          <a:p>
            <a:pPr>
              <a:lnSpc>
                <a:spcPct val="80000"/>
              </a:lnSpc>
            </a:pPr>
            <a:r>
              <a:rPr lang="id-ID" sz="3000" dirty="0">
                <a:solidFill>
                  <a:schemeClr val="bg1"/>
                </a:solidFill>
                <a:latin typeface="Nexa Bold" panose="02000000000000000000" pitchFamily="50" charset="0"/>
              </a:rPr>
              <a:t>Infographic Slide</a:t>
            </a:r>
          </a:p>
        </p:txBody>
      </p:sp>
      <p:grpSp>
        <p:nvGrpSpPr>
          <p:cNvPr id="13" name="Group 12">
            <a:extLst>
              <a:ext uri="{FF2B5EF4-FFF2-40B4-BE49-F238E27FC236}">
                <a16:creationId xmlns:a16="http://schemas.microsoft.com/office/drawing/2014/main" id="{27835190-51FB-42C8-A3A3-F42201E774DB}"/>
              </a:ext>
            </a:extLst>
          </p:cNvPr>
          <p:cNvGrpSpPr/>
          <p:nvPr/>
        </p:nvGrpSpPr>
        <p:grpSpPr>
          <a:xfrm>
            <a:off x="6075070" y="1504429"/>
            <a:ext cx="3047731" cy="238770"/>
            <a:chOff x="619226" y="1181629"/>
            <a:chExt cx="3047731" cy="238770"/>
          </a:xfrm>
        </p:grpSpPr>
        <p:sp>
          <p:nvSpPr>
            <p:cNvPr id="14" name="Rectangle 13">
              <a:extLst>
                <a:ext uri="{FF2B5EF4-FFF2-40B4-BE49-F238E27FC236}">
                  <a16:creationId xmlns:a16="http://schemas.microsoft.com/office/drawing/2014/main" id="{C62FD848-CC0D-4996-AC86-D161F10A5103}"/>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CD76BDAA-374C-4266-B616-3611FE3886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6" name="Text Placeholder 4">
            <a:extLst>
              <a:ext uri="{FF2B5EF4-FFF2-40B4-BE49-F238E27FC236}">
                <a16:creationId xmlns:a16="http://schemas.microsoft.com/office/drawing/2014/main" id="{F0950A87-9C64-4200-9934-18D0DB79DCC1}"/>
              </a:ext>
            </a:extLst>
          </p:cNvPr>
          <p:cNvSpPr txBox="1">
            <a:spLocks/>
          </p:cNvSpPr>
          <p:nvPr/>
        </p:nvSpPr>
        <p:spPr>
          <a:xfrm>
            <a:off x="5970893"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7" name="Group 16">
            <a:extLst>
              <a:ext uri="{FF2B5EF4-FFF2-40B4-BE49-F238E27FC236}">
                <a16:creationId xmlns:a16="http://schemas.microsoft.com/office/drawing/2014/main" id="{BD38342C-65D4-44FE-86C6-AA85307CF67F}"/>
              </a:ext>
            </a:extLst>
          </p:cNvPr>
          <p:cNvGrpSpPr/>
          <p:nvPr/>
        </p:nvGrpSpPr>
        <p:grpSpPr>
          <a:xfrm>
            <a:off x="4069117" y="4151790"/>
            <a:ext cx="3215209" cy="1903950"/>
            <a:chOff x="4069117" y="4151790"/>
            <a:chExt cx="3215209" cy="1903950"/>
          </a:xfrm>
        </p:grpSpPr>
        <p:grpSp>
          <p:nvGrpSpPr>
            <p:cNvPr id="27" name="Group 26">
              <a:extLst>
                <a:ext uri="{FF2B5EF4-FFF2-40B4-BE49-F238E27FC236}">
                  <a16:creationId xmlns:a16="http://schemas.microsoft.com/office/drawing/2014/main" id="{3FED2703-25D7-4A0F-9CE8-70015EAE94BF}"/>
                </a:ext>
              </a:extLst>
            </p:cNvPr>
            <p:cNvGrpSpPr/>
            <p:nvPr/>
          </p:nvGrpSpPr>
          <p:grpSpPr>
            <a:xfrm rot="10800000">
              <a:off x="4069117" y="4151790"/>
              <a:ext cx="3215209" cy="1903950"/>
              <a:chOff x="-964887" y="175562"/>
              <a:chExt cx="2386840" cy="2228094"/>
            </a:xfrm>
            <a:effectLst>
              <a:outerShdw blurRad="546100" dist="38100" dir="5400000" algn="t" rotWithShape="0">
                <a:prstClr val="black">
                  <a:alpha val="40000"/>
                </a:prstClr>
              </a:outerShdw>
            </a:effectLst>
          </p:grpSpPr>
          <p:sp>
            <p:nvSpPr>
              <p:cNvPr id="25" name="Rectangle: Rounded Corners 24">
                <a:extLst>
                  <a:ext uri="{FF2B5EF4-FFF2-40B4-BE49-F238E27FC236}">
                    <a16:creationId xmlns:a16="http://schemas.microsoft.com/office/drawing/2014/main" id="{2D8029CB-E9AD-4436-B8D3-CF99A84D3E4B}"/>
                  </a:ext>
                </a:extLst>
              </p:cNvPr>
              <p:cNvSpPr/>
              <p:nvPr/>
            </p:nvSpPr>
            <p:spPr>
              <a:xfrm>
                <a:off x="-964887" y="175562"/>
                <a:ext cx="2386840" cy="1962685"/>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Isosceles Triangle 25">
                <a:extLst>
                  <a:ext uri="{FF2B5EF4-FFF2-40B4-BE49-F238E27FC236}">
                    <a16:creationId xmlns:a16="http://schemas.microsoft.com/office/drawing/2014/main" id="{E1432F64-1E08-4763-BBBC-494345393008}"/>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2" name="Group 21">
              <a:extLst>
                <a:ext uri="{FF2B5EF4-FFF2-40B4-BE49-F238E27FC236}">
                  <a16:creationId xmlns:a16="http://schemas.microsoft.com/office/drawing/2014/main" id="{033FB820-F239-4F09-A076-B16BED50A205}"/>
                </a:ext>
              </a:extLst>
            </p:cNvPr>
            <p:cNvGrpSpPr/>
            <p:nvPr/>
          </p:nvGrpSpPr>
          <p:grpSpPr>
            <a:xfrm>
              <a:off x="4444843" y="4401501"/>
              <a:ext cx="2192132" cy="1488006"/>
              <a:chOff x="754247" y="821384"/>
              <a:chExt cx="2192132" cy="1488006"/>
            </a:xfrm>
          </p:grpSpPr>
          <p:sp>
            <p:nvSpPr>
              <p:cNvPr id="23" name="Rectangle 22">
                <a:extLst>
                  <a:ext uri="{FF2B5EF4-FFF2-40B4-BE49-F238E27FC236}">
                    <a16:creationId xmlns:a16="http://schemas.microsoft.com/office/drawing/2014/main" id="{955EC38B-107A-440C-8E13-993733ACBC47}"/>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4" name="Rectangle 23">
                <a:extLst>
                  <a:ext uri="{FF2B5EF4-FFF2-40B4-BE49-F238E27FC236}">
                    <a16:creationId xmlns:a16="http://schemas.microsoft.com/office/drawing/2014/main" id="{504D3BF8-B3EC-4A05-82A6-2C35B9EDCC93}"/>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776589977"/>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 presetClass="entr" presetSubtype="4" decel="100000" fill="hold" nodeType="withEffect">
                                  <p:stCondLst>
                                    <p:cond delay="100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750" fill="hold"/>
                                        <p:tgtEl>
                                          <p:spTgt spid="17"/>
                                        </p:tgtEl>
                                        <p:attrNameLst>
                                          <p:attrName>ppt_x</p:attrName>
                                        </p:attrNameLst>
                                      </p:cBhvr>
                                      <p:tavLst>
                                        <p:tav tm="0">
                                          <p:val>
                                            <p:strVal val="#ppt_x"/>
                                          </p:val>
                                        </p:tav>
                                        <p:tav tm="100000">
                                          <p:val>
                                            <p:strVal val="#ppt_x"/>
                                          </p:val>
                                        </p:tav>
                                      </p:tavLst>
                                    </p:anim>
                                    <p:anim calcmode="lin" valueType="num">
                                      <p:cBhvr additive="base">
                                        <p:cTn id="14" dur="75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2" decel="10000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1+#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1+#ppt_w/2"/>
                                          </p:val>
                                        </p:tav>
                                        <p:tav tm="100000">
                                          <p:val>
                                            <p:strVal val="#ppt_x"/>
                                          </p:val>
                                        </p:tav>
                                      </p:tavLst>
                                    </p:anim>
                                    <p:anim calcmode="lin" valueType="num">
                                      <p:cBhvr additive="base">
                                        <p:cTn id="22" dur="10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2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1+#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30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1000" fill="hold"/>
                                        <p:tgtEl>
                                          <p:spTgt spid="11"/>
                                        </p:tgtEl>
                                        <p:attrNameLst>
                                          <p:attrName>ppt_x</p:attrName>
                                        </p:attrNameLst>
                                      </p:cBhvr>
                                      <p:tavLst>
                                        <p:tav tm="0">
                                          <p:val>
                                            <p:strVal val="1+#ppt_w/2"/>
                                          </p:val>
                                        </p:tav>
                                        <p:tav tm="100000">
                                          <p:val>
                                            <p:strVal val="#ppt_x"/>
                                          </p:val>
                                        </p:tav>
                                      </p:tavLst>
                                    </p:anim>
                                    <p:anim calcmode="lin" valueType="num">
                                      <p:cBhvr additive="base">
                                        <p:cTn id="30"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Graphic spid="11" grpId="0">
        <p:bldAsOne/>
      </p:bldGraphic>
      <p:bldP spid="12"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BE9390E-2CE8-4CD2-8E28-3AD082F1B5B0}"/>
              </a:ext>
            </a:extLst>
          </p:cNvPr>
          <p:cNvGrpSpPr/>
          <p:nvPr/>
        </p:nvGrpSpPr>
        <p:grpSpPr>
          <a:xfrm>
            <a:off x="4449192" y="2277782"/>
            <a:ext cx="4232073" cy="3352798"/>
            <a:chOff x="2817813" y="1824038"/>
            <a:chExt cx="5929313" cy="4697413"/>
          </a:xfrm>
        </p:grpSpPr>
        <p:sp>
          <p:nvSpPr>
            <p:cNvPr id="3" name="Freeform 5">
              <a:extLst>
                <a:ext uri="{FF2B5EF4-FFF2-40B4-BE49-F238E27FC236}">
                  <a16:creationId xmlns:a16="http://schemas.microsoft.com/office/drawing/2014/main" id="{9087A114-89C1-407D-B40E-A21E628986D0}"/>
                </a:ext>
              </a:extLst>
            </p:cNvPr>
            <p:cNvSpPr>
              <a:spLocks/>
            </p:cNvSpPr>
            <p:nvPr/>
          </p:nvSpPr>
          <p:spPr bwMode="auto">
            <a:xfrm>
              <a:off x="2851151" y="3173413"/>
              <a:ext cx="5864225" cy="3292475"/>
            </a:xfrm>
            <a:custGeom>
              <a:avLst/>
              <a:gdLst>
                <a:gd name="T0" fmla="*/ 0 w 2432"/>
                <a:gd name="T1" fmla="*/ 364 h 1365"/>
                <a:gd name="T2" fmla="*/ 463 w 2432"/>
                <a:gd name="T3" fmla="*/ 1362 h 1365"/>
                <a:gd name="T4" fmla="*/ 942 w 2432"/>
                <a:gd name="T5" fmla="*/ 1176 h 1365"/>
                <a:gd name="T6" fmla="*/ 917 w 2432"/>
                <a:gd name="T7" fmla="*/ 1059 h 1365"/>
                <a:gd name="T8" fmla="*/ 900 w 2432"/>
                <a:gd name="T9" fmla="*/ 947 h 1365"/>
                <a:gd name="T10" fmla="*/ 933 w 2432"/>
                <a:gd name="T11" fmla="*/ 1094 h 1365"/>
                <a:gd name="T12" fmla="*/ 968 w 2432"/>
                <a:gd name="T13" fmla="*/ 1280 h 1365"/>
                <a:gd name="T14" fmla="*/ 955 w 2432"/>
                <a:gd name="T15" fmla="*/ 1177 h 1365"/>
                <a:gd name="T16" fmla="*/ 902 w 2432"/>
                <a:gd name="T17" fmla="*/ 854 h 1365"/>
                <a:gd name="T18" fmla="*/ 906 w 2432"/>
                <a:gd name="T19" fmla="*/ 879 h 1365"/>
                <a:gd name="T20" fmla="*/ 925 w 2432"/>
                <a:gd name="T21" fmla="*/ 1021 h 1365"/>
                <a:gd name="T22" fmla="*/ 944 w 2432"/>
                <a:gd name="T23" fmla="*/ 1106 h 1365"/>
                <a:gd name="T24" fmla="*/ 986 w 2432"/>
                <a:gd name="T25" fmla="*/ 1278 h 1365"/>
                <a:gd name="T26" fmla="*/ 973 w 2432"/>
                <a:gd name="T27" fmla="*/ 1187 h 1365"/>
                <a:gd name="T28" fmla="*/ 1018 w 2432"/>
                <a:gd name="T29" fmla="*/ 1273 h 1365"/>
                <a:gd name="T30" fmla="*/ 998 w 2432"/>
                <a:gd name="T31" fmla="*/ 1229 h 1365"/>
                <a:gd name="T32" fmla="*/ 949 w 2432"/>
                <a:gd name="T33" fmla="*/ 1108 h 1365"/>
                <a:gd name="T34" fmla="*/ 927 w 2432"/>
                <a:gd name="T35" fmla="*/ 1009 h 1365"/>
                <a:gd name="T36" fmla="*/ 932 w 2432"/>
                <a:gd name="T37" fmla="*/ 939 h 1365"/>
                <a:gd name="T38" fmla="*/ 950 w 2432"/>
                <a:gd name="T39" fmla="*/ 1068 h 1365"/>
                <a:gd name="T40" fmla="*/ 970 w 2432"/>
                <a:gd name="T41" fmla="*/ 1145 h 1365"/>
                <a:gd name="T42" fmla="*/ 1013 w 2432"/>
                <a:gd name="T43" fmla="*/ 1244 h 1365"/>
                <a:gd name="T44" fmla="*/ 1447 w 2432"/>
                <a:gd name="T45" fmla="*/ 1244 h 1365"/>
                <a:gd name="T46" fmla="*/ 1490 w 2432"/>
                <a:gd name="T47" fmla="*/ 1145 h 1365"/>
                <a:gd name="T48" fmla="*/ 1511 w 2432"/>
                <a:gd name="T49" fmla="*/ 1068 h 1365"/>
                <a:gd name="T50" fmla="*/ 1525 w 2432"/>
                <a:gd name="T51" fmla="*/ 975 h 1365"/>
                <a:gd name="T52" fmla="*/ 1505 w 2432"/>
                <a:gd name="T53" fmla="*/ 1110 h 1365"/>
                <a:gd name="T54" fmla="*/ 1454 w 2432"/>
                <a:gd name="T55" fmla="*/ 1232 h 1365"/>
                <a:gd name="T56" fmla="*/ 1438 w 2432"/>
                <a:gd name="T57" fmla="*/ 1273 h 1365"/>
                <a:gd name="T58" fmla="*/ 1483 w 2432"/>
                <a:gd name="T59" fmla="*/ 1182 h 1365"/>
                <a:gd name="T60" fmla="*/ 1495 w 2432"/>
                <a:gd name="T61" fmla="*/ 1172 h 1365"/>
                <a:gd name="T62" fmla="*/ 1476 w 2432"/>
                <a:gd name="T63" fmla="*/ 1264 h 1365"/>
                <a:gd name="T64" fmla="*/ 1491 w 2432"/>
                <a:gd name="T65" fmla="*/ 1206 h 1365"/>
                <a:gd name="T66" fmla="*/ 1493 w 2432"/>
                <a:gd name="T67" fmla="*/ 1275 h 1365"/>
                <a:gd name="T68" fmla="*/ 1499 w 2432"/>
                <a:gd name="T69" fmla="*/ 1175 h 1365"/>
                <a:gd name="T70" fmla="*/ 1533 w 2432"/>
                <a:gd name="T71" fmla="*/ 1040 h 1365"/>
                <a:gd name="T72" fmla="*/ 1548 w 2432"/>
                <a:gd name="T73" fmla="*/ 976 h 1365"/>
                <a:gd name="T74" fmla="*/ 1543 w 2432"/>
                <a:gd name="T75" fmla="*/ 1059 h 1365"/>
                <a:gd name="T76" fmla="*/ 1518 w 2432"/>
                <a:gd name="T77" fmla="*/ 1176 h 1365"/>
                <a:gd name="T78" fmla="*/ 2003 w 2432"/>
                <a:gd name="T79" fmla="*/ 1365 h 1365"/>
                <a:gd name="T80" fmla="*/ 2432 w 2432"/>
                <a:gd name="T81" fmla="*/ 379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32" h="1365">
                  <a:moveTo>
                    <a:pt x="1206" y="0"/>
                  </a:moveTo>
                  <a:cubicBezTo>
                    <a:pt x="721" y="0"/>
                    <a:pt x="287" y="142"/>
                    <a:pt x="0" y="364"/>
                  </a:cubicBezTo>
                  <a:cubicBezTo>
                    <a:pt x="104" y="511"/>
                    <a:pt x="214" y="711"/>
                    <a:pt x="311" y="938"/>
                  </a:cubicBezTo>
                  <a:cubicBezTo>
                    <a:pt x="375" y="1086"/>
                    <a:pt x="426" y="1231"/>
                    <a:pt x="463" y="1362"/>
                  </a:cubicBezTo>
                  <a:cubicBezTo>
                    <a:pt x="587" y="1308"/>
                    <a:pt x="761" y="1268"/>
                    <a:pt x="962" y="1248"/>
                  </a:cubicBezTo>
                  <a:cubicBezTo>
                    <a:pt x="958" y="1236"/>
                    <a:pt x="951" y="1211"/>
                    <a:pt x="942" y="1176"/>
                  </a:cubicBezTo>
                  <a:cubicBezTo>
                    <a:pt x="939" y="1166"/>
                    <a:pt x="937" y="1154"/>
                    <a:pt x="934" y="1142"/>
                  </a:cubicBezTo>
                  <a:cubicBezTo>
                    <a:pt x="928" y="1118"/>
                    <a:pt x="922" y="1090"/>
                    <a:pt x="917" y="1059"/>
                  </a:cubicBezTo>
                  <a:cubicBezTo>
                    <a:pt x="912" y="1031"/>
                    <a:pt x="907" y="1001"/>
                    <a:pt x="903" y="969"/>
                  </a:cubicBezTo>
                  <a:cubicBezTo>
                    <a:pt x="902" y="961"/>
                    <a:pt x="901" y="954"/>
                    <a:pt x="900" y="947"/>
                  </a:cubicBezTo>
                  <a:cubicBezTo>
                    <a:pt x="902" y="946"/>
                    <a:pt x="904" y="945"/>
                    <a:pt x="906" y="944"/>
                  </a:cubicBezTo>
                  <a:cubicBezTo>
                    <a:pt x="913" y="994"/>
                    <a:pt x="922" y="1044"/>
                    <a:pt x="933" y="1094"/>
                  </a:cubicBezTo>
                  <a:cubicBezTo>
                    <a:pt x="939" y="1125"/>
                    <a:pt x="946" y="1156"/>
                    <a:pt x="953" y="1187"/>
                  </a:cubicBezTo>
                  <a:cubicBezTo>
                    <a:pt x="959" y="1218"/>
                    <a:pt x="963" y="1249"/>
                    <a:pt x="968" y="1280"/>
                  </a:cubicBezTo>
                  <a:cubicBezTo>
                    <a:pt x="969" y="1283"/>
                    <a:pt x="973" y="1282"/>
                    <a:pt x="972" y="1279"/>
                  </a:cubicBezTo>
                  <a:cubicBezTo>
                    <a:pt x="967" y="1245"/>
                    <a:pt x="962" y="1211"/>
                    <a:pt x="955" y="1177"/>
                  </a:cubicBezTo>
                  <a:cubicBezTo>
                    <a:pt x="948" y="1142"/>
                    <a:pt x="940" y="1107"/>
                    <a:pt x="933" y="1072"/>
                  </a:cubicBezTo>
                  <a:cubicBezTo>
                    <a:pt x="917" y="1000"/>
                    <a:pt x="907" y="927"/>
                    <a:pt x="902" y="854"/>
                  </a:cubicBezTo>
                  <a:cubicBezTo>
                    <a:pt x="898" y="782"/>
                    <a:pt x="907" y="713"/>
                    <a:pt x="927" y="644"/>
                  </a:cubicBezTo>
                  <a:cubicBezTo>
                    <a:pt x="909" y="721"/>
                    <a:pt x="901" y="801"/>
                    <a:pt x="906" y="879"/>
                  </a:cubicBezTo>
                  <a:cubicBezTo>
                    <a:pt x="907" y="911"/>
                    <a:pt x="912" y="944"/>
                    <a:pt x="918" y="976"/>
                  </a:cubicBezTo>
                  <a:cubicBezTo>
                    <a:pt x="920" y="991"/>
                    <a:pt x="922" y="1006"/>
                    <a:pt x="925" y="1021"/>
                  </a:cubicBezTo>
                  <a:cubicBezTo>
                    <a:pt x="929" y="1047"/>
                    <a:pt x="934" y="1072"/>
                    <a:pt x="941" y="1098"/>
                  </a:cubicBezTo>
                  <a:cubicBezTo>
                    <a:pt x="942" y="1100"/>
                    <a:pt x="943" y="1103"/>
                    <a:pt x="944" y="1106"/>
                  </a:cubicBezTo>
                  <a:cubicBezTo>
                    <a:pt x="959" y="1162"/>
                    <a:pt x="979" y="1219"/>
                    <a:pt x="981" y="1278"/>
                  </a:cubicBezTo>
                  <a:cubicBezTo>
                    <a:pt x="982" y="1281"/>
                    <a:pt x="986" y="1281"/>
                    <a:pt x="986" y="1278"/>
                  </a:cubicBezTo>
                  <a:cubicBezTo>
                    <a:pt x="984" y="1242"/>
                    <a:pt x="976" y="1207"/>
                    <a:pt x="967" y="1172"/>
                  </a:cubicBezTo>
                  <a:cubicBezTo>
                    <a:pt x="969" y="1177"/>
                    <a:pt x="971" y="1182"/>
                    <a:pt x="973" y="1187"/>
                  </a:cubicBezTo>
                  <a:cubicBezTo>
                    <a:pt x="980" y="1202"/>
                    <a:pt x="987" y="1217"/>
                    <a:pt x="994" y="1231"/>
                  </a:cubicBezTo>
                  <a:cubicBezTo>
                    <a:pt x="1001" y="1246"/>
                    <a:pt x="1010" y="1259"/>
                    <a:pt x="1018" y="1273"/>
                  </a:cubicBezTo>
                  <a:cubicBezTo>
                    <a:pt x="1019" y="1276"/>
                    <a:pt x="1023" y="1274"/>
                    <a:pt x="1022" y="1271"/>
                  </a:cubicBezTo>
                  <a:cubicBezTo>
                    <a:pt x="1014" y="1257"/>
                    <a:pt x="1005" y="1244"/>
                    <a:pt x="998" y="1229"/>
                  </a:cubicBezTo>
                  <a:cubicBezTo>
                    <a:pt x="990" y="1213"/>
                    <a:pt x="982" y="1197"/>
                    <a:pt x="975" y="1181"/>
                  </a:cubicBezTo>
                  <a:cubicBezTo>
                    <a:pt x="965" y="1157"/>
                    <a:pt x="956" y="1133"/>
                    <a:pt x="949" y="1108"/>
                  </a:cubicBezTo>
                  <a:cubicBezTo>
                    <a:pt x="946" y="1098"/>
                    <a:pt x="944" y="1089"/>
                    <a:pt x="941" y="1079"/>
                  </a:cubicBezTo>
                  <a:cubicBezTo>
                    <a:pt x="936" y="1056"/>
                    <a:pt x="931" y="1032"/>
                    <a:pt x="927" y="1009"/>
                  </a:cubicBezTo>
                  <a:cubicBezTo>
                    <a:pt x="924" y="986"/>
                    <a:pt x="922" y="963"/>
                    <a:pt x="921" y="940"/>
                  </a:cubicBezTo>
                  <a:cubicBezTo>
                    <a:pt x="925" y="939"/>
                    <a:pt x="928" y="939"/>
                    <a:pt x="932" y="939"/>
                  </a:cubicBezTo>
                  <a:cubicBezTo>
                    <a:pt x="934" y="963"/>
                    <a:pt x="937" y="988"/>
                    <a:pt x="940" y="1011"/>
                  </a:cubicBezTo>
                  <a:cubicBezTo>
                    <a:pt x="943" y="1031"/>
                    <a:pt x="946" y="1050"/>
                    <a:pt x="950" y="1068"/>
                  </a:cubicBezTo>
                  <a:cubicBezTo>
                    <a:pt x="953" y="1088"/>
                    <a:pt x="958" y="1106"/>
                    <a:pt x="962" y="1121"/>
                  </a:cubicBezTo>
                  <a:cubicBezTo>
                    <a:pt x="965" y="1129"/>
                    <a:pt x="968" y="1137"/>
                    <a:pt x="970" y="1145"/>
                  </a:cubicBezTo>
                  <a:cubicBezTo>
                    <a:pt x="974" y="1154"/>
                    <a:pt x="977" y="1164"/>
                    <a:pt x="980" y="1172"/>
                  </a:cubicBezTo>
                  <a:cubicBezTo>
                    <a:pt x="994" y="1208"/>
                    <a:pt x="1006" y="1231"/>
                    <a:pt x="1013" y="1244"/>
                  </a:cubicBezTo>
                  <a:cubicBezTo>
                    <a:pt x="1083" y="1239"/>
                    <a:pt x="1155" y="1236"/>
                    <a:pt x="1230" y="1236"/>
                  </a:cubicBezTo>
                  <a:cubicBezTo>
                    <a:pt x="1305" y="1236"/>
                    <a:pt x="1378" y="1239"/>
                    <a:pt x="1447" y="1244"/>
                  </a:cubicBezTo>
                  <a:cubicBezTo>
                    <a:pt x="1454" y="1231"/>
                    <a:pt x="1466" y="1208"/>
                    <a:pt x="1480" y="1172"/>
                  </a:cubicBezTo>
                  <a:cubicBezTo>
                    <a:pt x="1483" y="1164"/>
                    <a:pt x="1487" y="1154"/>
                    <a:pt x="1490" y="1145"/>
                  </a:cubicBezTo>
                  <a:cubicBezTo>
                    <a:pt x="1493" y="1137"/>
                    <a:pt x="1495" y="1129"/>
                    <a:pt x="1498" y="1121"/>
                  </a:cubicBezTo>
                  <a:cubicBezTo>
                    <a:pt x="1503" y="1106"/>
                    <a:pt x="1507" y="1088"/>
                    <a:pt x="1511" y="1068"/>
                  </a:cubicBezTo>
                  <a:cubicBezTo>
                    <a:pt x="1514" y="1050"/>
                    <a:pt x="1517" y="1031"/>
                    <a:pt x="1520" y="1011"/>
                  </a:cubicBezTo>
                  <a:cubicBezTo>
                    <a:pt x="1522" y="999"/>
                    <a:pt x="1523" y="987"/>
                    <a:pt x="1525" y="975"/>
                  </a:cubicBezTo>
                  <a:cubicBezTo>
                    <a:pt x="1528" y="975"/>
                    <a:pt x="1532" y="976"/>
                    <a:pt x="1536" y="977"/>
                  </a:cubicBezTo>
                  <a:cubicBezTo>
                    <a:pt x="1531" y="1023"/>
                    <a:pt x="1520" y="1067"/>
                    <a:pt x="1505" y="1110"/>
                  </a:cubicBezTo>
                  <a:cubicBezTo>
                    <a:pt x="1496" y="1139"/>
                    <a:pt x="1485" y="1167"/>
                    <a:pt x="1472" y="1195"/>
                  </a:cubicBezTo>
                  <a:cubicBezTo>
                    <a:pt x="1467" y="1207"/>
                    <a:pt x="1461" y="1220"/>
                    <a:pt x="1454" y="1232"/>
                  </a:cubicBezTo>
                  <a:cubicBezTo>
                    <a:pt x="1448" y="1245"/>
                    <a:pt x="1442" y="1259"/>
                    <a:pt x="1434" y="1271"/>
                  </a:cubicBezTo>
                  <a:cubicBezTo>
                    <a:pt x="1433" y="1273"/>
                    <a:pt x="1437" y="1276"/>
                    <a:pt x="1438" y="1273"/>
                  </a:cubicBezTo>
                  <a:cubicBezTo>
                    <a:pt x="1447" y="1260"/>
                    <a:pt x="1453" y="1245"/>
                    <a:pt x="1460" y="1230"/>
                  </a:cubicBezTo>
                  <a:cubicBezTo>
                    <a:pt x="1468" y="1215"/>
                    <a:pt x="1476" y="1198"/>
                    <a:pt x="1483" y="1182"/>
                  </a:cubicBezTo>
                  <a:cubicBezTo>
                    <a:pt x="1490" y="1164"/>
                    <a:pt x="1497" y="1147"/>
                    <a:pt x="1503" y="1129"/>
                  </a:cubicBezTo>
                  <a:cubicBezTo>
                    <a:pt x="1500" y="1143"/>
                    <a:pt x="1497" y="1158"/>
                    <a:pt x="1495" y="1172"/>
                  </a:cubicBezTo>
                  <a:cubicBezTo>
                    <a:pt x="1487" y="1202"/>
                    <a:pt x="1479" y="1232"/>
                    <a:pt x="1472" y="1263"/>
                  </a:cubicBezTo>
                  <a:cubicBezTo>
                    <a:pt x="1471" y="1265"/>
                    <a:pt x="1475" y="1267"/>
                    <a:pt x="1476" y="1264"/>
                  </a:cubicBezTo>
                  <a:cubicBezTo>
                    <a:pt x="1481" y="1243"/>
                    <a:pt x="1486" y="1223"/>
                    <a:pt x="1492" y="1203"/>
                  </a:cubicBezTo>
                  <a:cubicBezTo>
                    <a:pt x="1492" y="1204"/>
                    <a:pt x="1491" y="1205"/>
                    <a:pt x="1491" y="1206"/>
                  </a:cubicBezTo>
                  <a:cubicBezTo>
                    <a:pt x="1490" y="1229"/>
                    <a:pt x="1488" y="1252"/>
                    <a:pt x="1488" y="1275"/>
                  </a:cubicBezTo>
                  <a:cubicBezTo>
                    <a:pt x="1488" y="1278"/>
                    <a:pt x="1493" y="1278"/>
                    <a:pt x="1493" y="1275"/>
                  </a:cubicBezTo>
                  <a:cubicBezTo>
                    <a:pt x="1493" y="1255"/>
                    <a:pt x="1495" y="1234"/>
                    <a:pt x="1496" y="1214"/>
                  </a:cubicBezTo>
                  <a:cubicBezTo>
                    <a:pt x="1496" y="1201"/>
                    <a:pt x="1497" y="1188"/>
                    <a:pt x="1499" y="1175"/>
                  </a:cubicBezTo>
                  <a:cubicBezTo>
                    <a:pt x="1510" y="1134"/>
                    <a:pt x="1520" y="1093"/>
                    <a:pt x="1530" y="1052"/>
                  </a:cubicBezTo>
                  <a:cubicBezTo>
                    <a:pt x="1531" y="1048"/>
                    <a:pt x="1532" y="1044"/>
                    <a:pt x="1533" y="1040"/>
                  </a:cubicBezTo>
                  <a:cubicBezTo>
                    <a:pt x="1535" y="1031"/>
                    <a:pt x="1538" y="1023"/>
                    <a:pt x="1540" y="1014"/>
                  </a:cubicBezTo>
                  <a:cubicBezTo>
                    <a:pt x="1543" y="1001"/>
                    <a:pt x="1546" y="989"/>
                    <a:pt x="1548" y="976"/>
                  </a:cubicBezTo>
                  <a:cubicBezTo>
                    <a:pt x="1551" y="975"/>
                    <a:pt x="1554" y="975"/>
                    <a:pt x="1557" y="974"/>
                  </a:cubicBezTo>
                  <a:cubicBezTo>
                    <a:pt x="1553" y="1004"/>
                    <a:pt x="1548" y="1033"/>
                    <a:pt x="1543" y="1059"/>
                  </a:cubicBezTo>
                  <a:cubicBezTo>
                    <a:pt x="1538" y="1090"/>
                    <a:pt x="1532" y="1118"/>
                    <a:pt x="1526" y="1142"/>
                  </a:cubicBezTo>
                  <a:cubicBezTo>
                    <a:pt x="1524" y="1154"/>
                    <a:pt x="1521" y="1166"/>
                    <a:pt x="1518" y="1176"/>
                  </a:cubicBezTo>
                  <a:cubicBezTo>
                    <a:pt x="1510" y="1211"/>
                    <a:pt x="1502" y="1236"/>
                    <a:pt x="1498" y="1248"/>
                  </a:cubicBezTo>
                  <a:cubicBezTo>
                    <a:pt x="1703" y="1268"/>
                    <a:pt x="1880" y="1310"/>
                    <a:pt x="2003" y="1365"/>
                  </a:cubicBezTo>
                  <a:cubicBezTo>
                    <a:pt x="2038" y="1234"/>
                    <a:pt x="2085" y="1091"/>
                    <a:pt x="2144" y="943"/>
                  </a:cubicBezTo>
                  <a:cubicBezTo>
                    <a:pt x="2233" y="722"/>
                    <a:pt x="2334" y="527"/>
                    <a:pt x="2432" y="379"/>
                  </a:cubicBezTo>
                  <a:cubicBezTo>
                    <a:pt x="2145" y="148"/>
                    <a:pt x="1703" y="0"/>
                    <a:pt x="1206" y="0"/>
                  </a:cubicBezTo>
                  <a:close/>
                </a:path>
              </a:pathLst>
            </a:custGeom>
            <a:solidFill>
              <a:srgbClr val="D7C0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6">
              <a:extLst>
                <a:ext uri="{FF2B5EF4-FFF2-40B4-BE49-F238E27FC236}">
                  <a16:creationId xmlns:a16="http://schemas.microsoft.com/office/drawing/2014/main" id="{F34890EF-6F61-47BC-9F16-287675D95890}"/>
                </a:ext>
              </a:extLst>
            </p:cNvPr>
            <p:cNvSpPr>
              <a:spLocks noEditPoints="1"/>
            </p:cNvSpPr>
            <p:nvPr/>
          </p:nvSpPr>
          <p:spPr bwMode="auto">
            <a:xfrm>
              <a:off x="2817813" y="3159126"/>
              <a:ext cx="5929313" cy="3349625"/>
            </a:xfrm>
            <a:custGeom>
              <a:avLst/>
              <a:gdLst>
                <a:gd name="T0" fmla="*/ 2013 w 2459"/>
                <a:gd name="T1" fmla="*/ 1384 h 1389"/>
                <a:gd name="T2" fmla="*/ 1517 w 2459"/>
                <a:gd name="T3" fmla="*/ 1285 h 1389"/>
                <a:gd name="T4" fmla="*/ 1498 w 2459"/>
                <a:gd name="T5" fmla="*/ 1296 h 1389"/>
                <a:gd name="T6" fmla="*/ 1492 w 2459"/>
                <a:gd name="T7" fmla="*/ 1285 h 1389"/>
                <a:gd name="T8" fmla="*/ 1476 w 2459"/>
                <a:gd name="T9" fmla="*/ 1270 h 1389"/>
                <a:gd name="T10" fmla="*/ 1477 w 2459"/>
                <a:gd name="T11" fmla="*/ 1259 h 1389"/>
                <a:gd name="T12" fmla="*/ 1449 w 2459"/>
                <a:gd name="T13" fmla="*/ 1294 h 1389"/>
                <a:gd name="T14" fmla="*/ 1440 w 2459"/>
                <a:gd name="T15" fmla="*/ 1275 h 1389"/>
                <a:gd name="T16" fmla="*/ 1037 w 2459"/>
                <a:gd name="T17" fmla="*/ 1263 h 1389"/>
                <a:gd name="T18" fmla="*/ 1044 w 2459"/>
                <a:gd name="T19" fmla="*/ 1289 h 1389"/>
                <a:gd name="T20" fmla="*/ 1023 w 2459"/>
                <a:gd name="T21" fmla="*/ 1288 h 1389"/>
                <a:gd name="T22" fmla="*/ 1008 w 2459"/>
                <a:gd name="T23" fmla="*/ 1262 h 1389"/>
                <a:gd name="T24" fmla="*/ 998 w 2459"/>
                <a:gd name="T25" fmla="*/ 1300 h 1389"/>
                <a:gd name="T26" fmla="*/ 986 w 2459"/>
                <a:gd name="T27" fmla="*/ 1302 h 1389"/>
                <a:gd name="T28" fmla="*/ 968 w 2459"/>
                <a:gd name="T29" fmla="*/ 1269 h 1389"/>
                <a:gd name="T30" fmla="*/ 471 w 2459"/>
                <a:gd name="T31" fmla="*/ 1386 h 1389"/>
                <a:gd name="T32" fmla="*/ 316 w 2459"/>
                <a:gd name="T33" fmla="*/ 952 h 1389"/>
                <a:gd name="T34" fmla="*/ 0 w 2459"/>
                <a:gd name="T35" fmla="*/ 372 h 1389"/>
                <a:gd name="T36" fmla="*/ 1220 w 2459"/>
                <a:gd name="T37" fmla="*/ 0 h 1389"/>
                <a:gd name="T38" fmla="*/ 2459 w 2459"/>
                <a:gd name="T39" fmla="*/ 387 h 1389"/>
                <a:gd name="T40" fmla="*/ 2167 w 2459"/>
                <a:gd name="T41" fmla="*/ 957 h 1389"/>
                <a:gd name="T42" fmla="*/ 2024 w 2459"/>
                <a:gd name="T43" fmla="*/ 1389 h 1389"/>
                <a:gd name="T44" fmla="*/ 2011 w 2459"/>
                <a:gd name="T45" fmla="*/ 1361 h 1389"/>
                <a:gd name="T46" fmla="*/ 2432 w 2459"/>
                <a:gd name="T47" fmla="*/ 391 h 1389"/>
                <a:gd name="T48" fmla="*/ 28 w 2459"/>
                <a:gd name="T49" fmla="*/ 376 h 1389"/>
                <a:gd name="T50" fmla="*/ 484 w 2459"/>
                <a:gd name="T51" fmla="*/ 1359 h 1389"/>
                <a:gd name="T52" fmla="*/ 946 w 2459"/>
                <a:gd name="T53" fmla="*/ 1189 h 1389"/>
                <a:gd name="T54" fmla="*/ 921 w 2459"/>
                <a:gd name="T55" fmla="*/ 1071 h 1389"/>
                <a:gd name="T56" fmla="*/ 904 w 2459"/>
                <a:gd name="T57" fmla="*/ 958 h 1389"/>
                <a:gd name="T58" fmla="*/ 910 w 2459"/>
                <a:gd name="T59" fmla="*/ 948 h 1389"/>
                <a:gd name="T60" fmla="*/ 906 w 2459"/>
                <a:gd name="T61" fmla="*/ 865 h 1389"/>
                <a:gd name="T62" fmla="*/ 951 w 2459"/>
                <a:gd name="T63" fmla="*/ 657 h 1389"/>
                <a:gd name="T64" fmla="*/ 935 w 2459"/>
                <a:gd name="T65" fmla="*/ 940 h 1389"/>
                <a:gd name="T66" fmla="*/ 955 w 2459"/>
                <a:gd name="T67" fmla="*/ 938 h 1389"/>
                <a:gd name="T68" fmla="*/ 964 w 2459"/>
                <a:gd name="T69" fmla="*/ 1020 h 1389"/>
                <a:gd name="T70" fmla="*/ 986 w 2459"/>
                <a:gd name="T71" fmla="*/ 1128 h 1389"/>
                <a:gd name="T72" fmla="*/ 1004 w 2459"/>
                <a:gd name="T73" fmla="*/ 1178 h 1389"/>
                <a:gd name="T74" fmla="*/ 1456 w 2459"/>
                <a:gd name="T75" fmla="*/ 1244 h 1389"/>
                <a:gd name="T76" fmla="*/ 1495 w 2459"/>
                <a:gd name="T77" fmla="*/ 1151 h 1389"/>
                <a:gd name="T78" fmla="*/ 1515 w 2459"/>
                <a:gd name="T79" fmla="*/ 1076 h 1389"/>
                <a:gd name="T80" fmla="*/ 1529 w 2459"/>
                <a:gd name="T81" fmla="*/ 984 h 1389"/>
                <a:gd name="T82" fmla="*/ 1541 w 2459"/>
                <a:gd name="T83" fmla="*/ 975 h 1389"/>
                <a:gd name="T84" fmla="*/ 1554 w 2459"/>
                <a:gd name="T85" fmla="*/ 978 h 1389"/>
                <a:gd name="T86" fmla="*/ 1560 w 2459"/>
                <a:gd name="T87" fmla="*/ 976 h 1389"/>
                <a:gd name="T88" fmla="*/ 1583 w 2459"/>
                <a:gd name="T89" fmla="*/ 972 h 1389"/>
                <a:gd name="T90" fmla="*/ 1567 w 2459"/>
                <a:gd name="T91" fmla="*/ 1071 h 1389"/>
                <a:gd name="T92" fmla="*/ 1542 w 2459"/>
                <a:gd name="T93" fmla="*/ 11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59" h="1389">
                  <a:moveTo>
                    <a:pt x="2024" y="1389"/>
                  </a:moveTo>
                  <a:cubicBezTo>
                    <a:pt x="2013" y="1384"/>
                    <a:pt x="2013" y="1384"/>
                    <a:pt x="2013" y="1384"/>
                  </a:cubicBezTo>
                  <a:cubicBezTo>
                    <a:pt x="1891" y="1329"/>
                    <a:pt x="1715" y="1288"/>
                    <a:pt x="1517" y="1269"/>
                  </a:cubicBezTo>
                  <a:cubicBezTo>
                    <a:pt x="1517" y="1274"/>
                    <a:pt x="1517" y="1280"/>
                    <a:pt x="1517" y="1285"/>
                  </a:cubicBezTo>
                  <a:cubicBezTo>
                    <a:pt x="1517" y="1290"/>
                    <a:pt x="1514" y="1294"/>
                    <a:pt x="1510" y="1296"/>
                  </a:cubicBezTo>
                  <a:cubicBezTo>
                    <a:pt x="1507" y="1298"/>
                    <a:pt x="1502" y="1298"/>
                    <a:pt x="1498" y="1296"/>
                  </a:cubicBezTo>
                  <a:cubicBezTo>
                    <a:pt x="1494" y="1293"/>
                    <a:pt x="1492" y="1290"/>
                    <a:pt x="1492" y="1285"/>
                  </a:cubicBezTo>
                  <a:cubicBezTo>
                    <a:pt x="1492" y="1285"/>
                    <a:pt x="1492" y="1285"/>
                    <a:pt x="1492" y="1285"/>
                  </a:cubicBezTo>
                  <a:cubicBezTo>
                    <a:pt x="1490" y="1286"/>
                    <a:pt x="1487" y="1286"/>
                    <a:pt x="1485" y="1285"/>
                  </a:cubicBezTo>
                  <a:cubicBezTo>
                    <a:pt x="1478" y="1283"/>
                    <a:pt x="1474" y="1277"/>
                    <a:pt x="1476" y="1270"/>
                  </a:cubicBezTo>
                  <a:cubicBezTo>
                    <a:pt x="1478" y="1263"/>
                    <a:pt x="1480" y="1255"/>
                    <a:pt x="1482" y="1248"/>
                  </a:cubicBezTo>
                  <a:cubicBezTo>
                    <a:pt x="1480" y="1251"/>
                    <a:pt x="1478" y="1255"/>
                    <a:pt x="1477" y="1259"/>
                  </a:cubicBezTo>
                  <a:cubicBezTo>
                    <a:pt x="1472" y="1269"/>
                    <a:pt x="1467" y="1279"/>
                    <a:pt x="1461" y="1289"/>
                  </a:cubicBezTo>
                  <a:cubicBezTo>
                    <a:pt x="1458" y="1293"/>
                    <a:pt x="1454" y="1295"/>
                    <a:pt x="1449" y="1294"/>
                  </a:cubicBezTo>
                  <a:cubicBezTo>
                    <a:pt x="1445" y="1294"/>
                    <a:pt x="1441" y="1291"/>
                    <a:pt x="1439" y="1287"/>
                  </a:cubicBezTo>
                  <a:cubicBezTo>
                    <a:pt x="1437" y="1284"/>
                    <a:pt x="1438" y="1279"/>
                    <a:pt x="1440" y="1275"/>
                  </a:cubicBezTo>
                  <a:cubicBezTo>
                    <a:pt x="1443" y="1272"/>
                    <a:pt x="1445" y="1267"/>
                    <a:pt x="1447" y="1263"/>
                  </a:cubicBezTo>
                  <a:cubicBezTo>
                    <a:pt x="1313" y="1253"/>
                    <a:pt x="1171" y="1253"/>
                    <a:pt x="1037" y="1263"/>
                  </a:cubicBezTo>
                  <a:cubicBezTo>
                    <a:pt x="1040" y="1268"/>
                    <a:pt x="1042" y="1272"/>
                    <a:pt x="1044" y="1276"/>
                  </a:cubicBezTo>
                  <a:cubicBezTo>
                    <a:pt x="1047" y="1280"/>
                    <a:pt x="1046" y="1285"/>
                    <a:pt x="1044" y="1289"/>
                  </a:cubicBezTo>
                  <a:cubicBezTo>
                    <a:pt x="1042" y="1292"/>
                    <a:pt x="1037" y="1295"/>
                    <a:pt x="1033" y="1294"/>
                  </a:cubicBezTo>
                  <a:cubicBezTo>
                    <a:pt x="1029" y="1294"/>
                    <a:pt x="1025" y="1292"/>
                    <a:pt x="1023" y="1288"/>
                  </a:cubicBezTo>
                  <a:cubicBezTo>
                    <a:pt x="1020" y="1282"/>
                    <a:pt x="1016" y="1276"/>
                    <a:pt x="1012" y="1269"/>
                  </a:cubicBezTo>
                  <a:cubicBezTo>
                    <a:pt x="1011" y="1267"/>
                    <a:pt x="1009" y="1264"/>
                    <a:pt x="1008" y="1262"/>
                  </a:cubicBezTo>
                  <a:cubicBezTo>
                    <a:pt x="1009" y="1270"/>
                    <a:pt x="1010" y="1279"/>
                    <a:pt x="1010" y="1288"/>
                  </a:cubicBezTo>
                  <a:cubicBezTo>
                    <a:pt x="1010" y="1295"/>
                    <a:pt x="1005" y="1300"/>
                    <a:pt x="998" y="1300"/>
                  </a:cubicBezTo>
                  <a:cubicBezTo>
                    <a:pt x="996" y="1300"/>
                    <a:pt x="994" y="1300"/>
                    <a:pt x="992" y="1299"/>
                  </a:cubicBezTo>
                  <a:cubicBezTo>
                    <a:pt x="990" y="1300"/>
                    <a:pt x="988" y="1301"/>
                    <a:pt x="986" y="1302"/>
                  </a:cubicBezTo>
                  <a:cubicBezTo>
                    <a:pt x="979" y="1303"/>
                    <a:pt x="973" y="1299"/>
                    <a:pt x="972" y="1292"/>
                  </a:cubicBezTo>
                  <a:cubicBezTo>
                    <a:pt x="971" y="1284"/>
                    <a:pt x="970" y="1277"/>
                    <a:pt x="968" y="1269"/>
                  </a:cubicBezTo>
                  <a:cubicBezTo>
                    <a:pt x="776" y="1288"/>
                    <a:pt x="603" y="1328"/>
                    <a:pt x="482" y="1382"/>
                  </a:cubicBezTo>
                  <a:cubicBezTo>
                    <a:pt x="471" y="1386"/>
                    <a:pt x="471" y="1386"/>
                    <a:pt x="471" y="1386"/>
                  </a:cubicBezTo>
                  <a:cubicBezTo>
                    <a:pt x="468" y="1375"/>
                    <a:pt x="468" y="1375"/>
                    <a:pt x="468" y="1375"/>
                  </a:cubicBezTo>
                  <a:cubicBezTo>
                    <a:pt x="429" y="1239"/>
                    <a:pt x="378" y="1097"/>
                    <a:pt x="316" y="952"/>
                  </a:cubicBezTo>
                  <a:cubicBezTo>
                    <a:pt x="223" y="734"/>
                    <a:pt x="113" y="531"/>
                    <a:pt x="6" y="380"/>
                  </a:cubicBezTo>
                  <a:cubicBezTo>
                    <a:pt x="0" y="372"/>
                    <a:pt x="0" y="372"/>
                    <a:pt x="0" y="372"/>
                  </a:cubicBezTo>
                  <a:cubicBezTo>
                    <a:pt x="8" y="366"/>
                    <a:pt x="8" y="366"/>
                    <a:pt x="8" y="366"/>
                  </a:cubicBezTo>
                  <a:cubicBezTo>
                    <a:pt x="308" y="134"/>
                    <a:pt x="750" y="0"/>
                    <a:pt x="1220" y="0"/>
                  </a:cubicBezTo>
                  <a:cubicBezTo>
                    <a:pt x="1702" y="0"/>
                    <a:pt x="2151" y="139"/>
                    <a:pt x="2452" y="381"/>
                  </a:cubicBezTo>
                  <a:cubicBezTo>
                    <a:pt x="2459" y="387"/>
                    <a:pt x="2459" y="387"/>
                    <a:pt x="2459" y="387"/>
                  </a:cubicBezTo>
                  <a:cubicBezTo>
                    <a:pt x="2454" y="394"/>
                    <a:pt x="2454" y="394"/>
                    <a:pt x="2454" y="394"/>
                  </a:cubicBezTo>
                  <a:cubicBezTo>
                    <a:pt x="2352" y="548"/>
                    <a:pt x="2253" y="743"/>
                    <a:pt x="2167" y="957"/>
                  </a:cubicBezTo>
                  <a:cubicBezTo>
                    <a:pt x="2110" y="1101"/>
                    <a:pt x="2063" y="1243"/>
                    <a:pt x="2027" y="1378"/>
                  </a:cubicBezTo>
                  <a:lnTo>
                    <a:pt x="2024" y="1389"/>
                  </a:lnTo>
                  <a:close/>
                  <a:moveTo>
                    <a:pt x="1525" y="1250"/>
                  </a:moveTo>
                  <a:cubicBezTo>
                    <a:pt x="1717" y="1269"/>
                    <a:pt x="1888" y="1308"/>
                    <a:pt x="2011" y="1361"/>
                  </a:cubicBezTo>
                  <a:cubicBezTo>
                    <a:pt x="2046" y="1229"/>
                    <a:pt x="2092" y="1090"/>
                    <a:pt x="2149" y="950"/>
                  </a:cubicBezTo>
                  <a:cubicBezTo>
                    <a:pt x="2234" y="738"/>
                    <a:pt x="2332" y="545"/>
                    <a:pt x="2432" y="391"/>
                  </a:cubicBezTo>
                  <a:cubicBezTo>
                    <a:pt x="2135" y="155"/>
                    <a:pt x="1694" y="20"/>
                    <a:pt x="1220" y="20"/>
                  </a:cubicBezTo>
                  <a:cubicBezTo>
                    <a:pt x="758" y="20"/>
                    <a:pt x="324" y="150"/>
                    <a:pt x="28" y="376"/>
                  </a:cubicBezTo>
                  <a:cubicBezTo>
                    <a:pt x="134" y="528"/>
                    <a:pt x="243" y="729"/>
                    <a:pt x="335" y="944"/>
                  </a:cubicBezTo>
                  <a:cubicBezTo>
                    <a:pt x="395" y="1086"/>
                    <a:pt x="445" y="1225"/>
                    <a:pt x="484" y="1359"/>
                  </a:cubicBezTo>
                  <a:cubicBezTo>
                    <a:pt x="606" y="1307"/>
                    <a:pt x="775" y="1269"/>
                    <a:pt x="963" y="1250"/>
                  </a:cubicBezTo>
                  <a:cubicBezTo>
                    <a:pt x="959" y="1236"/>
                    <a:pt x="953" y="1215"/>
                    <a:pt x="946" y="1189"/>
                  </a:cubicBezTo>
                  <a:cubicBezTo>
                    <a:pt x="944" y="1178"/>
                    <a:pt x="941" y="1166"/>
                    <a:pt x="938" y="1154"/>
                  </a:cubicBezTo>
                  <a:cubicBezTo>
                    <a:pt x="932" y="1127"/>
                    <a:pt x="926" y="1099"/>
                    <a:pt x="921" y="1071"/>
                  </a:cubicBezTo>
                  <a:cubicBezTo>
                    <a:pt x="915" y="1041"/>
                    <a:pt x="911" y="1010"/>
                    <a:pt x="907" y="980"/>
                  </a:cubicBezTo>
                  <a:cubicBezTo>
                    <a:pt x="906" y="973"/>
                    <a:pt x="905" y="965"/>
                    <a:pt x="904" y="958"/>
                  </a:cubicBezTo>
                  <a:cubicBezTo>
                    <a:pt x="903" y="951"/>
                    <a:pt x="903" y="951"/>
                    <a:pt x="903" y="951"/>
                  </a:cubicBezTo>
                  <a:cubicBezTo>
                    <a:pt x="910" y="948"/>
                    <a:pt x="910" y="948"/>
                    <a:pt x="910" y="948"/>
                  </a:cubicBezTo>
                  <a:cubicBezTo>
                    <a:pt x="911" y="947"/>
                    <a:pt x="912" y="947"/>
                    <a:pt x="914" y="946"/>
                  </a:cubicBezTo>
                  <a:cubicBezTo>
                    <a:pt x="910" y="918"/>
                    <a:pt x="908" y="891"/>
                    <a:pt x="906" y="865"/>
                  </a:cubicBezTo>
                  <a:cubicBezTo>
                    <a:pt x="902" y="794"/>
                    <a:pt x="910" y="725"/>
                    <a:pt x="931" y="652"/>
                  </a:cubicBezTo>
                  <a:cubicBezTo>
                    <a:pt x="951" y="657"/>
                    <a:pt x="951" y="657"/>
                    <a:pt x="951" y="657"/>
                  </a:cubicBezTo>
                  <a:cubicBezTo>
                    <a:pt x="932" y="736"/>
                    <a:pt x="925" y="814"/>
                    <a:pt x="930" y="888"/>
                  </a:cubicBezTo>
                  <a:cubicBezTo>
                    <a:pt x="931" y="905"/>
                    <a:pt x="932" y="923"/>
                    <a:pt x="935" y="940"/>
                  </a:cubicBezTo>
                  <a:cubicBezTo>
                    <a:pt x="938" y="939"/>
                    <a:pt x="941" y="939"/>
                    <a:pt x="945" y="939"/>
                  </a:cubicBezTo>
                  <a:cubicBezTo>
                    <a:pt x="955" y="938"/>
                    <a:pt x="955" y="938"/>
                    <a:pt x="955" y="938"/>
                  </a:cubicBezTo>
                  <a:cubicBezTo>
                    <a:pt x="956" y="948"/>
                    <a:pt x="956" y="948"/>
                    <a:pt x="956" y="948"/>
                  </a:cubicBezTo>
                  <a:cubicBezTo>
                    <a:pt x="958" y="973"/>
                    <a:pt x="961" y="997"/>
                    <a:pt x="964" y="1020"/>
                  </a:cubicBezTo>
                  <a:cubicBezTo>
                    <a:pt x="967" y="1040"/>
                    <a:pt x="970" y="1059"/>
                    <a:pt x="973" y="1076"/>
                  </a:cubicBezTo>
                  <a:cubicBezTo>
                    <a:pt x="977" y="1096"/>
                    <a:pt x="982" y="1114"/>
                    <a:pt x="986" y="1128"/>
                  </a:cubicBezTo>
                  <a:cubicBezTo>
                    <a:pt x="989" y="1136"/>
                    <a:pt x="991" y="1144"/>
                    <a:pt x="994" y="1151"/>
                  </a:cubicBezTo>
                  <a:cubicBezTo>
                    <a:pt x="997" y="1161"/>
                    <a:pt x="1000" y="1170"/>
                    <a:pt x="1004" y="1178"/>
                  </a:cubicBezTo>
                  <a:cubicBezTo>
                    <a:pt x="1015" y="1208"/>
                    <a:pt x="1025" y="1230"/>
                    <a:pt x="1033" y="1244"/>
                  </a:cubicBezTo>
                  <a:cubicBezTo>
                    <a:pt x="1171" y="1233"/>
                    <a:pt x="1318" y="1233"/>
                    <a:pt x="1456" y="1244"/>
                  </a:cubicBezTo>
                  <a:cubicBezTo>
                    <a:pt x="1463" y="1230"/>
                    <a:pt x="1473" y="1208"/>
                    <a:pt x="1485" y="1178"/>
                  </a:cubicBezTo>
                  <a:cubicBezTo>
                    <a:pt x="1488" y="1170"/>
                    <a:pt x="1491" y="1160"/>
                    <a:pt x="1495" y="1151"/>
                  </a:cubicBezTo>
                  <a:cubicBezTo>
                    <a:pt x="1497" y="1144"/>
                    <a:pt x="1500" y="1136"/>
                    <a:pt x="1502" y="1128"/>
                  </a:cubicBezTo>
                  <a:cubicBezTo>
                    <a:pt x="1507" y="1114"/>
                    <a:pt x="1511" y="1096"/>
                    <a:pt x="1515" y="1076"/>
                  </a:cubicBezTo>
                  <a:cubicBezTo>
                    <a:pt x="1518" y="1059"/>
                    <a:pt x="1521" y="1040"/>
                    <a:pt x="1524" y="1020"/>
                  </a:cubicBezTo>
                  <a:cubicBezTo>
                    <a:pt x="1526" y="1008"/>
                    <a:pt x="1527" y="996"/>
                    <a:pt x="1529" y="984"/>
                  </a:cubicBezTo>
                  <a:cubicBezTo>
                    <a:pt x="1530" y="973"/>
                    <a:pt x="1530" y="973"/>
                    <a:pt x="1530" y="973"/>
                  </a:cubicBezTo>
                  <a:cubicBezTo>
                    <a:pt x="1541" y="975"/>
                    <a:pt x="1541" y="975"/>
                    <a:pt x="1541" y="975"/>
                  </a:cubicBezTo>
                  <a:cubicBezTo>
                    <a:pt x="1544" y="976"/>
                    <a:pt x="1548" y="977"/>
                    <a:pt x="1553" y="978"/>
                  </a:cubicBezTo>
                  <a:cubicBezTo>
                    <a:pt x="1554" y="978"/>
                    <a:pt x="1554" y="978"/>
                    <a:pt x="1554" y="978"/>
                  </a:cubicBezTo>
                  <a:cubicBezTo>
                    <a:pt x="1554" y="978"/>
                    <a:pt x="1554" y="978"/>
                    <a:pt x="1554" y="978"/>
                  </a:cubicBezTo>
                  <a:cubicBezTo>
                    <a:pt x="1560" y="976"/>
                    <a:pt x="1560" y="976"/>
                    <a:pt x="1560" y="976"/>
                  </a:cubicBezTo>
                  <a:cubicBezTo>
                    <a:pt x="1563" y="976"/>
                    <a:pt x="1566" y="975"/>
                    <a:pt x="1569" y="974"/>
                  </a:cubicBezTo>
                  <a:cubicBezTo>
                    <a:pt x="1583" y="972"/>
                    <a:pt x="1583" y="972"/>
                    <a:pt x="1583" y="972"/>
                  </a:cubicBezTo>
                  <a:cubicBezTo>
                    <a:pt x="1581" y="986"/>
                    <a:pt x="1581" y="986"/>
                    <a:pt x="1581" y="986"/>
                  </a:cubicBezTo>
                  <a:cubicBezTo>
                    <a:pt x="1577" y="1014"/>
                    <a:pt x="1573" y="1043"/>
                    <a:pt x="1567" y="1071"/>
                  </a:cubicBezTo>
                  <a:cubicBezTo>
                    <a:pt x="1562" y="1099"/>
                    <a:pt x="1556" y="1127"/>
                    <a:pt x="1550" y="1154"/>
                  </a:cubicBezTo>
                  <a:cubicBezTo>
                    <a:pt x="1547" y="1166"/>
                    <a:pt x="1545" y="1178"/>
                    <a:pt x="1542" y="1189"/>
                  </a:cubicBezTo>
                  <a:cubicBezTo>
                    <a:pt x="1535" y="1215"/>
                    <a:pt x="1530" y="1236"/>
                    <a:pt x="1525" y="1250"/>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7">
              <a:extLst>
                <a:ext uri="{FF2B5EF4-FFF2-40B4-BE49-F238E27FC236}">
                  <a16:creationId xmlns:a16="http://schemas.microsoft.com/office/drawing/2014/main" id="{6D5E95EE-6E3A-437A-AFCA-71A0D8EBCE48}"/>
                </a:ext>
              </a:extLst>
            </p:cNvPr>
            <p:cNvSpPr>
              <a:spLocks/>
            </p:cNvSpPr>
            <p:nvPr/>
          </p:nvSpPr>
          <p:spPr bwMode="auto">
            <a:xfrm>
              <a:off x="4840288" y="5495926"/>
              <a:ext cx="263525" cy="431800"/>
            </a:xfrm>
            <a:custGeom>
              <a:avLst/>
              <a:gdLst>
                <a:gd name="T0" fmla="*/ 0 w 109"/>
                <a:gd name="T1" fmla="*/ 26 h 179"/>
                <a:gd name="T2" fmla="*/ 109 w 109"/>
                <a:gd name="T3" fmla="*/ 179 h 179"/>
                <a:gd name="T4" fmla="*/ 92 w 109"/>
                <a:gd name="T5" fmla="*/ 96 h 179"/>
                <a:gd name="T6" fmla="*/ 46 w 109"/>
                <a:gd name="T7" fmla="*/ 0 h 179"/>
                <a:gd name="T8" fmla="*/ 0 w 109"/>
                <a:gd name="T9" fmla="*/ 26 h 179"/>
              </a:gdLst>
              <a:ahLst/>
              <a:cxnLst>
                <a:cxn ang="0">
                  <a:pos x="T0" y="T1"/>
                </a:cxn>
                <a:cxn ang="0">
                  <a:pos x="T2" y="T3"/>
                </a:cxn>
                <a:cxn ang="0">
                  <a:pos x="T4" y="T5"/>
                </a:cxn>
                <a:cxn ang="0">
                  <a:pos x="T6" y="T7"/>
                </a:cxn>
                <a:cxn ang="0">
                  <a:pos x="T8" y="T9"/>
                </a:cxn>
              </a:cxnLst>
              <a:rect l="0" t="0" r="r" b="b"/>
              <a:pathLst>
                <a:path w="109" h="179">
                  <a:moveTo>
                    <a:pt x="0" y="26"/>
                  </a:moveTo>
                  <a:cubicBezTo>
                    <a:pt x="34" y="113"/>
                    <a:pt x="78" y="163"/>
                    <a:pt x="109" y="179"/>
                  </a:cubicBezTo>
                  <a:cubicBezTo>
                    <a:pt x="103" y="155"/>
                    <a:pt x="97" y="127"/>
                    <a:pt x="92" y="96"/>
                  </a:cubicBezTo>
                  <a:cubicBezTo>
                    <a:pt x="80" y="85"/>
                    <a:pt x="63" y="48"/>
                    <a:pt x="46" y="0"/>
                  </a:cubicBezTo>
                  <a:cubicBezTo>
                    <a:pt x="31" y="9"/>
                    <a:pt x="16" y="18"/>
                    <a:pt x="0"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8">
              <a:extLst>
                <a:ext uri="{FF2B5EF4-FFF2-40B4-BE49-F238E27FC236}">
                  <a16:creationId xmlns:a16="http://schemas.microsoft.com/office/drawing/2014/main" id="{22108BCA-D074-4289-9C4F-51FDA489FCAC}"/>
                </a:ext>
              </a:extLst>
            </p:cNvPr>
            <p:cNvSpPr>
              <a:spLocks/>
            </p:cNvSpPr>
            <p:nvPr/>
          </p:nvSpPr>
          <p:spPr bwMode="auto">
            <a:xfrm>
              <a:off x="6411913" y="5408613"/>
              <a:ext cx="69850" cy="100013"/>
            </a:xfrm>
            <a:custGeom>
              <a:avLst/>
              <a:gdLst>
                <a:gd name="T0" fmla="*/ 29 w 29"/>
                <a:gd name="T1" fmla="*/ 0 h 41"/>
                <a:gd name="T2" fmla="*/ 2 w 29"/>
                <a:gd name="T3" fmla="*/ 3 h 41"/>
                <a:gd name="T4" fmla="*/ 0 w 29"/>
                <a:gd name="T5" fmla="*/ 40 h 41"/>
                <a:gd name="T6" fmla="*/ 28 w 29"/>
                <a:gd name="T7" fmla="*/ 41 h 41"/>
                <a:gd name="T8" fmla="*/ 29 w 29"/>
                <a:gd name="T9" fmla="*/ 0 h 41"/>
              </a:gdLst>
              <a:ahLst/>
              <a:cxnLst>
                <a:cxn ang="0">
                  <a:pos x="T0" y="T1"/>
                </a:cxn>
                <a:cxn ang="0">
                  <a:pos x="T2" y="T3"/>
                </a:cxn>
                <a:cxn ang="0">
                  <a:pos x="T4" y="T5"/>
                </a:cxn>
                <a:cxn ang="0">
                  <a:pos x="T6" y="T7"/>
                </a:cxn>
                <a:cxn ang="0">
                  <a:pos x="T8" y="T9"/>
                </a:cxn>
              </a:cxnLst>
              <a:rect l="0" t="0" r="r" b="b"/>
              <a:pathLst>
                <a:path w="29" h="41">
                  <a:moveTo>
                    <a:pt x="29" y="0"/>
                  </a:moveTo>
                  <a:cubicBezTo>
                    <a:pt x="20" y="1"/>
                    <a:pt x="11" y="2"/>
                    <a:pt x="2" y="3"/>
                  </a:cubicBezTo>
                  <a:cubicBezTo>
                    <a:pt x="1" y="16"/>
                    <a:pt x="1" y="28"/>
                    <a:pt x="0" y="40"/>
                  </a:cubicBezTo>
                  <a:cubicBezTo>
                    <a:pt x="9" y="40"/>
                    <a:pt x="19" y="40"/>
                    <a:pt x="28" y="41"/>
                  </a:cubicBezTo>
                  <a:cubicBezTo>
                    <a:pt x="29" y="28"/>
                    <a:pt x="29" y="15"/>
                    <a:pt x="29"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9">
              <a:extLst>
                <a:ext uri="{FF2B5EF4-FFF2-40B4-BE49-F238E27FC236}">
                  <a16:creationId xmlns:a16="http://schemas.microsoft.com/office/drawing/2014/main" id="{A1AB671A-A873-45D9-A701-269FBFEE552B}"/>
                </a:ext>
              </a:extLst>
            </p:cNvPr>
            <p:cNvSpPr>
              <a:spLocks/>
            </p:cNvSpPr>
            <p:nvPr/>
          </p:nvSpPr>
          <p:spPr bwMode="auto">
            <a:xfrm>
              <a:off x="5151438" y="5356226"/>
              <a:ext cx="68263" cy="79375"/>
            </a:xfrm>
            <a:custGeom>
              <a:avLst/>
              <a:gdLst>
                <a:gd name="T0" fmla="*/ 1 w 28"/>
                <a:gd name="T1" fmla="*/ 1 h 33"/>
                <a:gd name="T2" fmla="*/ 1 w 28"/>
                <a:gd name="T3" fmla="*/ 29 h 33"/>
                <a:gd name="T4" fmla="*/ 28 w 28"/>
                <a:gd name="T5" fmla="*/ 33 h 33"/>
                <a:gd name="T6" fmla="*/ 26 w 28"/>
                <a:gd name="T7" fmla="*/ 0 h 33"/>
                <a:gd name="T8" fmla="*/ 1 w 28"/>
                <a:gd name="T9" fmla="*/ 1 h 33"/>
              </a:gdLst>
              <a:ahLst/>
              <a:cxnLst>
                <a:cxn ang="0">
                  <a:pos x="T0" y="T1"/>
                </a:cxn>
                <a:cxn ang="0">
                  <a:pos x="T2" y="T3"/>
                </a:cxn>
                <a:cxn ang="0">
                  <a:pos x="T4" y="T5"/>
                </a:cxn>
                <a:cxn ang="0">
                  <a:pos x="T6" y="T7"/>
                </a:cxn>
                <a:cxn ang="0">
                  <a:pos x="T8" y="T9"/>
                </a:cxn>
              </a:cxnLst>
              <a:rect l="0" t="0" r="r" b="b"/>
              <a:pathLst>
                <a:path w="28" h="33">
                  <a:moveTo>
                    <a:pt x="1" y="1"/>
                  </a:moveTo>
                  <a:cubicBezTo>
                    <a:pt x="1" y="11"/>
                    <a:pt x="0" y="20"/>
                    <a:pt x="1" y="29"/>
                  </a:cubicBezTo>
                  <a:cubicBezTo>
                    <a:pt x="10" y="30"/>
                    <a:pt x="19" y="31"/>
                    <a:pt x="28" y="33"/>
                  </a:cubicBezTo>
                  <a:cubicBezTo>
                    <a:pt x="27" y="22"/>
                    <a:pt x="27" y="11"/>
                    <a:pt x="26" y="0"/>
                  </a:cubicBezTo>
                  <a:cubicBezTo>
                    <a:pt x="18" y="1"/>
                    <a:pt x="9" y="1"/>
                    <a:pt x="1"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0">
              <a:extLst>
                <a:ext uri="{FF2B5EF4-FFF2-40B4-BE49-F238E27FC236}">
                  <a16:creationId xmlns:a16="http://schemas.microsoft.com/office/drawing/2014/main" id="{17D169AD-14A0-47D4-8433-E4B31D201954}"/>
                </a:ext>
              </a:extLst>
            </p:cNvPr>
            <p:cNvSpPr>
              <a:spLocks/>
            </p:cNvSpPr>
            <p:nvPr/>
          </p:nvSpPr>
          <p:spPr bwMode="auto">
            <a:xfrm>
              <a:off x="6416676" y="5314951"/>
              <a:ext cx="65088" cy="92075"/>
            </a:xfrm>
            <a:custGeom>
              <a:avLst/>
              <a:gdLst>
                <a:gd name="T0" fmla="*/ 2 w 27"/>
                <a:gd name="T1" fmla="*/ 3 h 38"/>
                <a:gd name="T2" fmla="*/ 0 w 27"/>
                <a:gd name="T3" fmla="*/ 38 h 38"/>
                <a:gd name="T4" fmla="*/ 27 w 27"/>
                <a:gd name="T5" fmla="*/ 35 h 38"/>
                <a:gd name="T6" fmla="*/ 26 w 27"/>
                <a:gd name="T7" fmla="*/ 0 h 38"/>
                <a:gd name="T8" fmla="*/ 2 w 27"/>
                <a:gd name="T9" fmla="*/ 3 h 38"/>
              </a:gdLst>
              <a:ahLst/>
              <a:cxnLst>
                <a:cxn ang="0">
                  <a:pos x="T0" y="T1"/>
                </a:cxn>
                <a:cxn ang="0">
                  <a:pos x="T2" y="T3"/>
                </a:cxn>
                <a:cxn ang="0">
                  <a:pos x="T4" y="T5"/>
                </a:cxn>
                <a:cxn ang="0">
                  <a:pos x="T6" y="T7"/>
                </a:cxn>
                <a:cxn ang="0">
                  <a:pos x="T8" y="T9"/>
                </a:cxn>
              </a:cxnLst>
              <a:rect l="0" t="0" r="r" b="b"/>
              <a:pathLst>
                <a:path w="27" h="38">
                  <a:moveTo>
                    <a:pt x="2" y="3"/>
                  </a:moveTo>
                  <a:cubicBezTo>
                    <a:pt x="1" y="14"/>
                    <a:pt x="1" y="26"/>
                    <a:pt x="0" y="38"/>
                  </a:cubicBezTo>
                  <a:cubicBezTo>
                    <a:pt x="9" y="36"/>
                    <a:pt x="18" y="35"/>
                    <a:pt x="27" y="35"/>
                  </a:cubicBezTo>
                  <a:cubicBezTo>
                    <a:pt x="27" y="23"/>
                    <a:pt x="26" y="12"/>
                    <a:pt x="26" y="0"/>
                  </a:cubicBezTo>
                  <a:cubicBezTo>
                    <a:pt x="18" y="0"/>
                    <a:pt x="10" y="1"/>
                    <a:pt x="2"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1">
              <a:extLst>
                <a:ext uri="{FF2B5EF4-FFF2-40B4-BE49-F238E27FC236}">
                  <a16:creationId xmlns:a16="http://schemas.microsoft.com/office/drawing/2014/main" id="{5ACBBE0C-4EC0-4082-99A2-8CCAB549CC97}"/>
                </a:ext>
              </a:extLst>
            </p:cNvPr>
            <p:cNvSpPr>
              <a:spLocks/>
            </p:cNvSpPr>
            <p:nvPr/>
          </p:nvSpPr>
          <p:spPr bwMode="auto">
            <a:xfrm>
              <a:off x="6723063" y="5302251"/>
              <a:ext cx="144463" cy="77788"/>
            </a:xfrm>
            <a:custGeom>
              <a:avLst/>
              <a:gdLst>
                <a:gd name="T0" fmla="*/ 53 w 60"/>
                <a:gd name="T1" fmla="*/ 32 h 32"/>
                <a:gd name="T2" fmla="*/ 60 w 60"/>
                <a:gd name="T3" fmla="*/ 4 h 32"/>
                <a:gd name="T4" fmla="*/ 9 w 60"/>
                <a:gd name="T5" fmla="*/ 0 h 32"/>
                <a:gd name="T6" fmla="*/ 0 w 60"/>
                <a:gd name="T7" fmla="*/ 28 h 32"/>
                <a:gd name="T8" fmla="*/ 53 w 60"/>
                <a:gd name="T9" fmla="*/ 32 h 32"/>
              </a:gdLst>
              <a:ahLst/>
              <a:cxnLst>
                <a:cxn ang="0">
                  <a:pos x="T0" y="T1"/>
                </a:cxn>
                <a:cxn ang="0">
                  <a:pos x="T2" y="T3"/>
                </a:cxn>
                <a:cxn ang="0">
                  <a:pos x="T4" y="T5"/>
                </a:cxn>
                <a:cxn ang="0">
                  <a:pos x="T6" y="T7"/>
                </a:cxn>
                <a:cxn ang="0">
                  <a:pos x="T8" y="T9"/>
                </a:cxn>
              </a:cxnLst>
              <a:rect l="0" t="0" r="r" b="b"/>
              <a:pathLst>
                <a:path w="60" h="32">
                  <a:moveTo>
                    <a:pt x="53" y="32"/>
                  </a:moveTo>
                  <a:cubicBezTo>
                    <a:pt x="56" y="23"/>
                    <a:pt x="58" y="14"/>
                    <a:pt x="60" y="4"/>
                  </a:cubicBezTo>
                  <a:cubicBezTo>
                    <a:pt x="43" y="3"/>
                    <a:pt x="26" y="1"/>
                    <a:pt x="9" y="0"/>
                  </a:cubicBezTo>
                  <a:cubicBezTo>
                    <a:pt x="6" y="10"/>
                    <a:pt x="3" y="19"/>
                    <a:pt x="0" y="28"/>
                  </a:cubicBezTo>
                  <a:cubicBezTo>
                    <a:pt x="18" y="28"/>
                    <a:pt x="36" y="30"/>
                    <a:pt x="53" y="3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2">
              <a:extLst>
                <a:ext uri="{FF2B5EF4-FFF2-40B4-BE49-F238E27FC236}">
                  <a16:creationId xmlns:a16="http://schemas.microsoft.com/office/drawing/2014/main" id="{CCE3598F-7633-462E-A260-7F7D3B9D9715}"/>
                </a:ext>
              </a:extLst>
            </p:cNvPr>
            <p:cNvSpPr>
              <a:spLocks/>
            </p:cNvSpPr>
            <p:nvPr/>
          </p:nvSpPr>
          <p:spPr bwMode="auto">
            <a:xfrm>
              <a:off x="6419851" y="5221288"/>
              <a:ext cx="57150" cy="88900"/>
            </a:xfrm>
            <a:custGeom>
              <a:avLst/>
              <a:gdLst>
                <a:gd name="T0" fmla="*/ 1 w 24"/>
                <a:gd name="T1" fmla="*/ 37 h 37"/>
                <a:gd name="T2" fmla="*/ 24 w 24"/>
                <a:gd name="T3" fmla="*/ 34 h 37"/>
                <a:gd name="T4" fmla="*/ 22 w 24"/>
                <a:gd name="T5" fmla="*/ 0 h 37"/>
                <a:gd name="T6" fmla="*/ 0 w 24"/>
                <a:gd name="T7" fmla="*/ 2 h 37"/>
                <a:gd name="T8" fmla="*/ 1 w 24"/>
                <a:gd name="T9" fmla="*/ 37 h 37"/>
              </a:gdLst>
              <a:ahLst/>
              <a:cxnLst>
                <a:cxn ang="0">
                  <a:pos x="T0" y="T1"/>
                </a:cxn>
                <a:cxn ang="0">
                  <a:pos x="T2" y="T3"/>
                </a:cxn>
                <a:cxn ang="0">
                  <a:pos x="T4" y="T5"/>
                </a:cxn>
                <a:cxn ang="0">
                  <a:pos x="T6" y="T7"/>
                </a:cxn>
                <a:cxn ang="0">
                  <a:pos x="T8" y="T9"/>
                </a:cxn>
              </a:cxnLst>
              <a:rect l="0" t="0" r="r" b="b"/>
              <a:pathLst>
                <a:path w="24" h="37">
                  <a:moveTo>
                    <a:pt x="1" y="37"/>
                  </a:moveTo>
                  <a:cubicBezTo>
                    <a:pt x="9" y="36"/>
                    <a:pt x="17" y="35"/>
                    <a:pt x="24" y="34"/>
                  </a:cubicBezTo>
                  <a:cubicBezTo>
                    <a:pt x="24" y="23"/>
                    <a:pt x="23" y="12"/>
                    <a:pt x="22" y="0"/>
                  </a:cubicBezTo>
                  <a:cubicBezTo>
                    <a:pt x="15" y="0"/>
                    <a:pt x="7" y="1"/>
                    <a:pt x="0" y="2"/>
                  </a:cubicBezTo>
                  <a:cubicBezTo>
                    <a:pt x="1" y="13"/>
                    <a:pt x="1" y="25"/>
                    <a:pt x="1" y="3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3">
              <a:extLst>
                <a:ext uri="{FF2B5EF4-FFF2-40B4-BE49-F238E27FC236}">
                  <a16:creationId xmlns:a16="http://schemas.microsoft.com/office/drawing/2014/main" id="{CEF70417-A025-4273-86D3-4FD9DA4CBCB7}"/>
                </a:ext>
              </a:extLst>
            </p:cNvPr>
            <p:cNvSpPr>
              <a:spLocks/>
            </p:cNvSpPr>
            <p:nvPr/>
          </p:nvSpPr>
          <p:spPr bwMode="auto">
            <a:xfrm>
              <a:off x="6748463" y="5197476"/>
              <a:ext cx="139700" cy="104775"/>
            </a:xfrm>
            <a:custGeom>
              <a:avLst/>
              <a:gdLst>
                <a:gd name="T0" fmla="*/ 51 w 58"/>
                <a:gd name="T1" fmla="*/ 44 h 44"/>
                <a:gd name="T2" fmla="*/ 58 w 58"/>
                <a:gd name="T3" fmla="*/ 4 h 44"/>
                <a:gd name="T4" fmla="*/ 11 w 58"/>
                <a:gd name="T5" fmla="*/ 0 h 44"/>
                <a:gd name="T6" fmla="*/ 0 w 58"/>
                <a:gd name="T7" fmla="*/ 40 h 44"/>
                <a:gd name="T8" fmla="*/ 51 w 58"/>
                <a:gd name="T9" fmla="*/ 44 h 44"/>
              </a:gdLst>
              <a:ahLst/>
              <a:cxnLst>
                <a:cxn ang="0">
                  <a:pos x="T0" y="T1"/>
                </a:cxn>
                <a:cxn ang="0">
                  <a:pos x="T2" y="T3"/>
                </a:cxn>
                <a:cxn ang="0">
                  <a:pos x="T4" y="T5"/>
                </a:cxn>
                <a:cxn ang="0">
                  <a:pos x="T6" y="T7"/>
                </a:cxn>
                <a:cxn ang="0">
                  <a:pos x="T8" y="T9"/>
                </a:cxn>
              </a:cxnLst>
              <a:rect l="0" t="0" r="r" b="b"/>
              <a:pathLst>
                <a:path w="58" h="44">
                  <a:moveTo>
                    <a:pt x="51" y="44"/>
                  </a:moveTo>
                  <a:cubicBezTo>
                    <a:pt x="53" y="31"/>
                    <a:pt x="56" y="18"/>
                    <a:pt x="58" y="4"/>
                  </a:cubicBezTo>
                  <a:cubicBezTo>
                    <a:pt x="43" y="3"/>
                    <a:pt x="27" y="1"/>
                    <a:pt x="11" y="0"/>
                  </a:cubicBezTo>
                  <a:cubicBezTo>
                    <a:pt x="8" y="14"/>
                    <a:pt x="4" y="27"/>
                    <a:pt x="0" y="40"/>
                  </a:cubicBezTo>
                  <a:cubicBezTo>
                    <a:pt x="17" y="41"/>
                    <a:pt x="34" y="43"/>
                    <a:pt x="51" y="4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4">
              <a:extLst>
                <a:ext uri="{FF2B5EF4-FFF2-40B4-BE49-F238E27FC236}">
                  <a16:creationId xmlns:a16="http://schemas.microsoft.com/office/drawing/2014/main" id="{8F4EF210-FBE0-42CE-800A-01B04D7A216C}"/>
                </a:ext>
              </a:extLst>
            </p:cNvPr>
            <p:cNvSpPr>
              <a:spLocks/>
            </p:cNvSpPr>
            <p:nvPr/>
          </p:nvSpPr>
          <p:spPr bwMode="auto">
            <a:xfrm>
              <a:off x="6680201" y="5383213"/>
              <a:ext cx="168275" cy="131763"/>
            </a:xfrm>
            <a:custGeom>
              <a:avLst/>
              <a:gdLst>
                <a:gd name="T0" fmla="*/ 26 w 70"/>
                <a:gd name="T1" fmla="*/ 1 h 55"/>
                <a:gd name="T2" fmla="*/ 17 w 70"/>
                <a:gd name="T3" fmla="*/ 0 h 55"/>
                <a:gd name="T4" fmla="*/ 0 w 70"/>
                <a:gd name="T5" fmla="*/ 50 h 55"/>
                <a:gd name="T6" fmla="*/ 54 w 70"/>
                <a:gd name="T7" fmla="*/ 55 h 55"/>
                <a:gd name="T8" fmla="*/ 70 w 70"/>
                <a:gd name="T9" fmla="*/ 3 h 55"/>
                <a:gd name="T10" fmla="*/ 26 w 70"/>
                <a:gd name="T11" fmla="*/ 1 h 55"/>
              </a:gdLst>
              <a:ahLst/>
              <a:cxnLst>
                <a:cxn ang="0">
                  <a:pos x="T0" y="T1"/>
                </a:cxn>
                <a:cxn ang="0">
                  <a:pos x="T2" y="T3"/>
                </a:cxn>
                <a:cxn ang="0">
                  <a:pos x="T4" y="T5"/>
                </a:cxn>
                <a:cxn ang="0">
                  <a:pos x="T6" y="T7"/>
                </a:cxn>
                <a:cxn ang="0">
                  <a:pos x="T8" y="T9"/>
                </a:cxn>
                <a:cxn ang="0">
                  <a:pos x="T10" y="T11"/>
                </a:cxn>
              </a:cxnLst>
              <a:rect l="0" t="0" r="r" b="b"/>
              <a:pathLst>
                <a:path w="70" h="55">
                  <a:moveTo>
                    <a:pt x="26" y="1"/>
                  </a:moveTo>
                  <a:cubicBezTo>
                    <a:pt x="23" y="1"/>
                    <a:pt x="20" y="0"/>
                    <a:pt x="17" y="0"/>
                  </a:cubicBezTo>
                  <a:cubicBezTo>
                    <a:pt x="11" y="18"/>
                    <a:pt x="6" y="35"/>
                    <a:pt x="0" y="50"/>
                  </a:cubicBezTo>
                  <a:cubicBezTo>
                    <a:pt x="19" y="49"/>
                    <a:pt x="37" y="51"/>
                    <a:pt x="54" y="55"/>
                  </a:cubicBezTo>
                  <a:cubicBezTo>
                    <a:pt x="60" y="39"/>
                    <a:pt x="65" y="22"/>
                    <a:pt x="70" y="3"/>
                  </a:cubicBezTo>
                  <a:cubicBezTo>
                    <a:pt x="56" y="2"/>
                    <a:pt x="41" y="1"/>
                    <a:pt x="26"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5">
              <a:extLst>
                <a:ext uri="{FF2B5EF4-FFF2-40B4-BE49-F238E27FC236}">
                  <a16:creationId xmlns:a16="http://schemas.microsoft.com/office/drawing/2014/main" id="{B8CCDA8F-C14D-414C-8765-8175F7F02F25}"/>
                </a:ext>
              </a:extLst>
            </p:cNvPr>
            <p:cNvSpPr>
              <a:spLocks/>
            </p:cNvSpPr>
            <p:nvPr/>
          </p:nvSpPr>
          <p:spPr bwMode="auto">
            <a:xfrm>
              <a:off x="5154613" y="5232401"/>
              <a:ext cx="60325" cy="115888"/>
            </a:xfrm>
            <a:custGeom>
              <a:avLst/>
              <a:gdLst>
                <a:gd name="T0" fmla="*/ 3 w 25"/>
                <a:gd name="T1" fmla="*/ 0 h 48"/>
                <a:gd name="T2" fmla="*/ 0 w 25"/>
                <a:gd name="T3" fmla="*/ 47 h 48"/>
                <a:gd name="T4" fmla="*/ 25 w 25"/>
                <a:gd name="T5" fmla="*/ 46 h 48"/>
                <a:gd name="T6" fmla="*/ 25 w 25"/>
                <a:gd name="T7" fmla="*/ 3 h 48"/>
                <a:gd name="T8" fmla="*/ 3 w 25"/>
                <a:gd name="T9" fmla="*/ 0 h 48"/>
              </a:gdLst>
              <a:ahLst/>
              <a:cxnLst>
                <a:cxn ang="0">
                  <a:pos x="T0" y="T1"/>
                </a:cxn>
                <a:cxn ang="0">
                  <a:pos x="T2" y="T3"/>
                </a:cxn>
                <a:cxn ang="0">
                  <a:pos x="T4" y="T5"/>
                </a:cxn>
                <a:cxn ang="0">
                  <a:pos x="T6" y="T7"/>
                </a:cxn>
                <a:cxn ang="0">
                  <a:pos x="T8" y="T9"/>
                </a:cxn>
              </a:cxnLst>
              <a:rect l="0" t="0" r="r" b="b"/>
              <a:pathLst>
                <a:path w="25" h="48">
                  <a:moveTo>
                    <a:pt x="3" y="0"/>
                  </a:moveTo>
                  <a:cubicBezTo>
                    <a:pt x="2" y="16"/>
                    <a:pt x="1" y="32"/>
                    <a:pt x="0" y="47"/>
                  </a:cubicBezTo>
                  <a:cubicBezTo>
                    <a:pt x="8" y="48"/>
                    <a:pt x="17" y="48"/>
                    <a:pt x="25" y="46"/>
                  </a:cubicBezTo>
                  <a:cubicBezTo>
                    <a:pt x="25" y="31"/>
                    <a:pt x="25" y="17"/>
                    <a:pt x="25" y="3"/>
                  </a:cubicBezTo>
                  <a:cubicBezTo>
                    <a:pt x="18" y="2"/>
                    <a:pt x="11" y="1"/>
                    <a:pt x="3"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6">
              <a:extLst>
                <a:ext uri="{FF2B5EF4-FFF2-40B4-BE49-F238E27FC236}">
                  <a16:creationId xmlns:a16="http://schemas.microsoft.com/office/drawing/2014/main" id="{9E0DD0BC-3D27-40B9-BBB1-7006605DDCAA}"/>
                </a:ext>
              </a:extLst>
            </p:cNvPr>
            <p:cNvSpPr>
              <a:spLocks/>
            </p:cNvSpPr>
            <p:nvPr/>
          </p:nvSpPr>
          <p:spPr bwMode="auto">
            <a:xfrm>
              <a:off x="6372226" y="5514976"/>
              <a:ext cx="122238" cy="419100"/>
            </a:xfrm>
            <a:custGeom>
              <a:avLst/>
              <a:gdLst>
                <a:gd name="T0" fmla="*/ 42 w 51"/>
                <a:gd name="T1" fmla="*/ 56 h 174"/>
                <a:gd name="T2" fmla="*/ 45 w 51"/>
                <a:gd name="T3" fmla="*/ 1 h 174"/>
                <a:gd name="T4" fmla="*/ 16 w 51"/>
                <a:gd name="T5" fmla="*/ 1 h 174"/>
                <a:gd name="T6" fmla="*/ 5 w 51"/>
                <a:gd name="T7" fmla="*/ 90 h 174"/>
                <a:gd name="T8" fmla="*/ 30 w 51"/>
                <a:gd name="T9" fmla="*/ 174 h 174"/>
                <a:gd name="T10" fmla="*/ 38 w 51"/>
                <a:gd name="T11" fmla="*/ 150 h 174"/>
                <a:gd name="T12" fmla="*/ 51 w 51"/>
                <a:gd name="T13" fmla="*/ 97 h 174"/>
                <a:gd name="T14" fmla="*/ 42 w 51"/>
                <a:gd name="T15" fmla="*/ 56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74">
                  <a:moveTo>
                    <a:pt x="42" y="56"/>
                  </a:moveTo>
                  <a:cubicBezTo>
                    <a:pt x="42" y="45"/>
                    <a:pt x="44" y="26"/>
                    <a:pt x="45" y="1"/>
                  </a:cubicBezTo>
                  <a:cubicBezTo>
                    <a:pt x="35" y="0"/>
                    <a:pt x="26" y="0"/>
                    <a:pt x="16" y="1"/>
                  </a:cubicBezTo>
                  <a:cubicBezTo>
                    <a:pt x="12" y="44"/>
                    <a:pt x="8" y="81"/>
                    <a:pt x="5" y="90"/>
                  </a:cubicBezTo>
                  <a:cubicBezTo>
                    <a:pt x="0" y="112"/>
                    <a:pt x="3" y="159"/>
                    <a:pt x="30" y="174"/>
                  </a:cubicBezTo>
                  <a:cubicBezTo>
                    <a:pt x="33" y="166"/>
                    <a:pt x="35" y="158"/>
                    <a:pt x="38" y="150"/>
                  </a:cubicBezTo>
                  <a:cubicBezTo>
                    <a:pt x="43" y="135"/>
                    <a:pt x="47" y="117"/>
                    <a:pt x="51" y="97"/>
                  </a:cubicBezTo>
                  <a:cubicBezTo>
                    <a:pt x="44" y="91"/>
                    <a:pt x="40" y="77"/>
                    <a:pt x="42" y="5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7">
              <a:extLst>
                <a:ext uri="{FF2B5EF4-FFF2-40B4-BE49-F238E27FC236}">
                  <a16:creationId xmlns:a16="http://schemas.microsoft.com/office/drawing/2014/main" id="{FBE2EFDD-B39F-4266-8411-1A490444DA5B}"/>
                </a:ext>
              </a:extLst>
            </p:cNvPr>
            <p:cNvSpPr>
              <a:spLocks/>
            </p:cNvSpPr>
            <p:nvPr/>
          </p:nvSpPr>
          <p:spPr bwMode="auto">
            <a:xfrm>
              <a:off x="5141913" y="5438776"/>
              <a:ext cx="123825" cy="495300"/>
            </a:xfrm>
            <a:custGeom>
              <a:avLst/>
              <a:gdLst>
                <a:gd name="T0" fmla="*/ 45 w 51"/>
                <a:gd name="T1" fmla="*/ 122 h 206"/>
                <a:gd name="T2" fmla="*/ 32 w 51"/>
                <a:gd name="T3" fmla="*/ 3 h 206"/>
                <a:gd name="T4" fmla="*/ 5 w 51"/>
                <a:gd name="T5" fmla="*/ 0 h 206"/>
                <a:gd name="T6" fmla="*/ 9 w 51"/>
                <a:gd name="T7" fmla="*/ 88 h 206"/>
                <a:gd name="T8" fmla="*/ 0 w 51"/>
                <a:gd name="T9" fmla="*/ 129 h 206"/>
                <a:gd name="T10" fmla="*/ 12 w 51"/>
                <a:gd name="T11" fmla="*/ 182 h 206"/>
                <a:gd name="T12" fmla="*/ 20 w 51"/>
                <a:gd name="T13" fmla="*/ 206 h 206"/>
                <a:gd name="T14" fmla="*/ 45 w 51"/>
                <a:gd name="T15" fmla="*/ 122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06">
                  <a:moveTo>
                    <a:pt x="45" y="122"/>
                  </a:moveTo>
                  <a:cubicBezTo>
                    <a:pt x="42" y="111"/>
                    <a:pt x="36" y="59"/>
                    <a:pt x="32" y="3"/>
                  </a:cubicBezTo>
                  <a:cubicBezTo>
                    <a:pt x="23" y="2"/>
                    <a:pt x="14" y="0"/>
                    <a:pt x="5" y="0"/>
                  </a:cubicBezTo>
                  <a:cubicBezTo>
                    <a:pt x="5" y="41"/>
                    <a:pt x="8" y="73"/>
                    <a:pt x="9" y="88"/>
                  </a:cubicBezTo>
                  <a:cubicBezTo>
                    <a:pt x="10" y="109"/>
                    <a:pt x="6" y="123"/>
                    <a:pt x="0" y="129"/>
                  </a:cubicBezTo>
                  <a:cubicBezTo>
                    <a:pt x="3" y="149"/>
                    <a:pt x="8" y="167"/>
                    <a:pt x="12" y="182"/>
                  </a:cubicBezTo>
                  <a:cubicBezTo>
                    <a:pt x="15" y="190"/>
                    <a:pt x="18" y="198"/>
                    <a:pt x="20" y="206"/>
                  </a:cubicBezTo>
                  <a:cubicBezTo>
                    <a:pt x="47" y="191"/>
                    <a:pt x="51" y="144"/>
                    <a:pt x="45" y="12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8">
              <a:extLst>
                <a:ext uri="{FF2B5EF4-FFF2-40B4-BE49-F238E27FC236}">
                  <a16:creationId xmlns:a16="http://schemas.microsoft.com/office/drawing/2014/main" id="{8E35119A-2056-4E3F-9702-ECACD95DD10A}"/>
                </a:ext>
              </a:extLst>
            </p:cNvPr>
            <p:cNvSpPr>
              <a:spLocks/>
            </p:cNvSpPr>
            <p:nvPr/>
          </p:nvSpPr>
          <p:spPr bwMode="auto">
            <a:xfrm>
              <a:off x="5164138" y="5167313"/>
              <a:ext cx="55563" cy="63500"/>
            </a:xfrm>
            <a:custGeom>
              <a:avLst/>
              <a:gdLst>
                <a:gd name="T0" fmla="*/ 21 w 23"/>
                <a:gd name="T1" fmla="*/ 26 h 26"/>
                <a:gd name="T2" fmla="*/ 23 w 23"/>
                <a:gd name="T3" fmla="*/ 2 h 26"/>
                <a:gd name="T4" fmla="*/ 2 w 23"/>
                <a:gd name="T5" fmla="*/ 0 h 26"/>
                <a:gd name="T6" fmla="*/ 0 w 23"/>
                <a:gd name="T7" fmla="*/ 22 h 26"/>
                <a:gd name="T8" fmla="*/ 21 w 23"/>
                <a:gd name="T9" fmla="*/ 26 h 26"/>
              </a:gdLst>
              <a:ahLst/>
              <a:cxnLst>
                <a:cxn ang="0">
                  <a:pos x="T0" y="T1"/>
                </a:cxn>
                <a:cxn ang="0">
                  <a:pos x="T2" y="T3"/>
                </a:cxn>
                <a:cxn ang="0">
                  <a:pos x="T4" y="T5"/>
                </a:cxn>
                <a:cxn ang="0">
                  <a:pos x="T6" y="T7"/>
                </a:cxn>
                <a:cxn ang="0">
                  <a:pos x="T8" y="T9"/>
                </a:cxn>
              </a:cxnLst>
              <a:rect l="0" t="0" r="r" b="b"/>
              <a:pathLst>
                <a:path w="23" h="26">
                  <a:moveTo>
                    <a:pt x="21" y="26"/>
                  </a:moveTo>
                  <a:cubicBezTo>
                    <a:pt x="21" y="17"/>
                    <a:pt x="22" y="9"/>
                    <a:pt x="23" y="2"/>
                  </a:cubicBezTo>
                  <a:cubicBezTo>
                    <a:pt x="16" y="1"/>
                    <a:pt x="9" y="1"/>
                    <a:pt x="2" y="0"/>
                  </a:cubicBezTo>
                  <a:cubicBezTo>
                    <a:pt x="1" y="8"/>
                    <a:pt x="0" y="15"/>
                    <a:pt x="0" y="22"/>
                  </a:cubicBezTo>
                  <a:cubicBezTo>
                    <a:pt x="7" y="23"/>
                    <a:pt x="14" y="25"/>
                    <a:pt x="21"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9">
              <a:extLst>
                <a:ext uri="{FF2B5EF4-FFF2-40B4-BE49-F238E27FC236}">
                  <a16:creationId xmlns:a16="http://schemas.microsoft.com/office/drawing/2014/main" id="{599107E2-D9CD-473E-99DD-A0A48D297BEE}"/>
                </a:ext>
              </a:extLst>
            </p:cNvPr>
            <p:cNvSpPr>
              <a:spLocks/>
            </p:cNvSpPr>
            <p:nvPr/>
          </p:nvSpPr>
          <p:spPr bwMode="auto">
            <a:xfrm>
              <a:off x="4365626" y="1824038"/>
              <a:ext cx="2905125" cy="3373438"/>
            </a:xfrm>
            <a:custGeom>
              <a:avLst/>
              <a:gdLst>
                <a:gd name="T0" fmla="*/ 206 w 1205"/>
                <a:gd name="T1" fmla="*/ 797 h 1399"/>
                <a:gd name="T2" fmla="*/ 153 w 1205"/>
                <a:gd name="T3" fmla="*/ 1360 h 1399"/>
                <a:gd name="T4" fmla="*/ 157 w 1205"/>
                <a:gd name="T5" fmla="*/ 1394 h 1399"/>
                <a:gd name="T6" fmla="*/ 201 w 1205"/>
                <a:gd name="T7" fmla="*/ 1384 h 1399"/>
                <a:gd name="T8" fmla="*/ 187 w 1205"/>
                <a:gd name="T9" fmla="*/ 1321 h 1399"/>
                <a:gd name="T10" fmla="*/ 233 w 1205"/>
                <a:gd name="T11" fmla="*/ 831 h 1399"/>
                <a:gd name="T12" fmla="*/ 224 w 1205"/>
                <a:gd name="T13" fmla="*/ 659 h 1399"/>
                <a:gd name="T14" fmla="*/ 131 w 1205"/>
                <a:gd name="T15" fmla="*/ 446 h 1399"/>
                <a:gd name="T16" fmla="*/ 113 w 1205"/>
                <a:gd name="T17" fmla="*/ 302 h 1399"/>
                <a:gd name="T18" fmla="*/ 215 w 1205"/>
                <a:gd name="T19" fmla="*/ 81 h 1399"/>
                <a:gd name="T20" fmla="*/ 570 w 1205"/>
                <a:gd name="T21" fmla="*/ 110 h 1399"/>
                <a:gd name="T22" fmla="*/ 602 w 1205"/>
                <a:gd name="T23" fmla="*/ 114 h 1399"/>
                <a:gd name="T24" fmla="*/ 635 w 1205"/>
                <a:gd name="T25" fmla="*/ 110 h 1399"/>
                <a:gd name="T26" fmla="*/ 989 w 1205"/>
                <a:gd name="T27" fmla="*/ 81 h 1399"/>
                <a:gd name="T28" fmla="*/ 1091 w 1205"/>
                <a:gd name="T29" fmla="*/ 302 h 1399"/>
                <a:gd name="T30" fmla="*/ 1073 w 1205"/>
                <a:gd name="T31" fmla="*/ 446 h 1399"/>
                <a:gd name="T32" fmla="*/ 980 w 1205"/>
                <a:gd name="T33" fmla="*/ 659 h 1399"/>
                <a:gd name="T34" fmla="*/ 972 w 1205"/>
                <a:gd name="T35" fmla="*/ 831 h 1399"/>
                <a:gd name="T36" fmla="*/ 1018 w 1205"/>
                <a:gd name="T37" fmla="*/ 1321 h 1399"/>
                <a:gd name="T38" fmla="*/ 1000 w 1205"/>
                <a:gd name="T39" fmla="*/ 1395 h 1399"/>
                <a:gd name="T40" fmla="*/ 1047 w 1205"/>
                <a:gd name="T41" fmla="*/ 1399 h 1399"/>
                <a:gd name="T42" fmla="*/ 1052 w 1205"/>
                <a:gd name="T43" fmla="*/ 1360 h 1399"/>
                <a:gd name="T44" fmla="*/ 998 w 1205"/>
                <a:gd name="T45" fmla="*/ 797 h 1399"/>
                <a:gd name="T46" fmla="*/ 1046 w 1205"/>
                <a:gd name="T47" fmla="*/ 596 h 1399"/>
                <a:gd name="T48" fmla="*/ 1062 w 1205"/>
                <a:gd name="T49" fmla="*/ 596 h 1399"/>
                <a:gd name="T50" fmla="*/ 1109 w 1205"/>
                <a:gd name="T51" fmla="*/ 485 h 1399"/>
                <a:gd name="T52" fmla="*/ 1036 w 1205"/>
                <a:gd name="T53" fmla="*/ 42 h 1399"/>
                <a:gd name="T54" fmla="*/ 899 w 1205"/>
                <a:gd name="T55" fmla="*/ 0 h 1399"/>
                <a:gd name="T56" fmla="*/ 602 w 1205"/>
                <a:gd name="T57" fmla="*/ 88 h 1399"/>
                <a:gd name="T58" fmla="*/ 306 w 1205"/>
                <a:gd name="T59" fmla="*/ 0 h 1399"/>
                <a:gd name="T60" fmla="*/ 168 w 1205"/>
                <a:gd name="T61" fmla="*/ 42 h 1399"/>
                <a:gd name="T62" fmla="*/ 95 w 1205"/>
                <a:gd name="T63" fmla="*/ 485 h 1399"/>
                <a:gd name="T64" fmla="*/ 142 w 1205"/>
                <a:gd name="T65" fmla="*/ 596 h 1399"/>
                <a:gd name="T66" fmla="*/ 158 w 1205"/>
                <a:gd name="T67" fmla="*/ 596 h 1399"/>
                <a:gd name="T68" fmla="*/ 206 w 1205"/>
                <a:gd name="T69" fmla="*/ 797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5" h="1399">
                  <a:moveTo>
                    <a:pt x="206" y="797"/>
                  </a:moveTo>
                  <a:cubicBezTo>
                    <a:pt x="201" y="914"/>
                    <a:pt x="126" y="1110"/>
                    <a:pt x="153" y="1360"/>
                  </a:cubicBezTo>
                  <a:cubicBezTo>
                    <a:pt x="154" y="1371"/>
                    <a:pt x="155" y="1383"/>
                    <a:pt x="157" y="1394"/>
                  </a:cubicBezTo>
                  <a:cubicBezTo>
                    <a:pt x="172" y="1390"/>
                    <a:pt x="187" y="1387"/>
                    <a:pt x="201" y="1384"/>
                  </a:cubicBezTo>
                  <a:cubicBezTo>
                    <a:pt x="196" y="1363"/>
                    <a:pt x="191" y="1342"/>
                    <a:pt x="187" y="1321"/>
                  </a:cubicBezTo>
                  <a:cubicBezTo>
                    <a:pt x="159" y="1189"/>
                    <a:pt x="212" y="991"/>
                    <a:pt x="233" y="831"/>
                  </a:cubicBezTo>
                  <a:cubicBezTo>
                    <a:pt x="243" y="749"/>
                    <a:pt x="239" y="706"/>
                    <a:pt x="224" y="659"/>
                  </a:cubicBezTo>
                  <a:cubicBezTo>
                    <a:pt x="203" y="606"/>
                    <a:pt x="164" y="551"/>
                    <a:pt x="131" y="446"/>
                  </a:cubicBezTo>
                  <a:cubicBezTo>
                    <a:pt x="114" y="393"/>
                    <a:pt x="106" y="345"/>
                    <a:pt x="113" y="302"/>
                  </a:cubicBezTo>
                  <a:cubicBezTo>
                    <a:pt x="109" y="218"/>
                    <a:pt x="136" y="143"/>
                    <a:pt x="215" y="81"/>
                  </a:cubicBezTo>
                  <a:cubicBezTo>
                    <a:pt x="316" y="2"/>
                    <a:pt x="493" y="73"/>
                    <a:pt x="570" y="110"/>
                  </a:cubicBezTo>
                  <a:cubicBezTo>
                    <a:pt x="585" y="112"/>
                    <a:pt x="596" y="113"/>
                    <a:pt x="602" y="114"/>
                  </a:cubicBezTo>
                  <a:cubicBezTo>
                    <a:pt x="608" y="113"/>
                    <a:pt x="619" y="112"/>
                    <a:pt x="635" y="110"/>
                  </a:cubicBezTo>
                  <a:cubicBezTo>
                    <a:pt x="711" y="73"/>
                    <a:pt x="888" y="2"/>
                    <a:pt x="989" y="81"/>
                  </a:cubicBezTo>
                  <a:cubicBezTo>
                    <a:pt x="1068" y="143"/>
                    <a:pt x="1095" y="218"/>
                    <a:pt x="1091" y="302"/>
                  </a:cubicBezTo>
                  <a:cubicBezTo>
                    <a:pt x="1099" y="345"/>
                    <a:pt x="1090" y="393"/>
                    <a:pt x="1073" y="446"/>
                  </a:cubicBezTo>
                  <a:cubicBezTo>
                    <a:pt x="1041" y="551"/>
                    <a:pt x="1001" y="606"/>
                    <a:pt x="980" y="659"/>
                  </a:cubicBezTo>
                  <a:cubicBezTo>
                    <a:pt x="966" y="706"/>
                    <a:pt x="961" y="749"/>
                    <a:pt x="972" y="831"/>
                  </a:cubicBezTo>
                  <a:cubicBezTo>
                    <a:pt x="992" y="991"/>
                    <a:pt x="1046" y="1189"/>
                    <a:pt x="1018" y="1321"/>
                  </a:cubicBezTo>
                  <a:cubicBezTo>
                    <a:pt x="1013" y="1345"/>
                    <a:pt x="1007" y="1370"/>
                    <a:pt x="1000" y="1395"/>
                  </a:cubicBezTo>
                  <a:cubicBezTo>
                    <a:pt x="1016" y="1396"/>
                    <a:pt x="1031" y="1398"/>
                    <a:pt x="1047" y="1399"/>
                  </a:cubicBezTo>
                  <a:cubicBezTo>
                    <a:pt x="1048" y="1386"/>
                    <a:pt x="1050" y="1373"/>
                    <a:pt x="1052" y="1360"/>
                  </a:cubicBezTo>
                  <a:cubicBezTo>
                    <a:pt x="1078" y="1110"/>
                    <a:pt x="1003" y="914"/>
                    <a:pt x="998" y="797"/>
                  </a:cubicBezTo>
                  <a:cubicBezTo>
                    <a:pt x="995" y="715"/>
                    <a:pt x="1013" y="672"/>
                    <a:pt x="1046" y="596"/>
                  </a:cubicBezTo>
                  <a:cubicBezTo>
                    <a:pt x="1062" y="596"/>
                    <a:pt x="1062" y="596"/>
                    <a:pt x="1062" y="596"/>
                  </a:cubicBezTo>
                  <a:cubicBezTo>
                    <a:pt x="1076" y="565"/>
                    <a:pt x="1091" y="530"/>
                    <a:pt x="1109" y="485"/>
                  </a:cubicBezTo>
                  <a:cubicBezTo>
                    <a:pt x="1158" y="357"/>
                    <a:pt x="1205" y="173"/>
                    <a:pt x="1036" y="42"/>
                  </a:cubicBezTo>
                  <a:cubicBezTo>
                    <a:pt x="1001" y="14"/>
                    <a:pt x="954" y="0"/>
                    <a:pt x="899" y="0"/>
                  </a:cubicBezTo>
                  <a:cubicBezTo>
                    <a:pt x="777" y="0"/>
                    <a:pt x="642" y="66"/>
                    <a:pt x="602" y="88"/>
                  </a:cubicBezTo>
                  <a:cubicBezTo>
                    <a:pt x="562" y="66"/>
                    <a:pt x="428" y="0"/>
                    <a:pt x="306" y="0"/>
                  </a:cubicBezTo>
                  <a:cubicBezTo>
                    <a:pt x="250" y="0"/>
                    <a:pt x="204" y="14"/>
                    <a:pt x="168" y="42"/>
                  </a:cubicBezTo>
                  <a:cubicBezTo>
                    <a:pt x="0" y="173"/>
                    <a:pt x="46" y="357"/>
                    <a:pt x="95" y="485"/>
                  </a:cubicBezTo>
                  <a:cubicBezTo>
                    <a:pt x="113" y="530"/>
                    <a:pt x="128" y="565"/>
                    <a:pt x="142" y="596"/>
                  </a:cubicBezTo>
                  <a:cubicBezTo>
                    <a:pt x="158" y="596"/>
                    <a:pt x="158" y="596"/>
                    <a:pt x="158" y="596"/>
                  </a:cubicBezTo>
                  <a:cubicBezTo>
                    <a:pt x="191" y="672"/>
                    <a:pt x="209" y="715"/>
                    <a:pt x="206" y="79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0">
              <a:extLst>
                <a:ext uri="{FF2B5EF4-FFF2-40B4-BE49-F238E27FC236}">
                  <a16:creationId xmlns:a16="http://schemas.microsoft.com/office/drawing/2014/main" id="{6CC38A70-ABC0-461A-82A8-2EC3D3AB80E7}"/>
                </a:ext>
              </a:extLst>
            </p:cNvPr>
            <p:cNvSpPr>
              <a:spLocks/>
            </p:cNvSpPr>
            <p:nvPr/>
          </p:nvSpPr>
          <p:spPr bwMode="auto">
            <a:xfrm>
              <a:off x="5170488" y="4092576"/>
              <a:ext cx="1300163" cy="1120775"/>
            </a:xfrm>
            <a:custGeom>
              <a:avLst/>
              <a:gdLst>
                <a:gd name="T0" fmla="*/ 300 w 539"/>
                <a:gd name="T1" fmla="*/ 16 h 465"/>
                <a:gd name="T2" fmla="*/ 268 w 539"/>
                <a:gd name="T3" fmla="*/ 0 h 465"/>
                <a:gd name="T4" fmla="*/ 237 w 539"/>
                <a:gd name="T5" fmla="*/ 16 h 465"/>
                <a:gd name="T6" fmla="*/ 44 w 539"/>
                <a:gd name="T7" fmla="*/ 292 h 465"/>
                <a:gd name="T8" fmla="*/ 0 w 539"/>
                <a:gd name="T9" fmla="*/ 442 h 465"/>
                <a:gd name="T10" fmla="*/ 20 w 539"/>
                <a:gd name="T11" fmla="*/ 443 h 465"/>
                <a:gd name="T12" fmla="*/ 27 w 539"/>
                <a:gd name="T13" fmla="*/ 415 h 465"/>
                <a:gd name="T14" fmla="*/ 139 w 539"/>
                <a:gd name="T15" fmla="*/ 185 h 465"/>
                <a:gd name="T16" fmla="*/ 268 w 539"/>
                <a:gd name="T17" fmla="*/ 46 h 465"/>
                <a:gd name="T18" fmla="*/ 398 w 539"/>
                <a:gd name="T19" fmla="*/ 185 h 465"/>
                <a:gd name="T20" fmla="*/ 509 w 539"/>
                <a:gd name="T21" fmla="*/ 415 h 465"/>
                <a:gd name="T22" fmla="*/ 518 w 539"/>
                <a:gd name="T23" fmla="*/ 465 h 465"/>
                <a:gd name="T24" fmla="*/ 539 w 539"/>
                <a:gd name="T25" fmla="*/ 463 h 465"/>
                <a:gd name="T26" fmla="*/ 492 w 539"/>
                <a:gd name="T27" fmla="*/ 292 h 465"/>
                <a:gd name="T28" fmla="*/ 300 w 539"/>
                <a:gd name="T29" fmla="*/ 16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9" h="465">
                  <a:moveTo>
                    <a:pt x="300" y="16"/>
                  </a:moveTo>
                  <a:cubicBezTo>
                    <a:pt x="286" y="9"/>
                    <a:pt x="275" y="4"/>
                    <a:pt x="268" y="0"/>
                  </a:cubicBezTo>
                  <a:cubicBezTo>
                    <a:pt x="261" y="4"/>
                    <a:pt x="250" y="9"/>
                    <a:pt x="237" y="16"/>
                  </a:cubicBezTo>
                  <a:cubicBezTo>
                    <a:pt x="213" y="30"/>
                    <a:pt x="113" y="152"/>
                    <a:pt x="44" y="292"/>
                  </a:cubicBezTo>
                  <a:cubicBezTo>
                    <a:pt x="20" y="341"/>
                    <a:pt x="7" y="393"/>
                    <a:pt x="0" y="442"/>
                  </a:cubicBezTo>
                  <a:cubicBezTo>
                    <a:pt x="7" y="442"/>
                    <a:pt x="14" y="443"/>
                    <a:pt x="20" y="443"/>
                  </a:cubicBezTo>
                  <a:cubicBezTo>
                    <a:pt x="22" y="432"/>
                    <a:pt x="24" y="422"/>
                    <a:pt x="27" y="415"/>
                  </a:cubicBezTo>
                  <a:cubicBezTo>
                    <a:pt x="49" y="366"/>
                    <a:pt x="93" y="266"/>
                    <a:pt x="139" y="185"/>
                  </a:cubicBezTo>
                  <a:cubicBezTo>
                    <a:pt x="174" y="122"/>
                    <a:pt x="240" y="67"/>
                    <a:pt x="268" y="46"/>
                  </a:cubicBezTo>
                  <a:cubicBezTo>
                    <a:pt x="296" y="67"/>
                    <a:pt x="362" y="122"/>
                    <a:pt x="398" y="185"/>
                  </a:cubicBezTo>
                  <a:cubicBezTo>
                    <a:pt x="444" y="266"/>
                    <a:pt x="487" y="366"/>
                    <a:pt x="509" y="415"/>
                  </a:cubicBezTo>
                  <a:cubicBezTo>
                    <a:pt x="514" y="426"/>
                    <a:pt x="517" y="444"/>
                    <a:pt x="518" y="465"/>
                  </a:cubicBezTo>
                  <a:cubicBezTo>
                    <a:pt x="525" y="464"/>
                    <a:pt x="532" y="464"/>
                    <a:pt x="539" y="463"/>
                  </a:cubicBezTo>
                  <a:cubicBezTo>
                    <a:pt x="533" y="408"/>
                    <a:pt x="520" y="348"/>
                    <a:pt x="492" y="292"/>
                  </a:cubicBezTo>
                  <a:cubicBezTo>
                    <a:pt x="423" y="152"/>
                    <a:pt x="324" y="30"/>
                    <a:pt x="300" y="1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1">
              <a:extLst>
                <a:ext uri="{FF2B5EF4-FFF2-40B4-BE49-F238E27FC236}">
                  <a16:creationId xmlns:a16="http://schemas.microsoft.com/office/drawing/2014/main" id="{F46E58D9-43EE-4F76-BE7E-F51F58CD35B4}"/>
                </a:ext>
              </a:extLst>
            </p:cNvPr>
            <p:cNvSpPr>
              <a:spLocks/>
            </p:cNvSpPr>
            <p:nvPr/>
          </p:nvSpPr>
          <p:spPr bwMode="auto">
            <a:xfrm>
              <a:off x="6530976" y="5510213"/>
              <a:ext cx="277813" cy="417513"/>
            </a:xfrm>
            <a:custGeom>
              <a:avLst/>
              <a:gdLst>
                <a:gd name="T0" fmla="*/ 115 w 115"/>
                <a:gd name="T1" fmla="*/ 7 h 173"/>
                <a:gd name="T2" fmla="*/ 61 w 115"/>
                <a:gd name="T3" fmla="*/ 1 h 173"/>
                <a:gd name="T4" fmla="*/ 17 w 115"/>
                <a:gd name="T5" fmla="*/ 90 h 173"/>
                <a:gd name="T6" fmla="*/ 0 w 115"/>
                <a:gd name="T7" fmla="*/ 173 h 173"/>
                <a:gd name="T8" fmla="*/ 115 w 115"/>
                <a:gd name="T9" fmla="*/ 7 h 173"/>
              </a:gdLst>
              <a:ahLst/>
              <a:cxnLst>
                <a:cxn ang="0">
                  <a:pos x="T0" y="T1"/>
                </a:cxn>
                <a:cxn ang="0">
                  <a:pos x="T2" y="T3"/>
                </a:cxn>
                <a:cxn ang="0">
                  <a:pos x="T4" y="T5"/>
                </a:cxn>
                <a:cxn ang="0">
                  <a:pos x="T6" y="T7"/>
                </a:cxn>
                <a:cxn ang="0">
                  <a:pos x="T8" y="T9"/>
                </a:cxn>
              </a:cxnLst>
              <a:rect l="0" t="0" r="r" b="b"/>
              <a:pathLst>
                <a:path w="115" h="173">
                  <a:moveTo>
                    <a:pt x="115" y="7"/>
                  </a:moveTo>
                  <a:cubicBezTo>
                    <a:pt x="98" y="2"/>
                    <a:pt x="79" y="0"/>
                    <a:pt x="61" y="1"/>
                  </a:cubicBezTo>
                  <a:cubicBezTo>
                    <a:pt x="44" y="46"/>
                    <a:pt x="29" y="79"/>
                    <a:pt x="17" y="90"/>
                  </a:cubicBezTo>
                  <a:cubicBezTo>
                    <a:pt x="12" y="121"/>
                    <a:pt x="6" y="149"/>
                    <a:pt x="0" y="173"/>
                  </a:cubicBezTo>
                  <a:cubicBezTo>
                    <a:pt x="33" y="156"/>
                    <a:pt x="80" y="102"/>
                    <a:pt x="115" y="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2">
              <a:extLst>
                <a:ext uri="{FF2B5EF4-FFF2-40B4-BE49-F238E27FC236}">
                  <a16:creationId xmlns:a16="http://schemas.microsoft.com/office/drawing/2014/main" id="{1B602DC0-EC19-4313-A310-79B6DD67A245}"/>
                </a:ext>
              </a:extLst>
            </p:cNvPr>
            <p:cNvSpPr>
              <a:spLocks/>
            </p:cNvSpPr>
            <p:nvPr/>
          </p:nvSpPr>
          <p:spPr bwMode="auto">
            <a:xfrm>
              <a:off x="4799013" y="5397501"/>
              <a:ext cx="147638" cy="150813"/>
            </a:xfrm>
            <a:custGeom>
              <a:avLst/>
              <a:gdLst>
                <a:gd name="T0" fmla="*/ 0 w 61"/>
                <a:gd name="T1" fmla="*/ 20 h 63"/>
                <a:gd name="T2" fmla="*/ 15 w 61"/>
                <a:gd name="T3" fmla="*/ 63 h 63"/>
                <a:gd name="T4" fmla="*/ 61 w 61"/>
                <a:gd name="T5" fmla="*/ 36 h 63"/>
                <a:gd name="T6" fmla="*/ 49 w 61"/>
                <a:gd name="T7" fmla="*/ 0 h 63"/>
                <a:gd name="T8" fmla="*/ 0 w 61"/>
                <a:gd name="T9" fmla="*/ 20 h 63"/>
              </a:gdLst>
              <a:ahLst/>
              <a:cxnLst>
                <a:cxn ang="0">
                  <a:pos x="T0" y="T1"/>
                </a:cxn>
                <a:cxn ang="0">
                  <a:pos x="T2" y="T3"/>
                </a:cxn>
                <a:cxn ang="0">
                  <a:pos x="T4" y="T5"/>
                </a:cxn>
                <a:cxn ang="0">
                  <a:pos x="T6" y="T7"/>
                </a:cxn>
                <a:cxn ang="0">
                  <a:pos x="T8" y="T9"/>
                </a:cxn>
              </a:cxnLst>
              <a:rect l="0" t="0" r="r" b="b"/>
              <a:pathLst>
                <a:path w="61" h="63">
                  <a:moveTo>
                    <a:pt x="0" y="20"/>
                  </a:moveTo>
                  <a:cubicBezTo>
                    <a:pt x="5" y="35"/>
                    <a:pt x="10" y="49"/>
                    <a:pt x="15" y="63"/>
                  </a:cubicBezTo>
                  <a:cubicBezTo>
                    <a:pt x="31" y="55"/>
                    <a:pt x="46" y="45"/>
                    <a:pt x="61" y="36"/>
                  </a:cubicBezTo>
                  <a:cubicBezTo>
                    <a:pt x="57" y="25"/>
                    <a:pt x="53" y="12"/>
                    <a:pt x="49" y="0"/>
                  </a:cubicBezTo>
                  <a:cubicBezTo>
                    <a:pt x="33" y="7"/>
                    <a:pt x="17" y="14"/>
                    <a:pt x="0" y="2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3">
              <a:extLst>
                <a:ext uri="{FF2B5EF4-FFF2-40B4-BE49-F238E27FC236}">
                  <a16:creationId xmlns:a16="http://schemas.microsoft.com/office/drawing/2014/main" id="{E5F94A2C-2F61-4D3B-BE91-C0A16AE9228C}"/>
                </a:ext>
              </a:extLst>
            </p:cNvPr>
            <p:cNvSpPr>
              <a:spLocks/>
            </p:cNvSpPr>
            <p:nvPr/>
          </p:nvSpPr>
          <p:spPr bwMode="auto">
            <a:xfrm>
              <a:off x="4768851" y="5278438"/>
              <a:ext cx="146050" cy="153988"/>
            </a:xfrm>
            <a:custGeom>
              <a:avLst/>
              <a:gdLst>
                <a:gd name="T0" fmla="*/ 0 w 61"/>
                <a:gd name="T1" fmla="*/ 18 h 64"/>
                <a:gd name="T2" fmla="*/ 12 w 61"/>
                <a:gd name="T3" fmla="*/ 64 h 64"/>
                <a:gd name="T4" fmla="*/ 61 w 61"/>
                <a:gd name="T5" fmla="*/ 44 h 64"/>
                <a:gd name="T6" fmla="*/ 48 w 61"/>
                <a:gd name="T7" fmla="*/ 0 h 64"/>
                <a:gd name="T8" fmla="*/ 0 w 61"/>
                <a:gd name="T9" fmla="*/ 18 h 64"/>
              </a:gdLst>
              <a:ahLst/>
              <a:cxnLst>
                <a:cxn ang="0">
                  <a:pos x="T0" y="T1"/>
                </a:cxn>
                <a:cxn ang="0">
                  <a:pos x="T2" y="T3"/>
                </a:cxn>
                <a:cxn ang="0">
                  <a:pos x="T4" y="T5"/>
                </a:cxn>
                <a:cxn ang="0">
                  <a:pos x="T6" y="T7"/>
                </a:cxn>
                <a:cxn ang="0">
                  <a:pos x="T8" y="T9"/>
                </a:cxn>
              </a:cxnLst>
              <a:rect l="0" t="0" r="r" b="b"/>
              <a:pathLst>
                <a:path w="61" h="64">
                  <a:moveTo>
                    <a:pt x="0" y="18"/>
                  </a:moveTo>
                  <a:cubicBezTo>
                    <a:pt x="4" y="34"/>
                    <a:pt x="8" y="50"/>
                    <a:pt x="12" y="64"/>
                  </a:cubicBezTo>
                  <a:cubicBezTo>
                    <a:pt x="29" y="59"/>
                    <a:pt x="45" y="51"/>
                    <a:pt x="61" y="44"/>
                  </a:cubicBezTo>
                  <a:cubicBezTo>
                    <a:pt x="56" y="30"/>
                    <a:pt x="52" y="15"/>
                    <a:pt x="48" y="0"/>
                  </a:cubicBezTo>
                  <a:cubicBezTo>
                    <a:pt x="32" y="6"/>
                    <a:pt x="16" y="13"/>
                    <a:pt x="0" y="18"/>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4">
              <a:extLst>
                <a:ext uri="{FF2B5EF4-FFF2-40B4-BE49-F238E27FC236}">
                  <a16:creationId xmlns:a16="http://schemas.microsoft.com/office/drawing/2014/main" id="{A6D55FAF-2F47-40C2-8321-4C11E22211E4}"/>
                </a:ext>
              </a:extLst>
            </p:cNvPr>
            <p:cNvSpPr>
              <a:spLocks/>
            </p:cNvSpPr>
            <p:nvPr/>
          </p:nvSpPr>
          <p:spPr bwMode="auto">
            <a:xfrm>
              <a:off x="4746626" y="5172076"/>
              <a:ext cx="133350" cy="138113"/>
            </a:xfrm>
            <a:custGeom>
              <a:avLst/>
              <a:gdLst>
                <a:gd name="T0" fmla="*/ 55 w 55"/>
                <a:gd name="T1" fmla="*/ 40 h 57"/>
                <a:gd name="T2" fmla="*/ 45 w 55"/>
                <a:gd name="T3" fmla="*/ 0 h 57"/>
                <a:gd name="T4" fmla="*/ 0 w 55"/>
                <a:gd name="T5" fmla="*/ 9 h 57"/>
                <a:gd name="T6" fmla="*/ 8 w 55"/>
                <a:gd name="T7" fmla="*/ 57 h 57"/>
                <a:gd name="T8" fmla="*/ 55 w 55"/>
                <a:gd name="T9" fmla="*/ 40 h 57"/>
              </a:gdLst>
              <a:ahLst/>
              <a:cxnLst>
                <a:cxn ang="0">
                  <a:pos x="T0" y="T1"/>
                </a:cxn>
                <a:cxn ang="0">
                  <a:pos x="T2" y="T3"/>
                </a:cxn>
                <a:cxn ang="0">
                  <a:pos x="T4" y="T5"/>
                </a:cxn>
                <a:cxn ang="0">
                  <a:pos x="T6" y="T7"/>
                </a:cxn>
                <a:cxn ang="0">
                  <a:pos x="T8" y="T9"/>
                </a:cxn>
              </a:cxnLst>
              <a:rect l="0" t="0" r="r" b="b"/>
              <a:pathLst>
                <a:path w="55" h="57">
                  <a:moveTo>
                    <a:pt x="55" y="40"/>
                  </a:moveTo>
                  <a:cubicBezTo>
                    <a:pt x="52" y="27"/>
                    <a:pt x="48" y="13"/>
                    <a:pt x="45" y="0"/>
                  </a:cubicBezTo>
                  <a:cubicBezTo>
                    <a:pt x="29" y="2"/>
                    <a:pt x="15" y="6"/>
                    <a:pt x="0" y="9"/>
                  </a:cubicBezTo>
                  <a:cubicBezTo>
                    <a:pt x="2" y="26"/>
                    <a:pt x="5" y="42"/>
                    <a:pt x="8" y="57"/>
                  </a:cubicBezTo>
                  <a:cubicBezTo>
                    <a:pt x="24" y="53"/>
                    <a:pt x="40" y="46"/>
                    <a:pt x="55"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5">
              <a:extLst>
                <a:ext uri="{FF2B5EF4-FFF2-40B4-BE49-F238E27FC236}">
                  <a16:creationId xmlns:a16="http://schemas.microsoft.com/office/drawing/2014/main" id="{A76AEF89-37A6-4CF6-91B7-AFBB1AF239DB}"/>
                </a:ext>
              </a:extLst>
            </p:cNvPr>
            <p:cNvSpPr>
              <a:spLocks/>
            </p:cNvSpPr>
            <p:nvPr/>
          </p:nvSpPr>
          <p:spPr bwMode="auto">
            <a:xfrm>
              <a:off x="4629151" y="1828801"/>
              <a:ext cx="2376488" cy="722313"/>
            </a:xfrm>
            <a:custGeom>
              <a:avLst/>
              <a:gdLst>
                <a:gd name="T0" fmla="*/ 299 w 986"/>
                <a:gd name="T1" fmla="*/ 240 h 300"/>
                <a:gd name="T2" fmla="*/ 486 w 986"/>
                <a:gd name="T3" fmla="*/ 264 h 300"/>
                <a:gd name="T4" fmla="*/ 500 w 986"/>
                <a:gd name="T5" fmla="*/ 264 h 300"/>
                <a:gd name="T6" fmla="*/ 687 w 986"/>
                <a:gd name="T7" fmla="*/ 240 h 300"/>
                <a:gd name="T8" fmla="*/ 940 w 986"/>
                <a:gd name="T9" fmla="*/ 220 h 300"/>
                <a:gd name="T10" fmla="*/ 982 w 986"/>
                <a:gd name="T11" fmla="*/ 300 h 300"/>
                <a:gd name="T12" fmla="*/ 880 w 986"/>
                <a:gd name="T13" fmla="*/ 79 h 300"/>
                <a:gd name="T14" fmla="*/ 526 w 986"/>
                <a:gd name="T15" fmla="*/ 108 h 300"/>
                <a:gd name="T16" fmla="*/ 589 w 986"/>
                <a:gd name="T17" fmla="*/ 94 h 300"/>
                <a:gd name="T18" fmla="*/ 817 w 986"/>
                <a:gd name="T19" fmla="*/ 63 h 300"/>
                <a:gd name="T20" fmla="*/ 773 w 986"/>
                <a:gd name="T21" fmla="*/ 166 h 300"/>
                <a:gd name="T22" fmla="*/ 579 w 986"/>
                <a:gd name="T23" fmla="*/ 135 h 300"/>
                <a:gd name="T24" fmla="*/ 493 w 986"/>
                <a:gd name="T25" fmla="*/ 126 h 300"/>
                <a:gd name="T26" fmla="*/ 407 w 986"/>
                <a:gd name="T27" fmla="*/ 135 h 300"/>
                <a:gd name="T28" fmla="*/ 214 w 986"/>
                <a:gd name="T29" fmla="*/ 166 h 300"/>
                <a:gd name="T30" fmla="*/ 169 w 986"/>
                <a:gd name="T31" fmla="*/ 63 h 300"/>
                <a:gd name="T32" fmla="*/ 397 w 986"/>
                <a:gd name="T33" fmla="*/ 94 h 300"/>
                <a:gd name="T34" fmla="*/ 461 w 986"/>
                <a:gd name="T35" fmla="*/ 108 h 300"/>
                <a:gd name="T36" fmla="*/ 106 w 986"/>
                <a:gd name="T37" fmla="*/ 79 h 300"/>
                <a:gd name="T38" fmla="*/ 4 w 986"/>
                <a:gd name="T39" fmla="*/ 300 h 300"/>
                <a:gd name="T40" fmla="*/ 46 w 986"/>
                <a:gd name="T41" fmla="*/ 220 h 300"/>
                <a:gd name="T42" fmla="*/ 299 w 986"/>
                <a:gd name="T43" fmla="*/ 24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6" h="300">
                  <a:moveTo>
                    <a:pt x="299" y="240"/>
                  </a:moveTo>
                  <a:cubicBezTo>
                    <a:pt x="335" y="255"/>
                    <a:pt x="486" y="264"/>
                    <a:pt x="486" y="264"/>
                  </a:cubicBezTo>
                  <a:cubicBezTo>
                    <a:pt x="500" y="264"/>
                    <a:pt x="500" y="264"/>
                    <a:pt x="500" y="264"/>
                  </a:cubicBezTo>
                  <a:cubicBezTo>
                    <a:pt x="500" y="264"/>
                    <a:pt x="652" y="255"/>
                    <a:pt x="687" y="240"/>
                  </a:cubicBezTo>
                  <a:cubicBezTo>
                    <a:pt x="722" y="226"/>
                    <a:pt x="883" y="162"/>
                    <a:pt x="940" y="220"/>
                  </a:cubicBezTo>
                  <a:cubicBezTo>
                    <a:pt x="964" y="243"/>
                    <a:pt x="977" y="270"/>
                    <a:pt x="982" y="300"/>
                  </a:cubicBezTo>
                  <a:cubicBezTo>
                    <a:pt x="986" y="216"/>
                    <a:pt x="959" y="141"/>
                    <a:pt x="880" y="79"/>
                  </a:cubicBezTo>
                  <a:cubicBezTo>
                    <a:pt x="779" y="0"/>
                    <a:pt x="602" y="71"/>
                    <a:pt x="526" y="108"/>
                  </a:cubicBezTo>
                  <a:cubicBezTo>
                    <a:pt x="542" y="106"/>
                    <a:pt x="564" y="101"/>
                    <a:pt x="589" y="94"/>
                  </a:cubicBezTo>
                  <a:cubicBezTo>
                    <a:pt x="676" y="70"/>
                    <a:pt x="797" y="30"/>
                    <a:pt x="817" y="63"/>
                  </a:cubicBezTo>
                  <a:cubicBezTo>
                    <a:pt x="853" y="119"/>
                    <a:pt x="812" y="153"/>
                    <a:pt x="773" y="166"/>
                  </a:cubicBezTo>
                  <a:cubicBezTo>
                    <a:pt x="733" y="179"/>
                    <a:pt x="633" y="141"/>
                    <a:pt x="579" y="135"/>
                  </a:cubicBezTo>
                  <a:cubicBezTo>
                    <a:pt x="536" y="131"/>
                    <a:pt x="504" y="127"/>
                    <a:pt x="493" y="126"/>
                  </a:cubicBezTo>
                  <a:cubicBezTo>
                    <a:pt x="483" y="127"/>
                    <a:pt x="451" y="131"/>
                    <a:pt x="407" y="135"/>
                  </a:cubicBezTo>
                  <a:cubicBezTo>
                    <a:pt x="354" y="141"/>
                    <a:pt x="253" y="179"/>
                    <a:pt x="214" y="166"/>
                  </a:cubicBezTo>
                  <a:cubicBezTo>
                    <a:pt x="174" y="153"/>
                    <a:pt x="133" y="119"/>
                    <a:pt x="169" y="63"/>
                  </a:cubicBezTo>
                  <a:cubicBezTo>
                    <a:pt x="190" y="30"/>
                    <a:pt x="310" y="70"/>
                    <a:pt x="397" y="94"/>
                  </a:cubicBezTo>
                  <a:cubicBezTo>
                    <a:pt x="423" y="101"/>
                    <a:pt x="444" y="106"/>
                    <a:pt x="461" y="108"/>
                  </a:cubicBezTo>
                  <a:cubicBezTo>
                    <a:pt x="384" y="71"/>
                    <a:pt x="207" y="0"/>
                    <a:pt x="106" y="79"/>
                  </a:cubicBezTo>
                  <a:cubicBezTo>
                    <a:pt x="27" y="141"/>
                    <a:pt x="0" y="216"/>
                    <a:pt x="4" y="300"/>
                  </a:cubicBezTo>
                  <a:cubicBezTo>
                    <a:pt x="9" y="270"/>
                    <a:pt x="22" y="243"/>
                    <a:pt x="46" y="220"/>
                  </a:cubicBezTo>
                  <a:cubicBezTo>
                    <a:pt x="104" y="162"/>
                    <a:pt x="264" y="226"/>
                    <a:pt x="299" y="240"/>
                  </a:cubicBez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6">
              <a:extLst>
                <a:ext uri="{FF2B5EF4-FFF2-40B4-BE49-F238E27FC236}">
                  <a16:creationId xmlns:a16="http://schemas.microsoft.com/office/drawing/2014/main" id="{E7FF106A-B97D-4C1D-8EB7-1F74AA77B740}"/>
                </a:ext>
              </a:extLst>
            </p:cNvPr>
            <p:cNvSpPr>
              <a:spLocks/>
            </p:cNvSpPr>
            <p:nvPr/>
          </p:nvSpPr>
          <p:spPr bwMode="auto">
            <a:xfrm>
              <a:off x="4608513" y="2219326"/>
              <a:ext cx="2419350" cy="1193800"/>
            </a:xfrm>
            <a:custGeom>
              <a:avLst/>
              <a:gdLst>
                <a:gd name="T0" fmla="*/ 87 w 1003"/>
                <a:gd name="T1" fmla="*/ 75 h 495"/>
                <a:gd name="T2" fmla="*/ 303 w 1003"/>
                <a:gd name="T3" fmla="*/ 115 h 495"/>
                <a:gd name="T4" fmla="*/ 500 w 1003"/>
                <a:gd name="T5" fmla="*/ 142 h 495"/>
                <a:gd name="T6" fmla="*/ 502 w 1003"/>
                <a:gd name="T7" fmla="*/ 142 h 495"/>
                <a:gd name="T8" fmla="*/ 700 w 1003"/>
                <a:gd name="T9" fmla="*/ 115 h 495"/>
                <a:gd name="T10" fmla="*/ 916 w 1003"/>
                <a:gd name="T11" fmla="*/ 75 h 495"/>
                <a:gd name="T12" fmla="*/ 945 w 1003"/>
                <a:gd name="T13" fmla="*/ 314 h 495"/>
                <a:gd name="T14" fmla="*/ 879 w 1003"/>
                <a:gd name="T15" fmla="*/ 495 h 495"/>
                <a:gd name="T16" fmla="*/ 972 w 1003"/>
                <a:gd name="T17" fmla="*/ 282 h 495"/>
                <a:gd name="T18" fmla="*/ 990 w 1003"/>
                <a:gd name="T19" fmla="*/ 138 h 495"/>
                <a:gd name="T20" fmla="*/ 948 w 1003"/>
                <a:gd name="T21" fmla="*/ 58 h 495"/>
                <a:gd name="T22" fmla="*/ 695 w 1003"/>
                <a:gd name="T23" fmla="*/ 78 h 495"/>
                <a:gd name="T24" fmla="*/ 508 w 1003"/>
                <a:gd name="T25" fmla="*/ 102 h 495"/>
                <a:gd name="T26" fmla="*/ 494 w 1003"/>
                <a:gd name="T27" fmla="*/ 102 h 495"/>
                <a:gd name="T28" fmla="*/ 307 w 1003"/>
                <a:gd name="T29" fmla="*/ 78 h 495"/>
                <a:gd name="T30" fmla="*/ 54 w 1003"/>
                <a:gd name="T31" fmla="*/ 58 h 495"/>
                <a:gd name="T32" fmla="*/ 12 w 1003"/>
                <a:gd name="T33" fmla="*/ 138 h 495"/>
                <a:gd name="T34" fmla="*/ 30 w 1003"/>
                <a:gd name="T35" fmla="*/ 282 h 495"/>
                <a:gd name="T36" fmla="*/ 123 w 1003"/>
                <a:gd name="T37" fmla="*/ 495 h 495"/>
                <a:gd name="T38" fmla="*/ 58 w 1003"/>
                <a:gd name="T39" fmla="*/ 314 h 495"/>
                <a:gd name="T40" fmla="*/ 87 w 1003"/>
                <a:gd name="T41" fmla="*/ 75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3" h="495">
                  <a:moveTo>
                    <a:pt x="87" y="75"/>
                  </a:moveTo>
                  <a:cubicBezTo>
                    <a:pt x="136" y="50"/>
                    <a:pt x="254" y="93"/>
                    <a:pt x="303" y="115"/>
                  </a:cubicBezTo>
                  <a:cubicBezTo>
                    <a:pt x="351" y="136"/>
                    <a:pt x="500" y="142"/>
                    <a:pt x="500" y="142"/>
                  </a:cubicBezTo>
                  <a:cubicBezTo>
                    <a:pt x="502" y="142"/>
                    <a:pt x="502" y="142"/>
                    <a:pt x="502" y="142"/>
                  </a:cubicBezTo>
                  <a:cubicBezTo>
                    <a:pt x="502" y="142"/>
                    <a:pt x="651" y="136"/>
                    <a:pt x="700" y="115"/>
                  </a:cubicBezTo>
                  <a:cubicBezTo>
                    <a:pt x="748" y="93"/>
                    <a:pt x="866" y="50"/>
                    <a:pt x="916" y="75"/>
                  </a:cubicBezTo>
                  <a:cubicBezTo>
                    <a:pt x="962" y="98"/>
                    <a:pt x="1003" y="135"/>
                    <a:pt x="945" y="314"/>
                  </a:cubicBezTo>
                  <a:cubicBezTo>
                    <a:pt x="916" y="402"/>
                    <a:pt x="893" y="450"/>
                    <a:pt x="879" y="495"/>
                  </a:cubicBezTo>
                  <a:cubicBezTo>
                    <a:pt x="900" y="442"/>
                    <a:pt x="940" y="387"/>
                    <a:pt x="972" y="282"/>
                  </a:cubicBezTo>
                  <a:cubicBezTo>
                    <a:pt x="989" y="229"/>
                    <a:pt x="998" y="181"/>
                    <a:pt x="990" y="138"/>
                  </a:cubicBezTo>
                  <a:cubicBezTo>
                    <a:pt x="985" y="108"/>
                    <a:pt x="972" y="81"/>
                    <a:pt x="948" y="58"/>
                  </a:cubicBezTo>
                  <a:cubicBezTo>
                    <a:pt x="891" y="0"/>
                    <a:pt x="730" y="64"/>
                    <a:pt x="695" y="78"/>
                  </a:cubicBezTo>
                  <a:cubicBezTo>
                    <a:pt x="660" y="93"/>
                    <a:pt x="508" y="102"/>
                    <a:pt x="508" y="102"/>
                  </a:cubicBezTo>
                  <a:cubicBezTo>
                    <a:pt x="494" y="102"/>
                    <a:pt x="494" y="102"/>
                    <a:pt x="494" y="102"/>
                  </a:cubicBezTo>
                  <a:cubicBezTo>
                    <a:pt x="494" y="102"/>
                    <a:pt x="343" y="93"/>
                    <a:pt x="307" y="78"/>
                  </a:cubicBezTo>
                  <a:cubicBezTo>
                    <a:pt x="272" y="64"/>
                    <a:pt x="112" y="0"/>
                    <a:pt x="54" y="58"/>
                  </a:cubicBezTo>
                  <a:cubicBezTo>
                    <a:pt x="30" y="81"/>
                    <a:pt x="17" y="108"/>
                    <a:pt x="12" y="138"/>
                  </a:cubicBezTo>
                  <a:cubicBezTo>
                    <a:pt x="5" y="181"/>
                    <a:pt x="13" y="229"/>
                    <a:pt x="30" y="282"/>
                  </a:cubicBezTo>
                  <a:cubicBezTo>
                    <a:pt x="63" y="387"/>
                    <a:pt x="102" y="442"/>
                    <a:pt x="123" y="495"/>
                  </a:cubicBezTo>
                  <a:cubicBezTo>
                    <a:pt x="109" y="450"/>
                    <a:pt x="86" y="402"/>
                    <a:pt x="58" y="314"/>
                  </a:cubicBezTo>
                  <a:cubicBezTo>
                    <a:pt x="0" y="135"/>
                    <a:pt x="40" y="98"/>
                    <a:pt x="8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7">
              <a:extLst>
                <a:ext uri="{FF2B5EF4-FFF2-40B4-BE49-F238E27FC236}">
                  <a16:creationId xmlns:a16="http://schemas.microsoft.com/office/drawing/2014/main" id="{7A655C9A-2D65-48E2-AEA8-ADEB7931E2BB}"/>
                </a:ext>
              </a:extLst>
            </p:cNvPr>
            <p:cNvSpPr>
              <a:spLocks/>
            </p:cNvSpPr>
            <p:nvPr/>
          </p:nvSpPr>
          <p:spPr bwMode="auto">
            <a:xfrm>
              <a:off x="4749801" y="3413126"/>
              <a:ext cx="369888" cy="1747838"/>
            </a:xfrm>
            <a:custGeom>
              <a:avLst/>
              <a:gdLst>
                <a:gd name="T0" fmla="*/ 152 w 154"/>
                <a:gd name="T1" fmla="*/ 104 h 725"/>
                <a:gd name="T2" fmla="*/ 151 w 154"/>
                <a:gd name="T3" fmla="*/ 69 h 725"/>
                <a:gd name="T4" fmla="*/ 80 w 154"/>
                <a:gd name="T5" fmla="*/ 70 h 725"/>
                <a:gd name="T6" fmla="*/ 65 w 154"/>
                <a:gd name="T7" fmla="*/ 0 h 725"/>
                <a:gd name="T8" fmla="*/ 74 w 154"/>
                <a:gd name="T9" fmla="*/ 172 h 725"/>
                <a:gd name="T10" fmla="*/ 28 w 154"/>
                <a:gd name="T11" fmla="*/ 662 h 725"/>
                <a:gd name="T12" fmla="*/ 42 w 154"/>
                <a:gd name="T13" fmla="*/ 725 h 725"/>
                <a:gd name="T14" fmla="*/ 79 w 154"/>
                <a:gd name="T15" fmla="*/ 720 h 725"/>
                <a:gd name="T16" fmla="*/ 55 w 154"/>
                <a:gd name="T17" fmla="*/ 507 h 725"/>
                <a:gd name="T18" fmla="*/ 152 w 154"/>
                <a:gd name="T19" fmla="*/ 104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725">
                  <a:moveTo>
                    <a:pt x="152" y="104"/>
                  </a:moveTo>
                  <a:cubicBezTo>
                    <a:pt x="154" y="93"/>
                    <a:pt x="154" y="81"/>
                    <a:pt x="151" y="69"/>
                  </a:cubicBezTo>
                  <a:cubicBezTo>
                    <a:pt x="80" y="70"/>
                    <a:pt x="80" y="70"/>
                    <a:pt x="80" y="70"/>
                  </a:cubicBezTo>
                  <a:cubicBezTo>
                    <a:pt x="80" y="44"/>
                    <a:pt x="74" y="22"/>
                    <a:pt x="65" y="0"/>
                  </a:cubicBezTo>
                  <a:cubicBezTo>
                    <a:pt x="80" y="47"/>
                    <a:pt x="84" y="90"/>
                    <a:pt x="74" y="172"/>
                  </a:cubicBezTo>
                  <a:cubicBezTo>
                    <a:pt x="53" y="332"/>
                    <a:pt x="0" y="530"/>
                    <a:pt x="28" y="662"/>
                  </a:cubicBezTo>
                  <a:cubicBezTo>
                    <a:pt x="32" y="683"/>
                    <a:pt x="37" y="704"/>
                    <a:pt x="42" y="725"/>
                  </a:cubicBezTo>
                  <a:cubicBezTo>
                    <a:pt x="54" y="723"/>
                    <a:pt x="67" y="721"/>
                    <a:pt x="79" y="720"/>
                  </a:cubicBezTo>
                  <a:cubicBezTo>
                    <a:pt x="66" y="650"/>
                    <a:pt x="56" y="572"/>
                    <a:pt x="55" y="507"/>
                  </a:cubicBezTo>
                  <a:cubicBezTo>
                    <a:pt x="54" y="368"/>
                    <a:pt x="143" y="166"/>
                    <a:pt x="152" y="10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6" name="Picture 28">
              <a:extLst>
                <a:ext uri="{FF2B5EF4-FFF2-40B4-BE49-F238E27FC236}">
                  <a16:creationId xmlns:a16="http://schemas.microsoft.com/office/drawing/2014/main" id="{21C4E7C7-314D-4838-AE0F-3D60D4D0A5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7101" y="3397251"/>
              <a:ext cx="390525"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Freeform 29">
              <a:extLst>
                <a:ext uri="{FF2B5EF4-FFF2-40B4-BE49-F238E27FC236}">
                  <a16:creationId xmlns:a16="http://schemas.microsoft.com/office/drawing/2014/main" id="{7517E624-52D6-4C7C-9C6E-999B139BDCEB}"/>
                </a:ext>
              </a:extLst>
            </p:cNvPr>
            <p:cNvSpPr>
              <a:spLocks/>
            </p:cNvSpPr>
            <p:nvPr/>
          </p:nvSpPr>
          <p:spPr bwMode="auto">
            <a:xfrm>
              <a:off x="6513513" y="3413126"/>
              <a:ext cx="374650" cy="1776413"/>
            </a:xfrm>
            <a:custGeom>
              <a:avLst/>
              <a:gdLst>
                <a:gd name="T0" fmla="*/ 81 w 155"/>
                <a:gd name="T1" fmla="*/ 172 h 737"/>
                <a:gd name="T2" fmla="*/ 89 w 155"/>
                <a:gd name="T3" fmla="*/ 0 h 737"/>
                <a:gd name="T4" fmla="*/ 74 w 155"/>
                <a:gd name="T5" fmla="*/ 70 h 737"/>
                <a:gd name="T6" fmla="*/ 3 w 155"/>
                <a:gd name="T7" fmla="*/ 69 h 737"/>
                <a:gd name="T8" fmla="*/ 2 w 155"/>
                <a:gd name="T9" fmla="*/ 104 h 737"/>
                <a:gd name="T10" fmla="*/ 99 w 155"/>
                <a:gd name="T11" fmla="*/ 507 h 737"/>
                <a:gd name="T12" fmla="*/ 72 w 155"/>
                <a:gd name="T13" fmla="*/ 737 h 737"/>
                <a:gd name="T14" fmla="*/ 109 w 155"/>
                <a:gd name="T15" fmla="*/ 736 h 737"/>
                <a:gd name="T16" fmla="*/ 127 w 155"/>
                <a:gd name="T17" fmla="*/ 662 h 737"/>
                <a:gd name="T18" fmla="*/ 81 w 155"/>
                <a:gd name="T19" fmla="*/ 17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737">
                  <a:moveTo>
                    <a:pt x="81" y="172"/>
                  </a:moveTo>
                  <a:cubicBezTo>
                    <a:pt x="70" y="90"/>
                    <a:pt x="75" y="47"/>
                    <a:pt x="89" y="0"/>
                  </a:cubicBezTo>
                  <a:cubicBezTo>
                    <a:pt x="80" y="22"/>
                    <a:pt x="74" y="44"/>
                    <a:pt x="74" y="70"/>
                  </a:cubicBezTo>
                  <a:cubicBezTo>
                    <a:pt x="3" y="69"/>
                    <a:pt x="3" y="69"/>
                    <a:pt x="3" y="69"/>
                  </a:cubicBezTo>
                  <a:cubicBezTo>
                    <a:pt x="1" y="81"/>
                    <a:pt x="0" y="93"/>
                    <a:pt x="2" y="104"/>
                  </a:cubicBezTo>
                  <a:cubicBezTo>
                    <a:pt x="12" y="166"/>
                    <a:pt x="100" y="368"/>
                    <a:pt x="99" y="507"/>
                  </a:cubicBezTo>
                  <a:cubicBezTo>
                    <a:pt x="98" y="577"/>
                    <a:pt x="87" y="664"/>
                    <a:pt x="72" y="737"/>
                  </a:cubicBezTo>
                  <a:cubicBezTo>
                    <a:pt x="84" y="736"/>
                    <a:pt x="97" y="735"/>
                    <a:pt x="109" y="736"/>
                  </a:cubicBezTo>
                  <a:cubicBezTo>
                    <a:pt x="116" y="711"/>
                    <a:pt x="122" y="686"/>
                    <a:pt x="127" y="662"/>
                  </a:cubicBezTo>
                  <a:cubicBezTo>
                    <a:pt x="155" y="530"/>
                    <a:pt x="101" y="332"/>
                    <a:pt x="81" y="17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8" name="Picture 30">
              <a:extLst>
                <a:ext uri="{FF2B5EF4-FFF2-40B4-BE49-F238E27FC236}">
                  <a16:creationId xmlns:a16="http://schemas.microsoft.com/office/drawing/2014/main" id="{9DA5C872-66AE-4BF5-9DD0-F8B365C323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3988" y="3397251"/>
              <a:ext cx="390525"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31">
              <a:extLst>
                <a:ext uri="{FF2B5EF4-FFF2-40B4-BE49-F238E27FC236}">
                  <a16:creationId xmlns:a16="http://schemas.microsoft.com/office/drawing/2014/main" id="{54DA16B9-BDE8-41E6-BA85-0F50182D6701}"/>
                </a:ext>
              </a:extLst>
            </p:cNvPr>
            <p:cNvSpPr>
              <a:spLocks/>
            </p:cNvSpPr>
            <p:nvPr/>
          </p:nvSpPr>
          <p:spPr bwMode="auto">
            <a:xfrm>
              <a:off x="5149851" y="4037013"/>
              <a:ext cx="1343025" cy="1171575"/>
            </a:xfrm>
            <a:custGeom>
              <a:avLst/>
              <a:gdLst>
                <a:gd name="T0" fmla="*/ 330 w 557"/>
                <a:gd name="T1" fmla="*/ 34 h 486"/>
                <a:gd name="T2" fmla="*/ 277 w 557"/>
                <a:gd name="T3" fmla="*/ 0 h 486"/>
                <a:gd name="T4" fmla="*/ 224 w 557"/>
                <a:gd name="T5" fmla="*/ 34 h 486"/>
                <a:gd name="T6" fmla="*/ 85 w 557"/>
                <a:gd name="T7" fmla="*/ 223 h 486"/>
                <a:gd name="T8" fmla="*/ 0 w 557"/>
                <a:gd name="T9" fmla="*/ 464 h 486"/>
                <a:gd name="T10" fmla="*/ 2 w 557"/>
                <a:gd name="T11" fmla="*/ 464 h 486"/>
                <a:gd name="T12" fmla="*/ 9 w 557"/>
                <a:gd name="T13" fmla="*/ 465 h 486"/>
                <a:gd name="T14" fmla="*/ 53 w 557"/>
                <a:gd name="T15" fmla="*/ 315 h 486"/>
                <a:gd name="T16" fmla="*/ 246 w 557"/>
                <a:gd name="T17" fmla="*/ 39 h 486"/>
                <a:gd name="T18" fmla="*/ 277 w 557"/>
                <a:gd name="T19" fmla="*/ 23 h 486"/>
                <a:gd name="T20" fmla="*/ 309 w 557"/>
                <a:gd name="T21" fmla="*/ 39 h 486"/>
                <a:gd name="T22" fmla="*/ 501 w 557"/>
                <a:gd name="T23" fmla="*/ 315 h 486"/>
                <a:gd name="T24" fmla="*/ 548 w 557"/>
                <a:gd name="T25" fmla="*/ 486 h 486"/>
                <a:gd name="T26" fmla="*/ 557 w 557"/>
                <a:gd name="T27" fmla="*/ 486 h 486"/>
                <a:gd name="T28" fmla="*/ 470 w 557"/>
                <a:gd name="T29" fmla="*/ 223 h 486"/>
                <a:gd name="T30" fmla="*/ 330 w 557"/>
                <a:gd name="T31" fmla="*/ 3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7" h="486">
                  <a:moveTo>
                    <a:pt x="330" y="34"/>
                  </a:moveTo>
                  <a:cubicBezTo>
                    <a:pt x="308" y="12"/>
                    <a:pt x="285" y="3"/>
                    <a:pt x="277" y="0"/>
                  </a:cubicBezTo>
                  <a:cubicBezTo>
                    <a:pt x="270" y="3"/>
                    <a:pt x="246" y="12"/>
                    <a:pt x="224" y="34"/>
                  </a:cubicBezTo>
                  <a:cubicBezTo>
                    <a:pt x="197" y="61"/>
                    <a:pt x="171" y="99"/>
                    <a:pt x="85" y="223"/>
                  </a:cubicBezTo>
                  <a:cubicBezTo>
                    <a:pt x="37" y="293"/>
                    <a:pt x="12" y="385"/>
                    <a:pt x="0" y="464"/>
                  </a:cubicBezTo>
                  <a:cubicBezTo>
                    <a:pt x="1" y="464"/>
                    <a:pt x="1" y="464"/>
                    <a:pt x="2" y="464"/>
                  </a:cubicBezTo>
                  <a:cubicBezTo>
                    <a:pt x="4" y="464"/>
                    <a:pt x="7" y="464"/>
                    <a:pt x="9" y="465"/>
                  </a:cubicBezTo>
                  <a:cubicBezTo>
                    <a:pt x="16" y="416"/>
                    <a:pt x="29" y="364"/>
                    <a:pt x="53" y="315"/>
                  </a:cubicBezTo>
                  <a:cubicBezTo>
                    <a:pt x="122" y="175"/>
                    <a:pt x="222" y="53"/>
                    <a:pt x="246" y="39"/>
                  </a:cubicBezTo>
                  <a:cubicBezTo>
                    <a:pt x="259" y="32"/>
                    <a:pt x="270" y="27"/>
                    <a:pt x="277" y="23"/>
                  </a:cubicBezTo>
                  <a:cubicBezTo>
                    <a:pt x="284" y="27"/>
                    <a:pt x="295" y="32"/>
                    <a:pt x="309" y="39"/>
                  </a:cubicBezTo>
                  <a:cubicBezTo>
                    <a:pt x="333" y="53"/>
                    <a:pt x="432" y="175"/>
                    <a:pt x="501" y="315"/>
                  </a:cubicBezTo>
                  <a:cubicBezTo>
                    <a:pt x="529" y="371"/>
                    <a:pt x="542" y="431"/>
                    <a:pt x="548" y="486"/>
                  </a:cubicBezTo>
                  <a:cubicBezTo>
                    <a:pt x="551" y="486"/>
                    <a:pt x="554" y="486"/>
                    <a:pt x="557" y="486"/>
                  </a:cubicBezTo>
                  <a:cubicBezTo>
                    <a:pt x="547" y="403"/>
                    <a:pt x="522" y="300"/>
                    <a:pt x="470" y="223"/>
                  </a:cubicBezTo>
                  <a:cubicBezTo>
                    <a:pt x="384" y="99"/>
                    <a:pt x="357" y="61"/>
                    <a:pt x="330" y="3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 name="Picture 32">
              <a:extLst>
                <a:ext uri="{FF2B5EF4-FFF2-40B4-BE49-F238E27FC236}">
                  <a16:creationId xmlns:a16="http://schemas.microsoft.com/office/drawing/2014/main" id="{9B2A380E-BD0C-4CB8-A472-4353958266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0326" y="4024313"/>
              <a:ext cx="13589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Freeform 33">
              <a:extLst>
                <a:ext uri="{FF2B5EF4-FFF2-40B4-BE49-F238E27FC236}">
                  <a16:creationId xmlns:a16="http://schemas.microsoft.com/office/drawing/2014/main" id="{368B726D-1FE2-4C31-93EC-AE70C54C4245}"/>
                </a:ext>
              </a:extLst>
            </p:cNvPr>
            <p:cNvSpPr>
              <a:spLocks/>
            </p:cNvSpPr>
            <p:nvPr/>
          </p:nvSpPr>
          <p:spPr bwMode="auto">
            <a:xfrm>
              <a:off x="4854576" y="5157788"/>
              <a:ext cx="104775" cy="111125"/>
            </a:xfrm>
            <a:custGeom>
              <a:avLst/>
              <a:gdLst>
                <a:gd name="T0" fmla="*/ 43 w 43"/>
                <a:gd name="T1" fmla="*/ 35 h 46"/>
                <a:gd name="T2" fmla="*/ 36 w 43"/>
                <a:gd name="T3" fmla="*/ 0 h 46"/>
                <a:gd name="T4" fmla="*/ 0 w 43"/>
                <a:gd name="T5" fmla="*/ 6 h 46"/>
                <a:gd name="T6" fmla="*/ 10 w 43"/>
                <a:gd name="T7" fmla="*/ 46 h 46"/>
                <a:gd name="T8" fmla="*/ 43 w 43"/>
                <a:gd name="T9" fmla="*/ 35 h 46"/>
              </a:gdLst>
              <a:ahLst/>
              <a:cxnLst>
                <a:cxn ang="0">
                  <a:pos x="T0" y="T1"/>
                </a:cxn>
                <a:cxn ang="0">
                  <a:pos x="T2" y="T3"/>
                </a:cxn>
                <a:cxn ang="0">
                  <a:pos x="T4" y="T5"/>
                </a:cxn>
                <a:cxn ang="0">
                  <a:pos x="T6" y="T7"/>
                </a:cxn>
                <a:cxn ang="0">
                  <a:pos x="T8" y="T9"/>
                </a:cxn>
              </a:cxnLst>
              <a:rect l="0" t="0" r="r" b="b"/>
              <a:pathLst>
                <a:path w="43" h="46">
                  <a:moveTo>
                    <a:pt x="43" y="35"/>
                  </a:moveTo>
                  <a:cubicBezTo>
                    <a:pt x="40" y="24"/>
                    <a:pt x="38" y="12"/>
                    <a:pt x="36" y="0"/>
                  </a:cubicBezTo>
                  <a:cubicBezTo>
                    <a:pt x="24" y="2"/>
                    <a:pt x="12" y="3"/>
                    <a:pt x="0" y="6"/>
                  </a:cubicBezTo>
                  <a:cubicBezTo>
                    <a:pt x="3" y="19"/>
                    <a:pt x="7" y="33"/>
                    <a:pt x="10" y="46"/>
                  </a:cubicBezTo>
                  <a:cubicBezTo>
                    <a:pt x="21" y="42"/>
                    <a:pt x="32" y="38"/>
                    <a:pt x="43"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2" name="Picture 34">
              <a:extLst>
                <a:ext uri="{FF2B5EF4-FFF2-40B4-BE49-F238E27FC236}">
                  <a16:creationId xmlns:a16="http://schemas.microsoft.com/office/drawing/2014/main" id="{671B06B3-E1BB-4001-B301-8DC2C82409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3463" y="5146676"/>
              <a:ext cx="122238"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Freeform 35">
              <a:extLst>
                <a:ext uri="{FF2B5EF4-FFF2-40B4-BE49-F238E27FC236}">
                  <a16:creationId xmlns:a16="http://schemas.microsoft.com/office/drawing/2014/main" id="{B73F9C31-73E9-45BF-8C73-89474083FF30}"/>
                </a:ext>
              </a:extLst>
            </p:cNvPr>
            <p:cNvSpPr>
              <a:spLocks/>
            </p:cNvSpPr>
            <p:nvPr/>
          </p:nvSpPr>
          <p:spPr bwMode="auto">
            <a:xfrm>
              <a:off x="5118101" y="5435601"/>
              <a:ext cx="47625" cy="312738"/>
            </a:xfrm>
            <a:custGeom>
              <a:avLst/>
              <a:gdLst>
                <a:gd name="T0" fmla="*/ 19 w 20"/>
                <a:gd name="T1" fmla="*/ 89 h 130"/>
                <a:gd name="T2" fmla="*/ 15 w 20"/>
                <a:gd name="T3" fmla="*/ 1 h 130"/>
                <a:gd name="T4" fmla="*/ 3 w 20"/>
                <a:gd name="T5" fmla="*/ 0 h 130"/>
                <a:gd name="T6" fmla="*/ 3 w 20"/>
                <a:gd name="T7" fmla="*/ 29 h 130"/>
                <a:gd name="T8" fmla="*/ 0 w 20"/>
                <a:gd name="T9" fmla="*/ 73 h 130"/>
                <a:gd name="T10" fmla="*/ 10 w 20"/>
                <a:gd name="T11" fmla="*/ 130 h 130"/>
                <a:gd name="T12" fmla="*/ 19 w 20"/>
                <a:gd name="T13" fmla="*/ 89 h 130"/>
              </a:gdLst>
              <a:ahLst/>
              <a:cxnLst>
                <a:cxn ang="0">
                  <a:pos x="T0" y="T1"/>
                </a:cxn>
                <a:cxn ang="0">
                  <a:pos x="T2" y="T3"/>
                </a:cxn>
                <a:cxn ang="0">
                  <a:pos x="T4" y="T5"/>
                </a:cxn>
                <a:cxn ang="0">
                  <a:pos x="T6" y="T7"/>
                </a:cxn>
                <a:cxn ang="0">
                  <a:pos x="T8" y="T9"/>
                </a:cxn>
                <a:cxn ang="0">
                  <a:pos x="T10" y="T11"/>
                </a:cxn>
                <a:cxn ang="0">
                  <a:pos x="T12" y="T13"/>
                </a:cxn>
              </a:cxnLst>
              <a:rect l="0" t="0" r="r" b="b"/>
              <a:pathLst>
                <a:path w="20" h="130">
                  <a:moveTo>
                    <a:pt x="19" y="89"/>
                  </a:moveTo>
                  <a:cubicBezTo>
                    <a:pt x="18" y="74"/>
                    <a:pt x="15" y="42"/>
                    <a:pt x="15" y="1"/>
                  </a:cubicBezTo>
                  <a:cubicBezTo>
                    <a:pt x="11" y="0"/>
                    <a:pt x="7" y="0"/>
                    <a:pt x="3" y="0"/>
                  </a:cubicBezTo>
                  <a:cubicBezTo>
                    <a:pt x="3" y="11"/>
                    <a:pt x="3" y="21"/>
                    <a:pt x="3" y="29"/>
                  </a:cubicBezTo>
                  <a:cubicBezTo>
                    <a:pt x="3" y="51"/>
                    <a:pt x="3" y="65"/>
                    <a:pt x="0" y="73"/>
                  </a:cubicBezTo>
                  <a:cubicBezTo>
                    <a:pt x="3" y="93"/>
                    <a:pt x="6" y="112"/>
                    <a:pt x="10" y="130"/>
                  </a:cubicBezTo>
                  <a:cubicBezTo>
                    <a:pt x="16" y="124"/>
                    <a:pt x="20" y="110"/>
                    <a:pt x="19" y="8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4" name="Picture 36">
              <a:extLst>
                <a:ext uri="{FF2B5EF4-FFF2-40B4-BE49-F238E27FC236}">
                  <a16:creationId xmlns:a16="http://schemas.microsoft.com/office/drawing/2014/main" id="{D5F36EE3-ED76-4747-A880-BEA38EE106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8576" y="5422901"/>
              <a:ext cx="650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Freeform 37">
              <a:extLst>
                <a:ext uri="{FF2B5EF4-FFF2-40B4-BE49-F238E27FC236}">
                  <a16:creationId xmlns:a16="http://schemas.microsoft.com/office/drawing/2014/main" id="{CE867AAE-58B6-45BB-9FBC-82AE4FFC7A2D}"/>
                </a:ext>
              </a:extLst>
            </p:cNvPr>
            <p:cNvSpPr>
              <a:spLocks/>
            </p:cNvSpPr>
            <p:nvPr/>
          </p:nvSpPr>
          <p:spPr bwMode="auto">
            <a:xfrm>
              <a:off x="4951413" y="5462588"/>
              <a:ext cx="111125" cy="265113"/>
            </a:xfrm>
            <a:custGeom>
              <a:avLst/>
              <a:gdLst>
                <a:gd name="T0" fmla="*/ 0 w 46"/>
                <a:gd name="T1" fmla="*/ 14 h 110"/>
                <a:gd name="T2" fmla="*/ 46 w 46"/>
                <a:gd name="T3" fmla="*/ 110 h 110"/>
                <a:gd name="T4" fmla="*/ 32 w 46"/>
                <a:gd name="T5" fmla="*/ 20 h 110"/>
                <a:gd name="T6" fmla="*/ 25 w 46"/>
                <a:gd name="T7" fmla="*/ 0 h 110"/>
                <a:gd name="T8" fmla="*/ 0 w 46"/>
                <a:gd name="T9" fmla="*/ 14 h 110"/>
              </a:gdLst>
              <a:ahLst/>
              <a:cxnLst>
                <a:cxn ang="0">
                  <a:pos x="T0" y="T1"/>
                </a:cxn>
                <a:cxn ang="0">
                  <a:pos x="T2" y="T3"/>
                </a:cxn>
                <a:cxn ang="0">
                  <a:pos x="T4" y="T5"/>
                </a:cxn>
                <a:cxn ang="0">
                  <a:pos x="T6" y="T7"/>
                </a:cxn>
                <a:cxn ang="0">
                  <a:pos x="T8" y="T9"/>
                </a:cxn>
              </a:cxnLst>
              <a:rect l="0" t="0" r="r" b="b"/>
              <a:pathLst>
                <a:path w="46" h="110">
                  <a:moveTo>
                    <a:pt x="0" y="14"/>
                  </a:moveTo>
                  <a:cubicBezTo>
                    <a:pt x="17" y="62"/>
                    <a:pt x="34" y="99"/>
                    <a:pt x="46" y="110"/>
                  </a:cubicBezTo>
                  <a:cubicBezTo>
                    <a:pt x="41" y="82"/>
                    <a:pt x="36" y="52"/>
                    <a:pt x="32" y="20"/>
                  </a:cubicBezTo>
                  <a:cubicBezTo>
                    <a:pt x="30" y="14"/>
                    <a:pt x="27" y="7"/>
                    <a:pt x="25" y="0"/>
                  </a:cubicBezTo>
                  <a:cubicBezTo>
                    <a:pt x="17" y="4"/>
                    <a:pt x="8" y="9"/>
                    <a:pt x="0" y="1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6" name="Picture 38">
              <a:extLst>
                <a:ext uri="{FF2B5EF4-FFF2-40B4-BE49-F238E27FC236}">
                  <a16:creationId xmlns:a16="http://schemas.microsoft.com/office/drawing/2014/main" id="{83EF91FA-D8C8-4A4E-AFE9-7614A556DA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40301" y="5448301"/>
              <a:ext cx="1301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Freeform 39">
              <a:extLst>
                <a:ext uri="{FF2B5EF4-FFF2-40B4-BE49-F238E27FC236}">
                  <a16:creationId xmlns:a16="http://schemas.microsoft.com/office/drawing/2014/main" id="{823D9BD9-E9AF-4A2C-882A-B8570271C671}"/>
                </a:ext>
              </a:extLst>
            </p:cNvPr>
            <p:cNvSpPr>
              <a:spLocks/>
            </p:cNvSpPr>
            <p:nvPr/>
          </p:nvSpPr>
          <p:spPr bwMode="auto">
            <a:xfrm>
              <a:off x="6572251" y="5513388"/>
              <a:ext cx="104775" cy="214313"/>
            </a:xfrm>
            <a:custGeom>
              <a:avLst/>
              <a:gdLst>
                <a:gd name="T0" fmla="*/ 14 w 44"/>
                <a:gd name="T1" fmla="*/ 4 h 89"/>
                <a:gd name="T2" fmla="*/ 0 w 44"/>
                <a:gd name="T3" fmla="*/ 89 h 89"/>
                <a:gd name="T4" fmla="*/ 44 w 44"/>
                <a:gd name="T5" fmla="*/ 0 h 89"/>
                <a:gd name="T6" fmla="*/ 14 w 44"/>
                <a:gd name="T7" fmla="*/ 4 h 89"/>
              </a:gdLst>
              <a:ahLst/>
              <a:cxnLst>
                <a:cxn ang="0">
                  <a:pos x="T0" y="T1"/>
                </a:cxn>
                <a:cxn ang="0">
                  <a:pos x="T2" y="T3"/>
                </a:cxn>
                <a:cxn ang="0">
                  <a:pos x="T4" y="T5"/>
                </a:cxn>
                <a:cxn ang="0">
                  <a:pos x="T6" y="T7"/>
                </a:cxn>
              </a:cxnLst>
              <a:rect l="0" t="0" r="r" b="b"/>
              <a:pathLst>
                <a:path w="44" h="89">
                  <a:moveTo>
                    <a:pt x="14" y="4"/>
                  </a:moveTo>
                  <a:cubicBezTo>
                    <a:pt x="10" y="34"/>
                    <a:pt x="5" y="63"/>
                    <a:pt x="0" y="89"/>
                  </a:cubicBezTo>
                  <a:cubicBezTo>
                    <a:pt x="12" y="78"/>
                    <a:pt x="27" y="45"/>
                    <a:pt x="44" y="0"/>
                  </a:cubicBezTo>
                  <a:cubicBezTo>
                    <a:pt x="33" y="1"/>
                    <a:pt x="23" y="2"/>
                    <a:pt x="14" y="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8" name="Picture 40">
              <a:extLst>
                <a:ext uri="{FF2B5EF4-FFF2-40B4-BE49-F238E27FC236}">
                  <a16:creationId xmlns:a16="http://schemas.microsoft.com/office/drawing/2014/main" id="{25B2309C-349B-4E6C-993E-6E8A74E7EE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62726" y="5505451"/>
              <a:ext cx="1222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Freeform 41">
              <a:extLst>
                <a:ext uri="{FF2B5EF4-FFF2-40B4-BE49-F238E27FC236}">
                  <a16:creationId xmlns:a16="http://schemas.microsoft.com/office/drawing/2014/main" id="{BF0A94FB-4021-4B05-BDED-D742F6E0D273}"/>
                </a:ext>
              </a:extLst>
            </p:cNvPr>
            <p:cNvSpPr>
              <a:spLocks/>
            </p:cNvSpPr>
            <p:nvPr/>
          </p:nvSpPr>
          <p:spPr bwMode="auto">
            <a:xfrm>
              <a:off x="6467476" y="5518151"/>
              <a:ext cx="49213" cy="230188"/>
            </a:xfrm>
            <a:custGeom>
              <a:avLst/>
              <a:gdLst>
                <a:gd name="T0" fmla="*/ 17 w 20"/>
                <a:gd name="T1" fmla="*/ 2 h 96"/>
                <a:gd name="T2" fmla="*/ 5 w 20"/>
                <a:gd name="T3" fmla="*/ 0 h 96"/>
                <a:gd name="T4" fmla="*/ 2 w 20"/>
                <a:gd name="T5" fmla="*/ 55 h 96"/>
                <a:gd name="T6" fmla="*/ 11 w 20"/>
                <a:gd name="T7" fmla="*/ 96 h 96"/>
                <a:gd name="T8" fmla="*/ 20 w 20"/>
                <a:gd name="T9" fmla="*/ 39 h 96"/>
                <a:gd name="T10" fmla="*/ 17 w 20"/>
                <a:gd name="T11" fmla="*/ 2 h 96"/>
              </a:gdLst>
              <a:ahLst/>
              <a:cxnLst>
                <a:cxn ang="0">
                  <a:pos x="T0" y="T1"/>
                </a:cxn>
                <a:cxn ang="0">
                  <a:pos x="T2" y="T3"/>
                </a:cxn>
                <a:cxn ang="0">
                  <a:pos x="T4" y="T5"/>
                </a:cxn>
                <a:cxn ang="0">
                  <a:pos x="T6" y="T7"/>
                </a:cxn>
                <a:cxn ang="0">
                  <a:pos x="T8" y="T9"/>
                </a:cxn>
                <a:cxn ang="0">
                  <a:pos x="T10" y="T11"/>
                </a:cxn>
              </a:cxnLst>
              <a:rect l="0" t="0" r="r" b="b"/>
              <a:pathLst>
                <a:path w="20" h="96">
                  <a:moveTo>
                    <a:pt x="17" y="2"/>
                  </a:moveTo>
                  <a:cubicBezTo>
                    <a:pt x="13" y="1"/>
                    <a:pt x="9" y="0"/>
                    <a:pt x="5" y="0"/>
                  </a:cubicBezTo>
                  <a:cubicBezTo>
                    <a:pt x="4" y="25"/>
                    <a:pt x="2" y="44"/>
                    <a:pt x="2" y="55"/>
                  </a:cubicBezTo>
                  <a:cubicBezTo>
                    <a:pt x="0" y="76"/>
                    <a:pt x="4" y="90"/>
                    <a:pt x="11" y="96"/>
                  </a:cubicBezTo>
                  <a:cubicBezTo>
                    <a:pt x="14" y="78"/>
                    <a:pt x="17" y="59"/>
                    <a:pt x="20" y="39"/>
                  </a:cubicBezTo>
                  <a:cubicBezTo>
                    <a:pt x="18" y="32"/>
                    <a:pt x="17" y="20"/>
                    <a:pt x="17" y="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0" name="Picture 42">
              <a:extLst>
                <a:ext uri="{FF2B5EF4-FFF2-40B4-BE49-F238E27FC236}">
                  <a16:creationId xmlns:a16="http://schemas.microsoft.com/office/drawing/2014/main" id="{F14D7330-7AA3-4FF2-A07E-1092FD654BB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57951" y="5503863"/>
              <a:ext cx="65088"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Freeform 43">
              <a:extLst>
                <a:ext uri="{FF2B5EF4-FFF2-40B4-BE49-F238E27FC236}">
                  <a16:creationId xmlns:a16="http://schemas.microsoft.com/office/drawing/2014/main" id="{F7E8E4B7-5B01-416A-B7CB-C81AFCB04E85}"/>
                </a:ext>
              </a:extLst>
            </p:cNvPr>
            <p:cNvSpPr>
              <a:spLocks/>
            </p:cNvSpPr>
            <p:nvPr/>
          </p:nvSpPr>
          <p:spPr bwMode="auto">
            <a:xfrm>
              <a:off x="6480176" y="5407026"/>
              <a:ext cx="28575" cy="103188"/>
            </a:xfrm>
            <a:custGeom>
              <a:avLst/>
              <a:gdLst>
                <a:gd name="T0" fmla="*/ 12 w 12"/>
                <a:gd name="T1" fmla="*/ 0 h 43"/>
                <a:gd name="T2" fmla="*/ 1 w 12"/>
                <a:gd name="T3" fmla="*/ 1 h 43"/>
                <a:gd name="T4" fmla="*/ 0 w 12"/>
                <a:gd name="T5" fmla="*/ 42 h 43"/>
                <a:gd name="T6" fmla="*/ 12 w 12"/>
                <a:gd name="T7" fmla="*/ 43 h 43"/>
                <a:gd name="T8" fmla="*/ 12 w 12"/>
                <a:gd name="T9" fmla="*/ 41 h 43"/>
                <a:gd name="T10" fmla="*/ 12 w 12"/>
                <a:gd name="T11" fmla="*/ 0 h 43"/>
              </a:gdLst>
              <a:ahLst/>
              <a:cxnLst>
                <a:cxn ang="0">
                  <a:pos x="T0" y="T1"/>
                </a:cxn>
                <a:cxn ang="0">
                  <a:pos x="T2" y="T3"/>
                </a:cxn>
                <a:cxn ang="0">
                  <a:pos x="T4" y="T5"/>
                </a:cxn>
                <a:cxn ang="0">
                  <a:pos x="T6" y="T7"/>
                </a:cxn>
                <a:cxn ang="0">
                  <a:pos x="T8" y="T9"/>
                </a:cxn>
                <a:cxn ang="0">
                  <a:pos x="T10" y="T11"/>
                </a:cxn>
              </a:cxnLst>
              <a:rect l="0" t="0" r="r" b="b"/>
              <a:pathLst>
                <a:path w="12" h="43">
                  <a:moveTo>
                    <a:pt x="12" y="0"/>
                  </a:moveTo>
                  <a:cubicBezTo>
                    <a:pt x="8" y="1"/>
                    <a:pt x="4" y="1"/>
                    <a:pt x="1" y="1"/>
                  </a:cubicBezTo>
                  <a:cubicBezTo>
                    <a:pt x="1" y="16"/>
                    <a:pt x="1" y="29"/>
                    <a:pt x="0" y="42"/>
                  </a:cubicBezTo>
                  <a:cubicBezTo>
                    <a:pt x="4" y="42"/>
                    <a:pt x="8" y="42"/>
                    <a:pt x="12" y="43"/>
                  </a:cubicBezTo>
                  <a:cubicBezTo>
                    <a:pt x="12" y="42"/>
                    <a:pt x="12" y="42"/>
                    <a:pt x="12" y="41"/>
                  </a:cubicBezTo>
                  <a:cubicBezTo>
                    <a:pt x="12" y="30"/>
                    <a:pt x="12" y="17"/>
                    <a:pt x="12"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2" name="Picture 44">
              <a:extLst>
                <a:ext uri="{FF2B5EF4-FFF2-40B4-BE49-F238E27FC236}">
                  <a16:creationId xmlns:a16="http://schemas.microsoft.com/office/drawing/2014/main" id="{F59FFC8A-88B7-4D14-BBCD-6D6A5101AB8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70651" y="5394326"/>
              <a:ext cx="508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Freeform 45">
              <a:extLst>
                <a:ext uri="{FF2B5EF4-FFF2-40B4-BE49-F238E27FC236}">
                  <a16:creationId xmlns:a16="http://schemas.microsoft.com/office/drawing/2014/main" id="{811580F9-D211-4135-B0FE-362A0819922B}"/>
                </a:ext>
              </a:extLst>
            </p:cNvPr>
            <p:cNvSpPr>
              <a:spLocks/>
            </p:cNvSpPr>
            <p:nvPr/>
          </p:nvSpPr>
          <p:spPr bwMode="auto">
            <a:xfrm>
              <a:off x="5129213" y="5230813"/>
              <a:ext cx="31750" cy="115888"/>
            </a:xfrm>
            <a:custGeom>
              <a:avLst/>
              <a:gdLst>
                <a:gd name="T0" fmla="*/ 4 w 13"/>
                <a:gd name="T1" fmla="*/ 0 h 48"/>
                <a:gd name="T2" fmla="*/ 0 w 13"/>
                <a:gd name="T3" fmla="*/ 48 h 48"/>
                <a:gd name="T4" fmla="*/ 10 w 13"/>
                <a:gd name="T5" fmla="*/ 48 h 48"/>
                <a:gd name="T6" fmla="*/ 13 w 13"/>
                <a:gd name="T7" fmla="*/ 1 h 48"/>
                <a:gd name="T8" fmla="*/ 4 w 13"/>
                <a:gd name="T9" fmla="*/ 0 h 48"/>
              </a:gdLst>
              <a:ahLst/>
              <a:cxnLst>
                <a:cxn ang="0">
                  <a:pos x="T0" y="T1"/>
                </a:cxn>
                <a:cxn ang="0">
                  <a:pos x="T2" y="T3"/>
                </a:cxn>
                <a:cxn ang="0">
                  <a:pos x="T4" y="T5"/>
                </a:cxn>
                <a:cxn ang="0">
                  <a:pos x="T6" y="T7"/>
                </a:cxn>
                <a:cxn ang="0">
                  <a:pos x="T8" y="T9"/>
                </a:cxn>
              </a:cxnLst>
              <a:rect l="0" t="0" r="r" b="b"/>
              <a:pathLst>
                <a:path w="13" h="48">
                  <a:moveTo>
                    <a:pt x="4" y="0"/>
                  </a:moveTo>
                  <a:cubicBezTo>
                    <a:pt x="2" y="17"/>
                    <a:pt x="1" y="33"/>
                    <a:pt x="0" y="48"/>
                  </a:cubicBezTo>
                  <a:cubicBezTo>
                    <a:pt x="3" y="48"/>
                    <a:pt x="7" y="48"/>
                    <a:pt x="10" y="48"/>
                  </a:cubicBezTo>
                  <a:cubicBezTo>
                    <a:pt x="11" y="33"/>
                    <a:pt x="12" y="17"/>
                    <a:pt x="13" y="1"/>
                  </a:cubicBezTo>
                  <a:cubicBezTo>
                    <a:pt x="10" y="0"/>
                    <a:pt x="7" y="0"/>
                    <a:pt x="4"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4" name="Picture 46">
              <a:extLst>
                <a:ext uri="{FF2B5EF4-FFF2-40B4-BE49-F238E27FC236}">
                  <a16:creationId xmlns:a16="http://schemas.microsoft.com/office/drawing/2014/main" id="{71A814E0-AF5E-446E-8FF4-2A1C5AA7845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18101" y="5218113"/>
              <a:ext cx="508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Freeform 47">
              <a:extLst>
                <a:ext uri="{FF2B5EF4-FFF2-40B4-BE49-F238E27FC236}">
                  <a16:creationId xmlns:a16="http://schemas.microsoft.com/office/drawing/2014/main" id="{C1EF5A28-43CA-4A57-B3CB-CA5EB0EB0370}"/>
                </a:ext>
              </a:extLst>
            </p:cNvPr>
            <p:cNvSpPr>
              <a:spLocks/>
            </p:cNvSpPr>
            <p:nvPr/>
          </p:nvSpPr>
          <p:spPr bwMode="auto">
            <a:xfrm>
              <a:off x="4918076" y="5370513"/>
              <a:ext cx="92075" cy="112713"/>
            </a:xfrm>
            <a:custGeom>
              <a:avLst/>
              <a:gdLst>
                <a:gd name="T0" fmla="*/ 0 w 38"/>
                <a:gd name="T1" fmla="*/ 11 h 47"/>
                <a:gd name="T2" fmla="*/ 12 w 38"/>
                <a:gd name="T3" fmla="*/ 47 h 47"/>
                <a:gd name="T4" fmla="*/ 38 w 38"/>
                <a:gd name="T5" fmla="*/ 33 h 47"/>
                <a:gd name="T6" fmla="*/ 29 w 38"/>
                <a:gd name="T7" fmla="*/ 0 h 47"/>
                <a:gd name="T8" fmla="*/ 0 w 38"/>
                <a:gd name="T9" fmla="*/ 11 h 47"/>
              </a:gdLst>
              <a:ahLst/>
              <a:cxnLst>
                <a:cxn ang="0">
                  <a:pos x="T0" y="T1"/>
                </a:cxn>
                <a:cxn ang="0">
                  <a:pos x="T2" y="T3"/>
                </a:cxn>
                <a:cxn ang="0">
                  <a:pos x="T4" y="T5"/>
                </a:cxn>
                <a:cxn ang="0">
                  <a:pos x="T6" y="T7"/>
                </a:cxn>
                <a:cxn ang="0">
                  <a:pos x="T8" y="T9"/>
                </a:cxn>
              </a:cxnLst>
              <a:rect l="0" t="0" r="r" b="b"/>
              <a:pathLst>
                <a:path w="38" h="47">
                  <a:moveTo>
                    <a:pt x="0" y="11"/>
                  </a:moveTo>
                  <a:cubicBezTo>
                    <a:pt x="4" y="23"/>
                    <a:pt x="8" y="36"/>
                    <a:pt x="12" y="47"/>
                  </a:cubicBezTo>
                  <a:cubicBezTo>
                    <a:pt x="21" y="42"/>
                    <a:pt x="29" y="38"/>
                    <a:pt x="38" y="33"/>
                  </a:cubicBezTo>
                  <a:cubicBezTo>
                    <a:pt x="35" y="23"/>
                    <a:pt x="32" y="12"/>
                    <a:pt x="29" y="0"/>
                  </a:cubicBezTo>
                  <a:cubicBezTo>
                    <a:pt x="19"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6" name="Picture 48">
              <a:extLst>
                <a:ext uri="{FF2B5EF4-FFF2-40B4-BE49-F238E27FC236}">
                  <a16:creationId xmlns:a16="http://schemas.microsoft.com/office/drawing/2014/main" id="{3FD37DB6-496F-460E-958B-6362E36B5B2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08551" y="5362576"/>
              <a:ext cx="10795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Freeform 49">
              <a:extLst>
                <a:ext uri="{FF2B5EF4-FFF2-40B4-BE49-F238E27FC236}">
                  <a16:creationId xmlns:a16="http://schemas.microsoft.com/office/drawing/2014/main" id="{E8751622-BFB5-4D3B-8830-2DAEC9E898F1}"/>
                </a:ext>
              </a:extLst>
            </p:cNvPr>
            <p:cNvSpPr>
              <a:spLocks/>
            </p:cNvSpPr>
            <p:nvPr/>
          </p:nvSpPr>
          <p:spPr bwMode="auto">
            <a:xfrm>
              <a:off x="6480176" y="5313363"/>
              <a:ext cx="28575" cy="85725"/>
            </a:xfrm>
            <a:custGeom>
              <a:avLst/>
              <a:gdLst>
                <a:gd name="T0" fmla="*/ 0 w 12"/>
                <a:gd name="T1" fmla="*/ 1 h 36"/>
                <a:gd name="T2" fmla="*/ 1 w 12"/>
                <a:gd name="T3" fmla="*/ 36 h 36"/>
                <a:gd name="T4" fmla="*/ 12 w 12"/>
                <a:gd name="T5" fmla="*/ 35 h 36"/>
                <a:gd name="T6" fmla="*/ 9 w 12"/>
                <a:gd name="T7" fmla="*/ 0 h 36"/>
                <a:gd name="T8" fmla="*/ 0 w 12"/>
                <a:gd name="T9" fmla="*/ 1 h 36"/>
              </a:gdLst>
              <a:ahLst/>
              <a:cxnLst>
                <a:cxn ang="0">
                  <a:pos x="T0" y="T1"/>
                </a:cxn>
                <a:cxn ang="0">
                  <a:pos x="T2" y="T3"/>
                </a:cxn>
                <a:cxn ang="0">
                  <a:pos x="T4" y="T5"/>
                </a:cxn>
                <a:cxn ang="0">
                  <a:pos x="T6" y="T7"/>
                </a:cxn>
                <a:cxn ang="0">
                  <a:pos x="T8" y="T9"/>
                </a:cxn>
              </a:cxnLst>
              <a:rect l="0" t="0" r="r" b="b"/>
              <a:pathLst>
                <a:path w="12" h="36">
                  <a:moveTo>
                    <a:pt x="0" y="1"/>
                  </a:moveTo>
                  <a:cubicBezTo>
                    <a:pt x="0" y="13"/>
                    <a:pt x="1" y="24"/>
                    <a:pt x="1" y="36"/>
                  </a:cubicBezTo>
                  <a:cubicBezTo>
                    <a:pt x="4" y="35"/>
                    <a:pt x="8" y="35"/>
                    <a:pt x="12" y="35"/>
                  </a:cubicBezTo>
                  <a:cubicBezTo>
                    <a:pt x="11" y="24"/>
                    <a:pt x="10" y="13"/>
                    <a:pt x="9" y="0"/>
                  </a:cubicBezTo>
                  <a:cubicBezTo>
                    <a:pt x="6" y="0"/>
                    <a:pt x="3" y="0"/>
                    <a:pt x="0"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8" name="Picture 50">
              <a:extLst>
                <a:ext uri="{FF2B5EF4-FFF2-40B4-BE49-F238E27FC236}">
                  <a16:creationId xmlns:a16="http://schemas.microsoft.com/office/drawing/2014/main" id="{ABE376B9-9461-493A-8EFA-EAD20B06F0D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67476" y="5305426"/>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reeform 51">
              <a:extLst>
                <a:ext uri="{FF2B5EF4-FFF2-40B4-BE49-F238E27FC236}">
                  <a16:creationId xmlns:a16="http://schemas.microsoft.com/office/drawing/2014/main" id="{A59B81C6-1CA4-4F18-A010-A4E003B4198F}"/>
                </a:ext>
              </a:extLst>
            </p:cNvPr>
            <p:cNvSpPr>
              <a:spLocks/>
            </p:cNvSpPr>
            <p:nvPr/>
          </p:nvSpPr>
          <p:spPr bwMode="auto">
            <a:xfrm>
              <a:off x="6665913" y="5197476"/>
              <a:ext cx="107950" cy="95250"/>
            </a:xfrm>
            <a:custGeom>
              <a:avLst/>
              <a:gdLst>
                <a:gd name="T0" fmla="*/ 34 w 45"/>
                <a:gd name="T1" fmla="*/ 40 h 40"/>
                <a:gd name="T2" fmla="*/ 45 w 45"/>
                <a:gd name="T3" fmla="*/ 0 h 40"/>
                <a:gd name="T4" fmla="*/ 8 w 45"/>
                <a:gd name="T5" fmla="*/ 2 h 40"/>
                <a:gd name="T6" fmla="*/ 0 w 45"/>
                <a:gd name="T7" fmla="*/ 40 h 40"/>
                <a:gd name="T8" fmla="*/ 34 w 45"/>
                <a:gd name="T9" fmla="*/ 40 h 40"/>
              </a:gdLst>
              <a:ahLst/>
              <a:cxnLst>
                <a:cxn ang="0">
                  <a:pos x="T0" y="T1"/>
                </a:cxn>
                <a:cxn ang="0">
                  <a:pos x="T2" y="T3"/>
                </a:cxn>
                <a:cxn ang="0">
                  <a:pos x="T4" y="T5"/>
                </a:cxn>
                <a:cxn ang="0">
                  <a:pos x="T6" y="T7"/>
                </a:cxn>
                <a:cxn ang="0">
                  <a:pos x="T8" y="T9"/>
                </a:cxn>
              </a:cxnLst>
              <a:rect l="0" t="0" r="r" b="b"/>
              <a:pathLst>
                <a:path w="45" h="40">
                  <a:moveTo>
                    <a:pt x="34" y="40"/>
                  </a:moveTo>
                  <a:cubicBezTo>
                    <a:pt x="38" y="27"/>
                    <a:pt x="42" y="14"/>
                    <a:pt x="45" y="0"/>
                  </a:cubicBezTo>
                  <a:cubicBezTo>
                    <a:pt x="33" y="0"/>
                    <a:pt x="20" y="0"/>
                    <a:pt x="8" y="2"/>
                  </a:cubicBezTo>
                  <a:cubicBezTo>
                    <a:pt x="6" y="15"/>
                    <a:pt x="3" y="28"/>
                    <a:pt x="0" y="40"/>
                  </a:cubicBezTo>
                  <a:cubicBezTo>
                    <a:pt x="11" y="39"/>
                    <a:pt x="23" y="39"/>
                    <a:pt x="34"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0" name="Picture 52">
              <a:extLst>
                <a:ext uri="{FF2B5EF4-FFF2-40B4-BE49-F238E27FC236}">
                  <a16:creationId xmlns:a16="http://schemas.microsoft.com/office/drawing/2014/main" id="{312AEC83-A1EC-45B5-B49E-E3E478C80DC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56388" y="5184776"/>
              <a:ext cx="1301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Freeform 53">
              <a:extLst>
                <a:ext uri="{FF2B5EF4-FFF2-40B4-BE49-F238E27FC236}">
                  <a16:creationId xmlns:a16="http://schemas.microsoft.com/office/drawing/2014/main" id="{E2F23259-81B7-4FAC-85CC-66822726F083}"/>
                </a:ext>
              </a:extLst>
            </p:cNvPr>
            <p:cNvSpPr>
              <a:spLocks/>
            </p:cNvSpPr>
            <p:nvPr/>
          </p:nvSpPr>
          <p:spPr bwMode="auto">
            <a:xfrm>
              <a:off x="4884738" y="5253038"/>
              <a:ext cx="100013" cy="131763"/>
            </a:xfrm>
            <a:custGeom>
              <a:avLst/>
              <a:gdLst>
                <a:gd name="T0" fmla="*/ 0 w 42"/>
                <a:gd name="T1" fmla="*/ 11 h 55"/>
                <a:gd name="T2" fmla="*/ 13 w 42"/>
                <a:gd name="T3" fmla="*/ 55 h 55"/>
                <a:gd name="T4" fmla="*/ 42 w 42"/>
                <a:gd name="T5" fmla="*/ 45 h 55"/>
                <a:gd name="T6" fmla="*/ 31 w 42"/>
                <a:gd name="T7" fmla="*/ 0 h 55"/>
                <a:gd name="T8" fmla="*/ 0 w 42"/>
                <a:gd name="T9" fmla="*/ 11 h 55"/>
              </a:gdLst>
              <a:ahLst/>
              <a:cxnLst>
                <a:cxn ang="0">
                  <a:pos x="T0" y="T1"/>
                </a:cxn>
                <a:cxn ang="0">
                  <a:pos x="T2" y="T3"/>
                </a:cxn>
                <a:cxn ang="0">
                  <a:pos x="T4" y="T5"/>
                </a:cxn>
                <a:cxn ang="0">
                  <a:pos x="T6" y="T7"/>
                </a:cxn>
                <a:cxn ang="0">
                  <a:pos x="T8" y="T9"/>
                </a:cxn>
              </a:cxnLst>
              <a:rect l="0" t="0" r="r" b="b"/>
              <a:pathLst>
                <a:path w="42" h="55">
                  <a:moveTo>
                    <a:pt x="0" y="11"/>
                  </a:moveTo>
                  <a:cubicBezTo>
                    <a:pt x="4" y="26"/>
                    <a:pt x="8" y="41"/>
                    <a:pt x="13" y="55"/>
                  </a:cubicBezTo>
                  <a:cubicBezTo>
                    <a:pt x="22" y="51"/>
                    <a:pt x="32" y="47"/>
                    <a:pt x="42" y="45"/>
                  </a:cubicBezTo>
                  <a:cubicBezTo>
                    <a:pt x="38" y="31"/>
                    <a:pt x="35" y="16"/>
                    <a:pt x="31" y="0"/>
                  </a:cubicBezTo>
                  <a:cubicBezTo>
                    <a:pt x="21"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2" name="Picture 54">
              <a:extLst>
                <a:ext uri="{FF2B5EF4-FFF2-40B4-BE49-F238E27FC236}">
                  <a16:creationId xmlns:a16="http://schemas.microsoft.com/office/drawing/2014/main" id="{A1931AA7-3D00-4066-AA9D-75B07D15518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72038" y="5241926"/>
              <a:ext cx="1222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Freeform 55">
              <a:extLst>
                <a:ext uri="{FF2B5EF4-FFF2-40B4-BE49-F238E27FC236}">
                  <a16:creationId xmlns:a16="http://schemas.microsoft.com/office/drawing/2014/main" id="{64746384-FC79-4CEF-961E-77D691406C87}"/>
                </a:ext>
              </a:extLst>
            </p:cNvPr>
            <p:cNvSpPr>
              <a:spLocks/>
            </p:cNvSpPr>
            <p:nvPr/>
          </p:nvSpPr>
          <p:spPr bwMode="auto">
            <a:xfrm>
              <a:off x="5141913" y="5165726"/>
              <a:ext cx="26988" cy="55563"/>
            </a:xfrm>
            <a:custGeom>
              <a:avLst/>
              <a:gdLst>
                <a:gd name="T0" fmla="*/ 9 w 11"/>
                <a:gd name="T1" fmla="*/ 23 h 23"/>
                <a:gd name="T2" fmla="*/ 11 w 11"/>
                <a:gd name="T3" fmla="*/ 1 h 23"/>
                <a:gd name="T4" fmla="*/ 5 w 11"/>
                <a:gd name="T5" fmla="*/ 0 h 23"/>
                <a:gd name="T6" fmla="*/ 3 w 11"/>
                <a:gd name="T7" fmla="*/ 0 h 23"/>
                <a:gd name="T8" fmla="*/ 0 w 11"/>
                <a:gd name="T9" fmla="*/ 22 h 23"/>
                <a:gd name="T10" fmla="*/ 9 w 11"/>
                <a:gd name="T11" fmla="*/ 23 h 23"/>
              </a:gdLst>
              <a:ahLst/>
              <a:cxnLst>
                <a:cxn ang="0">
                  <a:pos x="T0" y="T1"/>
                </a:cxn>
                <a:cxn ang="0">
                  <a:pos x="T2" y="T3"/>
                </a:cxn>
                <a:cxn ang="0">
                  <a:pos x="T4" y="T5"/>
                </a:cxn>
                <a:cxn ang="0">
                  <a:pos x="T6" y="T7"/>
                </a:cxn>
                <a:cxn ang="0">
                  <a:pos x="T8" y="T9"/>
                </a:cxn>
                <a:cxn ang="0">
                  <a:pos x="T10" y="T11"/>
                </a:cxn>
              </a:cxnLst>
              <a:rect l="0" t="0" r="r" b="b"/>
              <a:pathLst>
                <a:path w="11" h="23">
                  <a:moveTo>
                    <a:pt x="9" y="23"/>
                  </a:moveTo>
                  <a:cubicBezTo>
                    <a:pt x="9" y="16"/>
                    <a:pt x="10" y="9"/>
                    <a:pt x="11" y="1"/>
                  </a:cubicBezTo>
                  <a:cubicBezTo>
                    <a:pt x="9" y="1"/>
                    <a:pt x="7" y="1"/>
                    <a:pt x="5" y="0"/>
                  </a:cubicBezTo>
                  <a:cubicBezTo>
                    <a:pt x="4" y="0"/>
                    <a:pt x="4" y="0"/>
                    <a:pt x="3" y="0"/>
                  </a:cubicBezTo>
                  <a:cubicBezTo>
                    <a:pt x="2" y="8"/>
                    <a:pt x="1" y="15"/>
                    <a:pt x="0" y="22"/>
                  </a:cubicBezTo>
                  <a:cubicBezTo>
                    <a:pt x="3" y="23"/>
                    <a:pt x="6" y="23"/>
                    <a:pt x="9" y="2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4" name="Picture 56">
              <a:extLst>
                <a:ext uri="{FF2B5EF4-FFF2-40B4-BE49-F238E27FC236}">
                  <a16:creationId xmlns:a16="http://schemas.microsoft.com/office/drawing/2014/main" id="{1C0D44FD-83B6-467D-A9A4-75AB2AD3980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29213" y="5157788"/>
              <a:ext cx="44450"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Freeform 57">
              <a:extLst>
                <a:ext uri="{FF2B5EF4-FFF2-40B4-BE49-F238E27FC236}">
                  <a16:creationId xmlns:a16="http://schemas.microsoft.com/office/drawing/2014/main" id="{0E1DDF6F-9D5F-4B4E-9399-C2180E35AB63}"/>
                </a:ext>
              </a:extLst>
            </p:cNvPr>
            <p:cNvSpPr>
              <a:spLocks/>
            </p:cNvSpPr>
            <p:nvPr/>
          </p:nvSpPr>
          <p:spPr bwMode="auto">
            <a:xfrm>
              <a:off x="6472238" y="5218113"/>
              <a:ext cx="30163" cy="84138"/>
            </a:xfrm>
            <a:custGeom>
              <a:avLst/>
              <a:gdLst>
                <a:gd name="T0" fmla="*/ 12 w 12"/>
                <a:gd name="T1" fmla="*/ 35 h 35"/>
                <a:gd name="T2" fmla="*/ 9 w 12"/>
                <a:gd name="T3" fmla="*/ 0 h 35"/>
                <a:gd name="T4" fmla="*/ 0 w 12"/>
                <a:gd name="T5" fmla="*/ 1 h 35"/>
                <a:gd name="T6" fmla="*/ 2 w 12"/>
                <a:gd name="T7" fmla="*/ 35 h 35"/>
                <a:gd name="T8" fmla="*/ 12 w 12"/>
                <a:gd name="T9" fmla="*/ 35 h 35"/>
              </a:gdLst>
              <a:ahLst/>
              <a:cxnLst>
                <a:cxn ang="0">
                  <a:pos x="T0" y="T1"/>
                </a:cxn>
                <a:cxn ang="0">
                  <a:pos x="T2" y="T3"/>
                </a:cxn>
                <a:cxn ang="0">
                  <a:pos x="T4" y="T5"/>
                </a:cxn>
                <a:cxn ang="0">
                  <a:pos x="T6" y="T7"/>
                </a:cxn>
                <a:cxn ang="0">
                  <a:pos x="T8" y="T9"/>
                </a:cxn>
              </a:cxnLst>
              <a:rect l="0" t="0" r="r" b="b"/>
              <a:pathLst>
                <a:path w="12" h="35">
                  <a:moveTo>
                    <a:pt x="12" y="35"/>
                  </a:moveTo>
                  <a:cubicBezTo>
                    <a:pt x="11" y="24"/>
                    <a:pt x="10" y="12"/>
                    <a:pt x="9" y="0"/>
                  </a:cubicBezTo>
                  <a:cubicBezTo>
                    <a:pt x="6" y="0"/>
                    <a:pt x="3" y="1"/>
                    <a:pt x="0" y="1"/>
                  </a:cubicBezTo>
                  <a:cubicBezTo>
                    <a:pt x="1" y="13"/>
                    <a:pt x="2" y="24"/>
                    <a:pt x="2" y="35"/>
                  </a:cubicBezTo>
                  <a:cubicBezTo>
                    <a:pt x="6" y="35"/>
                    <a:pt x="9" y="35"/>
                    <a:pt x="12"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6" name="Picture 58">
              <a:extLst>
                <a:ext uri="{FF2B5EF4-FFF2-40B4-BE49-F238E27FC236}">
                  <a16:creationId xmlns:a16="http://schemas.microsoft.com/office/drawing/2014/main" id="{2AAAA20A-AD26-44E6-BABE-7D7BA2D9E810}"/>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461126" y="5211763"/>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Freeform 59">
              <a:extLst>
                <a:ext uri="{FF2B5EF4-FFF2-40B4-BE49-F238E27FC236}">
                  <a16:creationId xmlns:a16="http://schemas.microsoft.com/office/drawing/2014/main" id="{C00DED86-1249-4277-8570-1D24AB4666FA}"/>
                </a:ext>
              </a:extLst>
            </p:cNvPr>
            <p:cNvSpPr>
              <a:spLocks/>
            </p:cNvSpPr>
            <p:nvPr/>
          </p:nvSpPr>
          <p:spPr bwMode="auto">
            <a:xfrm>
              <a:off x="6607176" y="5383213"/>
              <a:ext cx="114300" cy="127000"/>
            </a:xfrm>
            <a:custGeom>
              <a:avLst/>
              <a:gdLst>
                <a:gd name="T0" fmla="*/ 15 w 47"/>
                <a:gd name="T1" fmla="*/ 3 h 53"/>
                <a:gd name="T2" fmla="*/ 0 w 47"/>
                <a:gd name="T3" fmla="*/ 53 h 53"/>
                <a:gd name="T4" fmla="*/ 0 w 47"/>
                <a:gd name="T5" fmla="*/ 53 h 53"/>
                <a:gd name="T6" fmla="*/ 30 w 47"/>
                <a:gd name="T7" fmla="*/ 50 h 53"/>
                <a:gd name="T8" fmla="*/ 47 w 47"/>
                <a:gd name="T9" fmla="*/ 0 h 53"/>
                <a:gd name="T10" fmla="*/ 15 w 47"/>
                <a:gd name="T11" fmla="*/ 3 h 53"/>
              </a:gdLst>
              <a:ahLst/>
              <a:cxnLst>
                <a:cxn ang="0">
                  <a:pos x="T0" y="T1"/>
                </a:cxn>
                <a:cxn ang="0">
                  <a:pos x="T2" y="T3"/>
                </a:cxn>
                <a:cxn ang="0">
                  <a:pos x="T4" y="T5"/>
                </a:cxn>
                <a:cxn ang="0">
                  <a:pos x="T6" y="T7"/>
                </a:cxn>
                <a:cxn ang="0">
                  <a:pos x="T8" y="T9"/>
                </a:cxn>
                <a:cxn ang="0">
                  <a:pos x="T10" y="T11"/>
                </a:cxn>
              </a:cxnLst>
              <a:rect l="0" t="0" r="r" b="b"/>
              <a:pathLst>
                <a:path w="47" h="53">
                  <a:moveTo>
                    <a:pt x="15" y="3"/>
                  </a:moveTo>
                  <a:cubicBezTo>
                    <a:pt x="9" y="23"/>
                    <a:pt x="4" y="40"/>
                    <a:pt x="0" y="53"/>
                  </a:cubicBezTo>
                  <a:cubicBezTo>
                    <a:pt x="0" y="53"/>
                    <a:pt x="0" y="53"/>
                    <a:pt x="0" y="53"/>
                  </a:cubicBezTo>
                  <a:cubicBezTo>
                    <a:pt x="9" y="52"/>
                    <a:pt x="20" y="50"/>
                    <a:pt x="30" y="50"/>
                  </a:cubicBezTo>
                  <a:cubicBezTo>
                    <a:pt x="36" y="35"/>
                    <a:pt x="41" y="18"/>
                    <a:pt x="47" y="0"/>
                  </a:cubicBezTo>
                  <a:cubicBezTo>
                    <a:pt x="36" y="0"/>
                    <a:pt x="25" y="1"/>
                    <a:pt x="15"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8" name="Picture 60">
              <a:extLst>
                <a:ext uri="{FF2B5EF4-FFF2-40B4-BE49-F238E27FC236}">
                  <a16:creationId xmlns:a16="http://schemas.microsoft.com/office/drawing/2014/main" id="{A3B43B95-44A2-42AE-8E68-5FFB61B690B5}"/>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596063" y="5375276"/>
              <a:ext cx="130175"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Freeform 61">
              <a:extLst>
                <a:ext uri="{FF2B5EF4-FFF2-40B4-BE49-F238E27FC236}">
                  <a16:creationId xmlns:a16="http://schemas.microsoft.com/office/drawing/2014/main" id="{BA7F4FCA-610C-4652-8F34-E15FB2A8983D}"/>
                </a:ext>
              </a:extLst>
            </p:cNvPr>
            <p:cNvSpPr>
              <a:spLocks/>
            </p:cNvSpPr>
            <p:nvPr/>
          </p:nvSpPr>
          <p:spPr bwMode="auto">
            <a:xfrm>
              <a:off x="5124451" y="5356226"/>
              <a:ext cx="30163" cy="69850"/>
            </a:xfrm>
            <a:custGeom>
              <a:avLst/>
              <a:gdLst>
                <a:gd name="T0" fmla="*/ 12 w 12"/>
                <a:gd name="T1" fmla="*/ 1 h 29"/>
                <a:gd name="T2" fmla="*/ 2 w 12"/>
                <a:gd name="T3" fmla="*/ 0 h 29"/>
                <a:gd name="T4" fmla="*/ 0 w 12"/>
                <a:gd name="T5" fmla="*/ 29 h 29"/>
                <a:gd name="T6" fmla="*/ 12 w 12"/>
                <a:gd name="T7" fmla="*/ 29 h 29"/>
                <a:gd name="T8" fmla="*/ 12 w 12"/>
                <a:gd name="T9" fmla="*/ 1 h 29"/>
              </a:gdLst>
              <a:ahLst/>
              <a:cxnLst>
                <a:cxn ang="0">
                  <a:pos x="T0" y="T1"/>
                </a:cxn>
                <a:cxn ang="0">
                  <a:pos x="T2" y="T3"/>
                </a:cxn>
                <a:cxn ang="0">
                  <a:pos x="T4" y="T5"/>
                </a:cxn>
                <a:cxn ang="0">
                  <a:pos x="T6" y="T7"/>
                </a:cxn>
                <a:cxn ang="0">
                  <a:pos x="T8" y="T9"/>
                </a:cxn>
              </a:cxnLst>
              <a:rect l="0" t="0" r="r" b="b"/>
              <a:pathLst>
                <a:path w="12" h="29">
                  <a:moveTo>
                    <a:pt x="12" y="1"/>
                  </a:moveTo>
                  <a:cubicBezTo>
                    <a:pt x="8" y="1"/>
                    <a:pt x="5" y="0"/>
                    <a:pt x="2" y="0"/>
                  </a:cubicBezTo>
                  <a:cubicBezTo>
                    <a:pt x="1" y="11"/>
                    <a:pt x="1" y="20"/>
                    <a:pt x="0" y="29"/>
                  </a:cubicBezTo>
                  <a:cubicBezTo>
                    <a:pt x="4" y="29"/>
                    <a:pt x="8" y="29"/>
                    <a:pt x="12" y="29"/>
                  </a:cubicBezTo>
                  <a:cubicBezTo>
                    <a:pt x="11" y="20"/>
                    <a:pt x="12" y="11"/>
                    <a:pt x="12"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0" name="Picture 62">
              <a:extLst>
                <a:ext uri="{FF2B5EF4-FFF2-40B4-BE49-F238E27FC236}">
                  <a16:creationId xmlns:a16="http://schemas.microsoft.com/office/drawing/2014/main" id="{DA29BD62-D520-4D2B-9D0D-2EF75E15E31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114926" y="5348288"/>
              <a:ext cx="508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Freeform 63">
              <a:extLst>
                <a:ext uri="{FF2B5EF4-FFF2-40B4-BE49-F238E27FC236}">
                  <a16:creationId xmlns:a16="http://schemas.microsoft.com/office/drawing/2014/main" id="{1BBBA6BF-184C-4C22-82C3-1B10E3968AC7}"/>
                </a:ext>
              </a:extLst>
            </p:cNvPr>
            <p:cNvSpPr>
              <a:spLocks/>
            </p:cNvSpPr>
            <p:nvPr/>
          </p:nvSpPr>
          <p:spPr bwMode="auto">
            <a:xfrm>
              <a:off x="6646863" y="5300663"/>
              <a:ext cx="98425" cy="77788"/>
            </a:xfrm>
            <a:custGeom>
              <a:avLst/>
              <a:gdLst>
                <a:gd name="T0" fmla="*/ 32 w 41"/>
                <a:gd name="T1" fmla="*/ 29 h 32"/>
                <a:gd name="T2" fmla="*/ 41 w 41"/>
                <a:gd name="T3" fmla="*/ 1 h 32"/>
                <a:gd name="T4" fmla="*/ 7 w 41"/>
                <a:gd name="T5" fmla="*/ 1 h 32"/>
                <a:gd name="T6" fmla="*/ 0 w 41"/>
                <a:gd name="T7" fmla="*/ 32 h 32"/>
                <a:gd name="T8" fmla="*/ 32 w 41"/>
                <a:gd name="T9" fmla="*/ 29 h 32"/>
              </a:gdLst>
              <a:ahLst/>
              <a:cxnLst>
                <a:cxn ang="0">
                  <a:pos x="T0" y="T1"/>
                </a:cxn>
                <a:cxn ang="0">
                  <a:pos x="T2" y="T3"/>
                </a:cxn>
                <a:cxn ang="0">
                  <a:pos x="T4" y="T5"/>
                </a:cxn>
                <a:cxn ang="0">
                  <a:pos x="T6" y="T7"/>
                </a:cxn>
                <a:cxn ang="0">
                  <a:pos x="T8" y="T9"/>
                </a:cxn>
              </a:cxnLst>
              <a:rect l="0" t="0" r="r" b="b"/>
              <a:pathLst>
                <a:path w="41" h="32">
                  <a:moveTo>
                    <a:pt x="32" y="29"/>
                  </a:moveTo>
                  <a:cubicBezTo>
                    <a:pt x="35" y="20"/>
                    <a:pt x="38" y="11"/>
                    <a:pt x="41" y="1"/>
                  </a:cubicBezTo>
                  <a:cubicBezTo>
                    <a:pt x="30" y="1"/>
                    <a:pt x="18" y="0"/>
                    <a:pt x="7" y="1"/>
                  </a:cubicBezTo>
                  <a:cubicBezTo>
                    <a:pt x="5" y="12"/>
                    <a:pt x="2" y="22"/>
                    <a:pt x="0" y="32"/>
                  </a:cubicBezTo>
                  <a:cubicBezTo>
                    <a:pt x="10" y="30"/>
                    <a:pt x="21" y="29"/>
                    <a:pt x="32" y="2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2" name="Picture 64">
              <a:extLst>
                <a:ext uri="{FF2B5EF4-FFF2-40B4-BE49-F238E27FC236}">
                  <a16:creationId xmlns:a16="http://schemas.microsoft.com/office/drawing/2014/main" id="{24A9875B-91D4-4926-B687-287B7ABB3A71}"/>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34163" y="5292726"/>
              <a:ext cx="115888"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Freeform 65">
              <a:extLst>
                <a:ext uri="{FF2B5EF4-FFF2-40B4-BE49-F238E27FC236}">
                  <a16:creationId xmlns:a16="http://schemas.microsoft.com/office/drawing/2014/main" id="{DC7211EA-6C19-43A0-AABC-CD174F13E79C}"/>
                </a:ext>
              </a:extLst>
            </p:cNvPr>
            <p:cNvSpPr>
              <a:spLocks/>
            </p:cNvSpPr>
            <p:nvPr/>
          </p:nvSpPr>
          <p:spPr bwMode="auto">
            <a:xfrm>
              <a:off x="4608513" y="2339976"/>
              <a:ext cx="2419350" cy="1241425"/>
            </a:xfrm>
            <a:custGeom>
              <a:avLst/>
              <a:gdLst>
                <a:gd name="T0" fmla="*/ 209 w 1003"/>
                <a:gd name="T1" fmla="*/ 514 h 515"/>
                <a:gd name="T2" fmla="*/ 120 w 1003"/>
                <a:gd name="T3" fmla="*/ 314 h 515"/>
                <a:gd name="T4" fmla="*/ 126 w 1003"/>
                <a:gd name="T5" fmla="*/ 121 h 515"/>
                <a:gd name="T6" fmla="*/ 320 w 1003"/>
                <a:gd name="T7" fmla="*/ 145 h 515"/>
                <a:gd name="T8" fmla="*/ 492 w 1003"/>
                <a:gd name="T9" fmla="*/ 166 h 515"/>
                <a:gd name="T10" fmla="*/ 511 w 1003"/>
                <a:gd name="T11" fmla="*/ 166 h 515"/>
                <a:gd name="T12" fmla="*/ 683 w 1003"/>
                <a:gd name="T13" fmla="*/ 145 h 515"/>
                <a:gd name="T14" fmla="*/ 877 w 1003"/>
                <a:gd name="T15" fmla="*/ 121 h 515"/>
                <a:gd name="T16" fmla="*/ 883 w 1003"/>
                <a:gd name="T17" fmla="*/ 314 h 515"/>
                <a:gd name="T18" fmla="*/ 793 w 1003"/>
                <a:gd name="T19" fmla="*/ 514 h 515"/>
                <a:gd name="T20" fmla="*/ 864 w 1003"/>
                <a:gd name="T21" fmla="*/ 515 h 515"/>
                <a:gd name="T22" fmla="*/ 879 w 1003"/>
                <a:gd name="T23" fmla="*/ 445 h 515"/>
                <a:gd name="T24" fmla="*/ 945 w 1003"/>
                <a:gd name="T25" fmla="*/ 264 h 515"/>
                <a:gd name="T26" fmla="*/ 916 w 1003"/>
                <a:gd name="T27" fmla="*/ 25 h 515"/>
                <a:gd name="T28" fmla="*/ 700 w 1003"/>
                <a:gd name="T29" fmla="*/ 65 h 515"/>
                <a:gd name="T30" fmla="*/ 502 w 1003"/>
                <a:gd name="T31" fmla="*/ 92 h 515"/>
                <a:gd name="T32" fmla="*/ 500 w 1003"/>
                <a:gd name="T33" fmla="*/ 92 h 515"/>
                <a:gd name="T34" fmla="*/ 303 w 1003"/>
                <a:gd name="T35" fmla="*/ 65 h 515"/>
                <a:gd name="T36" fmla="*/ 87 w 1003"/>
                <a:gd name="T37" fmla="*/ 25 h 515"/>
                <a:gd name="T38" fmla="*/ 58 w 1003"/>
                <a:gd name="T39" fmla="*/ 264 h 515"/>
                <a:gd name="T40" fmla="*/ 123 w 1003"/>
                <a:gd name="T41" fmla="*/ 445 h 515"/>
                <a:gd name="T42" fmla="*/ 138 w 1003"/>
                <a:gd name="T43" fmla="*/ 515 h 515"/>
                <a:gd name="T44" fmla="*/ 209 w 1003"/>
                <a:gd name="T45" fmla="*/ 514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3" h="515">
                  <a:moveTo>
                    <a:pt x="209" y="514"/>
                  </a:moveTo>
                  <a:cubicBezTo>
                    <a:pt x="199" y="461"/>
                    <a:pt x="155" y="399"/>
                    <a:pt x="120" y="314"/>
                  </a:cubicBezTo>
                  <a:cubicBezTo>
                    <a:pt x="76" y="210"/>
                    <a:pt x="86" y="158"/>
                    <a:pt x="126" y="121"/>
                  </a:cubicBezTo>
                  <a:cubicBezTo>
                    <a:pt x="166" y="85"/>
                    <a:pt x="272" y="124"/>
                    <a:pt x="320" y="145"/>
                  </a:cubicBezTo>
                  <a:cubicBezTo>
                    <a:pt x="367" y="165"/>
                    <a:pt x="492" y="166"/>
                    <a:pt x="492" y="166"/>
                  </a:cubicBezTo>
                  <a:cubicBezTo>
                    <a:pt x="511" y="166"/>
                    <a:pt x="511" y="166"/>
                    <a:pt x="511" y="166"/>
                  </a:cubicBezTo>
                  <a:cubicBezTo>
                    <a:pt x="511" y="166"/>
                    <a:pt x="636" y="165"/>
                    <a:pt x="683" y="145"/>
                  </a:cubicBezTo>
                  <a:cubicBezTo>
                    <a:pt x="730" y="124"/>
                    <a:pt x="837" y="85"/>
                    <a:pt x="877" y="121"/>
                  </a:cubicBezTo>
                  <a:cubicBezTo>
                    <a:pt x="917" y="158"/>
                    <a:pt x="926" y="210"/>
                    <a:pt x="883" y="314"/>
                  </a:cubicBezTo>
                  <a:cubicBezTo>
                    <a:pt x="847" y="399"/>
                    <a:pt x="803" y="461"/>
                    <a:pt x="793" y="514"/>
                  </a:cubicBezTo>
                  <a:cubicBezTo>
                    <a:pt x="864" y="515"/>
                    <a:pt x="864" y="515"/>
                    <a:pt x="864" y="515"/>
                  </a:cubicBezTo>
                  <a:cubicBezTo>
                    <a:pt x="864" y="489"/>
                    <a:pt x="870" y="467"/>
                    <a:pt x="879" y="445"/>
                  </a:cubicBezTo>
                  <a:cubicBezTo>
                    <a:pt x="893" y="400"/>
                    <a:pt x="916" y="352"/>
                    <a:pt x="945" y="264"/>
                  </a:cubicBezTo>
                  <a:cubicBezTo>
                    <a:pt x="1003" y="85"/>
                    <a:pt x="962" y="48"/>
                    <a:pt x="916" y="25"/>
                  </a:cubicBezTo>
                  <a:cubicBezTo>
                    <a:pt x="866" y="0"/>
                    <a:pt x="748" y="43"/>
                    <a:pt x="700" y="65"/>
                  </a:cubicBezTo>
                  <a:cubicBezTo>
                    <a:pt x="651" y="86"/>
                    <a:pt x="502" y="92"/>
                    <a:pt x="502" y="92"/>
                  </a:cubicBezTo>
                  <a:cubicBezTo>
                    <a:pt x="500" y="92"/>
                    <a:pt x="500" y="92"/>
                    <a:pt x="500" y="92"/>
                  </a:cubicBezTo>
                  <a:cubicBezTo>
                    <a:pt x="500" y="92"/>
                    <a:pt x="351" y="86"/>
                    <a:pt x="303" y="65"/>
                  </a:cubicBezTo>
                  <a:cubicBezTo>
                    <a:pt x="254" y="43"/>
                    <a:pt x="136" y="0"/>
                    <a:pt x="87" y="25"/>
                  </a:cubicBezTo>
                  <a:cubicBezTo>
                    <a:pt x="40" y="48"/>
                    <a:pt x="0" y="85"/>
                    <a:pt x="58" y="264"/>
                  </a:cubicBezTo>
                  <a:cubicBezTo>
                    <a:pt x="86" y="352"/>
                    <a:pt x="109" y="400"/>
                    <a:pt x="123" y="445"/>
                  </a:cubicBezTo>
                  <a:cubicBezTo>
                    <a:pt x="132" y="467"/>
                    <a:pt x="138" y="489"/>
                    <a:pt x="138" y="515"/>
                  </a:cubicBezTo>
                  <a:lnTo>
                    <a:pt x="209" y="5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4" name="Picture 66">
              <a:extLst>
                <a:ext uri="{FF2B5EF4-FFF2-40B4-BE49-F238E27FC236}">
                  <a16:creationId xmlns:a16="http://schemas.microsoft.com/office/drawing/2014/main" id="{499D521E-1B62-4621-96AD-03FAEB251870}"/>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597401" y="2330451"/>
              <a:ext cx="2436813"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Freeform 67">
              <a:extLst>
                <a:ext uri="{FF2B5EF4-FFF2-40B4-BE49-F238E27FC236}">
                  <a16:creationId xmlns:a16="http://schemas.microsoft.com/office/drawing/2014/main" id="{85E86465-7204-492D-825C-D687715DAD27}"/>
                </a:ext>
              </a:extLst>
            </p:cNvPr>
            <p:cNvSpPr>
              <a:spLocks/>
            </p:cNvSpPr>
            <p:nvPr/>
          </p:nvSpPr>
          <p:spPr bwMode="auto">
            <a:xfrm>
              <a:off x="6508751" y="5522913"/>
              <a:ext cx="19050" cy="88900"/>
            </a:xfrm>
            <a:custGeom>
              <a:avLst/>
              <a:gdLst>
                <a:gd name="T0" fmla="*/ 3 w 8"/>
                <a:gd name="T1" fmla="*/ 37 h 37"/>
                <a:gd name="T2" fmla="*/ 8 w 8"/>
                <a:gd name="T3" fmla="*/ 1 h 37"/>
                <a:gd name="T4" fmla="*/ 0 w 8"/>
                <a:gd name="T5" fmla="*/ 0 h 37"/>
                <a:gd name="T6" fmla="*/ 3 w 8"/>
                <a:gd name="T7" fmla="*/ 37 h 37"/>
              </a:gdLst>
              <a:ahLst/>
              <a:cxnLst>
                <a:cxn ang="0">
                  <a:pos x="T0" y="T1"/>
                </a:cxn>
                <a:cxn ang="0">
                  <a:pos x="T2" y="T3"/>
                </a:cxn>
                <a:cxn ang="0">
                  <a:pos x="T4" y="T5"/>
                </a:cxn>
                <a:cxn ang="0">
                  <a:pos x="T6" y="T7"/>
                </a:cxn>
              </a:cxnLst>
              <a:rect l="0" t="0" r="r" b="b"/>
              <a:pathLst>
                <a:path w="8" h="37">
                  <a:moveTo>
                    <a:pt x="3" y="37"/>
                  </a:moveTo>
                  <a:cubicBezTo>
                    <a:pt x="5" y="25"/>
                    <a:pt x="6" y="13"/>
                    <a:pt x="8" y="1"/>
                  </a:cubicBezTo>
                  <a:cubicBezTo>
                    <a:pt x="5" y="0"/>
                    <a:pt x="3" y="0"/>
                    <a:pt x="0" y="0"/>
                  </a:cubicBezTo>
                  <a:cubicBezTo>
                    <a:pt x="0" y="18"/>
                    <a:pt x="1" y="30"/>
                    <a:pt x="3" y="37"/>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8">
              <a:extLst>
                <a:ext uri="{FF2B5EF4-FFF2-40B4-BE49-F238E27FC236}">
                  <a16:creationId xmlns:a16="http://schemas.microsoft.com/office/drawing/2014/main" id="{6B6EAAA2-9730-442E-937D-85EE99D32152}"/>
                </a:ext>
              </a:extLst>
            </p:cNvPr>
            <p:cNvSpPr>
              <a:spLocks/>
            </p:cNvSpPr>
            <p:nvPr/>
          </p:nvSpPr>
          <p:spPr bwMode="auto">
            <a:xfrm>
              <a:off x="6629401" y="5202238"/>
              <a:ext cx="55563" cy="95250"/>
            </a:xfrm>
            <a:custGeom>
              <a:avLst/>
              <a:gdLst>
                <a:gd name="T0" fmla="*/ 15 w 23"/>
                <a:gd name="T1" fmla="*/ 38 h 40"/>
                <a:gd name="T2" fmla="*/ 23 w 23"/>
                <a:gd name="T3" fmla="*/ 0 h 40"/>
                <a:gd name="T4" fmla="*/ 2 w 23"/>
                <a:gd name="T5" fmla="*/ 6 h 40"/>
                <a:gd name="T6" fmla="*/ 0 w 23"/>
                <a:gd name="T7" fmla="*/ 40 h 40"/>
                <a:gd name="T8" fmla="*/ 15 w 23"/>
                <a:gd name="T9" fmla="*/ 38 h 40"/>
              </a:gdLst>
              <a:ahLst/>
              <a:cxnLst>
                <a:cxn ang="0">
                  <a:pos x="T0" y="T1"/>
                </a:cxn>
                <a:cxn ang="0">
                  <a:pos x="T2" y="T3"/>
                </a:cxn>
                <a:cxn ang="0">
                  <a:pos x="T4" y="T5"/>
                </a:cxn>
                <a:cxn ang="0">
                  <a:pos x="T6" y="T7"/>
                </a:cxn>
                <a:cxn ang="0">
                  <a:pos x="T8" y="T9"/>
                </a:cxn>
              </a:cxnLst>
              <a:rect l="0" t="0" r="r" b="b"/>
              <a:pathLst>
                <a:path w="23" h="40">
                  <a:moveTo>
                    <a:pt x="15" y="38"/>
                  </a:moveTo>
                  <a:cubicBezTo>
                    <a:pt x="18" y="26"/>
                    <a:pt x="21" y="13"/>
                    <a:pt x="23" y="0"/>
                  </a:cubicBezTo>
                  <a:cubicBezTo>
                    <a:pt x="16" y="1"/>
                    <a:pt x="9" y="3"/>
                    <a:pt x="2" y="6"/>
                  </a:cubicBezTo>
                  <a:cubicBezTo>
                    <a:pt x="2" y="17"/>
                    <a:pt x="1" y="28"/>
                    <a:pt x="0" y="40"/>
                  </a:cubicBezTo>
                  <a:cubicBezTo>
                    <a:pt x="5" y="39"/>
                    <a:pt x="10" y="38"/>
                    <a:pt x="15" y="38"/>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9">
              <a:extLst>
                <a:ext uri="{FF2B5EF4-FFF2-40B4-BE49-F238E27FC236}">
                  <a16:creationId xmlns:a16="http://schemas.microsoft.com/office/drawing/2014/main" id="{470C1CD1-4F93-41BC-856E-136EE661445C}"/>
                </a:ext>
              </a:extLst>
            </p:cNvPr>
            <p:cNvSpPr>
              <a:spLocks/>
            </p:cNvSpPr>
            <p:nvPr/>
          </p:nvSpPr>
          <p:spPr bwMode="auto">
            <a:xfrm>
              <a:off x="5084763" y="5156201"/>
              <a:ext cx="65088" cy="65088"/>
            </a:xfrm>
            <a:custGeom>
              <a:avLst/>
              <a:gdLst>
                <a:gd name="T0" fmla="*/ 24 w 27"/>
                <a:gd name="T1" fmla="*/ 26 h 27"/>
                <a:gd name="T2" fmla="*/ 27 w 27"/>
                <a:gd name="T3" fmla="*/ 4 h 27"/>
                <a:gd name="T4" fmla="*/ 0 w 27"/>
                <a:gd name="T5" fmla="*/ 1 h 27"/>
                <a:gd name="T6" fmla="*/ 0 w 27"/>
                <a:gd name="T7" fmla="*/ 27 h 27"/>
                <a:gd name="T8" fmla="*/ 24 w 27"/>
                <a:gd name="T9" fmla="*/ 26 h 27"/>
              </a:gdLst>
              <a:ahLst/>
              <a:cxnLst>
                <a:cxn ang="0">
                  <a:pos x="T0" y="T1"/>
                </a:cxn>
                <a:cxn ang="0">
                  <a:pos x="T2" y="T3"/>
                </a:cxn>
                <a:cxn ang="0">
                  <a:pos x="T4" y="T5"/>
                </a:cxn>
                <a:cxn ang="0">
                  <a:pos x="T6" y="T7"/>
                </a:cxn>
                <a:cxn ang="0">
                  <a:pos x="T8" y="T9"/>
                </a:cxn>
              </a:cxnLst>
              <a:rect l="0" t="0" r="r" b="b"/>
              <a:pathLst>
                <a:path w="27" h="27">
                  <a:moveTo>
                    <a:pt x="24" y="26"/>
                  </a:moveTo>
                  <a:cubicBezTo>
                    <a:pt x="25" y="19"/>
                    <a:pt x="26" y="12"/>
                    <a:pt x="27" y="4"/>
                  </a:cubicBezTo>
                  <a:cubicBezTo>
                    <a:pt x="18" y="3"/>
                    <a:pt x="8" y="0"/>
                    <a:pt x="0" y="1"/>
                  </a:cubicBezTo>
                  <a:cubicBezTo>
                    <a:pt x="0" y="9"/>
                    <a:pt x="0" y="18"/>
                    <a:pt x="0" y="27"/>
                  </a:cubicBezTo>
                  <a:cubicBezTo>
                    <a:pt x="8" y="25"/>
                    <a:pt x="16" y="25"/>
                    <a:pt x="24" y="26"/>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70">
              <a:extLst>
                <a:ext uri="{FF2B5EF4-FFF2-40B4-BE49-F238E27FC236}">
                  <a16:creationId xmlns:a16="http://schemas.microsoft.com/office/drawing/2014/main" id="{9259C52E-9206-4C57-948D-0F85FC4BA9AD}"/>
                </a:ext>
              </a:extLst>
            </p:cNvPr>
            <p:cNvSpPr>
              <a:spLocks/>
            </p:cNvSpPr>
            <p:nvPr/>
          </p:nvSpPr>
          <p:spPr bwMode="auto">
            <a:xfrm>
              <a:off x="5091113" y="5356226"/>
              <a:ext cx="38100" cy="69850"/>
            </a:xfrm>
            <a:custGeom>
              <a:avLst/>
              <a:gdLst>
                <a:gd name="T0" fmla="*/ 0 w 16"/>
                <a:gd name="T1" fmla="*/ 0 h 29"/>
                <a:gd name="T2" fmla="*/ 3 w 16"/>
                <a:gd name="T3" fmla="*/ 29 h 29"/>
                <a:gd name="T4" fmla="*/ 14 w 16"/>
                <a:gd name="T5" fmla="*/ 29 h 29"/>
                <a:gd name="T6" fmla="*/ 16 w 16"/>
                <a:gd name="T7" fmla="*/ 0 h 29"/>
                <a:gd name="T8" fmla="*/ 0 w 16"/>
                <a:gd name="T9" fmla="*/ 0 h 29"/>
              </a:gdLst>
              <a:ahLst/>
              <a:cxnLst>
                <a:cxn ang="0">
                  <a:pos x="T0" y="T1"/>
                </a:cxn>
                <a:cxn ang="0">
                  <a:pos x="T2" y="T3"/>
                </a:cxn>
                <a:cxn ang="0">
                  <a:pos x="T4" y="T5"/>
                </a:cxn>
                <a:cxn ang="0">
                  <a:pos x="T6" y="T7"/>
                </a:cxn>
                <a:cxn ang="0">
                  <a:pos x="T8" y="T9"/>
                </a:cxn>
              </a:cxnLst>
              <a:rect l="0" t="0" r="r" b="b"/>
              <a:pathLst>
                <a:path w="16" h="29">
                  <a:moveTo>
                    <a:pt x="0" y="0"/>
                  </a:moveTo>
                  <a:cubicBezTo>
                    <a:pt x="1" y="9"/>
                    <a:pt x="2" y="19"/>
                    <a:pt x="3" y="29"/>
                  </a:cubicBezTo>
                  <a:cubicBezTo>
                    <a:pt x="6" y="29"/>
                    <a:pt x="10" y="29"/>
                    <a:pt x="14" y="29"/>
                  </a:cubicBezTo>
                  <a:cubicBezTo>
                    <a:pt x="15" y="20"/>
                    <a:pt x="15" y="11"/>
                    <a:pt x="16" y="0"/>
                  </a:cubicBezTo>
                  <a:cubicBezTo>
                    <a:pt x="11" y="0"/>
                    <a:pt x="5"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71">
              <a:extLst>
                <a:ext uri="{FF2B5EF4-FFF2-40B4-BE49-F238E27FC236}">
                  <a16:creationId xmlns:a16="http://schemas.microsoft.com/office/drawing/2014/main" id="{CFAB29F9-EE01-4400-9C4D-0019755425CC}"/>
                </a:ext>
              </a:extLst>
            </p:cNvPr>
            <p:cNvSpPr>
              <a:spLocks/>
            </p:cNvSpPr>
            <p:nvPr/>
          </p:nvSpPr>
          <p:spPr bwMode="auto">
            <a:xfrm>
              <a:off x="4987926" y="5362576"/>
              <a:ext cx="31750" cy="87313"/>
            </a:xfrm>
            <a:custGeom>
              <a:avLst/>
              <a:gdLst>
                <a:gd name="T0" fmla="*/ 0 w 13"/>
                <a:gd name="T1" fmla="*/ 3 h 36"/>
                <a:gd name="T2" fmla="*/ 9 w 13"/>
                <a:gd name="T3" fmla="*/ 36 h 36"/>
                <a:gd name="T4" fmla="*/ 13 w 13"/>
                <a:gd name="T5" fmla="*/ 34 h 36"/>
                <a:gd name="T6" fmla="*/ 10 w 13"/>
                <a:gd name="T7" fmla="*/ 0 h 36"/>
                <a:gd name="T8" fmla="*/ 0 w 13"/>
                <a:gd name="T9" fmla="*/ 3 h 36"/>
              </a:gdLst>
              <a:ahLst/>
              <a:cxnLst>
                <a:cxn ang="0">
                  <a:pos x="T0" y="T1"/>
                </a:cxn>
                <a:cxn ang="0">
                  <a:pos x="T2" y="T3"/>
                </a:cxn>
                <a:cxn ang="0">
                  <a:pos x="T4" y="T5"/>
                </a:cxn>
                <a:cxn ang="0">
                  <a:pos x="T6" y="T7"/>
                </a:cxn>
                <a:cxn ang="0">
                  <a:pos x="T8" y="T9"/>
                </a:cxn>
              </a:cxnLst>
              <a:rect l="0" t="0" r="r" b="b"/>
              <a:pathLst>
                <a:path w="13" h="36">
                  <a:moveTo>
                    <a:pt x="0" y="3"/>
                  </a:moveTo>
                  <a:cubicBezTo>
                    <a:pt x="3" y="15"/>
                    <a:pt x="6" y="26"/>
                    <a:pt x="9" y="36"/>
                  </a:cubicBezTo>
                  <a:cubicBezTo>
                    <a:pt x="10" y="36"/>
                    <a:pt x="12" y="35"/>
                    <a:pt x="13" y="34"/>
                  </a:cubicBezTo>
                  <a:cubicBezTo>
                    <a:pt x="12" y="23"/>
                    <a:pt x="11" y="12"/>
                    <a:pt x="10" y="0"/>
                  </a:cubicBezTo>
                  <a:cubicBezTo>
                    <a:pt x="6" y="1"/>
                    <a:pt x="3" y="2"/>
                    <a:pt x="0" y="3"/>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72">
              <a:extLst>
                <a:ext uri="{FF2B5EF4-FFF2-40B4-BE49-F238E27FC236}">
                  <a16:creationId xmlns:a16="http://schemas.microsoft.com/office/drawing/2014/main" id="{15A9FEE1-78CB-41B8-A2F4-DE9C001A1C33}"/>
                </a:ext>
              </a:extLst>
            </p:cNvPr>
            <p:cNvSpPr>
              <a:spLocks/>
            </p:cNvSpPr>
            <p:nvPr/>
          </p:nvSpPr>
          <p:spPr bwMode="auto">
            <a:xfrm>
              <a:off x="6494463" y="5218113"/>
              <a:ext cx="55563" cy="84138"/>
            </a:xfrm>
            <a:custGeom>
              <a:avLst/>
              <a:gdLst>
                <a:gd name="T0" fmla="*/ 22 w 23"/>
                <a:gd name="T1" fmla="*/ 35 h 35"/>
                <a:gd name="T2" fmla="*/ 23 w 23"/>
                <a:gd name="T3" fmla="*/ 2 h 35"/>
                <a:gd name="T4" fmla="*/ 0 w 23"/>
                <a:gd name="T5" fmla="*/ 0 h 35"/>
                <a:gd name="T6" fmla="*/ 3 w 23"/>
                <a:gd name="T7" fmla="*/ 35 h 35"/>
                <a:gd name="T8" fmla="*/ 22 w 23"/>
                <a:gd name="T9" fmla="*/ 35 h 35"/>
              </a:gdLst>
              <a:ahLst/>
              <a:cxnLst>
                <a:cxn ang="0">
                  <a:pos x="T0" y="T1"/>
                </a:cxn>
                <a:cxn ang="0">
                  <a:pos x="T2" y="T3"/>
                </a:cxn>
                <a:cxn ang="0">
                  <a:pos x="T4" y="T5"/>
                </a:cxn>
                <a:cxn ang="0">
                  <a:pos x="T6" y="T7"/>
                </a:cxn>
                <a:cxn ang="0">
                  <a:pos x="T8" y="T9"/>
                </a:cxn>
              </a:cxnLst>
              <a:rect l="0" t="0" r="r" b="b"/>
              <a:pathLst>
                <a:path w="23" h="35">
                  <a:moveTo>
                    <a:pt x="22" y="35"/>
                  </a:moveTo>
                  <a:cubicBezTo>
                    <a:pt x="22" y="24"/>
                    <a:pt x="23" y="13"/>
                    <a:pt x="23" y="2"/>
                  </a:cubicBezTo>
                  <a:cubicBezTo>
                    <a:pt x="15" y="1"/>
                    <a:pt x="7" y="1"/>
                    <a:pt x="0" y="0"/>
                  </a:cubicBezTo>
                  <a:cubicBezTo>
                    <a:pt x="1" y="12"/>
                    <a:pt x="2" y="24"/>
                    <a:pt x="3" y="35"/>
                  </a:cubicBezTo>
                  <a:cubicBezTo>
                    <a:pt x="9" y="35"/>
                    <a:pt x="15" y="35"/>
                    <a:pt x="22" y="35"/>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3">
              <a:extLst>
                <a:ext uri="{FF2B5EF4-FFF2-40B4-BE49-F238E27FC236}">
                  <a16:creationId xmlns:a16="http://schemas.microsoft.com/office/drawing/2014/main" id="{CD51F199-6AC9-4DB7-B659-CE2E61CD37C9}"/>
                </a:ext>
              </a:extLst>
            </p:cNvPr>
            <p:cNvSpPr>
              <a:spLocks/>
            </p:cNvSpPr>
            <p:nvPr/>
          </p:nvSpPr>
          <p:spPr bwMode="auto">
            <a:xfrm>
              <a:off x="4941888" y="5156201"/>
              <a:ext cx="60325" cy="85725"/>
            </a:xfrm>
            <a:custGeom>
              <a:avLst/>
              <a:gdLst>
                <a:gd name="T0" fmla="*/ 25 w 25"/>
                <a:gd name="T1" fmla="*/ 32 h 36"/>
                <a:gd name="T2" fmla="*/ 24 w 25"/>
                <a:gd name="T3" fmla="*/ 0 h 36"/>
                <a:gd name="T4" fmla="*/ 0 w 25"/>
                <a:gd name="T5" fmla="*/ 1 h 36"/>
                <a:gd name="T6" fmla="*/ 7 w 25"/>
                <a:gd name="T7" fmla="*/ 36 h 36"/>
                <a:gd name="T8" fmla="*/ 25 w 25"/>
                <a:gd name="T9" fmla="*/ 32 h 36"/>
              </a:gdLst>
              <a:ahLst/>
              <a:cxnLst>
                <a:cxn ang="0">
                  <a:pos x="T0" y="T1"/>
                </a:cxn>
                <a:cxn ang="0">
                  <a:pos x="T2" y="T3"/>
                </a:cxn>
                <a:cxn ang="0">
                  <a:pos x="T4" y="T5"/>
                </a:cxn>
                <a:cxn ang="0">
                  <a:pos x="T6" y="T7"/>
                </a:cxn>
                <a:cxn ang="0">
                  <a:pos x="T8" y="T9"/>
                </a:cxn>
              </a:cxnLst>
              <a:rect l="0" t="0" r="r" b="b"/>
              <a:pathLst>
                <a:path w="25" h="36">
                  <a:moveTo>
                    <a:pt x="25" y="32"/>
                  </a:moveTo>
                  <a:cubicBezTo>
                    <a:pt x="24" y="21"/>
                    <a:pt x="24" y="10"/>
                    <a:pt x="24" y="0"/>
                  </a:cubicBezTo>
                  <a:cubicBezTo>
                    <a:pt x="16" y="0"/>
                    <a:pt x="8" y="1"/>
                    <a:pt x="0" y="1"/>
                  </a:cubicBezTo>
                  <a:cubicBezTo>
                    <a:pt x="2" y="13"/>
                    <a:pt x="4" y="25"/>
                    <a:pt x="7" y="36"/>
                  </a:cubicBezTo>
                  <a:cubicBezTo>
                    <a:pt x="12" y="34"/>
                    <a:pt x="19" y="33"/>
                    <a:pt x="25" y="3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4">
              <a:extLst>
                <a:ext uri="{FF2B5EF4-FFF2-40B4-BE49-F238E27FC236}">
                  <a16:creationId xmlns:a16="http://schemas.microsoft.com/office/drawing/2014/main" id="{C60FF77C-575E-41AC-A992-285688A02627}"/>
                </a:ext>
              </a:extLst>
            </p:cNvPr>
            <p:cNvSpPr>
              <a:spLocks/>
            </p:cNvSpPr>
            <p:nvPr/>
          </p:nvSpPr>
          <p:spPr bwMode="auto">
            <a:xfrm>
              <a:off x="5081588" y="3778251"/>
              <a:ext cx="1471613" cy="1435100"/>
            </a:xfrm>
            <a:custGeom>
              <a:avLst/>
              <a:gdLst>
                <a:gd name="T0" fmla="*/ 607 w 610"/>
                <a:gd name="T1" fmla="*/ 504 h 595"/>
                <a:gd name="T2" fmla="*/ 467 w 610"/>
                <a:gd name="T3" fmla="*/ 127 h 595"/>
                <a:gd name="T4" fmla="*/ 305 w 610"/>
                <a:gd name="T5" fmla="*/ 0 h 595"/>
                <a:gd name="T6" fmla="*/ 143 w 610"/>
                <a:gd name="T7" fmla="*/ 127 h 595"/>
                <a:gd name="T8" fmla="*/ 4 w 610"/>
                <a:gd name="T9" fmla="*/ 504 h 595"/>
                <a:gd name="T10" fmla="*/ 1 w 610"/>
                <a:gd name="T11" fmla="*/ 567 h 595"/>
                <a:gd name="T12" fmla="*/ 28 w 610"/>
                <a:gd name="T13" fmla="*/ 571 h 595"/>
                <a:gd name="T14" fmla="*/ 113 w 610"/>
                <a:gd name="T15" fmla="*/ 330 h 595"/>
                <a:gd name="T16" fmla="*/ 252 w 610"/>
                <a:gd name="T17" fmla="*/ 141 h 595"/>
                <a:gd name="T18" fmla="*/ 305 w 610"/>
                <a:gd name="T19" fmla="*/ 107 h 595"/>
                <a:gd name="T20" fmla="*/ 358 w 610"/>
                <a:gd name="T21" fmla="*/ 141 h 595"/>
                <a:gd name="T22" fmla="*/ 498 w 610"/>
                <a:gd name="T23" fmla="*/ 330 h 595"/>
                <a:gd name="T24" fmla="*/ 585 w 610"/>
                <a:gd name="T25" fmla="*/ 593 h 595"/>
                <a:gd name="T26" fmla="*/ 609 w 610"/>
                <a:gd name="T27" fmla="*/ 595 h 595"/>
                <a:gd name="T28" fmla="*/ 607 w 610"/>
                <a:gd name="T29" fmla="*/ 504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0" h="595">
                  <a:moveTo>
                    <a:pt x="607" y="504"/>
                  </a:moveTo>
                  <a:cubicBezTo>
                    <a:pt x="597" y="439"/>
                    <a:pt x="538" y="207"/>
                    <a:pt x="467" y="127"/>
                  </a:cubicBezTo>
                  <a:cubicBezTo>
                    <a:pt x="409" y="60"/>
                    <a:pt x="329" y="13"/>
                    <a:pt x="305" y="0"/>
                  </a:cubicBezTo>
                  <a:cubicBezTo>
                    <a:pt x="281" y="13"/>
                    <a:pt x="202" y="60"/>
                    <a:pt x="143" y="127"/>
                  </a:cubicBezTo>
                  <a:cubicBezTo>
                    <a:pt x="73" y="207"/>
                    <a:pt x="13" y="439"/>
                    <a:pt x="4" y="504"/>
                  </a:cubicBezTo>
                  <a:cubicBezTo>
                    <a:pt x="1" y="518"/>
                    <a:pt x="0" y="541"/>
                    <a:pt x="1" y="567"/>
                  </a:cubicBezTo>
                  <a:cubicBezTo>
                    <a:pt x="10" y="567"/>
                    <a:pt x="20" y="569"/>
                    <a:pt x="28" y="571"/>
                  </a:cubicBezTo>
                  <a:cubicBezTo>
                    <a:pt x="40" y="492"/>
                    <a:pt x="65" y="400"/>
                    <a:pt x="113" y="330"/>
                  </a:cubicBezTo>
                  <a:cubicBezTo>
                    <a:pt x="199" y="206"/>
                    <a:pt x="225" y="168"/>
                    <a:pt x="252" y="141"/>
                  </a:cubicBezTo>
                  <a:cubicBezTo>
                    <a:pt x="274" y="119"/>
                    <a:pt x="298" y="110"/>
                    <a:pt x="305" y="107"/>
                  </a:cubicBezTo>
                  <a:cubicBezTo>
                    <a:pt x="313" y="110"/>
                    <a:pt x="336" y="119"/>
                    <a:pt x="358" y="141"/>
                  </a:cubicBezTo>
                  <a:cubicBezTo>
                    <a:pt x="385" y="168"/>
                    <a:pt x="412" y="206"/>
                    <a:pt x="498" y="330"/>
                  </a:cubicBezTo>
                  <a:cubicBezTo>
                    <a:pt x="550" y="407"/>
                    <a:pt x="575" y="510"/>
                    <a:pt x="585" y="593"/>
                  </a:cubicBezTo>
                  <a:cubicBezTo>
                    <a:pt x="593" y="593"/>
                    <a:pt x="601" y="594"/>
                    <a:pt x="609" y="595"/>
                  </a:cubicBezTo>
                  <a:cubicBezTo>
                    <a:pt x="610" y="556"/>
                    <a:pt x="610" y="523"/>
                    <a:pt x="607" y="50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5">
              <a:extLst>
                <a:ext uri="{FF2B5EF4-FFF2-40B4-BE49-F238E27FC236}">
                  <a16:creationId xmlns:a16="http://schemas.microsoft.com/office/drawing/2014/main" id="{53C15B4E-4AAE-407C-B007-FE29E1EDE34B}"/>
                </a:ext>
              </a:extLst>
            </p:cNvPr>
            <p:cNvSpPr>
              <a:spLocks/>
            </p:cNvSpPr>
            <p:nvPr/>
          </p:nvSpPr>
          <p:spPr bwMode="auto">
            <a:xfrm>
              <a:off x="6607176" y="5389563"/>
              <a:ext cx="36513" cy="120650"/>
            </a:xfrm>
            <a:custGeom>
              <a:avLst/>
              <a:gdLst>
                <a:gd name="T0" fmla="*/ 15 w 15"/>
                <a:gd name="T1" fmla="*/ 0 h 50"/>
                <a:gd name="T2" fmla="*/ 5 w 15"/>
                <a:gd name="T3" fmla="*/ 2 h 50"/>
                <a:gd name="T4" fmla="*/ 0 w 15"/>
                <a:gd name="T5" fmla="*/ 50 h 50"/>
                <a:gd name="T6" fmla="*/ 15 w 15"/>
                <a:gd name="T7" fmla="*/ 0 h 50"/>
              </a:gdLst>
              <a:ahLst/>
              <a:cxnLst>
                <a:cxn ang="0">
                  <a:pos x="T0" y="T1"/>
                </a:cxn>
                <a:cxn ang="0">
                  <a:pos x="T2" y="T3"/>
                </a:cxn>
                <a:cxn ang="0">
                  <a:pos x="T4" y="T5"/>
                </a:cxn>
                <a:cxn ang="0">
                  <a:pos x="T6" y="T7"/>
                </a:cxn>
              </a:cxnLst>
              <a:rect l="0" t="0" r="r" b="b"/>
              <a:pathLst>
                <a:path w="15" h="50">
                  <a:moveTo>
                    <a:pt x="15" y="0"/>
                  </a:moveTo>
                  <a:cubicBezTo>
                    <a:pt x="11" y="1"/>
                    <a:pt x="8" y="1"/>
                    <a:pt x="5" y="2"/>
                  </a:cubicBezTo>
                  <a:cubicBezTo>
                    <a:pt x="4" y="19"/>
                    <a:pt x="2" y="34"/>
                    <a:pt x="0" y="50"/>
                  </a:cubicBezTo>
                  <a:cubicBezTo>
                    <a:pt x="4" y="37"/>
                    <a:pt x="9" y="20"/>
                    <a:pt x="15"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6">
              <a:extLst>
                <a:ext uri="{FF2B5EF4-FFF2-40B4-BE49-F238E27FC236}">
                  <a16:creationId xmlns:a16="http://schemas.microsoft.com/office/drawing/2014/main" id="{3F622359-817A-4172-AAF5-BBC2CD619582}"/>
                </a:ext>
              </a:extLst>
            </p:cNvPr>
            <p:cNvSpPr>
              <a:spLocks/>
            </p:cNvSpPr>
            <p:nvPr/>
          </p:nvSpPr>
          <p:spPr bwMode="auto">
            <a:xfrm>
              <a:off x="4959351" y="5245101"/>
              <a:ext cx="50800" cy="115888"/>
            </a:xfrm>
            <a:custGeom>
              <a:avLst/>
              <a:gdLst>
                <a:gd name="T0" fmla="*/ 18 w 21"/>
                <a:gd name="T1" fmla="*/ 0 h 48"/>
                <a:gd name="T2" fmla="*/ 0 w 21"/>
                <a:gd name="T3" fmla="*/ 3 h 48"/>
                <a:gd name="T4" fmla="*/ 11 w 21"/>
                <a:gd name="T5" fmla="*/ 48 h 48"/>
                <a:gd name="T6" fmla="*/ 21 w 21"/>
                <a:gd name="T7" fmla="*/ 45 h 48"/>
                <a:gd name="T8" fmla="*/ 21 w 21"/>
                <a:gd name="T9" fmla="*/ 37 h 48"/>
                <a:gd name="T10" fmla="*/ 18 w 21"/>
                <a:gd name="T11" fmla="*/ 0 h 48"/>
              </a:gdLst>
              <a:ahLst/>
              <a:cxnLst>
                <a:cxn ang="0">
                  <a:pos x="T0" y="T1"/>
                </a:cxn>
                <a:cxn ang="0">
                  <a:pos x="T2" y="T3"/>
                </a:cxn>
                <a:cxn ang="0">
                  <a:pos x="T4" y="T5"/>
                </a:cxn>
                <a:cxn ang="0">
                  <a:pos x="T6" y="T7"/>
                </a:cxn>
                <a:cxn ang="0">
                  <a:pos x="T8" y="T9"/>
                </a:cxn>
                <a:cxn ang="0">
                  <a:pos x="T10" y="T11"/>
                </a:cxn>
              </a:cxnLst>
              <a:rect l="0" t="0" r="r" b="b"/>
              <a:pathLst>
                <a:path w="21" h="48">
                  <a:moveTo>
                    <a:pt x="18" y="0"/>
                  </a:moveTo>
                  <a:cubicBezTo>
                    <a:pt x="12" y="0"/>
                    <a:pt x="6" y="1"/>
                    <a:pt x="0" y="3"/>
                  </a:cubicBezTo>
                  <a:cubicBezTo>
                    <a:pt x="4" y="19"/>
                    <a:pt x="7" y="34"/>
                    <a:pt x="11" y="48"/>
                  </a:cubicBezTo>
                  <a:cubicBezTo>
                    <a:pt x="14" y="47"/>
                    <a:pt x="18" y="46"/>
                    <a:pt x="21" y="45"/>
                  </a:cubicBezTo>
                  <a:cubicBezTo>
                    <a:pt x="21" y="42"/>
                    <a:pt x="21" y="40"/>
                    <a:pt x="21" y="37"/>
                  </a:cubicBezTo>
                  <a:cubicBezTo>
                    <a:pt x="19" y="24"/>
                    <a:pt x="19" y="12"/>
                    <a:pt x="18"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7">
              <a:extLst>
                <a:ext uri="{FF2B5EF4-FFF2-40B4-BE49-F238E27FC236}">
                  <a16:creationId xmlns:a16="http://schemas.microsoft.com/office/drawing/2014/main" id="{E7383019-5F0A-4AC2-B291-BEBF78541A0D}"/>
                </a:ext>
              </a:extLst>
            </p:cNvPr>
            <p:cNvSpPr>
              <a:spLocks/>
            </p:cNvSpPr>
            <p:nvPr/>
          </p:nvSpPr>
          <p:spPr bwMode="auto">
            <a:xfrm>
              <a:off x="4792663" y="2544763"/>
              <a:ext cx="2049463" cy="2659063"/>
            </a:xfrm>
            <a:custGeom>
              <a:avLst/>
              <a:gdLst>
                <a:gd name="T0" fmla="*/ 716 w 850"/>
                <a:gd name="T1" fmla="*/ 464 h 1103"/>
                <a:gd name="T2" fmla="*/ 717 w 850"/>
                <a:gd name="T3" fmla="*/ 429 h 1103"/>
                <a:gd name="T4" fmla="*/ 807 w 850"/>
                <a:gd name="T5" fmla="*/ 229 h 1103"/>
                <a:gd name="T6" fmla="*/ 801 w 850"/>
                <a:gd name="T7" fmla="*/ 36 h 1103"/>
                <a:gd name="T8" fmla="*/ 607 w 850"/>
                <a:gd name="T9" fmla="*/ 60 h 1103"/>
                <a:gd name="T10" fmla="*/ 435 w 850"/>
                <a:gd name="T11" fmla="*/ 81 h 1103"/>
                <a:gd name="T12" fmla="*/ 416 w 850"/>
                <a:gd name="T13" fmla="*/ 81 h 1103"/>
                <a:gd name="T14" fmla="*/ 244 w 850"/>
                <a:gd name="T15" fmla="*/ 60 h 1103"/>
                <a:gd name="T16" fmla="*/ 50 w 850"/>
                <a:gd name="T17" fmla="*/ 36 h 1103"/>
                <a:gd name="T18" fmla="*/ 44 w 850"/>
                <a:gd name="T19" fmla="*/ 229 h 1103"/>
                <a:gd name="T20" fmla="*/ 133 w 850"/>
                <a:gd name="T21" fmla="*/ 429 h 1103"/>
                <a:gd name="T22" fmla="*/ 134 w 850"/>
                <a:gd name="T23" fmla="*/ 464 h 1103"/>
                <a:gd name="T24" fmla="*/ 37 w 850"/>
                <a:gd name="T25" fmla="*/ 867 h 1103"/>
                <a:gd name="T26" fmla="*/ 61 w 850"/>
                <a:gd name="T27" fmla="*/ 1080 h 1103"/>
                <a:gd name="T28" fmla="*/ 86 w 850"/>
                <a:gd name="T29" fmla="*/ 1079 h 1103"/>
                <a:gd name="T30" fmla="*/ 139 w 850"/>
                <a:gd name="T31" fmla="*/ 787 h 1103"/>
                <a:gd name="T32" fmla="*/ 296 w 850"/>
                <a:gd name="T33" fmla="*/ 515 h 1103"/>
                <a:gd name="T34" fmla="*/ 285 w 850"/>
                <a:gd name="T35" fmla="*/ 383 h 1103"/>
                <a:gd name="T36" fmla="*/ 275 w 850"/>
                <a:gd name="T37" fmla="*/ 282 h 1103"/>
                <a:gd name="T38" fmla="*/ 378 w 850"/>
                <a:gd name="T39" fmla="*/ 287 h 1103"/>
                <a:gd name="T40" fmla="*/ 425 w 850"/>
                <a:gd name="T41" fmla="*/ 298 h 1103"/>
                <a:gd name="T42" fmla="*/ 425 w 850"/>
                <a:gd name="T43" fmla="*/ 298 h 1103"/>
                <a:gd name="T44" fmla="*/ 425 w 850"/>
                <a:gd name="T45" fmla="*/ 298 h 1103"/>
                <a:gd name="T46" fmla="*/ 425 w 850"/>
                <a:gd name="T47" fmla="*/ 298 h 1103"/>
                <a:gd name="T48" fmla="*/ 425 w 850"/>
                <a:gd name="T49" fmla="*/ 298 h 1103"/>
                <a:gd name="T50" fmla="*/ 472 w 850"/>
                <a:gd name="T51" fmla="*/ 287 h 1103"/>
                <a:gd name="T52" fmla="*/ 575 w 850"/>
                <a:gd name="T53" fmla="*/ 282 h 1103"/>
                <a:gd name="T54" fmla="*/ 566 w 850"/>
                <a:gd name="T55" fmla="*/ 383 h 1103"/>
                <a:gd name="T56" fmla="*/ 555 w 850"/>
                <a:gd name="T57" fmla="*/ 515 h 1103"/>
                <a:gd name="T58" fmla="*/ 711 w 850"/>
                <a:gd name="T59" fmla="*/ 787 h 1103"/>
                <a:gd name="T60" fmla="*/ 764 w 850"/>
                <a:gd name="T61" fmla="*/ 1103 h 1103"/>
                <a:gd name="T62" fmla="*/ 786 w 850"/>
                <a:gd name="T63" fmla="*/ 1097 h 1103"/>
                <a:gd name="T64" fmla="*/ 813 w 850"/>
                <a:gd name="T65" fmla="*/ 867 h 1103"/>
                <a:gd name="T66" fmla="*/ 716 w 850"/>
                <a:gd name="T67" fmla="*/ 464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50" h="1103">
                  <a:moveTo>
                    <a:pt x="716" y="464"/>
                  </a:moveTo>
                  <a:cubicBezTo>
                    <a:pt x="714" y="453"/>
                    <a:pt x="715" y="441"/>
                    <a:pt x="717" y="429"/>
                  </a:cubicBezTo>
                  <a:cubicBezTo>
                    <a:pt x="727" y="376"/>
                    <a:pt x="771" y="314"/>
                    <a:pt x="807" y="229"/>
                  </a:cubicBezTo>
                  <a:cubicBezTo>
                    <a:pt x="850" y="125"/>
                    <a:pt x="841" y="73"/>
                    <a:pt x="801" y="36"/>
                  </a:cubicBezTo>
                  <a:cubicBezTo>
                    <a:pt x="761" y="0"/>
                    <a:pt x="654" y="39"/>
                    <a:pt x="607" y="60"/>
                  </a:cubicBezTo>
                  <a:cubicBezTo>
                    <a:pt x="560" y="80"/>
                    <a:pt x="435" y="81"/>
                    <a:pt x="435" y="81"/>
                  </a:cubicBezTo>
                  <a:cubicBezTo>
                    <a:pt x="416" y="81"/>
                    <a:pt x="416" y="81"/>
                    <a:pt x="416" y="81"/>
                  </a:cubicBezTo>
                  <a:cubicBezTo>
                    <a:pt x="416" y="81"/>
                    <a:pt x="291" y="80"/>
                    <a:pt x="244" y="60"/>
                  </a:cubicBezTo>
                  <a:cubicBezTo>
                    <a:pt x="196" y="39"/>
                    <a:pt x="90" y="0"/>
                    <a:pt x="50" y="36"/>
                  </a:cubicBezTo>
                  <a:cubicBezTo>
                    <a:pt x="10" y="73"/>
                    <a:pt x="0" y="125"/>
                    <a:pt x="44" y="229"/>
                  </a:cubicBezTo>
                  <a:cubicBezTo>
                    <a:pt x="79" y="314"/>
                    <a:pt x="123" y="376"/>
                    <a:pt x="133" y="429"/>
                  </a:cubicBezTo>
                  <a:cubicBezTo>
                    <a:pt x="136" y="441"/>
                    <a:pt x="136" y="453"/>
                    <a:pt x="134" y="464"/>
                  </a:cubicBezTo>
                  <a:cubicBezTo>
                    <a:pt x="125" y="526"/>
                    <a:pt x="36" y="728"/>
                    <a:pt x="37" y="867"/>
                  </a:cubicBezTo>
                  <a:cubicBezTo>
                    <a:pt x="38" y="932"/>
                    <a:pt x="48" y="1010"/>
                    <a:pt x="61" y="1080"/>
                  </a:cubicBezTo>
                  <a:cubicBezTo>
                    <a:pt x="69" y="1079"/>
                    <a:pt x="77" y="1079"/>
                    <a:pt x="86" y="1079"/>
                  </a:cubicBezTo>
                  <a:cubicBezTo>
                    <a:pt x="85" y="929"/>
                    <a:pt x="124" y="851"/>
                    <a:pt x="139" y="787"/>
                  </a:cubicBezTo>
                  <a:cubicBezTo>
                    <a:pt x="157" y="711"/>
                    <a:pt x="281" y="539"/>
                    <a:pt x="296" y="515"/>
                  </a:cubicBezTo>
                  <a:cubicBezTo>
                    <a:pt x="310" y="491"/>
                    <a:pt x="303" y="424"/>
                    <a:pt x="285" y="383"/>
                  </a:cubicBezTo>
                  <a:cubicBezTo>
                    <a:pt x="267" y="342"/>
                    <a:pt x="256" y="306"/>
                    <a:pt x="275" y="282"/>
                  </a:cubicBezTo>
                  <a:cubicBezTo>
                    <a:pt x="294" y="259"/>
                    <a:pt x="344" y="273"/>
                    <a:pt x="378" y="287"/>
                  </a:cubicBezTo>
                  <a:cubicBezTo>
                    <a:pt x="409" y="301"/>
                    <a:pt x="423" y="299"/>
                    <a:pt x="425" y="298"/>
                  </a:cubicBezTo>
                  <a:cubicBezTo>
                    <a:pt x="425" y="298"/>
                    <a:pt x="425" y="298"/>
                    <a:pt x="425" y="298"/>
                  </a:cubicBezTo>
                  <a:cubicBezTo>
                    <a:pt x="425" y="298"/>
                    <a:pt x="425" y="298"/>
                    <a:pt x="425" y="298"/>
                  </a:cubicBezTo>
                  <a:cubicBezTo>
                    <a:pt x="425" y="298"/>
                    <a:pt x="425" y="298"/>
                    <a:pt x="425" y="298"/>
                  </a:cubicBezTo>
                  <a:cubicBezTo>
                    <a:pt x="425" y="298"/>
                    <a:pt x="425" y="298"/>
                    <a:pt x="425" y="298"/>
                  </a:cubicBezTo>
                  <a:cubicBezTo>
                    <a:pt x="427" y="299"/>
                    <a:pt x="441" y="301"/>
                    <a:pt x="472" y="287"/>
                  </a:cubicBezTo>
                  <a:cubicBezTo>
                    <a:pt x="506" y="273"/>
                    <a:pt x="556" y="259"/>
                    <a:pt x="575" y="282"/>
                  </a:cubicBezTo>
                  <a:cubicBezTo>
                    <a:pt x="595" y="306"/>
                    <a:pt x="584" y="342"/>
                    <a:pt x="566" y="383"/>
                  </a:cubicBezTo>
                  <a:cubicBezTo>
                    <a:pt x="547" y="424"/>
                    <a:pt x="540" y="491"/>
                    <a:pt x="555" y="515"/>
                  </a:cubicBezTo>
                  <a:cubicBezTo>
                    <a:pt x="569" y="539"/>
                    <a:pt x="693" y="711"/>
                    <a:pt x="711" y="787"/>
                  </a:cubicBezTo>
                  <a:cubicBezTo>
                    <a:pt x="728" y="855"/>
                    <a:pt x="770" y="937"/>
                    <a:pt x="764" y="1103"/>
                  </a:cubicBezTo>
                  <a:cubicBezTo>
                    <a:pt x="771" y="1100"/>
                    <a:pt x="779" y="1098"/>
                    <a:pt x="786" y="1097"/>
                  </a:cubicBezTo>
                  <a:cubicBezTo>
                    <a:pt x="801" y="1024"/>
                    <a:pt x="812" y="937"/>
                    <a:pt x="813" y="867"/>
                  </a:cubicBezTo>
                  <a:cubicBezTo>
                    <a:pt x="814" y="728"/>
                    <a:pt x="726" y="526"/>
                    <a:pt x="716" y="46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8">
              <a:extLst>
                <a:ext uri="{FF2B5EF4-FFF2-40B4-BE49-F238E27FC236}">
                  <a16:creationId xmlns:a16="http://schemas.microsoft.com/office/drawing/2014/main" id="{2CBA88EF-F64B-47ED-8562-EF3D841BB02D}"/>
                </a:ext>
              </a:extLst>
            </p:cNvPr>
            <p:cNvSpPr>
              <a:spLocks/>
            </p:cNvSpPr>
            <p:nvPr/>
          </p:nvSpPr>
          <p:spPr bwMode="auto">
            <a:xfrm>
              <a:off x="6623051" y="5302251"/>
              <a:ext cx="39688" cy="82550"/>
            </a:xfrm>
            <a:custGeom>
              <a:avLst/>
              <a:gdLst>
                <a:gd name="T0" fmla="*/ 0 w 17"/>
                <a:gd name="T1" fmla="*/ 34 h 34"/>
                <a:gd name="T2" fmla="*/ 10 w 17"/>
                <a:gd name="T3" fmla="*/ 31 h 34"/>
                <a:gd name="T4" fmla="*/ 17 w 17"/>
                <a:gd name="T5" fmla="*/ 0 h 34"/>
                <a:gd name="T6" fmla="*/ 3 w 17"/>
                <a:gd name="T7" fmla="*/ 2 h 34"/>
                <a:gd name="T8" fmla="*/ 2 w 17"/>
                <a:gd name="T9" fmla="*/ 13 h 34"/>
                <a:gd name="T10" fmla="*/ 0 w 17"/>
                <a:gd name="T11" fmla="*/ 34 h 34"/>
              </a:gdLst>
              <a:ahLst/>
              <a:cxnLst>
                <a:cxn ang="0">
                  <a:pos x="T0" y="T1"/>
                </a:cxn>
                <a:cxn ang="0">
                  <a:pos x="T2" y="T3"/>
                </a:cxn>
                <a:cxn ang="0">
                  <a:pos x="T4" y="T5"/>
                </a:cxn>
                <a:cxn ang="0">
                  <a:pos x="T6" y="T7"/>
                </a:cxn>
                <a:cxn ang="0">
                  <a:pos x="T8" y="T9"/>
                </a:cxn>
                <a:cxn ang="0">
                  <a:pos x="T10" y="T11"/>
                </a:cxn>
              </a:cxnLst>
              <a:rect l="0" t="0" r="r" b="b"/>
              <a:pathLst>
                <a:path w="17" h="34">
                  <a:moveTo>
                    <a:pt x="0" y="34"/>
                  </a:moveTo>
                  <a:cubicBezTo>
                    <a:pt x="3" y="33"/>
                    <a:pt x="6" y="32"/>
                    <a:pt x="10" y="31"/>
                  </a:cubicBezTo>
                  <a:cubicBezTo>
                    <a:pt x="12" y="21"/>
                    <a:pt x="15" y="11"/>
                    <a:pt x="17" y="0"/>
                  </a:cubicBezTo>
                  <a:cubicBezTo>
                    <a:pt x="12" y="1"/>
                    <a:pt x="7" y="2"/>
                    <a:pt x="3" y="2"/>
                  </a:cubicBezTo>
                  <a:cubicBezTo>
                    <a:pt x="2" y="6"/>
                    <a:pt x="2" y="10"/>
                    <a:pt x="2" y="13"/>
                  </a:cubicBezTo>
                  <a:cubicBezTo>
                    <a:pt x="1" y="20"/>
                    <a:pt x="0" y="27"/>
                    <a:pt x="0" y="3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9">
              <a:extLst>
                <a:ext uri="{FF2B5EF4-FFF2-40B4-BE49-F238E27FC236}">
                  <a16:creationId xmlns:a16="http://schemas.microsoft.com/office/drawing/2014/main" id="{F8CCC4B1-FED7-43E6-9D51-A47B0501C24F}"/>
                </a:ext>
              </a:extLst>
            </p:cNvPr>
            <p:cNvSpPr>
              <a:spLocks/>
            </p:cNvSpPr>
            <p:nvPr/>
          </p:nvSpPr>
          <p:spPr bwMode="auto">
            <a:xfrm>
              <a:off x="6508751" y="5407026"/>
              <a:ext cx="28575" cy="106363"/>
            </a:xfrm>
            <a:custGeom>
              <a:avLst/>
              <a:gdLst>
                <a:gd name="T0" fmla="*/ 0 w 12"/>
                <a:gd name="T1" fmla="*/ 0 h 44"/>
                <a:gd name="T2" fmla="*/ 0 w 12"/>
                <a:gd name="T3" fmla="*/ 41 h 44"/>
                <a:gd name="T4" fmla="*/ 0 w 12"/>
                <a:gd name="T5" fmla="*/ 43 h 44"/>
                <a:gd name="T6" fmla="*/ 8 w 12"/>
                <a:gd name="T7" fmla="*/ 44 h 44"/>
                <a:gd name="T8" fmla="*/ 12 w 12"/>
                <a:gd name="T9" fmla="*/ 0 h 44"/>
                <a:gd name="T10" fmla="*/ 0 w 12"/>
                <a:gd name="T11" fmla="*/ 0 h 44"/>
              </a:gdLst>
              <a:ahLst/>
              <a:cxnLst>
                <a:cxn ang="0">
                  <a:pos x="T0" y="T1"/>
                </a:cxn>
                <a:cxn ang="0">
                  <a:pos x="T2" y="T3"/>
                </a:cxn>
                <a:cxn ang="0">
                  <a:pos x="T4" y="T5"/>
                </a:cxn>
                <a:cxn ang="0">
                  <a:pos x="T6" y="T7"/>
                </a:cxn>
                <a:cxn ang="0">
                  <a:pos x="T8" y="T9"/>
                </a:cxn>
                <a:cxn ang="0">
                  <a:pos x="T10" y="T11"/>
                </a:cxn>
              </a:cxnLst>
              <a:rect l="0" t="0" r="r" b="b"/>
              <a:pathLst>
                <a:path w="12" h="44">
                  <a:moveTo>
                    <a:pt x="0" y="0"/>
                  </a:moveTo>
                  <a:cubicBezTo>
                    <a:pt x="0" y="17"/>
                    <a:pt x="0" y="30"/>
                    <a:pt x="0" y="41"/>
                  </a:cubicBezTo>
                  <a:cubicBezTo>
                    <a:pt x="0" y="42"/>
                    <a:pt x="0" y="42"/>
                    <a:pt x="0" y="43"/>
                  </a:cubicBezTo>
                  <a:cubicBezTo>
                    <a:pt x="3" y="43"/>
                    <a:pt x="6" y="44"/>
                    <a:pt x="8" y="44"/>
                  </a:cubicBezTo>
                  <a:cubicBezTo>
                    <a:pt x="10" y="30"/>
                    <a:pt x="11" y="15"/>
                    <a:pt x="12" y="0"/>
                  </a:cubicBezTo>
                  <a:cubicBezTo>
                    <a:pt x="8" y="0"/>
                    <a:pt x="4"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80">
              <a:extLst>
                <a:ext uri="{FF2B5EF4-FFF2-40B4-BE49-F238E27FC236}">
                  <a16:creationId xmlns:a16="http://schemas.microsoft.com/office/drawing/2014/main" id="{423D0DCD-0953-45AF-BD2D-7DEE1DDFC823}"/>
                </a:ext>
              </a:extLst>
            </p:cNvPr>
            <p:cNvSpPr>
              <a:spLocks/>
            </p:cNvSpPr>
            <p:nvPr/>
          </p:nvSpPr>
          <p:spPr bwMode="auto">
            <a:xfrm>
              <a:off x="5084763" y="5227638"/>
              <a:ext cx="55563" cy="119063"/>
            </a:xfrm>
            <a:custGeom>
              <a:avLst/>
              <a:gdLst>
                <a:gd name="T0" fmla="*/ 0 w 23"/>
                <a:gd name="T1" fmla="*/ 1 h 49"/>
                <a:gd name="T2" fmla="*/ 3 w 23"/>
                <a:gd name="T3" fmla="*/ 48 h 49"/>
                <a:gd name="T4" fmla="*/ 19 w 23"/>
                <a:gd name="T5" fmla="*/ 49 h 49"/>
                <a:gd name="T6" fmla="*/ 23 w 23"/>
                <a:gd name="T7" fmla="*/ 1 h 49"/>
                <a:gd name="T8" fmla="*/ 0 w 23"/>
                <a:gd name="T9" fmla="*/ 1 h 49"/>
              </a:gdLst>
              <a:ahLst/>
              <a:cxnLst>
                <a:cxn ang="0">
                  <a:pos x="T0" y="T1"/>
                </a:cxn>
                <a:cxn ang="0">
                  <a:pos x="T2" y="T3"/>
                </a:cxn>
                <a:cxn ang="0">
                  <a:pos x="T4" y="T5"/>
                </a:cxn>
                <a:cxn ang="0">
                  <a:pos x="T6" y="T7"/>
                </a:cxn>
                <a:cxn ang="0">
                  <a:pos x="T8" y="T9"/>
                </a:cxn>
              </a:cxnLst>
              <a:rect l="0" t="0" r="r" b="b"/>
              <a:pathLst>
                <a:path w="23" h="49">
                  <a:moveTo>
                    <a:pt x="0" y="1"/>
                  </a:moveTo>
                  <a:cubicBezTo>
                    <a:pt x="1" y="16"/>
                    <a:pt x="2" y="32"/>
                    <a:pt x="3" y="48"/>
                  </a:cubicBezTo>
                  <a:cubicBezTo>
                    <a:pt x="8" y="48"/>
                    <a:pt x="14" y="49"/>
                    <a:pt x="19" y="49"/>
                  </a:cubicBezTo>
                  <a:cubicBezTo>
                    <a:pt x="20" y="34"/>
                    <a:pt x="21" y="18"/>
                    <a:pt x="23" y="1"/>
                  </a:cubicBezTo>
                  <a:cubicBezTo>
                    <a:pt x="16" y="0"/>
                    <a:pt x="8" y="0"/>
                    <a:pt x="0" y="1"/>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81">
              <a:extLst>
                <a:ext uri="{FF2B5EF4-FFF2-40B4-BE49-F238E27FC236}">
                  <a16:creationId xmlns:a16="http://schemas.microsoft.com/office/drawing/2014/main" id="{39E0AC5F-98A4-437F-9C8B-0144128718DE}"/>
                </a:ext>
              </a:extLst>
            </p:cNvPr>
            <p:cNvSpPr>
              <a:spLocks/>
            </p:cNvSpPr>
            <p:nvPr/>
          </p:nvSpPr>
          <p:spPr bwMode="auto">
            <a:xfrm>
              <a:off x="6502401" y="5313363"/>
              <a:ext cx="42863" cy="84138"/>
            </a:xfrm>
            <a:custGeom>
              <a:avLst/>
              <a:gdLst>
                <a:gd name="T0" fmla="*/ 0 w 18"/>
                <a:gd name="T1" fmla="*/ 0 h 35"/>
                <a:gd name="T2" fmla="*/ 3 w 18"/>
                <a:gd name="T3" fmla="*/ 35 h 35"/>
                <a:gd name="T4" fmla="*/ 16 w 18"/>
                <a:gd name="T5" fmla="*/ 35 h 35"/>
                <a:gd name="T6" fmla="*/ 18 w 18"/>
                <a:gd name="T7" fmla="*/ 1 h 35"/>
                <a:gd name="T8" fmla="*/ 0 w 18"/>
                <a:gd name="T9" fmla="*/ 0 h 35"/>
              </a:gdLst>
              <a:ahLst/>
              <a:cxnLst>
                <a:cxn ang="0">
                  <a:pos x="T0" y="T1"/>
                </a:cxn>
                <a:cxn ang="0">
                  <a:pos x="T2" y="T3"/>
                </a:cxn>
                <a:cxn ang="0">
                  <a:pos x="T4" y="T5"/>
                </a:cxn>
                <a:cxn ang="0">
                  <a:pos x="T6" y="T7"/>
                </a:cxn>
                <a:cxn ang="0">
                  <a:pos x="T8" y="T9"/>
                </a:cxn>
              </a:cxnLst>
              <a:rect l="0" t="0" r="r" b="b"/>
              <a:pathLst>
                <a:path w="18" h="35">
                  <a:moveTo>
                    <a:pt x="0" y="0"/>
                  </a:moveTo>
                  <a:cubicBezTo>
                    <a:pt x="1" y="13"/>
                    <a:pt x="2" y="24"/>
                    <a:pt x="3" y="35"/>
                  </a:cubicBezTo>
                  <a:cubicBezTo>
                    <a:pt x="7" y="35"/>
                    <a:pt x="11" y="35"/>
                    <a:pt x="16" y="35"/>
                  </a:cubicBezTo>
                  <a:cubicBezTo>
                    <a:pt x="17" y="23"/>
                    <a:pt x="18" y="12"/>
                    <a:pt x="18" y="1"/>
                  </a:cubicBezTo>
                  <a:cubicBezTo>
                    <a:pt x="12" y="0"/>
                    <a:pt x="6"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82">
              <a:extLst>
                <a:ext uri="{FF2B5EF4-FFF2-40B4-BE49-F238E27FC236}">
                  <a16:creationId xmlns:a16="http://schemas.microsoft.com/office/drawing/2014/main" id="{F9DE5A8E-3DD0-4E7C-8F7F-D16B5A55965F}"/>
                </a:ext>
              </a:extLst>
            </p:cNvPr>
            <p:cNvSpPr>
              <a:spLocks/>
            </p:cNvSpPr>
            <p:nvPr/>
          </p:nvSpPr>
          <p:spPr bwMode="auto">
            <a:xfrm>
              <a:off x="5011738" y="5457826"/>
              <a:ext cx="17463" cy="52388"/>
            </a:xfrm>
            <a:custGeom>
              <a:avLst/>
              <a:gdLst>
                <a:gd name="T0" fmla="*/ 7 w 7"/>
                <a:gd name="T1" fmla="*/ 22 h 22"/>
                <a:gd name="T2" fmla="*/ 4 w 7"/>
                <a:gd name="T3" fmla="*/ 0 h 22"/>
                <a:gd name="T4" fmla="*/ 0 w 7"/>
                <a:gd name="T5" fmla="*/ 2 h 22"/>
                <a:gd name="T6" fmla="*/ 7 w 7"/>
                <a:gd name="T7" fmla="*/ 22 h 22"/>
              </a:gdLst>
              <a:ahLst/>
              <a:cxnLst>
                <a:cxn ang="0">
                  <a:pos x="T0" y="T1"/>
                </a:cxn>
                <a:cxn ang="0">
                  <a:pos x="T2" y="T3"/>
                </a:cxn>
                <a:cxn ang="0">
                  <a:pos x="T4" y="T5"/>
                </a:cxn>
                <a:cxn ang="0">
                  <a:pos x="T6" y="T7"/>
                </a:cxn>
              </a:cxnLst>
              <a:rect l="0" t="0" r="r" b="b"/>
              <a:pathLst>
                <a:path w="7" h="22">
                  <a:moveTo>
                    <a:pt x="7" y="22"/>
                  </a:moveTo>
                  <a:cubicBezTo>
                    <a:pt x="6" y="14"/>
                    <a:pt x="5" y="7"/>
                    <a:pt x="4" y="0"/>
                  </a:cubicBezTo>
                  <a:cubicBezTo>
                    <a:pt x="3" y="0"/>
                    <a:pt x="1" y="1"/>
                    <a:pt x="0" y="2"/>
                  </a:cubicBezTo>
                  <a:cubicBezTo>
                    <a:pt x="2" y="9"/>
                    <a:pt x="5" y="16"/>
                    <a:pt x="7" y="2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83">
              <a:extLst>
                <a:ext uri="{FF2B5EF4-FFF2-40B4-BE49-F238E27FC236}">
                  <a16:creationId xmlns:a16="http://schemas.microsoft.com/office/drawing/2014/main" id="{125ABB4E-BEA5-4F14-9BE2-5BD02E8DB7F9}"/>
                </a:ext>
              </a:extLst>
            </p:cNvPr>
            <p:cNvSpPr>
              <a:spLocks/>
            </p:cNvSpPr>
            <p:nvPr/>
          </p:nvSpPr>
          <p:spPr bwMode="auto">
            <a:xfrm>
              <a:off x="5099051" y="5435601"/>
              <a:ext cx="25400" cy="176213"/>
            </a:xfrm>
            <a:custGeom>
              <a:avLst/>
              <a:gdLst>
                <a:gd name="T0" fmla="*/ 11 w 11"/>
                <a:gd name="T1" fmla="*/ 29 h 73"/>
                <a:gd name="T2" fmla="*/ 11 w 11"/>
                <a:gd name="T3" fmla="*/ 0 h 73"/>
                <a:gd name="T4" fmla="*/ 0 w 11"/>
                <a:gd name="T5" fmla="*/ 1 h 73"/>
                <a:gd name="T6" fmla="*/ 8 w 11"/>
                <a:gd name="T7" fmla="*/ 73 h 73"/>
                <a:gd name="T8" fmla="*/ 11 w 11"/>
                <a:gd name="T9" fmla="*/ 29 h 73"/>
              </a:gdLst>
              <a:ahLst/>
              <a:cxnLst>
                <a:cxn ang="0">
                  <a:pos x="T0" y="T1"/>
                </a:cxn>
                <a:cxn ang="0">
                  <a:pos x="T2" y="T3"/>
                </a:cxn>
                <a:cxn ang="0">
                  <a:pos x="T4" y="T5"/>
                </a:cxn>
                <a:cxn ang="0">
                  <a:pos x="T6" y="T7"/>
                </a:cxn>
                <a:cxn ang="0">
                  <a:pos x="T8" y="T9"/>
                </a:cxn>
              </a:cxnLst>
              <a:rect l="0" t="0" r="r" b="b"/>
              <a:pathLst>
                <a:path w="11" h="73">
                  <a:moveTo>
                    <a:pt x="11" y="29"/>
                  </a:moveTo>
                  <a:cubicBezTo>
                    <a:pt x="11" y="21"/>
                    <a:pt x="11" y="11"/>
                    <a:pt x="11" y="0"/>
                  </a:cubicBezTo>
                  <a:cubicBezTo>
                    <a:pt x="7" y="0"/>
                    <a:pt x="4" y="0"/>
                    <a:pt x="0" y="1"/>
                  </a:cubicBezTo>
                  <a:cubicBezTo>
                    <a:pt x="2" y="25"/>
                    <a:pt x="5" y="50"/>
                    <a:pt x="8" y="73"/>
                  </a:cubicBezTo>
                  <a:cubicBezTo>
                    <a:pt x="11" y="65"/>
                    <a:pt x="11" y="51"/>
                    <a:pt x="11" y="29"/>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84">
              <a:extLst>
                <a:ext uri="{FF2B5EF4-FFF2-40B4-BE49-F238E27FC236}">
                  <a16:creationId xmlns:a16="http://schemas.microsoft.com/office/drawing/2014/main" id="{2994A7B8-9E30-4610-8C93-02011581CFAE}"/>
                </a:ext>
              </a:extLst>
            </p:cNvPr>
            <p:cNvSpPr>
              <a:spLocks/>
            </p:cNvSpPr>
            <p:nvPr/>
          </p:nvSpPr>
          <p:spPr bwMode="auto">
            <a:xfrm>
              <a:off x="4949826" y="1900238"/>
              <a:ext cx="1735138" cy="358775"/>
            </a:xfrm>
            <a:custGeom>
              <a:avLst/>
              <a:gdLst>
                <a:gd name="T0" fmla="*/ 36 w 720"/>
                <a:gd name="T1" fmla="*/ 33 h 149"/>
                <a:gd name="T2" fmla="*/ 81 w 720"/>
                <a:gd name="T3" fmla="*/ 136 h 149"/>
                <a:gd name="T4" fmla="*/ 274 w 720"/>
                <a:gd name="T5" fmla="*/ 105 h 149"/>
                <a:gd name="T6" fmla="*/ 360 w 720"/>
                <a:gd name="T7" fmla="*/ 96 h 149"/>
                <a:gd name="T8" fmla="*/ 446 w 720"/>
                <a:gd name="T9" fmla="*/ 105 h 149"/>
                <a:gd name="T10" fmla="*/ 640 w 720"/>
                <a:gd name="T11" fmla="*/ 136 h 149"/>
                <a:gd name="T12" fmla="*/ 684 w 720"/>
                <a:gd name="T13" fmla="*/ 33 h 149"/>
                <a:gd name="T14" fmla="*/ 456 w 720"/>
                <a:gd name="T15" fmla="*/ 64 h 149"/>
                <a:gd name="T16" fmla="*/ 393 w 720"/>
                <a:gd name="T17" fmla="*/ 78 h 149"/>
                <a:gd name="T18" fmla="*/ 360 w 720"/>
                <a:gd name="T19" fmla="*/ 82 h 149"/>
                <a:gd name="T20" fmla="*/ 328 w 720"/>
                <a:gd name="T21" fmla="*/ 78 h 149"/>
                <a:gd name="T22" fmla="*/ 264 w 720"/>
                <a:gd name="T23" fmla="*/ 64 h 149"/>
                <a:gd name="T24" fmla="*/ 36 w 720"/>
                <a:gd name="T25" fmla="*/ 3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0" h="149">
                  <a:moveTo>
                    <a:pt x="36" y="33"/>
                  </a:moveTo>
                  <a:cubicBezTo>
                    <a:pt x="0" y="89"/>
                    <a:pt x="41" y="123"/>
                    <a:pt x="81" y="136"/>
                  </a:cubicBezTo>
                  <a:cubicBezTo>
                    <a:pt x="120" y="149"/>
                    <a:pt x="221" y="111"/>
                    <a:pt x="274" y="105"/>
                  </a:cubicBezTo>
                  <a:cubicBezTo>
                    <a:pt x="318" y="101"/>
                    <a:pt x="350" y="97"/>
                    <a:pt x="360" y="96"/>
                  </a:cubicBezTo>
                  <a:cubicBezTo>
                    <a:pt x="371" y="97"/>
                    <a:pt x="403" y="101"/>
                    <a:pt x="446" y="105"/>
                  </a:cubicBezTo>
                  <a:cubicBezTo>
                    <a:pt x="500" y="111"/>
                    <a:pt x="600" y="149"/>
                    <a:pt x="640" y="136"/>
                  </a:cubicBezTo>
                  <a:cubicBezTo>
                    <a:pt x="679" y="123"/>
                    <a:pt x="720" y="89"/>
                    <a:pt x="684" y="33"/>
                  </a:cubicBezTo>
                  <a:cubicBezTo>
                    <a:pt x="664" y="0"/>
                    <a:pt x="543" y="40"/>
                    <a:pt x="456" y="64"/>
                  </a:cubicBezTo>
                  <a:cubicBezTo>
                    <a:pt x="431" y="71"/>
                    <a:pt x="409" y="76"/>
                    <a:pt x="393" y="78"/>
                  </a:cubicBezTo>
                  <a:cubicBezTo>
                    <a:pt x="377" y="80"/>
                    <a:pt x="366" y="81"/>
                    <a:pt x="360" y="82"/>
                  </a:cubicBezTo>
                  <a:cubicBezTo>
                    <a:pt x="354" y="81"/>
                    <a:pt x="343" y="80"/>
                    <a:pt x="328" y="78"/>
                  </a:cubicBezTo>
                  <a:cubicBezTo>
                    <a:pt x="311" y="76"/>
                    <a:pt x="290" y="71"/>
                    <a:pt x="264" y="64"/>
                  </a:cubicBezTo>
                  <a:cubicBezTo>
                    <a:pt x="177" y="40"/>
                    <a:pt x="57" y="0"/>
                    <a:pt x="36" y="33"/>
                  </a:cubicBez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5">
              <a:extLst>
                <a:ext uri="{FF2B5EF4-FFF2-40B4-BE49-F238E27FC236}">
                  <a16:creationId xmlns:a16="http://schemas.microsoft.com/office/drawing/2014/main" id="{25D52D94-1232-446C-B5AD-C62B69B495E8}"/>
                </a:ext>
              </a:extLst>
            </p:cNvPr>
            <p:cNvSpPr>
              <a:spLocks noEditPoints="1"/>
            </p:cNvSpPr>
            <p:nvPr/>
          </p:nvSpPr>
          <p:spPr bwMode="auto">
            <a:xfrm>
              <a:off x="4619626" y="3260726"/>
              <a:ext cx="2395538" cy="3006725"/>
            </a:xfrm>
            <a:custGeom>
              <a:avLst/>
              <a:gdLst>
                <a:gd name="T0" fmla="*/ 173 w 994"/>
                <a:gd name="T1" fmla="*/ 908 h 1247"/>
                <a:gd name="T2" fmla="*/ 200 w 994"/>
                <a:gd name="T3" fmla="*/ 1036 h 1247"/>
                <a:gd name="T4" fmla="*/ 208 w 994"/>
                <a:gd name="T5" fmla="*/ 1062 h 1247"/>
                <a:gd name="T6" fmla="*/ 261 w 994"/>
                <a:gd name="T7" fmla="*/ 1195 h 1247"/>
                <a:gd name="T8" fmla="*/ 208 w 994"/>
                <a:gd name="T9" fmla="*/ 1043 h 1247"/>
                <a:gd name="T10" fmla="*/ 249 w 994"/>
                <a:gd name="T11" fmla="*/ 906 h 1247"/>
                <a:gd name="T12" fmla="*/ 283 w 994"/>
                <a:gd name="T13" fmla="*/ 772 h 1247"/>
                <a:gd name="T14" fmla="*/ 712 w 994"/>
                <a:gd name="T15" fmla="*/ 772 h 1247"/>
                <a:gd name="T16" fmla="*/ 743 w 994"/>
                <a:gd name="T17" fmla="*/ 936 h 1247"/>
                <a:gd name="T18" fmla="*/ 739 w 994"/>
                <a:gd name="T19" fmla="*/ 1159 h 1247"/>
                <a:gd name="T20" fmla="*/ 770 w 994"/>
                <a:gd name="T21" fmla="*/ 1093 h 1247"/>
                <a:gd name="T22" fmla="*/ 755 w 994"/>
                <a:gd name="T23" fmla="*/ 1239 h 1247"/>
                <a:gd name="T24" fmla="*/ 807 w 994"/>
                <a:gd name="T25" fmla="*/ 978 h 1247"/>
                <a:gd name="T26" fmla="*/ 785 w 994"/>
                <a:gd name="T27" fmla="*/ 1140 h 1247"/>
                <a:gd name="T28" fmla="*/ 973 w 994"/>
                <a:gd name="T29" fmla="*/ 0 h 1247"/>
                <a:gd name="T30" fmla="*/ 895 w 994"/>
                <a:gd name="T31" fmla="*/ 799 h 1247"/>
                <a:gd name="T32" fmla="*/ 791 w 994"/>
                <a:gd name="T33" fmla="*/ 584 h 1247"/>
                <a:gd name="T34" fmla="*/ 645 w 994"/>
                <a:gd name="T35" fmla="*/ 279 h 1247"/>
                <a:gd name="T36" fmla="*/ 687 w 994"/>
                <a:gd name="T37" fmla="*/ 345 h 1247"/>
                <a:gd name="T38" fmla="*/ 711 w 994"/>
                <a:gd name="T39" fmla="*/ 403 h 1247"/>
                <a:gd name="T40" fmla="*/ 808 w 994"/>
                <a:gd name="T41" fmla="*/ 811 h 1247"/>
                <a:gd name="T42" fmla="*/ 627 w 994"/>
                <a:gd name="T43" fmla="*/ 530 h 1247"/>
                <a:gd name="T44" fmla="*/ 222 w 994"/>
                <a:gd name="T45" fmla="*/ 786 h 1247"/>
                <a:gd name="T46" fmla="*/ 493 w 994"/>
                <a:gd name="T47" fmla="*/ 196 h 1247"/>
                <a:gd name="T48" fmla="*/ 182 w 994"/>
                <a:gd name="T49" fmla="*/ 868 h 1247"/>
                <a:gd name="T50" fmla="*/ 482 w 994"/>
                <a:gd name="T51" fmla="*/ 166 h 1247"/>
                <a:gd name="T52" fmla="*/ 334 w 994"/>
                <a:gd name="T53" fmla="*/ 304 h 1247"/>
                <a:gd name="T54" fmla="*/ 225 w 994"/>
                <a:gd name="T55" fmla="*/ 500 h 1247"/>
                <a:gd name="T56" fmla="*/ 52 w 994"/>
                <a:gd name="T57" fmla="*/ 798 h 1247"/>
                <a:gd name="T58" fmla="*/ 24 w 994"/>
                <a:gd name="T59" fmla="*/ 7 h 1247"/>
                <a:gd name="T60" fmla="*/ 201 w 994"/>
                <a:gd name="T61" fmla="*/ 1106 h 1247"/>
                <a:gd name="T62" fmla="*/ 186 w 994"/>
                <a:gd name="T63" fmla="*/ 826 h 1247"/>
                <a:gd name="T64" fmla="*/ 247 w 994"/>
                <a:gd name="T65" fmla="*/ 821 h 1247"/>
                <a:gd name="T66" fmla="*/ 186 w 994"/>
                <a:gd name="T67" fmla="*/ 869 h 1247"/>
                <a:gd name="T68" fmla="*/ 222 w 994"/>
                <a:gd name="T69" fmla="*/ 898 h 1247"/>
                <a:gd name="T70" fmla="*/ 748 w 994"/>
                <a:gd name="T71" fmla="*/ 855 h 1247"/>
                <a:gd name="T72" fmla="*/ 792 w 994"/>
                <a:gd name="T73" fmla="*/ 934 h 1247"/>
                <a:gd name="T74" fmla="*/ 784 w 994"/>
                <a:gd name="T75" fmla="*/ 890 h 1247"/>
                <a:gd name="T76" fmla="*/ 855 w 994"/>
                <a:gd name="T77" fmla="*/ 930 h 1247"/>
                <a:gd name="T78" fmla="*/ 839 w 994"/>
                <a:gd name="T79" fmla="*/ 883 h 1247"/>
                <a:gd name="T80" fmla="*/ 824 w 994"/>
                <a:gd name="T81" fmla="*/ 879 h 1247"/>
                <a:gd name="T82" fmla="*/ 933 w 994"/>
                <a:gd name="T83" fmla="*/ 851 h 1247"/>
                <a:gd name="T84" fmla="*/ 824 w 994"/>
                <a:gd name="T85" fmla="*/ 879 h 1247"/>
                <a:gd name="T86" fmla="*/ 883 w 994"/>
                <a:gd name="T87" fmla="*/ 843 h 1247"/>
                <a:gd name="T88" fmla="*/ 805 w 994"/>
                <a:gd name="T89" fmla="*/ 639 h 1247"/>
                <a:gd name="T90" fmla="*/ 797 w 994"/>
                <a:gd name="T91" fmla="*/ 615 h 1247"/>
                <a:gd name="T92" fmla="*/ 745 w 994"/>
                <a:gd name="T93" fmla="*/ 472 h 1247"/>
                <a:gd name="T94" fmla="*/ 786 w 994"/>
                <a:gd name="T95" fmla="*/ 583 h 1247"/>
                <a:gd name="T96" fmla="*/ 778 w 994"/>
                <a:gd name="T97" fmla="*/ 812 h 1247"/>
                <a:gd name="T98" fmla="*/ 781 w 994"/>
                <a:gd name="T99" fmla="*/ 847 h 1247"/>
                <a:gd name="T100" fmla="*/ 193 w 994"/>
                <a:gd name="T101" fmla="*/ 787 h 1247"/>
                <a:gd name="T102" fmla="*/ 226 w 994"/>
                <a:gd name="T103" fmla="*/ 813 h 1247"/>
                <a:gd name="T104" fmla="*/ 169 w 994"/>
                <a:gd name="T105" fmla="*/ 867 h 1247"/>
                <a:gd name="T106" fmla="*/ 62 w 994"/>
                <a:gd name="T107" fmla="*/ 855 h 1247"/>
                <a:gd name="T108" fmla="*/ 166 w 994"/>
                <a:gd name="T109" fmla="*/ 906 h 1247"/>
                <a:gd name="T110" fmla="*/ 153 w 994"/>
                <a:gd name="T111" fmla="*/ 875 h 1247"/>
                <a:gd name="T112" fmla="*/ 98 w 994"/>
                <a:gd name="T113" fmla="*/ 793 h 1247"/>
                <a:gd name="T114" fmla="*/ 141 w 994"/>
                <a:gd name="T115" fmla="*/ 822 h 1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94" h="1247">
                  <a:moveTo>
                    <a:pt x="201" y="1106"/>
                  </a:moveTo>
                  <a:cubicBezTo>
                    <a:pt x="170" y="1090"/>
                    <a:pt x="126" y="1040"/>
                    <a:pt x="92" y="953"/>
                  </a:cubicBezTo>
                  <a:cubicBezTo>
                    <a:pt x="108" y="945"/>
                    <a:pt x="123" y="936"/>
                    <a:pt x="138" y="927"/>
                  </a:cubicBezTo>
                  <a:cubicBezTo>
                    <a:pt x="146" y="922"/>
                    <a:pt x="155" y="917"/>
                    <a:pt x="163" y="913"/>
                  </a:cubicBezTo>
                  <a:cubicBezTo>
                    <a:pt x="164" y="912"/>
                    <a:pt x="166" y="911"/>
                    <a:pt x="167" y="911"/>
                  </a:cubicBezTo>
                  <a:cubicBezTo>
                    <a:pt x="169" y="910"/>
                    <a:pt x="171" y="909"/>
                    <a:pt x="173" y="908"/>
                  </a:cubicBezTo>
                  <a:cubicBezTo>
                    <a:pt x="180" y="958"/>
                    <a:pt x="189" y="1008"/>
                    <a:pt x="200" y="1058"/>
                  </a:cubicBezTo>
                  <a:cubicBezTo>
                    <a:pt x="206" y="1089"/>
                    <a:pt x="213" y="1120"/>
                    <a:pt x="220" y="1151"/>
                  </a:cubicBezTo>
                  <a:cubicBezTo>
                    <a:pt x="226" y="1182"/>
                    <a:pt x="230" y="1213"/>
                    <a:pt x="235" y="1244"/>
                  </a:cubicBezTo>
                  <a:cubicBezTo>
                    <a:pt x="236" y="1247"/>
                    <a:pt x="240" y="1246"/>
                    <a:pt x="239" y="1243"/>
                  </a:cubicBezTo>
                  <a:cubicBezTo>
                    <a:pt x="234" y="1209"/>
                    <a:pt x="229" y="1175"/>
                    <a:pt x="222" y="1141"/>
                  </a:cubicBezTo>
                  <a:cubicBezTo>
                    <a:pt x="215" y="1106"/>
                    <a:pt x="207" y="1071"/>
                    <a:pt x="200" y="1036"/>
                  </a:cubicBezTo>
                  <a:cubicBezTo>
                    <a:pt x="184" y="964"/>
                    <a:pt x="174" y="891"/>
                    <a:pt x="169" y="818"/>
                  </a:cubicBezTo>
                  <a:cubicBezTo>
                    <a:pt x="165" y="746"/>
                    <a:pt x="174" y="677"/>
                    <a:pt x="194" y="608"/>
                  </a:cubicBezTo>
                  <a:cubicBezTo>
                    <a:pt x="176" y="685"/>
                    <a:pt x="168" y="765"/>
                    <a:pt x="173" y="843"/>
                  </a:cubicBezTo>
                  <a:cubicBezTo>
                    <a:pt x="174" y="875"/>
                    <a:pt x="179" y="908"/>
                    <a:pt x="185" y="940"/>
                  </a:cubicBezTo>
                  <a:cubicBezTo>
                    <a:pt x="187" y="955"/>
                    <a:pt x="189" y="970"/>
                    <a:pt x="192" y="985"/>
                  </a:cubicBezTo>
                  <a:cubicBezTo>
                    <a:pt x="196" y="1011"/>
                    <a:pt x="201" y="1036"/>
                    <a:pt x="208" y="1062"/>
                  </a:cubicBezTo>
                  <a:cubicBezTo>
                    <a:pt x="209" y="1064"/>
                    <a:pt x="210" y="1067"/>
                    <a:pt x="211" y="1070"/>
                  </a:cubicBezTo>
                  <a:cubicBezTo>
                    <a:pt x="226" y="1126"/>
                    <a:pt x="246" y="1183"/>
                    <a:pt x="248" y="1242"/>
                  </a:cubicBezTo>
                  <a:cubicBezTo>
                    <a:pt x="249" y="1245"/>
                    <a:pt x="253" y="1245"/>
                    <a:pt x="253" y="1242"/>
                  </a:cubicBezTo>
                  <a:cubicBezTo>
                    <a:pt x="251" y="1206"/>
                    <a:pt x="243" y="1171"/>
                    <a:pt x="234" y="1136"/>
                  </a:cubicBezTo>
                  <a:cubicBezTo>
                    <a:pt x="236" y="1141"/>
                    <a:pt x="238" y="1146"/>
                    <a:pt x="240" y="1151"/>
                  </a:cubicBezTo>
                  <a:cubicBezTo>
                    <a:pt x="247" y="1166"/>
                    <a:pt x="254" y="1181"/>
                    <a:pt x="261" y="1195"/>
                  </a:cubicBezTo>
                  <a:cubicBezTo>
                    <a:pt x="268" y="1210"/>
                    <a:pt x="277" y="1223"/>
                    <a:pt x="285" y="1237"/>
                  </a:cubicBezTo>
                  <a:cubicBezTo>
                    <a:pt x="286" y="1240"/>
                    <a:pt x="290" y="1238"/>
                    <a:pt x="289" y="1235"/>
                  </a:cubicBezTo>
                  <a:cubicBezTo>
                    <a:pt x="281" y="1221"/>
                    <a:pt x="272" y="1208"/>
                    <a:pt x="265" y="1193"/>
                  </a:cubicBezTo>
                  <a:cubicBezTo>
                    <a:pt x="257" y="1177"/>
                    <a:pt x="249" y="1161"/>
                    <a:pt x="242" y="1145"/>
                  </a:cubicBezTo>
                  <a:cubicBezTo>
                    <a:pt x="232" y="1121"/>
                    <a:pt x="223" y="1097"/>
                    <a:pt x="216" y="1072"/>
                  </a:cubicBezTo>
                  <a:cubicBezTo>
                    <a:pt x="213" y="1062"/>
                    <a:pt x="211" y="1053"/>
                    <a:pt x="208" y="1043"/>
                  </a:cubicBezTo>
                  <a:cubicBezTo>
                    <a:pt x="203" y="1020"/>
                    <a:pt x="198" y="996"/>
                    <a:pt x="194" y="973"/>
                  </a:cubicBezTo>
                  <a:cubicBezTo>
                    <a:pt x="191" y="950"/>
                    <a:pt x="189" y="927"/>
                    <a:pt x="188" y="904"/>
                  </a:cubicBezTo>
                  <a:cubicBezTo>
                    <a:pt x="192" y="903"/>
                    <a:pt x="195" y="903"/>
                    <a:pt x="199" y="903"/>
                  </a:cubicBezTo>
                  <a:cubicBezTo>
                    <a:pt x="203" y="902"/>
                    <a:pt x="206" y="902"/>
                    <a:pt x="210" y="902"/>
                  </a:cubicBezTo>
                  <a:cubicBezTo>
                    <a:pt x="214" y="902"/>
                    <a:pt x="218" y="902"/>
                    <a:pt x="222" y="903"/>
                  </a:cubicBezTo>
                  <a:cubicBezTo>
                    <a:pt x="231" y="903"/>
                    <a:pt x="240" y="905"/>
                    <a:pt x="249" y="906"/>
                  </a:cubicBezTo>
                  <a:cubicBezTo>
                    <a:pt x="253" y="962"/>
                    <a:pt x="259" y="1014"/>
                    <a:pt x="262" y="1025"/>
                  </a:cubicBezTo>
                  <a:cubicBezTo>
                    <a:pt x="268" y="1047"/>
                    <a:pt x="264" y="1094"/>
                    <a:pt x="237" y="1109"/>
                  </a:cubicBezTo>
                  <a:cubicBezTo>
                    <a:pt x="241" y="1118"/>
                    <a:pt x="244" y="1128"/>
                    <a:pt x="247" y="1136"/>
                  </a:cubicBezTo>
                  <a:cubicBezTo>
                    <a:pt x="258" y="1131"/>
                    <a:pt x="268" y="1123"/>
                    <a:pt x="275" y="1112"/>
                  </a:cubicBezTo>
                  <a:cubicBezTo>
                    <a:pt x="296" y="1082"/>
                    <a:pt x="296" y="1039"/>
                    <a:pt x="290" y="1018"/>
                  </a:cubicBezTo>
                  <a:cubicBezTo>
                    <a:pt x="283" y="990"/>
                    <a:pt x="266" y="808"/>
                    <a:pt x="283" y="772"/>
                  </a:cubicBezTo>
                  <a:cubicBezTo>
                    <a:pt x="285" y="766"/>
                    <a:pt x="288" y="760"/>
                    <a:pt x="291" y="753"/>
                  </a:cubicBezTo>
                  <a:cubicBezTo>
                    <a:pt x="314" y="701"/>
                    <a:pt x="353" y="615"/>
                    <a:pt x="393" y="544"/>
                  </a:cubicBezTo>
                  <a:cubicBezTo>
                    <a:pt x="420" y="496"/>
                    <a:pt x="467" y="453"/>
                    <a:pt x="497" y="428"/>
                  </a:cubicBezTo>
                  <a:cubicBezTo>
                    <a:pt x="528" y="453"/>
                    <a:pt x="574" y="496"/>
                    <a:pt x="601" y="544"/>
                  </a:cubicBezTo>
                  <a:cubicBezTo>
                    <a:pt x="641" y="615"/>
                    <a:pt x="680" y="701"/>
                    <a:pt x="703" y="753"/>
                  </a:cubicBezTo>
                  <a:cubicBezTo>
                    <a:pt x="706" y="760"/>
                    <a:pt x="709" y="766"/>
                    <a:pt x="712" y="772"/>
                  </a:cubicBezTo>
                  <a:cubicBezTo>
                    <a:pt x="728" y="808"/>
                    <a:pt x="711" y="990"/>
                    <a:pt x="704" y="1018"/>
                  </a:cubicBezTo>
                  <a:cubicBezTo>
                    <a:pt x="699" y="1039"/>
                    <a:pt x="698" y="1082"/>
                    <a:pt x="719" y="1112"/>
                  </a:cubicBezTo>
                  <a:cubicBezTo>
                    <a:pt x="726" y="1123"/>
                    <a:pt x="736" y="1131"/>
                    <a:pt x="747" y="1136"/>
                  </a:cubicBezTo>
                  <a:cubicBezTo>
                    <a:pt x="750" y="1128"/>
                    <a:pt x="754" y="1118"/>
                    <a:pt x="757" y="1109"/>
                  </a:cubicBezTo>
                  <a:cubicBezTo>
                    <a:pt x="730" y="1094"/>
                    <a:pt x="727" y="1047"/>
                    <a:pt x="732" y="1025"/>
                  </a:cubicBezTo>
                  <a:cubicBezTo>
                    <a:pt x="735" y="1016"/>
                    <a:pt x="739" y="979"/>
                    <a:pt x="743" y="936"/>
                  </a:cubicBezTo>
                  <a:cubicBezTo>
                    <a:pt x="753" y="935"/>
                    <a:pt x="762" y="935"/>
                    <a:pt x="772" y="936"/>
                  </a:cubicBezTo>
                  <a:cubicBezTo>
                    <a:pt x="776" y="936"/>
                    <a:pt x="780" y="937"/>
                    <a:pt x="784" y="938"/>
                  </a:cubicBezTo>
                  <a:cubicBezTo>
                    <a:pt x="787" y="938"/>
                    <a:pt x="789" y="938"/>
                    <a:pt x="792" y="939"/>
                  </a:cubicBezTo>
                  <a:cubicBezTo>
                    <a:pt x="795" y="939"/>
                    <a:pt x="799" y="940"/>
                    <a:pt x="803" y="941"/>
                  </a:cubicBezTo>
                  <a:cubicBezTo>
                    <a:pt x="798" y="987"/>
                    <a:pt x="787" y="1031"/>
                    <a:pt x="772" y="1074"/>
                  </a:cubicBezTo>
                  <a:cubicBezTo>
                    <a:pt x="763" y="1103"/>
                    <a:pt x="752" y="1131"/>
                    <a:pt x="739" y="1159"/>
                  </a:cubicBezTo>
                  <a:cubicBezTo>
                    <a:pt x="734" y="1171"/>
                    <a:pt x="728" y="1184"/>
                    <a:pt x="721" y="1196"/>
                  </a:cubicBezTo>
                  <a:cubicBezTo>
                    <a:pt x="715" y="1209"/>
                    <a:pt x="709" y="1223"/>
                    <a:pt x="701" y="1235"/>
                  </a:cubicBezTo>
                  <a:cubicBezTo>
                    <a:pt x="700" y="1237"/>
                    <a:pt x="704" y="1240"/>
                    <a:pt x="705" y="1237"/>
                  </a:cubicBezTo>
                  <a:cubicBezTo>
                    <a:pt x="714" y="1224"/>
                    <a:pt x="720" y="1209"/>
                    <a:pt x="727" y="1194"/>
                  </a:cubicBezTo>
                  <a:cubicBezTo>
                    <a:pt x="735" y="1179"/>
                    <a:pt x="743" y="1162"/>
                    <a:pt x="750" y="1146"/>
                  </a:cubicBezTo>
                  <a:cubicBezTo>
                    <a:pt x="757" y="1128"/>
                    <a:pt x="764" y="1111"/>
                    <a:pt x="770" y="1093"/>
                  </a:cubicBezTo>
                  <a:cubicBezTo>
                    <a:pt x="767" y="1107"/>
                    <a:pt x="764" y="1122"/>
                    <a:pt x="762" y="1136"/>
                  </a:cubicBezTo>
                  <a:cubicBezTo>
                    <a:pt x="754" y="1166"/>
                    <a:pt x="746" y="1196"/>
                    <a:pt x="739" y="1227"/>
                  </a:cubicBezTo>
                  <a:cubicBezTo>
                    <a:pt x="738" y="1229"/>
                    <a:pt x="742" y="1231"/>
                    <a:pt x="743" y="1228"/>
                  </a:cubicBezTo>
                  <a:cubicBezTo>
                    <a:pt x="748" y="1207"/>
                    <a:pt x="753" y="1187"/>
                    <a:pt x="759" y="1167"/>
                  </a:cubicBezTo>
                  <a:cubicBezTo>
                    <a:pt x="759" y="1168"/>
                    <a:pt x="758" y="1169"/>
                    <a:pt x="758" y="1170"/>
                  </a:cubicBezTo>
                  <a:cubicBezTo>
                    <a:pt x="757" y="1193"/>
                    <a:pt x="755" y="1216"/>
                    <a:pt x="755" y="1239"/>
                  </a:cubicBezTo>
                  <a:cubicBezTo>
                    <a:pt x="755" y="1242"/>
                    <a:pt x="760" y="1242"/>
                    <a:pt x="760" y="1239"/>
                  </a:cubicBezTo>
                  <a:cubicBezTo>
                    <a:pt x="760" y="1219"/>
                    <a:pt x="762" y="1198"/>
                    <a:pt x="763" y="1178"/>
                  </a:cubicBezTo>
                  <a:cubicBezTo>
                    <a:pt x="763" y="1165"/>
                    <a:pt x="764" y="1152"/>
                    <a:pt x="766" y="1139"/>
                  </a:cubicBezTo>
                  <a:cubicBezTo>
                    <a:pt x="777" y="1098"/>
                    <a:pt x="787" y="1057"/>
                    <a:pt x="797" y="1016"/>
                  </a:cubicBezTo>
                  <a:cubicBezTo>
                    <a:pt x="798" y="1012"/>
                    <a:pt x="799" y="1008"/>
                    <a:pt x="800" y="1004"/>
                  </a:cubicBezTo>
                  <a:cubicBezTo>
                    <a:pt x="802" y="995"/>
                    <a:pt x="805" y="987"/>
                    <a:pt x="807" y="978"/>
                  </a:cubicBezTo>
                  <a:cubicBezTo>
                    <a:pt x="810" y="965"/>
                    <a:pt x="813" y="953"/>
                    <a:pt x="815" y="940"/>
                  </a:cubicBezTo>
                  <a:cubicBezTo>
                    <a:pt x="818" y="939"/>
                    <a:pt x="821" y="939"/>
                    <a:pt x="824" y="938"/>
                  </a:cubicBezTo>
                  <a:cubicBezTo>
                    <a:pt x="833" y="936"/>
                    <a:pt x="843" y="935"/>
                    <a:pt x="854" y="934"/>
                  </a:cubicBezTo>
                  <a:cubicBezTo>
                    <a:pt x="872" y="933"/>
                    <a:pt x="891" y="935"/>
                    <a:pt x="908" y="940"/>
                  </a:cubicBezTo>
                  <a:cubicBezTo>
                    <a:pt x="873" y="1035"/>
                    <a:pt x="826" y="1089"/>
                    <a:pt x="793" y="1106"/>
                  </a:cubicBezTo>
                  <a:cubicBezTo>
                    <a:pt x="791" y="1118"/>
                    <a:pt x="788" y="1130"/>
                    <a:pt x="785" y="1140"/>
                  </a:cubicBezTo>
                  <a:cubicBezTo>
                    <a:pt x="818" y="1133"/>
                    <a:pt x="857" y="1098"/>
                    <a:pt x="890" y="1045"/>
                  </a:cubicBezTo>
                  <a:cubicBezTo>
                    <a:pt x="921" y="995"/>
                    <a:pt x="961" y="906"/>
                    <a:pt x="976" y="767"/>
                  </a:cubicBezTo>
                  <a:cubicBezTo>
                    <a:pt x="994" y="594"/>
                    <a:pt x="965" y="444"/>
                    <a:pt x="943" y="335"/>
                  </a:cubicBezTo>
                  <a:cubicBezTo>
                    <a:pt x="933" y="282"/>
                    <a:pt x="924" y="236"/>
                    <a:pt x="922" y="200"/>
                  </a:cubicBezTo>
                  <a:cubicBezTo>
                    <a:pt x="919" y="123"/>
                    <a:pt x="936" y="84"/>
                    <a:pt x="970" y="7"/>
                  </a:cubicBezTo>
                  <a:cubicBezTo>
                    <a:pt x="971" y="5"/>
                    <a:pt x="972" y="2"/>
                    <a:pt x="973" y="0"/>
                  </a:cubicBezTo>
                  <a:cubicBezTo>
                    <a:pt x="957" y="0"/>
                    <a:pt x="957" y="0"/>
                    <a:pt x="957" y="0"/>
                  </a:cubicBezTo>
                  <a:cubicBezTo>
                    <a:pt x="941" y="0"/>
                    <a:pt x="941" y="0"/>
                    <a:pt x="941" y="0"/>
                  </a:cubicBezTo>
                  <a:cubicBezTo>
                    <a:pt x="908" y="76"/>
                    <a:pt x="890" y="119"/>
                    <a:pt x="893" y="201"/>
                  </a:cubicBezTo>
                  <a:cubicBezTo>
                    <a:pt x="898" y="318"/>
                    <a:pt x="973" y="514"/>
                    <a:pt x="947" y="764"/>
                  </a:cubicBezTo>
                  <a:cubicBezTo>
                    <a:pt x="945" y="777"/>
                    <a:pt x="943" y="790"/>
                    <a:pt x="942" y="803"/>
                  </a:cubicBezTo>
                  <a:cubicBezTo>
                    <a:pt x="926" y="802"/>
                    <a:pt x="911" y="800"/>
                    <a:pt x="895" y="799"/>
                  </a:cubicBezTo>
                  <a:cubicBezTo>
                    <a:pt x="883" y="798"/>
                    <a:pt x="870" y="799"/>
                    <a:pt x="858" y="800"/>
                  </a:cubicBezTo>
                  <a:cubicBezTo>
                    <a:pt x="851" y="801"/>
                    <a:pt x="843" y="803"/>
                    <a:pt x="836" y="806"/>
                  </a:cubicBezTo>
                  <a:cubicBezTo>
                    <a:pt x="833" y="807"/>
                    <a:pt x="830" y="808"/>
                    <a:pt x="827" y="810"/>
                  </a:cubicBezTo>
                  <a:cubicBezTo>
                    <a:pt x="827" y="798"/>
                    <a:pt x="827" y="786"/>
                    <a:pt x="827" y="774"/>
                  </a:cubicBezTo>
                  <a:cubicBezTo>
                    <a:pt x="826" y="741"/>
                    <a:pt x="825" y="708"/>
                    <a:pt x="819" y="676"/>
                  </a:cubicBezTo>
                  <a:cubicBezTo>
                    <a:pt x="813" y="644"/>
                    <a:pt x="802" y="614"/>
                    <a:pt x="791" y="584"/>
                  </a:cubicBezTo>
                  <a:cubicBezTo>
                    <a:pt x="777" y="527"/>
                    <a:pt x="759" y="471"/>
                    <a:pt x="734" y="417"/>
                  </a:cubicBezTo>
                  <a:cubicBezTo>
                    <a:pt x="722" y="391"/>
                    <a:pt x="707" y="366"/>
                    <a:pt x="691" y="343"/>
                  </a:cubicBezTo>
                  <a:cubicBezTo>
                    <a:pt x="683" y="327"/>
                    <a:pt x="675" y="313"/>
                    <a:pt x="665" y="298"/>
                  </a:cubicBezTo>
                  <a:cubicBezTo>
                    <a:pt x="625" y="240"/>
                    <a:pt x="564" y="201"/>
                    <a:pt x="524" y="142"/>
                  </a:cubicBezTo>
                  <a:cubicBezTo>
                    <a:pt x="522" y="140"/>
                    <a:pt x="518" y="142"/>
                    <a:pt x="520" y="145"/>
                  </a:cubicBezTo>
                  <a:cubicBezTo>
                    <a:pt x="555" y="196"/>
                    <a:pt x="606" y="231"/>
                    <a:pt x="645" y="279"/>
                  </a:cubicBezTo>
                  <a:cubicBezTo>
                    <a:pt x="655" y="291"/>
                    <a:pt x="664" y="304"/>
                    <a:pt x="672" y="317"/>
                  </a:cubicBezTo>
                  <a:cubicBezTo>
                    <a:pt x="662" y="305"/>
                    <a:pt x="652" y="293"/>
                    <a:pt x="641" y="281"/>
                  </a:cubicBezTo>
                  <a:cubicBezTo>
                    <a:pt x="602" y="239"/>
                    <a:pt x="558" y="202"/>
                    <a:pt x="516" y="163"/>
                  </a:cubicBezTo>
                  <a:cubicBezTo>
                    <a:pt x="514" y="161"/>
                    <a:pt x="511" y="164"/>
                    <a:pt x="513" y="166"/>
                  </a:cubicBezTo>
                  <a:cubicBezTo>
                    <a:pt x="561" y="212"/>
                    <a:pt x="613" y="255"/>
                    <a:pt x="656" y="305"/>
                  </a:cubicBezTo>
                  <a:cubicBezTo>
                    <a:pt x="668" y="318"/>
                    <a:pt x="678" y="331"/>
                    <a:pt x="687" y="345"/>
                  </a:cubicBezTo>
                  <a:cubicBezTo>
                    <a:pt x="695" y="360"/>
                    <a:pt x="702" y="376"/>
                    <a:pt x="709" y="391"/>
                  </a:cubicBezTo>
                  <a:cubicBezTo>
                    <a:pt x="692" y="363"/>
                    <a:pt x="673" y="337"/>
                    <a:pt x="650" y="312"/>
                  </a:cubicBezTo>
                  <a:cubicBezTo>
                    <a:pt x="608" y="268"/>
                    <a:pt x="558" y="233"/>
                    <a:pt x="516" y="190"/>
                  </a:cubicBezTo>
                  <a:cubicBezTo>
                    <a:pt x="514" y="188"/>
                    <a:pt x="511" y="191"/>
                    <a:pt x="513" y="193"/>
                  </a:cubicBezTo>
                  <a:cubicBezTo>
                    <a:pt x="558" y="239"/>
                    <a:pt x="611" y="276"/>
                    <a:pt x="655" y="324"/>
                  </a:cubicBezTo>
                  <a:cubicBezTo>
                    <a:pt x="677" y="348"/>
                    <a:pt x="696" y="374"/>
                    <a:pt x="711" y="403"/>
                  </a:cubicBezTo>
                  <a:cubicBezTo>
                    <a:pt x="717" y="415"/>
                    <a:pt x="723" y="428"/>
                    <a:pt x="728" y="440"/>
                  </a:cubicBezTo>
                  <a:cubicBezTo>
                    <a:pt x="730" y="446"/>
                    <a:pt x="732" y="451"/>
                    <a:pt x="734" y="456"/>
                  </a:cubicBezTo>
                  <a:cubicBezTo>
                    <a:pt x="735" y="459"/>
                    <a:pt x="736" y="462"/>
                    <a:pt x="737" y="465"/>
                  </a:cubicBezTo>
                  <a:cubicBezTo>
                    <a:pt x="740" y="473"/>
                    <a:pt x="743" y="482"/>
                    <a:pt x="746" y="491"/>
                  </a:cubicBezTo>
                  <a:cubicBezTo>
                    <a:pt x="768" y="555"/>
                    <a:pt x="787" y="619"/>
                    <a:pt x="798" y="686"/>
                  </a:cubicBezTo>
                  <a:cubicBezTo>
                    <a:pt x="804" y="727"/>
                    <a:pt x="807" y="769"/>
                    <a:pt x="808" y="811"/>
                  </a:cubicBezTo>
                  <a:cubicBezTo>
                    <a:pt x="805" y="811"/>
                    <a:pt x="803" y="810"/>
                    <a:pt x="801" y="810"/>
                  </a:cubicBezTo>
                  <a:cubicBezTo>
                    <a:pt x="793" y="809"/>
                    <a:pt x="785" y="808"/>
                    <a:pt x="777" y="808"/>
                  </a:cubicBezTo>
                  <a:cubicBezTo>
                    <a:pt x="774" y="808"/>
                    <a:pt x="771" y="808"/>
                    <a:pt x="768" y="808"/>
                  </a:cubicBezTo>
                  <a:cubicBezTo>
                    <a:pt x="761" y="809"/>
                    <a:pt x="754" y="809"/>
                    <a:pt x="747" y="810"/>
                  </a:cubicBezTo>
                  <a:cubicBezTo>
                    <a:pt x="746" y="789"/>
                    <a:pt x="743" y="771"/>
                    <a:pt x="738" y="760"/>
                  </a:cubicBezTo>
                  <a:cubicBezTo>
                    <a:pt x="716" y="711"/>
                    <a:pt x="673" y="611"/>
                    <a:pt x="627" y="530"/>
                  </a:cubicBezTo>
                  <a:cubicBezTo>
                    <a:pt x="591" y="467"/>
                    <a:pt x="525" y="412"/>
                    <a:pt x="497" y="391"/>
                  </a:cubicBezTo>
                  <a:cubicBezTo>
                    <a:pt x="469" y="412"/>
                    <a:pt x="403" y="467"/>
                    <a:pt x="368" y="530"/>
                  </a:cubicBezTo>
                  <a:cubicBezTo>
                    <a:pt x="322" y="611"/>
                    <a:pt x="278" y="711"/>
                    <a:pt x="256" y="760"/>
                  </a:cubicBezTo>
                  <a:cubicBezTo>
                    <a:pt x="253" y="767"/>
                    <a:pt x="251" y="777"/>
                    <a:pt x="249" y="788"/>
                  </a:cubicBezTo>
                  <a:cubicBezTo>
                    <a:pt x="243" y="788"/>
                    <a:pt x="236" y="787"/>
                    <a:pt x="229" y="787"/>
                  </a:cubicBezTo>
                  <a:cubicBezTo>
                    <a:pt x="227" y="786"/>
                    <a:pt x="224" y="786"/>
                    <a:pt x="222" y="786"/>
                  </a:cubicBezTo>
                  <a:cubicBezTo>
                    <a:pt x="221" y="786"/>
                    <a:pt x="221" y="786"/>
                    <a:pt x="220" y="786"/>
                  </a:cubicBezTo>
                  <a:cubicBezTo>
                    <a:pt x="212" y="784"/>
                    <a:pt x="202" y="782"/>
                    <a:pt x="193" y="782"/>
                  </a:cubicBezTo>
                  <a:cubicBezTo>
                    <a:pt x="190" y="782"/>
                    <a:pt x="188" y="783"/>
                    <a:pt x="186" y="783"/>
                  </a:cubicBezTo>
                  <a:cubicBezTo>
                    <a:pt x="188" y="725"/>
                    <a:pt x="196" y="668"/>
                    <a:pt x="209" y="611"/>
                  </a:cubicBezTo>
                  <a:cubicBezTo>
                    <a:pt x="225" y="547"/>
                    <a:pt x="244" y="483"/>
                    <a:pt x="274" y="424"/>
                  </a:cubicBezTo>
                  <a:cubicBezTo>
                    <a:pt x="322" y="329"/>
                    <a:pt x="401" y="249"/>
                    <a:pt x="493" y="196"/>
                  </a:cubicBezTo>
                  <a:cubicBezTo>
                    <a:pt x="496" y="195"/>
                    <a:pt x="493" y="191"/>
                    <a:pt x="491" y="193"/>
                  </a:cubicBezTo>
                  <a:cubicBezTo>
                    <a:pt x="385" y="253"/>
                    <a:pt x="299" y="348"/>
                    <a:pt x="252" y="461"/>
                  </a:cubicBezTo>
                  <a:cubicBezTo>
                    <a:pt x="227" y="522"/>
                    <a:pt x="209" y="587"/>
                    <a:pt x="196" y="652"/>
                  </a:cubicBezTo>
                  <a:cubicBezTo>
                    <a:pt x="182" y="721"/>
                    <a:pt x="180" y="791"/>
                    <a:pt x="182" y="861"/>
                  </a:cubicBezTo>
                  <a:cubicBezTo>
                    <a:pt x="182" y="863"/>
                    <a:pt x="182" y="865"/>
                    <a:pt x="182" y="867"/>
                  </a:cubicBezTo>
                  <a:cubicBezTo>
                    <a:pt x="182" y="867"/>
                    <a:pt x="182" y="867"/>
                    <a:pt x="182" y="868"/>
                  </a:cubicBezTo>
                  <a:cubicBezTo>
                    <a:pt x="182" y="881"/>
                    <a:pt x="183" y="893"/>
                    <a:pt x="184" y="906"/>
                  </a:cubicBezTo>
                  <a:cubicBezTo>
                    <a:pt x="180" y="881"/>
                    <a:pt x="178" y="856"/>
                    <a:pt x="176" y="830"/>
                  </a:cubicBezTo>
                  <a:cubicBezTo>
                    <a:pt x="174" y="759"/>
                    <a:pt x="182" y="687"/>
                    <a:pt x="197" y="618"/>
                  </a:cubicBezTo>
                  <a:cubicBezTo>
                    <a:pt x="206" y="573"/>
                    <a:pt x="219" y="529"/>
                    <a:pt x="235" y="486"/>
                  </a:cubicBezTo>
                  <a:cubicBezTo>
                    <a:pt x="244" y="463"/>
                    <a:pt x="255" y="440"/>
                    <a:pt x="265" y="418"/>
                  </a:cubicBezTo>
                  <a:cubicBezTo>
                    <a:pt x="315" y="316"/>
                    <a:pt x="398" y="239"/>
                    <a:pt x="482" y="166"/>
                  </a:cubicBezTo>
                  <a:cubicBezTo>
                    <a:pt x="484" y="164"/>
                    <a:pt x="481" y="161"/>
                    <a:pt x="478" y="163"/>
                  </a:cubicBezTo>
                  <a:cubicBezTo>
                    <a:pt x="457" y="182"/>
                    <a:pt x="435" y="201"/>
                    <a:pt x="414" y="221"/>
                  </a:cubicBezTo>
                  <a:cubicBezTo>
                    <a:pt x="435" y="197"/>
                    <a:pt x="454" y="173"/>
                    <a:pt x="471" y="146"/>
                  </a:cubicBezTo>
                  <a:cubicBezTo>
                    <a:pt x="473" y="144"/>
                    <a:pt x="469" y="141"/>
                    <a:pt x="468" y="144"/>
                  </a:cubicBezTo>
                  <a:cubicBezTo>
                    <a:pt x="432" y="199"/>
                    <a:pt x="386" y="244"/>
                    <a:pt x="343" y="293"/>
                  </a:cubicBezTo>
                  <a:cubicBezTo>
                    <a:pt x="340" y="297"/>
                    <a:pt x="337" y="300"/>
                    <a:pt x="334" y="304"/>
                  </a:cubicBezTo>
                  <a:cubicBezTo>
                    <a:pt x="334" y="304"/>
                    <a:pt x="333" y="305"/>
                    <a:pt x="333" y="306"/>
                  </a:cubicBezTo>
                  <a:cubicBezTo>
                    <a:pt x="332" y="306"/>
                    <a:pt x="332" y="306"/>
                    <a:pt x="332" y="306"/>
                  </a:cubicBezTo>
                  <a:cubicBezTo>
                    <a:pt x="327" y="312"/>
                    <a:pt x="323" y="318"/>
                    <a:pt x="318" y="324"/>
                  </a:cubicBezTo>
                  <a:cubicBezTo>
                    <a:pt x="318" y="324"/>
                    <a:pt x="318" y="324"/>
                    <a:pt x="318" y="324"/>
                  </a:cubicBezTo>
                  <a:cubicBezTo>
                    <a:pt x="289" y="363"/>
                    <a:pt x="264" y="404"/>
                    <a:pt x="245" y="449"/>
                  </a:cubicBezTo>
                  <a:cubicBezTo>
                    <a:pt x="238" y="466"/>
                    <a:pt x="231" y="483"/>
                    <a:pt x="225" y="500"/>
                  </a:cubicBezTo>
                  <a:cubicBezTo>
                    <a:pt x="205" y="553"/>
                    <a:pt x="187" y="607"/>
                    <a:pt x="176" y="662"/>
                  </a:cubicBezTo>
                  <a:cubicBezTo>
                    <a:pt x="167" y="702"/>
                    <a:pt x="164" y="741"/>
                    <a:pt x="164" y="781"/>
                  </a:cubicBezTo>
                  <a:cubicBezTo>
                    <a:pt x="162" y="781"/>
                    <a:pt x="160" y="781"/>
                    <a:pt x="158" y="782"/>
                  </a:cubicBezTo>
                  <a:cubicBezTo>
                    <a:pt x="149" y="782"/>
                    <a:pt x="141" y="782"/>
                    <a:pt x="133" y="783"/>
                  </a:cubicBezTo>
                  <a:cubicBezTo>
                    <a:pt x="121" y="784"/>
                    <a:pt x="108" y="786"/>
                    <a:pt x="96" y="788"/>
                  </a:cubicBezTo>
                  <a:cubicBezTo>
                    <a:pt x="82" y="791"/>
                    <a:pt x="67" y="794"/>
                    <a:pt x="52" y="798"/>
                  </a:cubicBezTo>
                  <a:cubicBezTo>
                    <a:pt x="50" y="787"/>
                    <a:pt x="49" y="775"/>
                    <a:pt x="48" y="764"/>
                  </a:cubicBezTo>
                  <a:cubicBezTo>
                    <a:pt x="21" y="514"/>
                    <a:pt x="96" y="318"/>
                    <a:pt x="101" y="201"/>
                  </a:cubicBezTo>
                  <a:cubicBezTo>
                    <a:pt x="104" y="119"/>
                    <a:pt x="86" y="76"/>
                    <a:pt x="53" y="0"/>
                  </a:cubicBezTo>
                  <a:cubicBezTo>
                    <a:pt x="37" y="0"/>
                    <a:pt x="37" y="0"/>
                    <a:pt x="37" y="0"/>
                  </a:cubicBezTo>
                  <a:cubicBezTo>
                    <a:pt x="21" y="0"/>
                    <a:pt x="21" y="0"/>
                    <a:pt x="21" y="0"/>
                  </a:cubicBezTo>
                  <a:cubicBezTo>
                    <a:pt x="22" y="2"/>
                    <a:pt x="23" y="5"/>
                    <a:pt x="24" y="7"/>
                  </a:cubicBezTo>
                  <a:cubicBezTo>
                    <a:pt x="58" y="84"/>
                    <a:pt x="75" y="123"/>
                    <a:pt x="72" y="200"/>
                  </a:cubicBezTo>
                  <a:cubicBezTo>
                    <a:pt x="70" y="236"/>
                    <a:pt x="61" y="282"/>
                    <a:pt x="51" y="335"/>
                  </a:cubicBezTo>
                  <a:cubicBezTo>
                    <a:pt x="30" y="444"/>
                    <a:pt x="0" y="594"/>
                    <a:pt x="19" y="767"/>
                  </a:cubicBezTo>
                  <a:cubicBezTo>
                    <a:pt x="34" y="906"/>
                    <a:pt x="74" y="995"/>
                    <a:pt x="104" y="1045"/>
                  </a:cubicBezTo>
                  <a:cubicBezTo>
                    <a:pt x="137" y="1098"/>
                    <a:pt x="176" y="1133"/>
                    <a:pt x="209" y="1140"/>
                  </a:cubicBezTo>
                  <a:cubicBezTo>
                    <a:pt x="206" y="1130"/>
                    <a:pt x="204" y="1118"/>
                    <a:pt x="201" y="1106"/>
                  </a:cubicBezTo>
                  <a:close/>
                  <a:moveTo>
                    <a:pt x="247" y="864"/>
                  </a:moveTo>
                  <a:cubicBezTo>
                    <a:pt x="239" y="866"/>
                    <a:pt x="230" y="866"/>
                    <a:pt x="222" y="865"/>
                  </a:cubicBezTo>
                  <a:cubicBezTo>
                    <a:pt x="219" y="865"/>
                    <a:pt x="215" y="865"/>
                    <a:pt x="212" y="865"/>
                  </a:cubicBezTo>
                  <a:cubicBezTo>
                    <a:pt x="207" y="865"/>
                    <a:pt x="201" y="864"/>
                    <a:pt x="196" y="864"/>
                  </a:cubicBezTo>
                  <a:cubicBezTo>
                    <a:pt x="193" y="864"/>
                    <a:pt x="189" y="864"/>
                    <a:pt x="186" y="865"/>
                  </a:cubicBezTo>
                  <a:cubicBezTo>
                    <a:pt x="186" y="852"/>
                    <a:pt x="186" y="839"/>
                    <a:pt x="186" y="826"/>
                  </a:cubicBezTo>
                  <a:cubicBezTo>
                    <a:pt x="186" y="824"/>
                    <a:pt x="186" y="822"/>
                    <a:pt x="186" y="820"/>
                  </a:cubicBezTo>
                  <a:cubicBezTo>
                    <a:pt x="186" y="820"/>
                    <a:pt x="186" y="820"/>
                    <a:pt x="186" y="820"/>
                  </a:cubicBezTo>
                  <a:cubicBezTo>
                    <a:pt x="188" y="819"/>
                    <a:pt x="191" y="818"/>
                    <a:pt x="193" y="817"/>
                  </a:cubicBezTo>
                  <a:cubicBezTo>
                    <a:pt x="201" y="816"/>
                    <a:pt x="209" y="816"/>
                    <a:pt x="216" y="817"/>
                  </a:cubicBezTo>
                  <a:cubicBezTo>
                    <a:pt x="219" y="817"/>
                    <a:pt x="222" y="817"/>
                    <a:pt x="225" y="818"/>
                  </a:cubicBezTo>
                  <a:cubicBezTo>
                    <a:pt x="233" y="819"/>
                    <a:pt x="240" y="820"/>
                    <a:pt x="247" y="821"/>
                  </a:cubicBezTo>
                  <a:cubicBezTo>
                    <a:pt x="247" y="835"/>
                    <a:pt x="247" y="849"/>
                    <a:pt x="247" y="864"/>
                  </a:cubicBezTo>
                  <a:close/>
                  <a:moveTo>
                    <a:pt x="222" y="898"/>
                  </a:moveTo>
                  <a:cubicBezTo>
                    <a:pt x="218" y="898"/>
                    <a:pt x="214" y="898"/>
                    <a:pt x="210" y="898"/>
                  </a:cubicBezTo>
                  <a:cubicBezTo>
                    <a:pt x="206" y="898"/>
                    <a:pt x="202" y="898"/>
                    <a:pt x="199" y="898"/>
                  </a:cubicBezTo>
                  <a:cubicBezTo>
                    <a:pt x="195" y="898"/>
                    <a:pt x="191" y="899"/>
                    <a:pt x="188" y="899"/>
                  </a:cubicBezTo>
                  <a:cubicBezTo>
                    <a:pt x="187" y="889"/>
                    <a:pt x="187" y="879"/>
                    <a:pt x="186" y="869"/>
                  </a:cubicBezTo>
                  <a:cubicBezTo>
                    <a:pt x="190" y="869"/>
                    <a:pt x="193" y="869"/>
                    <a:pt x="196" y="869"/>
                  </a:cubicBezTo>
                  <a:cubicBezTo>
                    <a:pt x="201" y="869"/>
                    <a:pt x="207" y="869"/>
                    <a:pt x="212" y="869"/>
                  </a:cubicBezTo>
                  <a:cubicBezTo>
                    <a:pt x="215" y="869"/>
                    <a:pt x="218" y="870"/>
                    <a:pt x="222" y="870"/>
                  </a:cubicBezTo>
                  <a:cubicBezTo>
                    <a:pt x="230" y="870"/>
                    <a:pt x="239" y="870"/>
                    <a:pt x="247" y="869"/>
                  </a:cubicBezTo>
                  <a:cubicBezTo>
                    <a:pt x="248" y="880"/>
                    <a:pt x="248" y="891"/>
                    <a:pt x="249" y="902"/>
                  </a:cubicBezTo>
                  <a:cubicBezTo>
                    <a:pt x="240" y="900"/>
                    <a:pt x="231" y="899"/>
                    <a:pt x="222" y="898"/>
                  </a:cubicBezTo>
                  <a:close/>
                  <a:moveTo>
                    <a:pt x="807" y="886"/>
                  </a:moveTo>
                  <a:cubicBezTo>
                    <a:pt x="803" y="886"/>
                    <a:pt x="800" y="886"/>
                    <a:pt x="797" y="886"/>
                  </a:cubicBezTo>
                  <a:cubicBezTo>
                    <a:pt x="792" y="886"/>
                    <a:pt x="788" y="886"/>
                    <a:pt x="784" y="886"/>
                  </a:cubicBezTo>
                  <a:cubicBezTo>
                    <a:pt x="780" y="886"/>
                    <a:pt x="776" y="886"/>
                    <a:pt x="773" y="887"/>
                  </a:cubicBezTo>
                  <a:cubicBezTo>
                    <a:pt x="764" y="887"/>
                    <a:pt x="755" y="888"/>
                    <a:pt x="746" y="890"/>
                  </a:cubicBezTo>
                  <a:cubicBezTo>
                    <a:pt x="747" y="878"/>
                    <a:pt x="747" y="866"/>
                    <a:pt x="748" y="855"/>
                  </a:cubicBezTo>
                  <a:cubicBezTo>
                    <a:pt x="756" y="853"/>
                    <a:pt x="764" y="852"/>
                    <a:pt x="772" y="852"/>
                  </a:cubicBezTo>
                  <a:cubicBezTo>
                    <a:pt x="775" y="851"/>
                    <a:pt x="778" y="851"/>
                    <a:pt x="781" y="851"/>
                  </a:cubicBezTo>
                  <a:cubicBezTo>
                    <a:pt x="787" y="851"/>
                    <a:pt x="793" y="851"/>
                    <a:pt x="799" y="852"/>
                  </a:cubicBezTo>
                  <a:cubicBezTo>
                    <a:pt x="802" y="852"/>
                    <a:pt x="805" y="852"/>
                    <a:pt x="808" y="853"/>
                  </a:cubicBezTo>
                  <a:cubicBezTo>
                    <a:pt x="807" y="864"/>
                    <a:pt x="807" y="875"/>
                    <a:pt x="807" y="886"/>
                  </a:cubicBezTo>
                  <a:close/>
                  <a:moveTo>
                    <a:pt x="792" y="934"/>
                  </a:moveTo>
                  <a:cubicBezTo>
                    <a:pt x="790" y="934"/>
                    <a:pt x="787" y="933"/>
                    <a:pt x="784" y="933"/>
                  </a:cubicBezTo>
                  <a:cubicBezTo>
                    <a:pt x="780" y="932"/>
                    <a:pt x="776" y="932"/>
                    <a:pt x="772" y="932"/>
                  </a:cubicBezTo>
                  <a:cubicBezTo>
                    <a:pt x="763" y="931"/>
                    <a:pt x="753" y="931"/>
                    <a:pt x="744" y="931"/>
                  </a:cubicBezTo>
                  <a:cubicBezTo>
                    <a:pt x="745" y="919"/>
                    <a:pt x="745" y="907"/>
                    <a:pt x="746" y="894"/>
                  </a:cubicBezTo>
                  <a:cubicBezTo>
                    <a:pt x="755" y="893"/>
                    <a:pt x="764" y="892"/>
                    <a:pt x="773" y="891"/>
                  </a:cubicBezTo>
                  <a:cubicBezTo>
                    <a:pt x="776" y="891"/>
                    <a:pt x="780" y="891"/>
                    <a:pt x="784" y="890"/>
                  </a:cubicBezTo>
                  <a:cubicBezTo>
                    <a:pt x="788" y="890"/>
                    <a:pt x="792" y="890"/>
                    <a:pt x="796" y="890"/>
                  </a:cubicBezTo>
                  <a:cubicBezTo>
                    <a:pt x="800" y="890"/>
                    <a:pt x="803" y="891"/>
                    <a:pt x="807" y="891"/>
                  </a:cubicBezTo>
                  <a:cubicBezTo>
                    <a:pt x="807" y="894"/>
                    <a:pt x="806" y="897"/>
                    <a:pt x="806" y="899"/>
                  </a:cubicBezTo>
                  <a:cubicBezTo>
                    <a:pt x="806" y="912"/>
                    <a:pt x="805" y="924"/>
                    <a:pt x="803" y="937"/>
                  </a:cubicBezTo>
                  <a:cubicBezTo>
                    <a:pt x="800" y="936"/>
                    <a:pt x="796" y="935"/>
                    <a:pt x="792" y="934"/>
                  </a:cubicBezTo>
                  <a:close/>
                  <a:moveTo>
                    <a:pt x="855" y="930"/>
                  </a:moveTo>
                  <a:cubicBezTo>
                    <a:pt x="845" y="930"/>
                    <a:pt x="834" y="932"/>
                    <a:pt x="825" y="933"/>
                  </a:cubicBezTo>
                  <a:cubicBezTo>
                    <a:pt x="822" y="934"/>
                    <a:pt x="819" y="935"/>
                    <a:pt x="816" y="935"/>
                  </a:cubicBezTo>
                  <a:cubicBezTo>
                    <a:pt x="819" y="920"/>
                    <a:pt x="821" y="904"/>
                    <a:pt x="823" y="888"/>
                  </a:cubicBezTo>
                  <a:cubicBezTo>
                    <a:pt x="823" y="888"/>
                    <a:pt x="823" y="888"/>
                    <a:pt x="823" y="888"/>
                  </a:cubicBezTo>
                  <a:cubicBezTo>
                    <a:pt x="826" y="887"/>
                    <a:pt x="828" y="886"/>
                    <a:pt x="830" y="885"/>
                  </a:cubicBezTo>
                  <a:cubicBezTo>
                    <a:pt x="833" y="885"/>
                    <a:pt x="836" y="884"/>
                    <a:pt x="839" y="883"/>
                  </a:cubicBezTo>
                  <a:cubicBezTo>
                    <a:pt x="848" y="881"/>
                    <a:pt x="857" y="881"/>
                    <a:pt x="866" y="881"/>
                  </a:cubicBezTo>
                  <a:cubicBezTo>
                    <a:pt x="871" y="880"/>
                    <a:pt x="876" y="880"/>
                    <a:pt x="881" y="881"/>
                  </a:cubicBezTo>
                  <a:cubicBezTo>
                    <a:pt x="896" y="881"/>
                    <a:pt x="911" y="882"/>
                    <a:pt x="925" y="883"/>
                  </a:cubicBezTo>
                  <a:cubicBezTo>
                    <a:pt x="920" y="902"/>
                    <a:pt x="915" y="919"/>
                    <a:pt x="909" y="935"/>
                  </a:cubicBezTo>
                  <a:cubicBezTo>
                    <a:pt x="892" y="931"/>
                    <a:pt x="874" y="929"/>
                    <a:pt x="855" y="930"/>
                  </a:cubicBezTo>
                  <a:close/>
                  <a:moveTo>
                    <a:pt x="824" y="879"/>
                  </a:moveTo>
                  <a:cubicBezTo>
                    <a:pt x="825" y="870"/>
                    <a:pt x="825" y="861"/>
                    <a:pt x="826" y="851"/>
                  </a:cubicBezTo>
                  <a:cubicBezTo>
                    <a:pt x="826" y="851"/>
                    <a:pt x="826" y="851"/>
                    <a:pt x="826" y="851"/>
                  </a:cubicBezTo>
                  <a:cubicBezTo>
                    <a:pt x="828" y="850"/>
                    <a:pt x="831" y="850"/>
                    <a:pt x="834" y="849"/>
                  </a:cubicBezTo>
                  <a:cubicBezTo>
                    <a:pt x="838" y="849"/>
                    <a:pt x="843" y="848"/>
                    <a:pt x="848" y="847"/>
                  </a:cubicBezTo>
                  <a:cubicBezTo>
                    <a:pt x="859" y="846"/>
                    <a:pt x="871" y="847"/>
                    <a:pt x="882" y="847"/>
                  </a:cubicBezTo>
                  <a:cubicBezTo>
                    <a:pt x="899" y="848"/>
                    <a:pt x="916" y="850"/>
                    <a:pt x="933" y="851"/>
                  </a:cubicBezTo>
                  <a:cubicBezTo>
                    <a:pt x="931" y="861"/>
                    <a:pt x="929" y="870"/>
                    <a:pt x="926" y="879"/>
                  </a:cubicBezTo>
                  <a:cubicBezTo>
                    <a:pt x="909" y="877"/>
                    <a:pt x="891" y="875"/>
                    <a:pt x="873" y="875"/>
                  </a:cubicBezTo>
                  <a:cubicBezTo>
                    <a:pt x="862" y="875"/>
                    <a:pt x="851" y="876"/>
                    <a:pt x="841" y="878"/>
                  </a:cubicBezTo>
                  <a:cubicBezTo>
                    <a:pt x="837" y="879"/>
                    <a:pt x="834" y="880"/>
                    <a:pt x="831" y="881"/>
                  </a:cubicBezTo>
                  <a:cubicBezTo>
                    <a:pt x="828" y="881"/>
                    <a:pt x="826" y="882"/>
                    <a:pt x="823" y="883"/>
                  </a:cubicBezTo>
                  <a:cubicBezTo>
                    <a:pt x="823" y="882"/>
                    <a:pt x="824" y="881"/>
                    <a:pt x="824" y="879"/>
                  </a:cubicBezTo>
                  <a:close/>
                  <a:moveTo>
                    <a:pt x="836" y="811"/>
                  </a:moveTo>
                  <a:cubicBezTo>
                    <a:pt x="843" y="808"/>
                    <a:pt x="850" y="806"/>
                    <a:pt x="857" y="805"/>
                  </a:cubicBezTo>
                  <a:cubicBezTo>
                    <a:pt x="869" y="803"/>
                    <a:pt x="882" y="803"/>
                    <a:pt x="894" y="803"/>
                  </a:cubicBezTo>
                  <a:cubicBezTo>
                    <a:pt x="910" y="804"/>
                    <a:pt x="926" y="806"/>
                    <a:pt x="941" y="807"/>
                  </a:cubicBezTo>
                  <a:cubicBezTo>
                    <a:pt x="939" y="821"/>
                    <a:pt x="936" y="834"/>
                    <a:pt x="934" y="847"/>
                  </a:cubicBezTo>
                  <a:cubicBezTo>
                    <a:pt x="917" y="846"/>
                    <a:pt x="900" y="844"/>
                    <a:pt x="883" y="843"/>
                  </a:cubicBezTo>
                  <a:cubicBezTo>
                    <a:pt x="872" y="842"/>
                    <a:pt x="860" y="842"/>
                    <a:pt x="849" y="843"/>
                  </a:cubicBezTo>
                  <a:cubicBezTo>
                    <a:pt x="844" y="843"/>
                    <a:pt x="839" y="844"/>
                    <a:pt x="834" y="845"/>
                  </a:cubicBezTo>
                  <a:cubicBezTo>
                    <a:pt x="831" y="845"/>
                    <a:pt x="829" y="846"/>
                    <a:pt x="826" y="847"/>
                  </a:cubicBezTo>
                  <a:cubicBezTo>
                    <a:pt x="826" y="836"/>
                    <a:pt x="827" y="826"/>
                    <a:pt x="827" y="815"/>
                  </a:cubicBezTo>
                  <a:cubicBezTo>
                    <a:pt x="830" y="813"/>
                    <a:pt x="833" y="812"/>
                    <a:pt x="836" y="811"/>
                  </a:cubicBezTo>
                  <a:close/>
                  <a:moveTo>
                    <a:pt x="805" y="639"/>
                  </a:moveTo>
                  <a:cubicBezTo>
                    <a:pt x="822" y="695"/>
                    <a:pt x="824" y="754"/>
                    <a:pt x="823" y="813"/>
                  </a:cubicBezTo>
                  <a:cubicBezTo>
                    <a:pt x="823" y="813"/>
                    <a:pt x="823" y="814"/>
                    <a:pt x="823" y="814"/>
                  </a:cubicBezTo>
                  <a:cubicBezTo>
                    <a:pt x="822" y="824"/>
                    <a:pt x="822" y="835"/>
                    <a:pt x="822" y="845"/>
                  </a:cubicBezTo>
                  <a:cubicBezTo>
                    <a:pt x="820" y="875"/>
                    <a:pt x="817" y="904"/>
                    <a:pt x="812" y="933"/>
                  </a:cubicBezTo>
                  <a:cubicBezTo>
                    <a:pt x="817" y="892"/>
                    <a:pt x="819" y="850"/>
                    <a:pt x="818" y="809"/>
                  </a:cubicBezTo>
                  <a:cubicBezTo>
                    <a:pt x="817" y="744"/>
                    <a:pt x="810" y="679"/>
                    <a:pt x="797" y="615"/>
                  </a:cubicBezTo>
                  <a:cubicBezTo>
                    <a:pt x="800" y="623"/>
                    <a:pt x="803" y="631"/>
                    <a:pt x="805" y="639"/>
                  </a:cubicBezTo>
                  <a:close/>
                  <a:moveTo>
                    <a:pt x="706" y="374"/>
                  </a:moveTo>
                  <a:cubicBezTo>
                    <a:pt x="725" y="408"/>
                    <a:pt x="741" y="443"/>
                    <a:pt x="754" y="479"/>
                  </a:cubicBezTo>
                  <a:cubicBezTo>
                    <a:pt x="763" y="503"/>
                    <a:pt x="771" y="527"/>
                    <a:pt x="778" y="552"/>
                  </a:cubicBezTo>
                  <a:cubicBezTo>
                    <a:pt x="769" y="532"/>
                    <a:pt x="760" y="511"/>
                    <a:pt x="752" y="491"/>
                  </a:cubicBezTo>
                  <a:cubicBezTo>
                    <a:pt x="750" y="485"/>
                    <a:pt x="747" y="478"/>
                    <a:pt x="745" y="472"/>
                  </a:cubicBezTo>
                  <a:cubicBezTo>
                    <a:pt x="743" y="466"/>
                    <a:pt x="741" y="461"/>
                    <a:pt x="738" y="455"/>
                  </a:cubicBezTo>
                  <a:cubicBezTo>
                    <a:pt x="737" y="450"/>
                    <a:pt x="735" y="445"/>
                    <a:pt x="733" y="441"/>
                  </a:cubicBezTo>
                  <a:cubicBezTo>
                    <a:pt x="724" y="418"/>
                    <a:pt x="716" y="396"/>
                    <a:pt x="706" y="374"/>
                  </a:cubicBezTo>
                  <a:close/>
                  <a:moveTo>
                    <a:pt x="795" y="645"/>
                  </a:moveTo>
                  <a:cubicBezTo>
                    <a:pt x="788" y="608"/>
                    <a:pt x="778" y="572"/>
                    <a:pt x="766" y="536"/>
                  </a:cubicBezTo>
                  <a:cubicBezTo>
                    <a:pt x="773" y="552"/>
                    <a:pt x="780" y="568"/>
                    <a:pt x="786" y="583"/>
                  </a:cubicBezTo>
                  <a:cubicBezTo>
                    <a:pt x="810" y="684"/>
                    <a:pt x="819" y="789"/>
                    <a:pt x="812" y="893"/>
                  </a:cubicBezTo>
                  <a:cubicBezTo>
                    <a:pt x="811" y="905"/>
                    <a:pt x="810" y="918"/>
                    <a:pt x="808" y="930"/>
                  </a:cubicBezTo>
                  <a:cubicBezTo>
                    <a:pt x="811" y="903"/>
                    <a:pt x="812" y="876"/>
                    <a:pt x="812" y="849"/>
                  </a:cubicBezTo>
                  <a:cubicBezTo>
                    <a:pt x="812" y="780"/>
                    <a:pt x="809" y="712"/>
                    <a:pt x="795" y="645"/>
                  </a:cubicBezTo>
                  <a:close/>
                  <a:moveTo>
                    <a:pt x="769" y="813"/>
                  </a:moveTo>
                  <a:cubicBezTo>
                    <a:pt x="772" y="813"/>
                    <a:pt x="775" y="812"/>
                    <a:pt x="778" y="812"/>
                  </a:cubicBezTo>
                  <a:cubicBezTo>
                    <a:pt x="785" y="813"/>
                    <a:pt x="793" y="813"/>
                    <a:pt x="801" y="814"/>
                  </a:cubicBezTo>
                  <a:cubicBezTo>
                    <a:pt x="803" y="815"/>
                    <a:pt x="805" y="815"/>
                    <a:pt x="808" y="816"/>
                  </a:cubicBezTo>
                  <a:cubicBezTo>
                    <a:pt x="808" y="816"/>
                    <a:pt x="808" y="816"/>
                    <a:pt x="808" y="816"/>
                  </a:cubicBezTo>
                  <a:cubicBezTo>
                    <a:pt x="808" y="827"/>
                    <a:pt x="808" y="837"/>
                    <a:pt x="808" y="848"/>
                  </a:cubicBezTo>
                  <a:cubicBezTo>
                    <a:pt x="805" y="848"/>
                    <a:pt x="802" y="848"/>
                    <a:pt x="800" y="847"/>
                  </a:cubicBezTo>
                  <a:cubicBezTo>
                    <a:pt x="793" y="847"/>
                    <a:pt x="787" y="847"/>
                    <a:pt x="781" y="847"/>
                  </a:cubicBezTo>
                  <a:cubicBezTo>
                    <a:pt x="778" y="847"/>
                    <a:pt x="775" y="847"/>
                    <a:pt x="771" y="847"/>
                  </a:cubicBezTo>
                  <a:cubicBezTo>
                    <a:pt x="764" y="848"/>
                    <a:pt x="756" y="849"/>
                    <a:pt x="748" y="850"/>
                  </a:cubicBezTo>
                  <a:cubicBezTo>
                    <a:pt x="748" y="838"/>
                    <a:pt x="748" y="826"/>
                    <a:pt x="747" y="815"/>
                  </a:cubicBezTo>
                  <a:cubicBezTo>
                    <a:pt x="754" y="814"/>
                    <a:pt x="762" y="813"/>
                    <a:pt x="769" y="813"/>
                  </a:cubicBezTo>
                  <a:close/>
                  <a:moveTo>
                    <a:pt x="186" y="788"/>
                  </a:moveTo>
                  <a:cubicBezTo>
                    <a:pt x="188" y="787"/>
                    <a:pt x="190" y="787"/>
                    <a:pt x="193" y="787"/>
                  </a:cubicBezTo>
                  <a:cubicBezTo>
                    <a:pt x="201" y="786"/>
                    <a:pt x="211" y="789"/>
                    <a:pt x="220" y="790"/>
                  </a:cubicBezTo>
                  <a:cubicBezTo>
                    <a:pt x="221" y="790"/>
                    <a:pt x="221" y="790"/>
                    <a:pt x="222" y="790"/>
                  </a:cubicBezTo>
                  <a:cubicBezTo>
                    <a:pt x="224" y="791"/>
                    <a:pt x="226" y="791"/>
                    <a:pt x="228" y="791"/>
                  </a:cubicBezTo>
                  <a:cubicBezTo>
                    <a:pt x="235" y="792"/>
                    <a:pt x="242" y="792"/>
                    <a:pt x="249" y="793"/>
                  </a:cubicBezTo>
                  <a:cubicBezTo>
                    <a:pt x="248" y="800"/>
                    <a:pt x="247" y="808"/>
                    <a:pt x="247" y="817"/>
                  </a:cubicBezTo>
                  <a:cubicBezTo>
                    <a:pt x="240" y="816"/>
                    <a:pt x="233" y="814"/>
                    <a:pt x="226" y="813"/>
                  </a:cubicBezTo>
                  <a:cubicBezTo>
                    <a:pt x="223" y="813"/>
                    <a:pt x="220" y="813"/>
                    <a:pt x="217" y="812"/>
                  </a:cubicBezTo>
                  <a:cubicBezTo>
                    <a:pt x="209" y="811"/>
                    <a:pt x="201" y="811"/>
                    <a:pt x="193" y="813"/>
                  </a:cubicBezTo>
                  <a:cubicBezTo>
                    <a:pt x="191" y="813"/>
                    <a:pt x="188" y="814"/>
                    <a:pt x="186" y="815"/>
                  </a:cubicBezTo>
                  <a:cubicBezTo>
                    <a:pt x="186" y="806"/>
                    <a:pt x="186" y="797"/>
                    <a:pt x="186" y="788"/>
                  </a:cubicBezTo>
                  <a:cubicBezTo>
                    <a:pt x="186" y="788"/>
                    <a:pt x="186" y="788"/>
                    <a:pt x="186" y="788"/>
                  </a:cubicBezTo>
                  <a:close/>
                  <a:moveTo>
                    <a:pt x="169" y="867"/>
                  </a:moveTo>
                  <a:cubicBezTo>
                    <a:pt x="168" y="867"/>
                    <a:pt x="168" y="867"/>
                    <a:pt x="168" y="867"/>
                  </a:cubicBezTo>
                  <a:cubicBezTo>
                    <a:pt x="166" y="867"/>
                    <a:pt x="164" y="868"/>
                    <a:pt x="162" y="868"/>
                  </a:cubicBezTo>
                  <a:cubicBezTo>
                    <a:pt x="159" y="869"/>
                    <a:pt x="155" y="870"/>
                    <a:pt x="152" y="871"/>
                  </a:cubicBezTo>
                  <a:cubicBezTo>
                    <a:pt x="142" y="873"/>
                    <a:pt x="132" y="877"/>
                    <a:pt x="123" y="881"/>
                  </a:cubicBezTo>
                  <a:cubicBezTo>
                    <a:pt x="107" y="888"/>
                    <a:pt x="91" y="896"/>
                    <a:pt x="74" y="901"/>
                  </a:cubicBezTo>
                  <a:cubicBezTo>
                    <a:pt x="70" y="887"/>
                    <a:pt x="66" y="871"/>
                    <a:pt x="62" y="855"/>
                  </a:cubicBezTo>
                  <a:cubicBezTo>
                    <a:pt x="78" y="850"/>
                    <a:pt x="94" y="843"/>
                    <a:pt x="110" y="837"/>
                  </a:cubicBezTo>
                  <a:cubicBezTo>
                    <a:pt x="120" y="833"/>
                    <a:pt x="131" y="829"/>
                    <a:pt x="141" y="826"/>
                  </a:cubicBezTo>
                  <a:cubicBezTo>
                    <a:pt x="147" y="824"/>
                    <a:pt x="153" y="823"/>
                    <a:pt x="159" y="823"/>
                  </a:cubicBezTo>
                  <a:cubicBezTo>
                    <a:pt x="161" y="822"/>
                    <a:pt x="163" y="822"/>
                    <a:pt x="165" y="822"/>
                  </a:cubicBezTo>
                  <a:cubicBezTo>
                    <a:pt x="166" y="837"/>
                    <a:pt x="167" y="852"/>
                    <a:pt x="169" y="867"/>
                  </a:cubicBezTo>
                  <a:close/>
                  <a:moveTo>
                    <a:pt x="166" y="906"/>
                  </a:moveTo>
                  <a:cubicBezTo>
                    <a:pt x="165" y="907"/>
                    <a:pt x="163" y="908"/>
                    <a:pt x="162" y="908"/>
                  </a:cubicBezTo>
                  <a:cubicBezTo>
                    <a:pt x="153" y="913"/>
                    <a:pt x="145" y="917"/>
                    <a:pt x="136" y="922"/>
                  </a:cubicBezTo>
                  <a:cubicBezTo>
                    <a:pt x="121" y="931"/>
                    <a:pt x="106" y="941"/>
                    <a:pt x="90" y="949"/>
                  </a:cubicBezTo>
                  <a:cubicBezTo>
                    <a:pt x="85" y="935"/>
                    <a:pt x="80" y="921"/>
                    <a:pt x="75" y="906"/>
                  </a:cubicBezTo>
                  <a:cubicBezTo>
                    <a:pt x="92" y="900"/>
                    <a:pt x="108" y="893"/>
                    <a:pt x="124" y="886"/>
                  </a:cubicBezTo>
                  <a:cubicBezTo>
                    <a:pt x="134" y="882"/>
                    <a:pt x="143" y="878"/>
                    <a:pt x="153" y="875"/>
                  </a:cubicBezTo>
                  <a:cubicBezTo>
                    <a:pt x="156" y="874"/>
                    <a:pt x="159" y="873"/>
                    <a:pt x="163" y="872"/>
                  </a:cubicBezTo>
                  <a:cubicBezTo>
                    <a:pt x="165" y="872"/>
                    <a:pt x="167" y="872"/>
                    <a:pt x="169" y="871"/>
                  </a:cubicBezTo>
                  <a:cubicBezTo>
                    <a:pt x="169" y="871"/>
                    <a:pt x="169" y="871"/>
                    <a:pt x="169" y="871"/>
                  </a:cubicBezTo>
                  <a:cubicBezTo>
                    <a:pt x="170" y="882"/>
                    <a:pt x="171" y="893"/>
                    <a:pt x="173" y="903"/>
                  </a:cubicBezTo>
                  <a:cubicBezTo>
                    <a:pt x="171" y="904"/>
                    <a:pt x="168" y="905"/>
                    <a:pt x="166" y="906"/>
                  </a:cubicBezTo>
                  <a:close/>
                  <a:moveTo>
                    <a:pt x="98" y="793"/>
                  </a:moveTo>
                  <a:cubicBezTo>
                    <a:pt x="110" y="790"/>
                    <a:pt x="122" y="789"/>
                    <a:pt x="134" y="787"/>
                  </a:cubicBezTo>
                  <a:cubicBezTo>
                    <a:pt x="142" y="787"/>
                    <a:pt x="150" y="786"/>
                    <a:pt x="158" y="786"/>
                  </a:cubicBezTo>
                  <a:cubicBezTo>
                    <a:pt x="160" y="786"/>
                    <a:pt x="162" y="786"/>
                    <a:pt x="164" y="786"/>
                  </a:cubicBezTo>
                  <a:cubicBezTo>
                    <a:pt x="164" y="796"/>
                    <a:pt x="164" y="807"/>
                    <a:pt x="165" y="818"/>
                  </a:cubicBezTo>
                  <a:cubicBezTo>
                    <a:pt x="163" y="818"/>
                    <a:pt x="161" y="818"/>
                    <a:pt x="159" y="818"/>
                  </a:cubicBezTo>
                  <a:cubicBezTo>
                    <a:pt x="153" y="819"/>
                    <a:pt x="146" y="820"/>
                    <a:pt x="141" y="822"/>
                  </a:cubicBezTo>
                  <a:cubicBezTo>
                    <a:pt x="130" y="825"/>
                    <a:pt x="119" y="829"/>
                    <a:pt x="108" y="833"/>
                  </a:cubicBezTo>
                  <a:cubicBezTo>
                    <a:pt x="93" y="839"/>
                    <a:pt x="77" y="846"/>
                    <a:pt x="61" y="850"/>
                  </a:cubicBezTo>
                  <a:cubicBezTo>
                    <a:pt x="58" y="835"/>
                    <a:pt x="55" y="819"/>
                    <a:pt x="53" y="802"/>
                  </a:cubicBezTo>
                  <a:cubicBezTo>
                    <a:pt x="68" y="799"/>
                    <a:pt x="82" y="795"/>
                    <a:pt x="98" y="793"/>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6">
              <a:extLst>
                <a:ext uri="{FF2B5EF4-FFF2-40B4-BE49-F238E27FC236}">
                  <a16:creationId xmlns:a16="http://schemas.microsoft.com/office/drawing/2014/main" id="{9FC0FCD0-2641-4C9A-A920-FEE328BE1815}"/>
                </a:ext>
              </a:extLst>
            </p:cNvPr>
            <p:cNvSpPr>
              <a:spLocks/>
            </p:cNvSpPr>
            <p:nvPr/>
          </p:nvSpPr>
          <p:spPr bwMode="auto">
            <a:xfrm>
              <a:off x="3859213" y="4735513"/>
              <a:ext cx="3917950" cy="1785938"/>
            </a:xfrm>
            <a:custGeom>
              <a:avLst/>
              <a:gdLst>
                <a:gd name="T0" fmla="*/ 1108 w 1625"/>
                <a:gd name="T1" fmla="*/ 498 h 740"/>
                <a:gd name="T2" fmla="*/ 1139 w 1625"/>
                <a:gd name="T3" fmla="*/ 330 h 740"/>
                <a:gd name="T4" fmla="*/ 1122 w 1625"/>
                <a:gd name="T5" fmla="*/ 370 h 740"/>
                <a:gd name="T6" fmla="*/ 1112 w 1625"/>
                <a:gd name="T7" fmla="*/ 408 h 740"/>
                <a:gd name="T8" fmla="*/ 1078 w 1625"/>
                <a:gd name="T9" fmla="*/ 570 h 740"/>
                <a:gd name="T10" fmla="*/ 1070 w 1625"/>
                <a:gd name="T11" fmla="*/ 631 h 740"/>
                <a:gd name="T12" fmla="*/ 1074 w 1625"/>
                <a:gd name="T13" fmla="*/ 559 h 740"/>
                <a:gd name="T14" fmla="*/ 1054 w 1625"/>
                <a:gd name="T15" fmla="*/ 619 h 740"/>
                <a:gd name="T16" fmla="*/ 1085 w 1625"/>
                <a:gd name="T17" fmla="*/ 485 h 740"/>
                <a:gd name="T18" fmla="*/ 1042 w 1625"/>
                <a:gd name="T19" fmla="*/ 586 h 740"/>
                <a:gd name="T20" fmla="*/ 1016 w 1625"/>
                <a:gd name="T21" fmla="*/ 627 h 740"/>
                <a:gd name="T22" fmla="*/ 1054 w 1625"/>
                <a:gd name="T23" fmla="*/ 551 h 740"/>
                <a:gd name="T24" fmla="*/ 1118 w 1625"/>
                <a:gd name="T25" fmla="*/ 333 h 740"/>
                <a:gd name="T26" fmla="*/ 1102 w 1625"/>
                <a:gd name="T27" fmla="*/ 367 h 740"/>
                <a:gd name="T28" fmla="*/ 1080 w 1625"/>
                <a:gd name="T29" fmla="*/ 477 h 740"/>
                <a:gd name="T30" fmla="*/ 1062 w 1625"/>
                <a:gd name="T31" fmla="*/ 528 h 740"/>
                <a:gd name="T32" fmla="*/ 812 w 1625"/>
                <a:gd name="T33" fmla="*/ 592 h 740"/>
                <a:gd name="T34" fmla="*/ 562 w 1625"/>
                <a:gd name="T35" fmla="*/ 528 h 740"/>
                <a:gd name="T36" fmla="*/ 544 w 1625"/>
                <a:gd name="T37" fmla="*/ 477 h 740"/>
                <a:gd name="T38" fmla="*/ 522 w 1625"/>
                <a:gd name="T39" fmla="*/ 367 h 740"/>
                <a:gd name="T40" fmla="*/ 503 w 1625"/>
                <a:gd name="T41" fmla="*/ 296 h 740"/>
                <a:gd name="T42" fmla="*/ 523 w 1625"/>
                <a:gd name="T43" fmla="*/ 435 h 740"/>
                <a:gd name="T44" fmla="*/ 557 w 1625"/>
                <a:gd name="T45" fmla="*/ 537 h 740"/>
                <a:gd name="T46" fmla="*/ 604 w 1625"/>
                <a:gd name="T47" fmla="*/ 627 h 740"/>
                <a:gd name="T48" fmla="*/ 576 w 1625"/>
                <a:gd name="T49" fmla="*/ 587 h 740"/>
                <a:gd name="T50" fmla="*/ 549 w 1625"/>
                <a:gd name="T51" fmla="*/ 528 h 740"/>
                <a:gd name="T52" fmla="*/ 563 w 1625"/>
                <a:gd name="T53" fmla="*/ 634 h 740"/>
                <a:gd name="T54" fmla="*/ 523 w 1625"/>
                <a:gd name="T55" fmla="*/ 454 h 740"/>
                <a:gd name="T56" fmla="*/ 500 w 1625"/>
                <a:gd name="T57" fmla="*/ 332 h 740"/>
                <a:gd name="T58" fmla="*/ 509 w 1625"/>
                <a:gd name="T59" fmla="*/ 0 h 740"/>
                <a:gd name="T60" fmla="*/ 515 w 1625"/>
                <a:gd name="T61" fmla="*/ 428 h 740"/>
                <a:gd name="T62" fmla="*/ 554 w 1625"/>
                <a:gd name="T63" fmla="*/ 635 h 740"/>
                <a:gd name="T64" fmla="*/ 535 w 1625"/>
                <a:gd name="T65" fmla="*/ 543 h 740"/>
                <a:gd name="T66" fmla="*/ 488 w 1625"/>
                <a:gd name="T67" fmla="*/ 300 h 740"/>
                <a:gd name="T68" fmla="*/ 485 w 1625"/>
                <a:gd name="T69" fmla="*/ 325 h 740"/>
                <a:gd name="T70" fmla="*/ 516 w 1625"/>
                <a:gd name="T71" fmla="*/ 498 h 740"/>
                <a:gd name="T72" fmla="*/ 544 w 1625"/>
                <a:gd name="T73" fmla="*/ 604 h 740"/>
                <a:gd name="T74" fmla="*/ 812 w 1625"/>
                <a:gd name="T75" fmla="*/ 641 h 740"/>
                <a:gd name="T76" fmla="*/ 1080 w 1625"/>
                <a:gd name="T77" fmla="*/ 604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5" h="740">
                  <a:moveTo>
                    <a:pt x="1100" y="532"/>
                  </a:moveTo>
                  <a:cubicBezTo>
                    <a:pt x="1103" y="522"/>
                    <a:pt x="1106" y="510"/>
                    <a:pt x="1108" y="498"/>
                  </a:cubicBezTo>
                  <a:cubicBezTo>
                    <a:pt x="1114" y="474"/>
                    <a:pt x="1120" y="446"/>
                    <a:pt x="1125" y="415"/>
                  </a:cubicBezTo>
                  <a:cubicBezTo>
                    <a:pt x="1130" y="389"/>
                    <a:pt x="1135" y="360"/>
                    <a:pt x="1139" y="330"/>
                  </a:cubicBezTo>
                  <a:cubicBezTo>
                    <a:pt x="1136" y="331"/>
                    <a:pt x="1133" y="331"/>
                    <a:pt x="1130" y="332"/>
                  </a:cubicBezTo>
                  <a:cubicBezTo>
                    <a:pt x="1128" y="345"/>
                    <a:pt x="1125" y="357"/>
                    <a:pt x="1122" y="370"/>
                  </a:cubicBezTo>
                  <a:cubicBezTo>
                    <a:pt x="1120" y="379"/>
                    <a:pt x="1117" y="387"/>
                    <a:pt x="1115" y="396"/>
                  </a:cubicBezTo>
                  <a:cubicBezTo>
                    <a:pt x="1114" y="400"/>
                    <a:pt x="1113" y="404"/>
                    <a:pt x="1112" y="408"/>
                  </a:cubicBezTo>
                  <a:cubicBezTo>
                    <a:pt x="1102" y="449"/>
                    <a:pt x="1092" y="490"/>
                    <a:pt x="1081" y="531"/>
                  </a:cubicBezTo>
                  <a:cubicBezTo>
                    <a:pt x="1079" y="544"/>
                    <a:pt x="1078" y="557"/>
                    <a:pt x="1078" y="570"/>
                  </a:cubicBezTo>
                  <a:cubicBezTo>
                    <a:pt x="1077" y="590"/>
                    <a:pt x="1075" y="611"/>
                    <a:pt x="1075" y="631"/>
                  </a:cubicBezTo>
                  <a:cubicBezTo>
                    <a:pt x="1075" y="634"/>
                    <a:pt x="1070" y="634"/>
                    <a:pt x="1070" y="631"/>
                  </a:cubicBezTo>
                  <a:cubicBezTo>
                    <a:pt x="1070" y="608"/>
                    <a:pt x="1072" y="585"/>
                    <a:pt x="1073" y="562"/>
                  </a:cubicBezTo>
                  <a:cubicBezTo>
                    <a:pt x="1073" y="561"/>
                    <a:pt x="1074" y="560"/>
                    <a:pt x="1074" y="559"/>
                  </a:cubicBezTo>
                  <a:cubicBezTo>
                    <a:pt x="1068" y="579"/>
                    <a:pt x="1063" y="599"/>
                    <a:pt x="1058" y="620"/>
                  </a:cubicBezTo>
                  <a:cubicBezTo>
                    <a:pt x="1057" y="623"/>
                    <a:pt x="1053" y="621"/>
                    <a:pt x="1054" y="619"/>
                  </a:cubicBezTo>
                  <a:cubicBezTo>
                    <a:pt x="1061" y="588"/>
                    <a:pt x="1069" y="558"/>
                    <a:pt x="1077" y="528"/>
                  </a:cubicBezTo>
                  <a:cubicBezTo>
                    <a:pt x="1079" y="514"/>
                    <a:pt x="1082" y="499"/>
                    <a:pt x="1085" y="485"/>
                  </a:cubicBezTo>
                  <a:cubicBezTo>
                    <a:pt x="1079" y="503"/>
                    <a:pt x="1072" y="520"/>
                    <a:pt x="1065" y="538"/>
                  </a:cubicBezTo>
                  <a:cubicBezTo>
                    <a:pt x="1058" y="554"/>
                    <a:pt x="1050" y="571"/>
                    <a:pt x="1042" y="586"/>
                  </a:cubicBezTo>
                  <a:cubicBezTo>
                    <a:pt x="1035" y="601"/>
                    <a:pt x="1029" y="616"/>
                    <a:pt x="1020" y="629"/>
                  </a:cubicBezTo>
                  <a:cubicBezTo>
                    <a:pt x="1019" y="632"/>
                    <a:pt x="1015" y="629"/>
                    <a:pt x="1016" y="627"/>
                  </a:cubicBezTo>
                  <a:cubicBezTo>
                    <a:pt x="1024" y="615"/>
                    <a:pt x="1030" y="601"/>
                    <a:pt x="1036" y="588"/>
                  </a:cubicBezTo>
                  <a:cubicBezTo>
                    <a:pt x="1043" y="576"/>
                    <a:pt x="1049" y="563"/>
                    <a:pt x="1054" y="551"/>
                  </a:cubicBezTo>
                  <a:cubicBezTo>
                    <a:pt x="1067" y="523"/>
                    <a:pt x="1078" y="495"/>
                    <a:pt x="1087" y="466"/>
                  </a:cubicBezTo>
                  <a:cubicBezTo>
                    <a:pt x="1102" y="423"/>
                    <a:pt x="1113" y="379"/>
                    <a:pt x="1118" y="333"/>
                  </a:cubicBezTo>
                  <a:cubicBezTo>
                    <a:pt x="1114" y="332"/>
                    <a:pt x="1110" y="331"/>
                    <a:pt x="1107" y="331"/>
                  </a:cubicBezTo>
                  <a:cubicBezTo>
                    <a:pt x="1105" y="343"/>
                    <a:pt x="1104" y="355"/>
                    <a:pt x="1102" y="367"/>
                  </a:cubicBezTo>
                  <a:cubicBezTo>
                    <a:pt x="1099" y="387"/>
                    <a:pt x="1096" y="406"/>
                    <a:pt x="1093" y="424"/>
                  </a:cubicBezTo>
                  <a:cubicBezTo>
                    <a:pt x="1089" y="444"/>
                    <a:pt x="1085" y="462"/>
                    <a:pt x="1080" y="477"/>
                  </a:cubicBezTo>
                  <a:cubicBezTo>
                    <a:pt x="1077" y="485"/>
                    <a:pt x="1075" y="493"/>
                    <a:pt x="1072" y="501"/>
                  </a:cubicBezTo>
                  <a:cubicBezTo>
                    <a:pt x="1069" y="510"/>
                    <a:pt x="1065" y="520"/>
                    <a:pt x="1062" y="528"/>
                  </a:cubicBezTo>
                  <a:cubicBezTo>
                    <a:pt x="1048" y="564"/>
                    <a:pt x="1036" y="587"/>
                    <a:pt x="1029" y="600"/>
                  </a:cubicBezTo>
                  <a:cubicBezTo>
                    <a:pt x="960" y="595"/>
                    <a:pt x="887" y="592"/>
                    <a:pt x="812" y="592"/>
                  </a:cubicBezTo>
                  <a:cubicBezTo>
                    <a:pt x="737" y="592"/>
                    <a:pt x="665" y="595"/>
                    <a:pt x="595" y="600"/>
                  </a:cubicBezTo>
                  <a:cubicBezTo>
                    <a:pt x="588" y="587"/>
                    <a:pt x="576" y="564"/>
                    <a:pt x="562" y="528"/>
                  </a:cubicBezTo>
                  <a:cubicBezTo>
                    <a:pt x="559" y="520"/>
                    <a:pt x="556" y="510"/>
                    <a:pt x="552" y="501"/>
                  </a:cubicBezTo>
                  <a:cubicBezTo>
                    <a:pt x="550" y="493"/>
                    <a:pt x="547" y="485"/>
                    <a:pt x="544" y="477"/>
                  </a:cubicBezTo>
                  <a:cubicBezTo>
                    <a:pt x="540" y="462"/>
                    <a:pt x="535" y="444"/>
                    <a:pt x="532" y="424"/>
                  </a:cubicBezTo>
                  <a:cubicBezTo>
                    <a:pt x="528" y="406"/>
                    <a:pt x="525" y="387"/>
                    <a:pt x="522" y="367"/>
                  </a:cubicBezTo>
                  <a:cubicBezTo>
                    <a:pt x="519" y="344"/>
                    <a:pt x="516" y="319"/>
                    <a:pt x="514" y="295"/>
                  </a:cubicBezTo>
                  <a:cubicBezTo>
                    <a:pt x="510" y="295"/>
                    <a:pt x="507" y="295"/>
                    <a:pt x="503" y="296"/>
                  </a:cubicBezTo>
                  <a:cubicBezTo>
                    <a:pt x="504" y="319"/>
                    <a:pt x="506" y="342"/>
                    <a:pt x="509" y="365"/>
                  </a:cubicBezTo>
                  <a:cubicBezTo>
                    <a:pt x="513" y="388"/>
                    <a:pt x="518" y="412"/>
                    <a:pt x="523" y="435"/>
                  </a:cubicBezTo>
                  <a:cubicBezTo>
                    <a:pt x="526" y="445"/>
                    <a:pt x="528" y="454"/>
                    <a:pt x="531" y="464"/>
                  </a:cubicBezTo>
                  <a:cubicBezTo>
                    <a:pt x="538" y="489"/>
                    <a:pt x="547" y="513"/>
                    <a:pt x="557" y="537"/>
                  </a:cubicBezTo>
                  <a:cubicBezTo>
                    <a:pt x="564" y="553"/>
                    <a:pt x="572" y="569"/>
                    <a:pt x="580" y="585"/>
                  </a:cubicBezTo>
                  <a:cubicBezTo>
                    <a:pt x="587" y="600"/>
                    <a:pt x="596" y="613"/>
                    <a:pt x="604" y="627"/>
                  </a:cubicBezTo>
                  <a:cubicBezTo>
                    <a:pt x="605" y="630"/>
                    <a:pt x="601" y="632"/>
                    <a:pt x="600" y="629"/>
                  </a:cubicBezTo>
                  <a:cubicBezTo>
                    <a:pt x="592" y="615"/>
                    <a:pt x="583" y="602"/>
                    <a:pt x="576" y="587"/>
                  </a:cubicBezTo>
                  <a:cubicBezTo>
                    <a:pt x="569" y="573"/>
                    <a:pt x="562" y="558"/>
                    <a:pt x="555" y="543"/>
                  </a:cubicBezTo>
                  <a:cubicBezTo>
                    <a:pt x="553" y="538"/>
                    <a:pt x="551" y="533"/>
                    <a:pt x="549" y="528"/>
                  </a:cubicBezTo>
                  <a:cubicBezTo>
                    <a:pt x="558" y="563"/>
                    <a:pt x="566" y="598"/>
                    <a:pt x="568" y="634"/>
                  </a:cubicBezTo>
                  <a:cubicBezTo>
                    <a:pt x="568" y="637"/>
                    <a:pt x="564" y="637"/>
                    <a:pt x="563" y="634"/>
                  </a:cubicBezTo>
                  <a:cubicBezTo>
                    <a:pt x="561" y="575"/>
                    <a:pt x="541" y="518"/>
                    <a:pt x="526" y="462"/>
                  </a:cubicBezTo>
                  <a:cubicBezTo>
                    <a:pt x="525" y="459"/>
                    <a:pt x="524" y="456"/>
                    <a:pt x="523" y="454"/>
                  </a:cubicBezTo>
                  <a:cubicBezTo>
                    <a:pt x="516" y="428"/>
                    <a:pt x="511" y="403"/>
                    <a:pt x="507" y="377"/>
                  </a:cubicBezTo>
                  <a:cubicBezTo>
                    <a:pt x="504" y="362"/>
                    <a:pt x="502" y="347"/>
                    <a:pt x="500" y="332"/>
                  </a:cubicBezTo>
                  <a:cubicBezTo>
                    <a:pt x="494" y="300"/>
                    <a:pt x="489" y="267"/>
                    <a:pt x="488" y="235"/>
                  </a:cubicBezTo>
                  <a:cubicBezTo>
                    <a:pt x="483" y="157"/>
                    <a:pt x="491" y="77"/>
                    <a:pt x="509" y="0"/>
                  </a:cubicBezTo>
                  <a:cubicBezTo>
                    <a:pt x="489" y="69"/>
                    <a:pt x="480" y="138"/>
                    <a:pt x="484" y="210"/>
                  </a:cubicBezTo>
                  <a:cubicBezTo>
                    <a:pt x="489" y="283"/>
                    <a:pt x="499" y="356"/>
                    <a:pt x="515" y="428"/>
                  </a:cubicBezTo>
                  <a:cubicBezTo>
                    <a:pt x="522" y="463"/>
                    <a:pt x="530" y="498"/>
                    <a:pt x="537" y="533"/>
                  </a:cubicBezTo>
                  <a:cubicBezTo>
                    <a:pt x="544" y="567"/>
                    <a:pt x="549" y="601"/>
                    <a:pt x="554" y="635"/>
                  </a:cubicBezTo>
                  <a:cubicBezTo>
                    <a:pt x="555" y="638"/>
                    <a:pt x="551" y="639"/>
                    <a:pt x="550" y="636"/>
                  </a:cubicBezTo>
                  <a:cubicBezTo>
                    <a:pt x="545" y="605"/>
                    <a:pt x="541" y="574"/>
                    <a:pt x="535" y="543"/>
                  </a:cubicBezTo>
                  <a:cubicBezTo>
                    <a:pt x="528" y="512"/>
                    <a:pt x="521" y="481"/>
                    <a:pt x="515" y="450"/>
                  </a:cubicBezTo>
                  <a:cubicBezTo>
                    <a:pt x="504" y="400"/>
                    <a:pt x="495" y="350"/>
                    <a:pt x="488" y="300"/>
                  </a:cubicBezTo>
                  <a:cubicBezTo>
                    <a:pt x="486" y="301"/>
                    <a:pt x="484" y="302"/>
                    <a:pt x="482" y="303"/>
                  </a:cubicBezTo>
                  <a:cubicBezTo>
                    <a:pt x="483" y="310"/>
                    <a:pt x="484" y="317"/>
                    <a:pt x="485" y="325"/>
                  </a:cubicBezTo>
                  <a:cubicBezTo>
                    <a:pt x="489" y="357"/>
                    <a:pt x="494" y="387"/>
                    <a:pt x="499" y="415"/>
                  </a:cubicBezTo>
                  <a:cubicBezTo>
                    <a:pt x="504" y="446"/>
                    <a:pt x="510" y="474"/>
                    <a:pt x="516" y="498"/>
                  </a:cubicBezTo>
                  <a:cubicBezTo>
                    <a:pt x="519" y="510"/>
                    <a:pt x="521" y="522"/>
                    <a:pt x="524" y="532"/>
                  </a:cubicBezTo>
                  <a:cubicBezTo>
                    <a:pt x="533" y="567"/>
                    <a:pt x="540" y="592"/>
                    <a:pt x="544" y="604"/>
                  </a:cubicBezTo>
                  <a:cubicBezTo>
                    <a:pt x="316" y="626"/>
                    <a:pt x="123" y="675"/>
                    <a:pt x="0" y="740"/>
                  </a:cubicBezTo>
                  <a:cubicBezTo>
                    <a:pt x="204" y="679"/>
                    <a:pt x="492" y="641"/>
                    <a:pt x="812" y="641"/>
                  </a:cubicBezTo>
                  <a:cubicBezTo>
                    <a:pt x="1132" y="641"/>
                    <a:pt x="1421" y="679"/>
                    <a:pt x="1625" y="740"/>
                  </a:cubicBezTo>
                  <a:cubicBezTo>
                    <a:pt x="1501" y="675"/>
                    <a:pt x="1308" y="626"/>
                    <a:pt x="1080" y="604"/>
                  </a:cubicBezTo>
                  <a:cubicBezTo>
                    <a:pt x="1084" y="592"/>
                    <a:pt x="1092" y="567"/>
                    <a:pt x="1100" y="5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7">
              <a:extLst>
                <a:ext uri="{FF2B5EF4-FFF2-40B4-BE49-F238E27FC236}">
                  <a16:creationId xmlns:a16="http://schemas.microsoft.com/office/drawing/2014/main" id="{C5315EBB-7414-49F0-8EEC-0EFEDE05B8CD}"/>
                </a:ext>
              </a:extLst>
            </p:cNvPr>
            <p:cNvSpPr>
              <a:spLocks/>
            </p:cNvSpPr>
            <p:nvPr/>
          </p:nvSpPr>
          <p:spPr bwMode="auto">
            <a:xfrm>
              <a:off x="5067301" y="5230813"/>
              <a:ext cx="23813" cy="115888"/>
            </a:xfrm>
            <a:custGeom>
              <a:avLst/>
              <a:gdLst>
                <a:gd name="T0" fmla="*/ 0 w 10"/>
                <a:gd name="T1" fmla="*/ 3 h 48"/>
                <a:gd name="T2" fmla="*/ 0 w 10"/>
                <a:gd name="T3" fmla="*/ 3 h 48"/>
                <a:gd name="T4" fmla="*/ 0 w 10"/>
                <a:gd name="T5" fmla="*/ 9 h 48"/>
                <a:gd name="T6" fmla="*/ 0 w 10"/>
                <a:gd name="T7" fmla="*/ 48 h 48"/>
                <a:gd name="T8" fmla="*/ 10 w 10"/>
                <a:gd name="T9" fmla="*/ 47 h 48"/>
                <a:gd name="T10" fmla="*/ 7 w 10"/>
                <a:gd name="T11" fmla="*/ 0 h 48"/>
                <a:gd name="T12" fmla="*/ 0 w 10"/>
                <a:gd name="T13" fmla="*/ 3 h 48"/>
              </a:gdLst>
              <a:ahLst/>
              <a:cxnLst>
                <a:cxn ang="0">
                  <a:pos x="T0" y="T1"/>
                </a:cxn>
                <a:cxn ang="0">
                  <a:pos x="T2" y="T3"/>
                </a:cxn>
                <a:cxn ang="0">
                  <a:pos x="T4" y="T5"/>
                </a:cxn>
                <a:cxn ang="0">
                  <a:pos x="T6" y="T7"/>
                </a:cxn>
                <a:cxn ang="0">
                  <a:pos x="T8" y="T9"/>
                </a:cxn>
                <a:cxn ang="0">
                  <a:pos x="T10" y="T11"/>
                </a:cxn>
                <a:cxn ang="0">
                  <a:pos x="T12" y="T13"/>
                </a:cxn>
              </a:cxnLst>
              <a:rect l="0" t="0" r="r" b="b"/>
              <a:pathLst>
                <a:path w="10" h="48">
                  <a:moveTo>
                    <a:pt x="0" y="3"/>
                  </a:moveTo>
                  <a:cubicBezTo>
                    <a:pt x="0" y="3"/>
                    <a:pt x="0" y="3"/>
                    <a:pt x="0" y="3"/>
                  </a:cubicBezTo>
                  <a:cubicBezTo>
                    <a:pt x="0" y="5"/>
                    <a:pt x="0" y="7"/>
                    <a:pt x="0" y="9"/>
                  </a:cubicBezTo>
                  <a:cubicBezTo>
                    <a:pt x="0" y="22"/>
                    <a:pt x="0" y="35"/>
                    <a:pt x="0" y="48"/>
                  </a:cubicBezTo>
                  <a:cubicBezTo>
                    <a:pt x="3" y="47"/>
                    <a:pt x="7" y="47"/>
                    <a:pt x="10" y="47"/>
                  </a:cubicBezTo>
                  <a:cubicBezTo>
                    <a:pt x="9" y="31"/>
                    <a:pt x="8" y="15"/>
                    <a:pt x="7" y="0"/>
                  </a:cubicBezTo>
                  <a:cubicBezTo>
                    <a:pt x="5" y="1"/>
                    <a:pt x="2" y="2"/>
                    <a:pt x="0" y="3"/>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8">
              <a:extLst>
                <a:ext uri="{FF2B5EF4-FFF2-40B4-BE49-F238E27FC236}">
                  <a16:creationId xmlns:a16="http://schemas.microsoft.com/office/drawing/2014/main" id="{7A7C09A9-E224-4CAB-ABF3-D63BE8C4DD38}"/>
                </a:ext>
              </a:extLst>
            </p:cNvPr>
            <p:cNvSpPr>
              <a:spLocks/>
            </p:cNvSpPr>
            <p:nvPr/>
          </p:nvSpPr>
          <p:spPr bwMode="auto">
            <a:xfrm>
              <a:off x="5067301" y="5157788"/>
              <a:ext cx="17463" cy="68263"/>
            </a:xfrm>
            <a:custGeom>
              <a:avLst/>
              <a:gdLst>
                <a:gd name="T0" fmla="*/ 7 w 7"/>
                <a:gd name="T1" fmla="*/ 26 h 28"/>
                <a:gd name="T2" fmla="*/ 7 w 7"/>
                <a:gd name="T3" fmla="*/ 0 h 28"/>
                <a:gd name="T4" fmla="*/ 0 w 7"/>
                <a:gd name="T5" fmla="*/ 1 h 28"/>
                <a:gd name="T6" fmla="*/ 0 w 7"/>
                <a:gd name="T7" fmla="*/ 1 h 28"/>
                <a:gd name="T8" fmla="*/ 0 w 7"/>
                <a:gd name="T9" fmla="*/ 28 h 28"/>
                <a:gd name="T10" fmla="*/ 7 w 7"/>
                <a:gd name="T11" fmla="*/ 26 h 28"/>
              </a:gdLst>
              <a:ahLst/>
              <a:cxnLst>
                <a:cxn ang="0">
                  <a:pos x="T0" y="T1"/>
                </a:cxn>
                <a:cxn ang="0">
                  <a:pos x="T2" y="T3"/>
                </a:cxn>
                <a:cxn ang="0">
                  <a:pos x="T4" y="T5"/>
                </a:cxn>
                <a:cxn ang="0">
                  <a:pos x="T6" y="T7"/>
                </a:cxn>
                <a:cxn ang="0">
                  <a:pos x="T8" y="T9"/>
                </a:cxn>
                <a:cxn ang="0">
                  <a:pos x="T10" y="T11"/>
                </a:cxn>
              </a:cxnLst>
              <a:rect l="0" t="0" r="r" b="b"/>
              <a:pathLst>
                <a:path w="7" h="28">
                  <a:moveTo>
                    <a:pt x="7" y="26"/>
                  </a:moveTo>
                  <a:cubicBezTo>
                    <a:pt x="7" y="17"/>
                    <a:pt x="7" y="8"/>
                    <a:pt x="7" y="0"/>
                  </a:cubicBezTo>
                  <a:cubicBezTo>
                    <a:pt x="4" y="0"/>
                    <a:pt x="2" y="0"/>
                    <a:pt x="0" y="1"/>
                  </a:cubicBezTo>
                  <a:cubicBezTo>
                    <a:pt x="0" y="1"/>
                    <a:pt x="0" y="1"/>
                    <a:pt x="0" y="1"/>
                  </a:cubicBezTo>
                  <a:cubicBezTo>
                    <a:pt x="0" y="10"/>
                    <a:pt x="0" y="19"/>
                    <a:pt x="0" y="28"/>
                  </a:cubicBezTo>
                  <a:cubicBezTo>
                    <a:pt x="2" y="27"/>
                    <a:pt x="5" y="26"/>
                    <a:pt x="7" y="26"/>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9">
              <a:extLst>
                <a:ext uri="{FF2B5EF4-FFF2-40B4-BE49-F238E27FC236}">
                  <a16:creationId xmlns:a16="http://schemas.microsoft.com/office/drawing/2014/main" id="{13D019FF-DAAF-4F4D-8969-B1E77FF8216A}"/>
                </a:ext>
              </a:extLst>
            </p:cNvPr>
            <p:cNvSpPr>
              <a:spLocks/>
            </p:cNvSpPr>
            <p:nvPr/>
          </p:nvSpPr>
          <p:spPr bwMode="auto">
            <a:xfrm>
              <a:off x="4997451" y="3168651"/>
              <a:ext cx="1651000" cy="2276475"/>
            </a:xfrm>
            <a:custGeom>
              <a:avLst/>
              <a:gdLst>
                <a:gd name="T0" fmla="*/ 470 w 685"/>
                <a:gd name="T1" fmla="*/ 256 h 944"/>
                <a:gd name="T2" fmla="*/ 490 w 685"/>
                <a:gd name="T3" fmla="*/ 23 h 944"/>
                <a:gd name="T4" fmla="*/ 340 w 685"/>
                <a:gd name="T5" fmla="*/ 39 h 944"/>
                <a:gd name="T6" fmla="*/ 340 w 685"/>
                <a:gd name="T7" fmla="*/ 39 h 944"/>
                <a:gd name="T8" fmla="*/ 340 w 685"/>
                <a:gd name="T9" fmla="*/ 39 h 944"/>
                <a:gd name="T10" fmla="*/ 190 w 685"/>
                <a:gd name="T11" fmla="*/ 23 h 944"/>
                <a:gd name="T12" fmla="*/ 211 w 685"/>
                <a:gd name="T13" fmla="*/ 256 h 944"/>
                <a:gd name="T14" fmla="*/ 1 w 685"/>
                <a:gd name="T15" fmla="*/ 820 h 944"/>
                <a:gd name="T16" fmla="*/ 19 w 685"/>
                <a:gd name="T17" fmla="*/ 700 h 944"/>
                <a:gd name="T18" fmla="*/ 88 w 685"/>
                <a:gd name="T19" fmla="*/ 487 h 944"/>
                <a:gd name="T20" fmla="*/ 161 w 685"/>
                <a:gd name="T21" fmla="*/ 362 h 944"/>
                <a:gd name="T22" fmla="*/ 176 w 685"/>
                <a:gd name="T23" fmla="*/ 344 h 944"/>
                <a:gd name="T24" fmla="*/ 186 w 685"/>
                <a:gd name="T25" fmla="*/ 331 h 944"/>
                <a:gd name="T26" fmla="*/ 314 w 685"/>
                <a:gd name="T27" fmla="*/ 184 h 944"/>
                <a:gd name="T28" fmla="*/ 321 w 685"/>
                <a:gd name="T29" fmla="*/ 201 h 944"/>
                <a:gd name="T30" fmla="*/ 108 w 685"/>
                <a:gd name="T31" fmla="*/ 456 h 944"/>
                <a:gd name="T32" fmla="*/ 40 w 685"/>
                <a:gd name="T33" fmla="*/ 656 h 944"/>
                <a:gd name="T34" fmla="*/ 27 w 685"/>
                <a:gd name="T35" fmla="*/ 944 h 944"/>
                <a:gd name="T36" fmla="*/ 25 w 685"/>
                <a:gd name="T37" fmla="*/ 905 h 944"/>
                <a:gd name="T38" fmla="*/ 39 w 685"/>
                <a:gd name="T39" fmla="*/ 690 h 944"/>
                <a:gd name="T40" fmla="*/ 334 w 685"/>
                <a:gd name="T41" fmla="*/ 231 h 944"/>
                <a:gd name="T42" fmla="*/ 117 w 685"/>
                <a:gd name="T43" fmla="*/ 462 h 944"/>
                <a:gd name="T44" fmla="*/ 29 w 685"/>
                <a:gd name="T45" fmla="*/ 821 h 944"/>
                <a:gd name="T46" fmla="*/ 39 w 685"/>
                <a:gd name="T47" fmla="*/ 757 h 944"/>
                <a:gd name="T48" fmla="*/ 340 w 685"/>
                <a:gd name="T49" fmla="*/ 253 h 944"/>
                <a:gd name="T50" fmla="*/ 642 w 685"/>
                <a:gd name="T51" fmla="*/ 757 h 944"/>
                <a:gd name="T52" fmla="*/ 651 w 685"/>
                <a:gd name="T53" fmla="*/ 849 h 944"/>
                <a:gd name="T54" fmla="*/ 589 w 685"/>
                <a:gd name="T55" fmla="*/ 529 h 944"/>
                <a:gd name="T56" fmla="*/ 577 w 685"/>
                <a:gd name="T57" fmla="*/ 494 h 944"/>
                <a:gd name="T58" fmla="*/ 554 w 685"/>
                <a:gd name="T59" fmla="*/ 441 h 944"/>
                <a:gd name="T60" fmla="*/ 356 w 685"/>
                <a:gd name="T61" fmla="*/ 231 h 944"/>
                <a:gd name="T62" fmla="*/ 493 w 685"/>
                <a:gd name="T63" fmla="*/ 350 h 944"/>
                <a:gd name="T64" fmla="*/ 530 w 685"/>
                <a:gd name="T65" fmla="*/ 383 h 944"/>
                <a:gd name="T66" fmla="*/ 356 w 685"/>
                <a:gd name="T67" fmla="*/ 204 h 944"/>
                <a:gd name="T68" fmla="*/ 484 w 685"/>
                <a:gd name="T69" fmla="*/ 319 h 944"/>
                <a:gd name="T70" fmla="*/ 488 w 685"/>
                <a:gd name="T71" fmla="*/ 317 h 944"/>
                <a:gd name="T72" fmla="*/ 367 w 685"/>
                <a:gd name="T73" fmla="*/ 180 h 944"/>
                <a:gd name="T74" fmla="*/ 534 w 685"/>
                <a:gd name="T75" fmla="*/ 381 h 944"/>
                <a:gd name="T76" fmla="*/ 634 w 685"/>
                <a:gd name="T77" fmla="*/ 622 h 944"/>
                <a:gd name="T78" fmla="*/ 670 w 685"/>
                <a:gd name="T79" fmla="*/ 812 h 944"/>
                <a:gd name="T80" fmla="*/ 679 w 685"/>
                <a:gd name="T81" fmla="*/ 844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5" h="944">
                  <a:moveTo>
                    <a:pt x="626" y="528"/>
                  </a:moveTo>
                  <a:cubicBezTo>
                    <a:pt x="608" y="452"/>
                    <a:pt x="484" y="280"/>
                    <a:pt x="470" y="256"/>
                  </a:cubicBezTo>
                  <a:cubicBezTo>
                    <a:pt x="455" y="232"/>
                    <a:pt x="462" y="165"/>
                    <a:pt x="481" y="124"/>
                  </a:cubicBezTo>
                  <a:cubicBezTo>
                    <a:pt x="499" y="83"/>
                    <a:pt x="510" y="47"/>
                    <a:pt x="490" y="23"/>
                  </a:cubicBezTo>
                  <a:cubicBezTo>
                    <a:pt x="471" y="0"/>
                    <a:pt x="421" y="14"/>
                    <a:pt x="387" y="28"/>
                  </a:cubicBezTo>
                  <a:cubicBezTo>
                    <a:pt x="356" y="42"/>
                    <a:pt x="342" y="40"/>
                    <a:pt x="340" y="39"/>
                  </a:cubicBezTo>
                  <a:cubicBezTo>
                    <a:pt x="340" y="39"/>
                    <a:pt x="340" y="39"/>
                    <a:pt x="340" y="39"/>
                  </a:cubicBezTo>
                  <a:cubicBezTo>
                    <a:pt x="340" y="39"/>
                    <a:pt x="340" y="39"/>
                    <a:pt x="340" y="39"/>
                  </a:cubicBezTo>
                  <a:cubicBezTo>
                    <a:pt x="340" y="39"/>
                    <a:pt x="340" y="39"/>
                    <a:pt x="340" y="39"/>
                  </a:cubicBezTo>
                  <a:cubicBezTo>
                    <a:pt x="340" y="39"/>
                    <a:pt x="340" y="39"/>
                    <a:pt x="340" y="39"/>
                  </a:cubicBezTo>
                  <a:cubicBezTo>
                    <a:pt x="338" y="40"/>
                    <a:pt x="324" y="42"/>
                    <a:pt x="293" y="28"/>
                  </a:cubicBezTo>
                  <a:cubicBezTo>
                    <a:pt x="259" y="14"/>
                    <a:pt x="209" y="0"/>
                    <a:pt x="190" y="23"/>
                  </a:cubicBezTo>
                  <a:cubicBezTo>
                    <a:pt x="171" y="47"/>
                    <a:pt x="182" y="83"/>
                    <a:pt x="200" y="124"/>
                  </a:cubicBezTo>
                  <a:cubicBezTo>
                    <a:pt x="218" y="165"/>
                    <a:pt x="225" y="232"/>
                    <a:pt x="211" y="256"/>
                  </a:cubicBezTo>
                  <a:cubicBezTo>
                    <a:pt x="196" y="280"/>
                    <a:pt x="72" y="452"/>
                    <a:pt x="54" y="528"/>
                  </a:cubicBezTo>
                  <a:cubicBezTo>
                    <a:pt x="39" y="592"/>
                    <a:pt x="0" y="670"/>
                    <a:pt x="1" y="820"/>
                  </a:cubicBezTo>
                  <a:cubicBezTo>
                    <a:pt x="3" y="819"/>
                    <a:pt x="5" y="819"/>
                    <a:pt x="7" y="819"/>
                  </a:cubicBezTo>
                  <a:cubicBezTo>
                    <a:pt x="7" y="779"/>
                    <a:pt x="10" y="740"/>
                    <a:pt x="19" y="700"/>
                  </a:cubicBezTo>
                  <a:cubicBezTo>
                    <a:pt x="30" y="645"/>
                    <a:pt x="48" y="591"/>
                    <a:pt x="68" y="538"/>
                  </a:cubicBezTo>
                  <a:cubicBezTo>
                    <a:pt x="74" y="521"/>
                    <a:pt x="81" y="504"/>
                    <a:pt x="88" y="487"/>
                  </a:cubicBezTo>
                  <a:cubicBezTo>
                    <a:pt x="107" y="442"/>
                    <a:pt x="132" y="401"/>
                    <a:pt x="161" y="362"/>
                  </a:cubicBezTo>
                  <a:cubicBezTo>
                    <a:pt x="161" y="362"/>
                    <a:pt x="161" y="362"/>
                    <a:pt x="161" y="362"/>
                  </a:cubicBezTo>
                  <a:cubicBezTo>
                    <a:pt x="166" y="356"/>
                    <a:pt x="170" y="350"/>
                    <a:pt x="175" y="344"/>
                  </a:cubicBezTo>
                  <a:cubicBezTo>
                    <a:pt x="175" y="344"/>
                    <a:pt x="175" y="344"/>
                    <a:pt x="176" y="344"/>
                  </a:cubicBezTo>
                  <a:cubicBezTo>
                    <a:pt x="176" y="343"/>
                    <a:pt x="177" y="342"/>
                    <a:pt x="177" y="342"/>
                  </a:cubicBezTo>
                  <a:cubicBezTo>
                    <a:pt x="180" y="338"/>
                    <a:pt x="183" y="335"/>
                    <a:pt x="186" y="331"/>
                  </a:cubicBezTo>
                  <a:cubicBezTo>
                    <a:pt x="229" y="282"/>
                    <a:pt x="275" y="237"/>
                    <a:pt x="311" y="182"/>
                  </a:cubicBezTo>
                  <a:cubicBezTo>
                    <a:pt x="312" y="179"/>
                    <a:pt x="316" y="182"/>
                    <a:pt x="314" y="184"/>
                  </a:cubicBezTo>
                  <a:cubicBezTo>
                    <a:pt x="297" y="211"/>
                    <a:pt x="278" y="235"/>
                    <a:pt x="257" y="259"/>
                  </a:cubicBezTo>
                  <a:cubicBezTo>
                    <a:pt x="278" y="239"/>
                    <a:pt x="300" y="220"/>
                    <a:pt x="321" y="201"/>
                  </a:cubicBezTo>
                  <a:cubicBezTo>
                    <a:pt x="324" y="199"/>
                    <a:pt x="327" y="202"/>
                    <a:pt x="325" y="204"/>
                  </a:cubicBezTo>
                  <a:cubicBezTo>
                    <a:pt x="241" y="277"/>
                    <a:pt x="158" y="354"/>
                    <a:pt x="108" y="456"/>
                  </a:cubicBezTo>
                  <a:cubicBezTo>
                    <a:pt x="98" y="478"/>
                    <a:pt x="87" y="501"/>
                    <a:pt x="78" y="524"/>
                  </a:cubicBezTo>
                  <a:cubicBezTo>
                    <a:pt x="62" y="567"/>
                    <a:pt x="49" y="611"/>
                    <a:pt x="40" y="656"/>
                  </a:cubicBezTo>
                  <a:cubicBezTo>
                    <a:pt x="25" y="725"/>
                    <a:pt x="17" y="797"/>
                    <a:pt x="19" y="868"/>
                  </a:cubicBezTo>
                  <a:cubicBezTo>
                    <a:pt x="21" y="894"/>
                    <a:pt x="23" y="919"/>
                    <a:pt x="27" y="944"/>
                  </a:cubicBezTo>
                  <a:cubicBezTo>
                    <a:pt x="26" y="931"/>
                    <a:pt x="25" y="919"/>
                    <a:pt x="25" y="906"/>
                  </a:cubicBezTo>
                  <a:cubicBezTo>
                    <a:pt x="25" y="905"/>
                    <a:pt x="25" y="905"/>
                    <a:pt x="25" y="905"/>
                  </a:cubicBezTo>
                  <a:cubicBezTo>
                    <a:pt x="25" y="903"/>
                    <a:pt x="25" y="901"/>
                    <a:pt x="25" y="899"/>
                  </a:cubicBezTo>
                  <a:cubicBezTo>
                    <a:pt x="23" y="829"/>
                    <a:pt x="25" y="759"/>
                    <a:pt x="39" y="690"/>
                  </a:cubicBezTo>
                  <a:cubicBezTo>
                    <a:pt x="52" y="625"/>
                    <a:pt x="70" y="560"/>
                    <a:pt x="95" y="499"/>
                  </a:cubicBezTo>
                  <a:cubicBezTo>
                    <a:pt x="142" y="386"/>
                    <a:pt x="228" y="291"/>
                    <a:pt x="334" y="231"/>
                  </a:cubicBezTo>
                  <a:cubicBezTo>
                    <a:pt x="336" y="229"/>
                    <a:pt x="339" y="233"/>
                    <a:pt x="336" y="234"/>
                  </a:cubicBezTo>
                  <a:cubicBezTo>
                    <a:pt x="244" y="287"/>
                    <a:pt x="165" y="367"/>
                    <a:pt x="117" y="462"/>
                  </a:cubicBezTo>
                  <a:cubicBezTo>
                    <a:pt x="87" y="521"/>
                    <a:pt x="68" y="585"/>
                    <a:pt x="52" y="649"/>
                  </a:cubicBezTo>
                  <a:cubicBezTo>
                    <a:pt x="39" y="706"/>
                    <a:pt x="31" y="763"/>
                    <a:pt x="29" y="821"/>
                  </a:cubicBezTo>
                  <a:cubicBezTo>
                    <a:pt x="31" y="821"/>
                    <a:pt x="33" y="820"/>
                    <a:pt x="36" y="820"/>
                  </a:cubicBezTo>
                  <a:cubicBezTo>
                    <a:pt x="35" y="794"/>
                    <a:pt x="36" y="771"/>
                    <a:pt x="39" y="757"/>
                  </a:cubicBezTo>
                  <a:cubicBezTo>
                    <a:pt x="48" y="692"/>
                    <a:pt x="108" y="460"/>
                    <a:pt x="178" y="380"/>
                  </a:cubicBezTo>
                  <a:cubicBezTo>
                    <a:pt x="237" y="313"/>
                    <a:pt x="316" y="266"/>
                    <a:pt x="340" y="253"/>
                  </a:cubicBezTo>
                  <a:cubicBezTo>
                    <a:pt x="364" y="266"/>
                    <a:pt x="444" y="313"/>
                    <a:pt x="502" y="380"/>
                  </a:cubicBezTo>
                  <a:cubicBezTo>
                    <a:pt x="573" y="460"/>
                    <a:pt x="632" y="692"/>
                    <a:pt x="642" y="757"/>
                  </a:cubicBezTo>
                  <a:cubicBezTo>
                    <a:pt x="645" y="776"/>
                    <a:pt x="645" y="809"/>
                    <a:pt x="644" y="848"/>
                  </a:cubicBezTo>
                  <a:cubicBezTo>
                    <a:pt x="646" y="848"/>
                    <a:pt x="648" y="849"/>
                    <a:pt x="651" y="849"/>
                  </a:cubicBezTo>
                  <a:cubicBezTo>
                    <a:pt x="650" y="807"/>
                    <a:pt x="647" y="765"/>
                    <a:pt x="641" y="724"/>
                  </a:cubicBezTo>
                  <a:cubicBezTo>
                    <a:pt x="630" y="657"/>
                    <a:pt x="611" y="593"/>
                    <a:pt x="589" y="529"/>
                  </a:cubicBezTo>
                  <a:cubicBezTo>
                    <a:pt x="586" y="520"/>
                    <a:pt x="583" y="511"/>
                    <a:pt x="580" y="503"/>
                  </a:cubicBezTo>
                  <a:cubicBezTo>
                    <a:pt x="579" y="500"/>
                    <a:pt x="578" y="497"/>
                    <a:pt x="577" y="494"/>
                  </a:cubicBezTo>
                  <a:cubicBezTo>
                    <a:pt x="575" y="489"/>
                    <a:pt x="573" y="484"/>
                    <a:pt x="571" y="478"/>
                  </a:cubicBezTo>
                  <a:cubicBezTo>
                    <a:pt x="566" y="466"/>
                    <a:pt x="560" y="453"/>
                    <a:pt x="554" y="441"/>
                  </a:cubicBezTo>
                  <a:cubicBezTo>
                    <a:pt x="539" y="412"/>
                    <a:pt x="520" y="386"/>
                    <a:pt x="498" y="362"/>
                  </a:cubicBezTo>
                  <a:cubicBezTo>
                    <a:pt x="454" y="314"/>
                    <a:pt x="401" y="277"/>
                    <a:pt x="356" y="231"/>
                  </a:cubicBezTo>
                  <a:cubicBezTo>
                    <a:pt x="354" y="229"/>
                    <a:pt x="357" y="226"/>
                    <a:pt x="359" y="228"/>
                  </a:cubicBezTo>
                  <a:cubicBezTo>
                    <a:pt x="401" y="271"/>
                    <a:pt x="451" y="306"/>
                    <a:pt x="493" y="350"/>
                  </a:cubicBezTo>
                  <a:cubicBezTo>
                    <a:pt x="516" y="375"/>
                    <a:pt x="535" y="401"/>
                    <a:pt x="552" y="429"/>
                  </a:cubicBezTo>
                  <a:cubicBezTo>
                    <a:pt x="545" y="414"/>
                    <a:pt x="538" y="398"/>
                    <a:pt x="530" y="383"/>
                  </a:cubicBezTo>
                  <a:cubicBezTo>
                    <a:pt x="521" y="369"/>
                    <a:pt x="511" y="356"/>
                    <a:pt x="499" y="343"/>
                  </a:cubicBezTo>
                  <a:cubicBezTo>
                    <a:pt x="456" y="293"/>
                    <a:pt x="404" y="250"/>
                    <a:pt x="356" y="204"/>
                  </a:cubicBezTo>
                  <a:cubicBezTo>
                    <a:pt x="354" y="202"/>
                    <a:pt x="357" y="199"/>
                    <a:pt x="359" y="201"/>
                  </a:cubicBezTo>
                  <a:cubicBezTo>
                    <a:pt x="401" y="240"/>
                    <a:pt x="445" y="277"/>
                    <a:pt x="484" y="319"/>
                  </a:cubicBezTo>
                  <a:cubicBezTo>
                    <a:pt x="495" y="331"/>
                    <a:pt x="505" y="343"/>
                    <a:pt x="515" y="355"/>
                  </a:cubicBezTo>
                  <a:cubicBezTo>
                    <a:pt x="507" y="342"/>
                    <a:pt x="498" y="329"/>
                    <a:pt x="488" y="317"/>
                  </a:cubicBezTo>
                  <a:cubicBezTo>
                    <a:pt x="449" y="269"/>
                    <a:pt x="398" y="234"/>
                    <a:pt x="363" y="183"/>
                  </a:cubicBezTo>
                  <a:cubicBezTo>
                    <a:pt x="361" y="180"/>
                    <a:pt x="365" y="178"/>
                    <a:pt x="367" y="180"/>
                  </a:cubicBezTo>
                  <a:cubicBezTo>
                    <a:pt x="407" y="239"/>
                    <a:pt x="468" y="278"/>
                    <a:pt x="508" y="336"/>
                  </a:cubicBezTo>
                  <a:cubicBezTo>
                    <a:pt x="518" y="351"/>
                    <a:pt x="526" y="365"/>
                    <a:pt x="534" y="381"/>
                  </a:cubicBezTo>
                  <a:cubicBezTo>
                    <a:pt x="550" y="404"/>
                    <a:pt x="565" y="429"/>
                    <a:pt x="577" y="455"/>
                  </a:cubicBezTo>
                  <a:cubicBezTo>
                    <a:pt x="602" y="509"/>
                    <a:pt x="620" y="565"/>
                    <a:pt x="634" y="622"/>
                  </a:cubicBezTo>
                  <a:cubicBezTo>
                    <a:pt x="645" y="652"/>
                    <a:pt x="656" y="682"/>
                    <a:pt x="662" y="714"/>
                  </a:cubicBezTo>
                  <a:cubicBezTo>
                    <a:pt x="668" y="746"/>
                    <a:pt x="669" y="779"/>
                    <a:pt x="670" y="812"/>
                  </a:cubicBezTo>
                  <a:cubicBezTo>
                    <a:pt x="670" y="824"/>
                    <a:pt x="670" y="836"/>
                    <a:pt x="670" y="848"/>
                  </a:cubicBezTo>
                  <a:cubicBezTo>
                    <a:pt x="673" y="846"/>
                    <a:pt x="676" y="845"/>
                    <a:pt x="679" y="844"/>
                  </a:cubicBezTo>
                  <a:cubicBezTo>
                    <a:pt x="685" y="678"/>
                    <a:pt x="643" y="596"/>
                    <a:pt x="626" y="52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90">
              <a:extLst>
                <a:ext uri="{FF2B5EF4-FFF2-40B4-BE49-F238E27FC236}">
                  <a16:creationId xmlns:a16="http://schemas.microsoft.com/office/drawing/2014/main" id="{81144433-9258-497C-9905-3F5C900F90B1}"/>
                </a:ext>
              </a:extLst>
            </p:cNvPr>
            <p:cNvSpPr>
              <a:spLocks/>
            </p:cNvSpPr>
            <p:nvPr/>
          </p:nvSpPr>
          <p:spPr bwMode="auto">
            <a:xfrm>
              <a:off x="5002213" y="5241926"/>
              <a:ext cx="23813" cy="111125"/>
            </a:xfrm>
            <a:custGeom>
              <a:avLst/>
              <a:gdLst>
                <a:gd name="T0" fmla="*/ 3 w 10"/>
                <a:gd name="T1" fmla="*/ 38 h 46"/>
                <a:gd name="T2" fmla="*/ 3 w 10"/>
                <a:gd name="T3" fmla="*/ 46 h 46"/>
                <a:gd name="T4" fmla="*/ 9 w 10"/>
                <a:gd name="T5" fmla="*/ 45 h 46"/>
                <a:gd name="T6" fmla="*/ 10 w 10"/>
                <a:gd name="T7" fmla="*/ 45 h 46"/>
                <a:gd name="T8" fmla="*/ 6 w 10"/>
                <a:gd name="T9" fmla="*/ 0 h 46"/>
                <a:gd name="T10" fmla="*/ 0 w 10"/>
                <a:gd name="T11" fmla="*/ 1 h 46"/>
                <a:gd name="T12" fmla="*/ 3 w 10"/>
                <a:gd name="T13" fmla="*/ 38 h 46"/>
              </a:gdLst>
              <a:ahLst/>
              <a:cxnLst>
                <a:cxn ang="0">
                  <a:pos x="T0" y="T1"/>
                </a:cxn>
                <a:cxn ang="0">
                  <a:pos x="T2" y="T3"/>
                </a:cxn>
                <a:cxn ang="0">
                  <a:pos x="T4" y="T5"/>
                </a:cxn>
                <a:cxn ang="0">
                  <a:pos x="T6" y="T7"/>
                </a:cxn>
                <a:cxn ang="0">
                  <a:pos x="T8" y="T9"/>
                </a:cxn>
                <a:cxn ang="0">
                  <a:pos x="T10" y="T11"/>
                </a:cxn>
                <a:cxn ang="0">
                  <a:pos x="T12" y="T13"/>
                </a:cxn>
              </a:cxnLst>
              <a:rect l="0" t="0" r="r" b="b"/>
              <a:pathLst>
                <a:path w="10" h="46">
                  <a:moveTo>
                    <a:pt x="3" y="38"/>
                  </a:moveTo>
                  <a:cubicBezTo>
                    <a:pt x="3" y="41"/>
                    <a:pt x="3" y="43"/>
                    <a:pt x="3" y="46"/>
                  </a:cubicBezTo>
                  <a:cubicBezTo>
                    <a:pt x="5" y="46"/>
                    <a:pt x="7" y="45"/>
                    <a:pt x="9" y="45"/>
                  </a:cubicBezTo>
                  <a:cubicBezTo>
                    <a:pt x="9" y="45"/>
                    <a:pt x="9" y="45"/>
                    <a:pt x="10" y="45"/>
                  </a:cubicBezTo>
                  <a:cubicBezTo>
                    <a:pt x="8" y="30"/>
                    <a:pt x="7" y="15"/>
                    <a:pt x="6" y="0"/>
                  </a:cubicBezTo>
                  <a:cubicBezTo>
                    <a:pt x="4" y="0"/>
                    <a:pt x="2" y="0"/>
                    <a:pt x="0" y="1"/>
                  </a:cubicBezTo>
                  <a:cubicBezTo>
                    <a:pt x="1" y="13"/>
                    <a:pt x="1" y="25"/>
                    <a:pt x="3" y="3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91">
              <a:extLst>
                <a:ext uri="{FF2B5EF4-FFF2-40B4-BE49-F238E27FC236}">
                  <a16:creationId xmlns:a16="http://schemas.microsoft.com/office/drawing/2014/main" id="{4869FB1D-B402-4165-8C5A-945675D2D5D8}"/>
                </a:ext>
              </a:extLst>
            </p:cNvPr>
            <p:cNvSpPr>
              <a:spLocks/>
            </p:cNvSpPr>
            <p:nvPr/>
          </p:nvSpPr>
          <p:spPr bwMode="auto">
            <a:xfrm>
              <a:off x="6586538" y="5394326"/>
              <a:ext cx="33338" cy="120650"/>
            </a:xfrm>
            <a:custGeom>
              <a:avLst/>
              <a:gdLst>
                <a:gd name="T0" fmla="*/ 14 w 14"/>
                <a:gd name="T1" fmla="*/ 0 h 50"/>
                <a:gd name="T2" fmla="*/ 7 w 14"/>
                <a:gd name="T3" fmla="*/ 3 h 50"/>
                <a:gd name="T4" fmla="*/ 7 w 14"/>
                <a:gd name="T5" fmla="*/ 3 h 50"/>
                <a:gd name="T6" fmla="*/ 0 w 14"/>
                <a:gd name="T7" fmla="*/ 50 h 50"/>
                <a:gd name="T8" fmla="*/ 9 w 14"/>
                <a:gd name="T9" fmla="*/ 48 h 50"/>
                <a:gd name="T10" fmla="*/ 9 w 14"/>
                <a:gd name="T11" fmla="*/ 48 h 50"/>
                <a:gd name="T12" fmla="*/ 14 w 14"/>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 h="50">
                  <a:moveTo>
                    <a:pt x="14" y="0"/>
                  </a:moveTo>
                  <a:cubicBezTo>
                    <a:pt x="12" y="1"/>
                    <a:pt x="10" y="2"/>
                    <a:pt x="7" y="3"/>
                  </a:cubicBezTo>
                  <a:cubicBezTo>
                    <a:pt x="7" y="3"/>
                    <a:pt x="7" y="3"/>
                    <a:pt x="7" y="3"/>
                  </a:cubicBezTo>
                  <a:cubicBezTo>
                    <a:pt x="5" y="19"/>
                    <a:pt x="3" y="35"/>
                    <a:pt x="0" y="50"/>
                  </a:cubicBezTo>
                  <a:cubicBezTo>
                    <a:pt x="3" y="50"/>
                    <a:pt x="6" y="49"/>
                    <a:pt x="9" y="48"/>
                  </a:cubicBezTo>
                  <a:cubicBezTo>
                    <a:pt x="9" y="48"/>
                    <a:pt x="9" y="48"/>
                    <a:pt x="9" y="48"/>
                  </a:cubicBezTo>
                  <a:cubicBezTo>
                    <a:pt x="11" y="32"/>
                    <a:pt x="13" y="17"/>
                    <a:pt x="14"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92">
              <a:extLst>
                <a:ext uri="{FF2B5EF4-FFF2-40B4-BE49-F238E27FC236}">
                  <a16:creationId xmlns:a16="http://schemas.microsoft.com/office/drawing/2014/main" id="{33142C0A-11ED-4D54-A270-AF997293BD6E}"/>
                </a:ext>
              </a:extLst>
            </p:cNvPr>
            <p:cNvSpPr>
              <a:spLocks/>
            </p:cNvSpPr>
            <p:nvPr/>
          </p:nvSpPr>
          <p:spPr bwMode="auto">
            <a:xfrm>
              <a:off x="6321426" y="4162426"/>
              <a:ext cx="173038" cy="428625"/>
            </a:xfrm>
            <a:custGeom>
              <a:avLst/>
              <a:gdLst>
                <a:gd name="T0" fmla="*/ 39 w 72"/>
                <a:gd name="T1" fmla="*/ 98 h 178"/>
                <a:gd name="T2" fmla="*/ 46 w 72"/>
                <a:gd name="T3" fmla="*/ 117 h 178"/>
                <a:gd name="T4" fmla="*/ 72 w 72"/>
                <a:gd name="T5" fmla="*/ 178 h 178"/>
                <a:gd name="T6" fmla="*/ 48 w 72"/>
                <a:gd name="T7" fmla="*/ 105 h 178"/>
                <a:gd name="T8" fmla="*/ 0 w 72"/>
                <a:gd name="T9" fmla="*/ 0 h 178"/>
                <a:gd name="T10" fmla="*/ 27 w 72"/>
                <a:gd name="T11" fmla="*/ 67 h 178"/>
                <a:gd name="T12" fmla="*/ 32 w 72"/>
                <a:gd name="T13" fmla="*/ 81 h 178"/>
                <a:gd name="T14" fmla="*/ 39 w 72"/>
                <a:gd name="T15" fmla="*/ 98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78">
                  <a:moveTo>
                    <a:pt x="39" y="98"/>
                  </a:moveTo>
                  <a:cubicBezTo>
                    <a:pt x="41" y="104"/>
                    <a:pt x="44" y="111"/>
                    <a:pt x="46" y="117"/>
                  </a:cubicBezTo>
                  <a:cubicBezTo>
                    <a:pt x="54" y="137"/>
                    <a:pt x="63" y="158"/>
                    <a:pt x="72" y="178"/>
                  </a:cubicBezTo>
                  <a:cubicBezTo>
                    <a:pt x="65" y="153"/>
                    <a:pt x="57" y="129"/>
                    <a:pt x="48" y="105"/>
                  </a:cubicBezTo>
                  <a:cubicBezTo>
                    <a:pt x="35" y="69"/>
                    <a:pt x="19" y="34"/>
                    <a:pt x="0" y="0"/>
                  </a:cubicBezTo>
                  <a:cubicBezTo>
                    <a:pt x="10" y="22"/>
                    <a:pt x="18" y="44"/>
                    <a:pt x="27" y="67"/>
                  </a:cubicBezTo>
                  <a:cubicBezTo>
                    <a:pt x="29" y="71"/>
                    <a:pt x="31" y="76"/>
                    <a:pt x="32" y="81"/>
                  </a:cubicBezTo>
                  <a:cubicBezTo>
                    <a:pt x="35" y="87"/>
                    <a:pt x="37" y="92"/>
                    <a:pt x="39" y="9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93">
              <a:extLst>
                <a:ext uri="{FF2B5EF4-FFF2-40B4-BE49-F238E27FC236}">
                  <a16:creationId xmlns:a16="http://schemas.microsoft.com/office/drawing/2014/main" id="{EBAAE894-0917-4286-BE54-FF64D8441515}"/>
                </a:ext>
              </a:extLst>
            </p:cNvPr>
            <p:cNvSpPr>
              <a:spLocks/>
            </p:cNvSpPr>
            <p:nvPr/>
          </p:nvSpPr>
          <p:spPr bwMode="auto">
            <a:xfrm>
              <a:off x="6465888" y="4552951"/>
              <a:ext cx="127000" cy="950913"/>
            </a:xfrm>
            <a:custGeom>
              <a:avLst/>
              <a:gdLst>
                <a:gd name="T0" fmla="*/ 42 w 53"/>
                <a:gd name="T1" fmla="*/ 394 h 394"/>
                <a:gd name="T2" fmla="*/ 46 w 53"/>
                <a:gd name="T3" fmla="*/ 357 h 394"/>
                <a:gd name="T4" fmla="*/ 20 w 53"/>
                <a:gd name="T5" fmla="*/ 47 h 394"/>
                <a:gd name="T6" fmla="*/ 0 w 53"/>
                <a:gd name="T7" fmla="*/ 0 h 394"/>
                <a:gd name="T8" fmla="*/ 29 w 53"/>
                <a:gd name="T9" fmla="*/ 109 h 394"/>
                <a:gd name="T10" fmla="*/ 46 w 53"/>
                <a:gd name="T11" fmla="*/ 313 h 394"/>
                <a:gd name="T12" fmla="*/ 42 w 53"/>
                <a:gd name="T13" fmla="*/ 394 h 394"/>
              </a:gdLst>
              <a:ahLst/>
              <a:cxnLst>
                <a:cxn ang="0">
                  <a:pos x="T0" y="T1"/>
                </a:cxn>
                <a:cxn ang="0">
                  <a:pos x="T2" y="T3"/>
                </a:cxn>
                <a:cxn ang="0">
                  <a:pos x="T4" y="T5"/>
                </a:cxn>
                <a:cxn ang="0">
                  <a:pos x="T6" y="T7"/>
                </a:cxn>
                <a:cxn ang="0">
                  <a:pos x="T8" y="T9"/>
                </a:cxn>
                <a:cxn ang="0">
                  <a:pos x="T10" y="T11"/>
                </a:cxn>
                <a:cxn ang="0">
                  <a:pos x="T12" y="T13"/>
                </a:cxn>
              </a:cxnLst>
              <a:rect l="0" t="0" r="r" b="b"/>
              <a:pathLst>
                <a:path w="53" h="394">
                  <a:moveTo>
                    <a:pt x="42" y="394"/>
                  </a:moveTo>
                  <a:cubicBezTo>
                    <a:pt x="44" y="382"/>
                    <a:pt x="45" y="369"/>
                    <a:pt x="46" y="357"/>
                  </a:cubicBezTo>
                  <a:cubicBezTo>
                    <a:pt x="53" y="253"/>
                    <a:pt x="44" y="148"/>
                    <a:pt x="20" y="47"/>
                  </a:cubicBezTo>
                  <a:cubicBezTo>
                    <a:pt x="14" y="32"/>
                    <a:pt x="7" y="16"/>
                    <a:pt x="0" y="0"/>
                  </a:cubicBezTo>
                  <a:cubicBezTo>
                    <a:pt x="12" y="36"/>
                    <a:pt x="22" y="72"/>
                    <a:pt x="29" y="109"/>
                  </a:cubicBezTo>
                  <a:cubicBezTo>
                    <a:pt x="43" y="176"/>
                    <a:pt x="46" y="244"/>
                    <a:pt x="46" y="313"/>
                  </a:cubicBezTo>
                  <a:cubicBezTo>
                    <a:pt x="46" y="340"/>
                    <a:pt x="45" y="367"/>
                    <a:pt x="42" y="39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4">
              <a:extLst>
                <a:ext uri="{FF2B5EF4-FFF2-40B4-BE49-F238E27FC236}">
                  <a16:creationId xmlns:a16="http://schemas.microsoft.com/office/drawing/2014/main" id="{B2AF8276-BD9E-4CB7-87DD-37AF2C18C6FA}"/>
                </a:ext>
              </a:extLst>
            </p:cNvPr>
            <p:cNvSpPr>
              <a:spLocks/>
            </p:cNvSpPr>
            <p:nvPr/>
          </p:nvSpPr>
          <p:spPr bwMode="auto">
            <a:xfrm>
              <a:off x="6546851" y="5222876"/>
              <a:ext cx="20638" cy="82550"/>
            </a:xfrm>
            <a:custGeom>
              <a:avLst/>
              <a:gdLst>
                <a:gd name="T0" fmla="*/ 8 w 8"/>
                <a:gd name="T1" fmla="*/ 34 h 34"/>
                <a:gd name="T2" fmla="*/ 8 w 8"/>
                <a:gd name="T3" fmla="*/ 2 h 34"/>
                <a:gd name="T4" fmla="*/ 8 w 8"/>
                <a:gd name="T5" fmla="*/ 2 h 34"/>
                <a:gd name="T6" fmla="*/ 1 w 8"/>
                <a:gd name="T7" fmla="*/ 0 h 34"/>
                <a:gd name="T8" fmla="*/ 0 w 8"/>
                <a:gd name="T9" fmla="*/ 33 h 34"/>
                <a:gd name="T10" fmla="*/ 8 w 8"/>
                <a:gd name="T11" fmla="*/ 34 h 34"/>
              </a:gdLst>
              <a:ahLst/>
              <a:cxnLst>
                <a:cxn ang="0">
                  <a:pos x="T0" y="T1"/>
                </a:cxn>
                <a:cxn ang="0">
                  <a:pos x="T2" y="T3"/>
                </a:cxn>
                <a:cxn ang="0">
                  <a:pos x="T4" y="T5"/>
                </a:cxn>
                <a:cxn ang="0">
                  <a:pos x="T6" y="T7"/>
                </a:cxn>
                <a:cxn ang="0">
                  <a:pos x="T8" y="T9"/>
                </a:cxn>
                <a:cxn ang="0">
                  <a:pos x="T10" y="T11"/>
                </a:cxn>
              </a:cxnLst>
              <a:rect l="0" t="0" r="r" b="b"/>
              <a:pathLst>
                <a:path w="8" h="34">
                  <a:moveTo>
                    <a:pt x="8" y="34"/>
                  </a:moveTo>
                  <a:cubicBezTo>
                    <a:pt x="8" y="23"/>
                    <a:pt x="8" y="13"/>
                    <a:pt x="8" y="2"/>
                  </a:cubicBezTo>
                  <a:cubicBezTo>
                    <a:pt x="8" y="2"/>
                    <a:pt x="8" y="2"/>
                    <a:pt x="8" y="2"/>
                  </a:cubicBezTo>
                  <a:cubicBezTo>
                    <a:pt x="5" y="1"/>
                    <a:pt x="3" y="1"/>
                    <a:pt x="1" y="0"/>
                  </a:cubicBezTo>
                  <a:cubicBezTo>
                    <a:pt x="1" y="11"/>
                    <a:pt x="0" y="22"/>
                    <a:pt x="0" y="33"/>
                  </a:cubicBezTo>
                  <a:cubicBezTo>
                    <a:pt x="2" y="34"/>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5">
              <a:extLst>
                <a:ext uri="{FF2B5EF4-FFF2-40B4-BE49-F238E27FC236}">
                  <a16:creationId xmlns:a16="http://schemas.microsoft.com/office/drawing/2014/main" id="{3AEA381A-AE01-48CC-9999-6426767DA876}"/>
                </a:ext>
              </a:extLst>
            </p:cNvPr>
            <p:cNvSpPr>
              <a:spLocks/>
            </p:cNvSpPr>
            <p:nvPr/>
          </p:nvSpPr>
          <p:spPr bwMode="auto">
            <a:xfrm>
              <a:off x="6610351" y="5216526"/>
              <a:ext cx="23813" cy="85725"/>
            </a:xfrm>
            <a:custGeom>
              <a:avLst/>
              <a:gdLst>
                <a:gd name="T0" fmla="*/ 8 w 10"/>
                <a:gd name="T1" fmla="*/ 34 h 36"/>
                <a:gd name="T2" fmla="*/ 10 w 10"/>
                <a:gd name="T3" fmla="*/ 0 h 36"/>
                <a:gd name="T4" fmla="*/ 1 w 10"/>
                <a:gd name="T5" fmla="*/ 4 h 36"/>
                <a:gd name="T6" fmla="*/ 0 w 10"/>
                <a:gd name="T7" fmla="*/ 36 h 36"/>
                <a:gd name="T8" fmla="*/ 8 w 10"/>
                <a:gd name="T9" fmla="*/ 34 h 36"/>
              </a:gdLst>
              <a:ahLst/>
              <a:cxnLst>
                <a:cxn ang="0">
                  <a:pos x="T0" y="T1"/>
                </a:cxn>
                <a:cxn ang="0">
                  <a:pos x="T2" y="T3"/>
                </a:cxn>
                <a:cxn ang="0">
                  <a:pos x="T4" y="T5"/>
                </a:cxn>
                <a:cxn ang="0">
                  <a:pos x="T6" y="T7"/>
                </a:cxn>
                <a:cxn ang="0">
                  <a:pos x="T8" y="T9"/>
                </a:cxn>
              </a:cxnLst>
              <a:rect l="0" t="0" r="r" b="b"/>
              <a:pathLst>
                <a:path w="10" h="36">
                  <a:moveTo>
                    <a:pt x="8" y="34"/>
                  </a:moveTo>
                  <a:cubicBezTo>
                    <a:pt x="9" y="22"/>
                    <a:pt x="10" y="11"/>
                    <a:pt x="10" y="0"/>
                  </a:cubicBezTo>
                  <a:cubicBezTo>
                    <a:pt x="7" y="1"/>
                    <a:pt x="4" y="2"/>
                    <a:pt x="1" y="4"/>
                  </a:cubicBezTo>
                  <a:cubicBezTo>
                    <a:pt x="1" y="15"/>
                    <a:pt x="0" y="25"/>
                    <a:pt x="0" y="36"/>
                  </a:cubicBezTo>
                  <a:cubicBezTo>
                    <a:pt x="3" y="35"/>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96">
              <a:extLst>
                <a:ext uri="{FF2B5EF4-FFF2-40B4-BE49-F238E27FC236}">
                  <a16:creationId xmlns:a16="http://schemas.microsoft.com/office/drawing/2014/main" id="{74BD679F-4DB7-40FE-BCC8-A72D1513AA12}"/>
                </a:ext>
              </a:extLst>
            </p:cNvPr>
            <p:cNvSpPr>
              <a:spLocks/>
            </p:cNvSpPr>
            <p:nvPr/>
          </p:nvSpPr>
          <p:spPr bwMode="auto">
            <a:xfrm>
              <a:off x="5067301" y="5356226"/>
              <a:ext cx="31750" cy="71438"/>
            </a:xfrm>
            <a:custGeom>
              <a:avLst/>
              <a:gdLst>
                <a:gd name="T0" fmla="*/ 0 w 13"/>
                <a:gd name="T1" fmla="*/ 0 h 30"/>
                <a:gd name="T2" fmla="*/ 2 w 13"/>
                <a:gd name="T3" fmla="*/ 30 h 30"/>
                <a:gd name="T4" fmla="*/ 13 w 13"/>
                <a:gd name="T5" fmla="*/ 29 h 30"/>
                <a:gd name="T6" fmla="*/ 10 w 13"/>
                <a:gd name="T7" fmla="*/ 0 h 30"/>
                <a:gd name="T8" fmla="*/ 0 w 13"/>
                <a:gd name="T9" fmla="*/ 0 h 30"/>
              </a:gdLst>
              <a:ahLst/>
              <a:cxnLst>
                <a:cxn ang="0">
                  <a:pos x="T0" y="T1"/>
                </a:cxn>
                <a:cxn ang="0">
                  <a:pos x="T2" y="T3"/>
                </a:cxn>
                <a:cxn ang="0">
                  <a:pos x="T4" y="T5"/>
                </a:cxn>
                <a:cxn ang="0">
                  <a:pos x="T6" y="T7"/>
                </a:cxn>
                <a:cxn ang="0">
                  <a:pos x="T8" y="T9"/>
                </a:cxn>
              </a:cxnLst>
              <a:rect l="0" t="0" r="r" b="b"/>
              <a:pathLst>
                <a:path w="13" h="30">
                  <a:moveTo>
                    <a:pt x="0" y="0"/>
                  </a:moveTo>
                  <a:cubicBezTo>
                    <a:pt x="1" y="10"/>
                    <a:pt x="1" y="20"/>
                    <a:pt x="2" y="30"/>
                  </a:cubicBezTo>
                  <a:cubicBezTo>
                    <a:pt x="5" y="30"/>
                    <a:pt x="9" y="29"/>
                    <a:pt x="13" y="29"/>
                  </a:cubicBezTo>
                  <a:cubicBezTo>
                    <a:pt x="12" y="19"/>
                    <a:pt x="11" y="9"/>
                    <a:pt x="10" y="0"/>
                  </a:cubicBezTo>
                  <a:cubicBezTo>
                    <a:pt x="7" y="0"/>
                    <a:pt x="4" y="0"/>
                    <a:pt x="0"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7">
              <a:extLst>
                <a:ext uri="{FF2B5EF4-FFF2-40B4-BE49-F238E27FC236}">
                  <a16:creationId xmlns:a16="http://schemas.microsoft.com/office/drawing/2014/main" id="{E34E7CA3-3808-4EE6-AE1F-A235F4FE1BE1}"/>
                </a:ext>
              </a:extLst>
            </p:cNvPr>
            <p:cNvSpPr>
              <a:spLocks/>
            </p:cNvSpPr>
            <p:nvPr/>
          </p:nvSpPr>
          <p:spPr bwMode="auto">
            <a:xfrm>
              <a:off x="4999038" y="5156201"/>
              <a:ext cx="17463" cy="76200"/>
            </a:xfrm>
            <a:custGeom>
              <a:avLst/>
              <a:gdLst>
                <a:gd name="T0" fmla="*/ 7 w 7"/>
                <a:gd name="T1" fmla="*/ 32 h 32"/>
                <a:gd name="T2" fmla="*/ 6 w 7"/>
                <a:gd name="T3" fmla="*/ 0 h 32"/>
                <a:gd name="T4" fmla="*/ 0 w 7"/>
                <a:gd name="T5" fmla="*/ 0 h 32"/>
                <a:gd name="T6" fmla="*/ 1 w 7"/>
                <a:gd name="T7" fmla="*/ 32 h 32"/>
                <a:gd name="T8" fmla="*/ 7 w 7"/>
                <a:gd name="T9" fmla="*/ 32 h 32"/>
              </a:gdLst>
              <a:ahLst/>
              <a:cxnLst>
                <a:cxn ang="0">
                  <a:pos x="T0" y="T1"/>
                </a:cxn>
                <a:cxn ang="0">
                  <a:pos x="T2" y="T3"/>
                </a:cxn>
                <a:cxn ang="0">
                  <a:pos x="T4" y="T5"/>
                </a:cxn>
                <a:cxn ang="0">
                  <a:pos x="T6" y="T7"/>
                </a:cxn>
                <a:cxn ang="0">
                  <a:pos x="T8" y="T9"/>
                </a:cxn>
              </a:cxnLst>
              <a:rect l="0" t="0" r="r" b="b"/>
              <a:pathLst>
                <a:path w="7" h="32">
                  <a:moveTo>
                    <a:pt x="7" y="32"/>
                  </a:moveTo>
                  <a:cubicBezTo>
                    <a:pt x="6" y="21"/>
                    <a:pt x="6" y="10"/>
                    <a:pt x="6" y="0"/>
                  </a:cubicBezTo>
                  <a:cubicBezTo>
                    <a:pt x="4" y="0"/>
                    <a:pt x="2" y="0"/>
                    <a:pt x="0" y="0"/>
                  </a:cubicBezTo>
                  <a:cubicBezTo>
                    <a:pt x="0" y="10"/>
                    <a:pt x="0" y="21"/>
                    <a:pt x="1" y="32"/>
                  </a:cubicBezTo>
                  <a:cubicBezTo>
                    <a:pt x="3" y="32"/>
                    <a:pt x="5" y="32"/>
                    <a:pt x="7" y="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98">
              <a:extLst>
                <a:ext uri="{FF2B5EF4-FFF2-40B4-BE49-F238E27FC236}">
                  <a16:creationId xmlns:a16="http://schemas.microsoft.com/office/drawing/2014/main" id="{AFF4F680-24CD-43C7-B3A8-BEA382CFE28F}"/>
                </a:ext>
              </a:extLst>
            </p:cNvPr>
            <p:cNvSpPr>
              <a:spLocks/>
            </p:cNvSpPr>
            <p:nvPr/>
          </p:nvSpPr>
          <p:spPr bwMode="auto">
            <a:xfrm>
              <a:off x="6540501" y="4743451"/>
              <a:ext cx="65088" cy="766763"/>
            </a:xfrm>
            <a:custGeom>
              <a:avLst/>
              <a:gdLst>
                <a:gd name="T0" fmla="*/ 15 w 27"/>
                <a:gd name="T1" fmla="*/ 318 h 318"/>
                <a:gd name="T2" fmla="*/ 25 w 27"/>
                <a:gd name="T3" fmla="*/ 230 h 318"/>
                <a:gd name="T4" fmla="*/ 26 w 27"/>
                <a:gd name="T5" fmla="*/ 199 h 318"/>
                <a:gd name="T6" fmla="*/ 26 w 27"/>
                <a:gd name="T7" fmla="*/ 198 h 318"/>
                <a:gd name="T8" fmla="*/ 8 w 27"/>
                <a:gd name="T9" fmla="*/ 24 h 318"/>
                <a:gd name="T10" fmla="*/ 0 w 27"/>
                <a:gd name="T11" fmla="*/ 0 h 318"/>
                <a:gd name="T12" fmla="*/ 21 w 27"/>
                <a:gd name="T13" fmla="*/ 194 h 318"/>
                <a:gd name="T14" fmla="*/ 15 w 27"/>
                <a:gd name="T15" fmla="*/ 318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18">
                  <a:moveTo>
                    <a:pt x="15" y="318"/>
                  </a:moveTo>
                  <a:cubicBezTo>
                    <a:pt x="20" y="289"/>
                    <a:pt x="23" y="260"/>
                    <a:pt x="25" y="230"/>
                  </a:cubicBezTo>
                  <a:cubicBezTo>
                    <a:pt x="25" y="220"/>
                    <a:pt x="25" y="209"/>
                    <a:pt x="26" y="199"/>
                  </a:cubicBezTo>
                  <a:cubicBezTo>
                    <a:pt x="26" y="199"/>
                    <a:pt x="26" y="198"/>
                    <a:pt x="26" y="198"/>
                  </a:cubicBezTo>
                  <a:cubicBezTo>
                    <a:pt x="27" y="139"/>
                    <a:pt x="25" y="80"/>
                    <a:pt x="8" y="24"/>
                  </a:cubicBezTo>
                  <a:cubicBezTo>
                    <a:pt x="6" y="16"/>
                    <a:pt x="3" y="8"/>
                    <a:pt x="0" y="0"/>
                  </a:cubicBezTo>
                  <a:cubicBezTo>
                    <a:pt x="13" y="64"/>
                    <a:pt x="20" y="129"/>
                    <a:pt x="21" y="194"/>
                  </a:cubicBezTo>
                  <a:cubicBezTo>
                    <a:pt x="22" y="235"/>
                    <a:pt x="20" y="277"/>
                    <a:pt x="15" y="31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9">
              <a:extLst>
                <a:ext uri="{FF2B5EF4-FFF2-40B4-BE49-F238E27FC236}">
                  <a16:creationId xmlns:a16="http://schemas.microsoft.com/office/drawing/2014/main" id="{F011FAD1-519F-432C-889F-B08362D7C748}"/>
                </a:ext>
              </a:extLst>
            </p:cNvPr>
            <p:cNvSpPr>
              <a:spLocks/>
            </p:cNvSpPr>
            <p:nvPr/>
          </p:nvSpPr>
          <p:spPr bwMode="auto">
            <a:xfrm>
              <a:off x="6540501" y="5314951"/>
              <a:ext cx="26988" cy="82550"/>
            </a:xfrm>
            <a:custGeom>
              <a:avLst/>
              <a:gdLst>
                <a:gd name="T0" fmla="*/ 0 w 11"/>
                <a:gd name="T1" fmla="*/ 34 h 34"/>
                <a:gd name="T2" fmla="*/ 10 w 11"/>
                <a:gd name="T3" fmla="*/ 34 h 34"/>
                <a:gd name="T4" fmla="*/ 11 w 11"/>
                <a:gd name="T5" fmla="*/ 1 h 34"/>
                <a:gd name="T6" fmla="*/ 2 w 11"/>
                <a:gd name="T7" fmla="*/ 0 h 34"/>
                <a:gd name="T8" fmla="*/ 0 w 11"/>
                <a:gd name="T9" fmla="*/ 34 h 34"/>
              </a:gdLst>
              <a:ahLst/>
              <a:cxnLst>
                <a:cxn ang="0">
                  <a:pos x="T0" y="T1"/>
                </a:cxn>
                <a:cxn ang="0">
                  <a:pos x="T2" y="T3"/>
                </a:cxn>
                <a:cxn ang="0">
                  <a:pos x="T4" y="T5"/>
                </a:cxn>
                <a:cxn ang="0">
                  <a:pos x="T6" y="T7"/>
                </a:cxn>
                <a:cxn ang="0">
                  <a:pos x="T8" y="T9"/>
                </a:cxn>
              </a:cxnLst>
              <a:rect l="0" t="0" r="r" b="b"/>
              <a:pathLst>
                <a:path w="11" h="34">
                  <a:moveTo>
                    <a:pt x="0" y="34"/>
                  </a:moveTo>
                  <a:cubicBezTo>
                    <a:pt x="3" y="34"/>
                    <a:pt x="6" y="34"/>
                    <a:pt x="10" y="34"/>
                  </a:cubicBezTo>
                  <a:cubicBezTo>
                    <a:pt x="10" y="23"/>
                    <a:pt x="10" y="12"/>
                    <a:pt x="11" y="1"/>
                  </a:cubicBezTo>
                  <a:cubicBezTo>
                    <a:pt x="8" y="0"/>
                    <a:pt x="5" y="0"/>
                    <a:pt x="2" y="0"/>
                  </a:cubicBezTo>
                  <a:cubicBezTo>
                    <a:pt x="2" y="11"/>
                    <a:pt x="1" y="22"/>
                    <a:pt x="0"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00">
              <a:extLst>
                <a:ext uri="{FF2B5EF4-FFF2-40B4-BE49-F238E27FC236}">
                  <a16:creationId xmlns:a16="http://schemas.microsoft.com/office/drawing/2014/main" id="{032670CD-2F7F-4167-A77F-BA838763A56E}"/>
                </a:ext>
              </a:extLst>
            </p:cNvPr>
            <p:cNvSpPr>
              <a:spLocks/>
            </p:cNvSpPr>
            <p:nvPr/>
          </p:nvSpPr>
          <p:spPr bwMode="auto">
            <a:xfrm>
              <a:off x="6602413" y="5308601"/>
              <a:ext cx="26988" cy="80963"/>
            </a:xfrm>
            <a:custGeom>
              <a:avLst/>
              <a:gdLst>
                <a:gd name="T0" fmla="*/ 10 w 11"/>
                <a:gd name="T1" fmla="*/ 11 h 34"/>
                <a:gd name="T2" fmla="*/ 11 w 11"/>
                <a:gd name="T3" fmla="*/ 0 h 34"/>
                <a:gd name="T4" fmla="*/ 3 w 11"/>
                <a:gd name="T5" fmla="*/ 2 h 34"/>
                <a:gd name="T6" fmla="*/ 3 w 11"/>
                <a:gd name="T7" fmla="*/ 2 h 34"/>
                <a:gd name="T8" fmla="*/ 1 w 11"/>
                <a:gd name="T9" fmla="*/ 30 h 34"/>
                <a:gd name="T10" fmla="*/ 0 w 11"/>
                <a:gd name="T11" fmla="*/ 34 h 34"/>
                <a:gd name="T12" fmla="*/ 8 w 11"/>
                <a:gd name="T13" fmla="*/ 32 h 34"/>
                <a:gd name="T14" fmla="*/ 10 w 11"/>
                <a:gd name="T15" fmla="*/ 11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4">
                  <a:moveTo>
                    <a:pt x="10" y="11"/>
                  </a:moveTo>
                  <a:cubicBezTo>
                    <a:pt x="10" y="8"/>
                    <a:pt x="10" y="4"/>
                    <a:pt x="11" y="0"/>
                  </a:cubicBezTo>
                  <a:cubicBezTo>
                    <a:pt x="8" y="1"/>
                    <a:pt x="5" y="1"/>
                    <a:pt x="3" y="2"/>
                  </a:cubicBezTo>
                  <a:cubicBezTo>
                    <a:pt x="3" y="2"/>
                    <a:pt x="3" y="2"/>
                    <a:pt x="3" y="2"/>
                  </a:cubicBezTo>
                  <a:cubicBezTo>
                    <a:pt x="2" y="12"/>
                    <a:pt x="2" y="21"/>
                    <a:pt x="1" y="30"/>
                  </a:cubicBezTo>
                  <a:cubicBezTo>
                    <a:pt x="1" y="32"/>
                    <a:pt x="0" y="33"/>
                    <a:pt x="0" y="34"/>
                  </a:cubicBezTo>
                  <a:cubicBezTo>
                    <a:pt x="3" y="33"/>
                    <a:pt x="5" y="32"/>
                    <a:pt x="8" y="32"/>
                  </a:cubicBezTo>
                  <a:cubicBezTo>
                    <a:pt x="8" y="25"/>
                    <a:pt x="9" y="18"/>
                    <a:pt x="10" y="1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01">
              <a:extLst>
                <a:ext uri="{FF2B5EF4-FFF2-40B4-BE49-F238E27FC236}">
                  <a16:creationId xmlns:a16="http://schemas.microsoft.com/office/drawing/2014/main" id="{C5EBE32F-4DEE-4958-B9EE-1727996F24EA}"/>
                </a:ext>
              </a:extLst>
            </p:cNvPr>
            <p:cNvSpPr>
              <a:spLocks/>
            </p:cNvSpPr>
            <p:nvPr/>
          </p:nvSpPr>
          <p:spPr bwMode="auto">
            <a:xfrm>
              <a:off x="5011738" y="5360988"/>
              <a:ext cx="23813" cy="84138"/>
            </a:xfrm>
            <a:custGeom>
              <a:avLst/>
              <a:gdLst>
                <a:gd name="T0" fmla="*/ 6 w 10"/>
                <a:gd name="T1" fmla="*/ 0 h 35"/>
                <a:gd name="T2" fmla="*/ 0 w 10"/>
                <a:gd name="T3" fmla="*/ 1 h 35"/>
                <a:gd name="T4" fmla="*/ 3 w 10"/>
                <a:gd name="T5" fmla="*/ 35 h 35"/>
                <a:gd name="T6" fmla="*/ 10 w 10"/>
                <a:gd name="T7" fmla="*/ 32 h 35"/>
                <a:gd name="T8" fmla="*/ 6 w 10"/>
                <a:gd name="T9" fmla="*/ 0 h 35"/>
                <a:gd name="T10" fmla="*/ 6 w 10"/>
                <a:gd name="T11" fmla="*/ 0 h 35"/>
              </a:gdLst>
              <a:ahLst/>
              <a:cxnLst>
                <a:cxn ang="0">
                  <a:pos x="T0" y="T1"/>
                </a:cxn>
                <a:cxn ang="0">
                  <a:pos x="T2" y="T3"/>
                </a:cxn>
                <a:cxn ang="0">
                  <a:pos x="T4" y="T5"/>
                </a:cxn>
                <a:cxn ang="0">
                  <a:pos x="T6" y="T7"/>
                </a:cxn>
                <a:cxn ang="0">
                  <a:pos x="T8" y="T9"/>
                </a:cxn>
                <a:cxn ang="0">
                  <a:pos x="T10" y="T11"/>
                </a:cxn>
              </a:cxnLst>
              <a:rect l="0" t="0" r="r" b="b"/>
              <a:pathLst>
                <a:path w="10" h="35">
                  <a:moveTo>
                    <a:pt x="6" y="0"/>
                  </a:moveTo>
                  <a:cubicBezTo>
                    <a:pt x="4" y="1"/>
                    <a:pt x="2" y="1"/>
                    <a:pt x="0" y="1"/>
                  </a:cubicBezTo>
                  <a:cubicBezTo>
                    <a:pt x="1" y="13"/>
                    <a:pt x="2" y="24"/>
                    <a:pt x="3" y="35"/>
                  </a:cubicBezTo>
                  <a:cubicBezTo>
                    <a:pt x="5" y="34"/>
                    <a:pt x="8" y="33"/>
                    <a:pt x="10" y="32"/>
                  </a:cubicBezTo>
                  <a:cubicBezTo>
                    <a:pt x="8" y="22"/>
                    <a:pt x="7" y="11"/>
                    <a:pt x="6" y="0"/>
                  </a:cubicBezTo>
                  <a:cubicBezTo>
                    <a:pt x="6" y="0"/>
                    <a:pt x="6" y="0"/>
                    <a:pt x="6"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02">
              <a:extLst>
                <a:ext uri="{FF2B5EF4-FFF2-40B4-BE49-F238E27FC236}">
                  <a16:creationId xmlns:a16="http://schemas.microsoft.com/office/drawing/2014/main" id="{48EAE298-BCA7-460C-9E6E-F9AFD13BD051}"/>
                </a:ext>
              </a:extLst>
            </p:cNvPr>
            <p:cNvSpPr>
              <a:spLocks/>
            </p:cNvSpPr>
            <p:nvPr/>
          </p:nvSpPr>
          <p:spPr bwMode="auto">
            <a:xfrm>
              <a:off x="6527801" y="5407026"/>
              <a:ext cx="36513" cy="112713"/>
            </a:xfrm>
            <a:custGeom>
              <a:avLst/>
              <a:gdLst>
                <a:gd name="T0" fmla="*/ 15 w 15"/>
                <a:gd name="T1" fmla="*/ 1 h 47"/>
                <a:gd name="T2" fmla="*/ 4 w 15"/>
                <a:gd name="T3" fmla="*/ 0 h 47"/>
                <a:gd name="T4" fmla="*/ 0 w 15"/>
                <a:gd name="T5" fmla="*/ 44 h 47"/>
                <a:gd name="T6" fmla="*/ 11 w 15"/>
                <a:gd name="T7" fmla="*/ 47 h 47"/>
                <a:gd name="T8" fmla="*/ 14 w 15"/>
                <a:gd name="T9" fmla="*/ 9 h 47"/>
                <a:gd name="T10" fmla="*/ 15 w 15"/>
                <a:gd name="T11" fmla="*/ 1 h 47"/>
              </a:gdLst>
              <a:ahLst/>
              <a:cxnLst>
                <a:cxn ang="0">
                  <a:pos x="T0" y="T1"/>
                </a:cxn>
                <a:cxn ang="0">
                  <a:pos x="T2" y="T3"/>
                </a:cxn>
                <a:cxn ang="0">
                  <a:pos x="T4" y="T5"/>
                </a:cxn>
                <a:cxn ang="0">
                  <a:pos x="T6" y="T7"/>
                </a:cxn>
                <a:cxn ang="0">
                  <a:pos x="T8" y="T9"/>
                </a:cxn>
                <a:cxn ang="0">
                  <a:pos x="T10" y="T11"/>
                </a:cxn>
              </a:cxnLst>
              <a:rect l="0" t="0" r="r" b="b"/>
              <a:pathLst>
                <a:path w="15" h="47">
                  <a:moveTo>
                    <a:pt x="15" y="1"/>
                  </a:moveTo>
                  <a:cubicBezTo>
                    <a:pt x="11" y="1"/>
                    <a:pt x="8" y="0"/>
                    <a:pt x="4" y="0"/>
                  </a:cubicBezTo>
                  <a:cubicBezTo>
                    <a:pt x="3" y="15"/>
                    <a:pt x="2" y="30"/>
                    <a:pt x="0" y="44"/>
                  </a:cubicBezTo>
                  <a:cubicBezTo>
                    <a:pt x="4" y="45"/>
                    <a:pt x="8" y="46"/>
                    <a:pt x="11" y="47"/>
                  </a:cubicBezTo>
                  <a:cubicBezTo>
                    <a:pt x="13" y="34"/>
                    <a:pt x="14" y="22"/>
                    <a:pt x="14" y="9"/>
                  </a:cubicBezTo>
                  <a:cubicBezTo>
                    <a:pt x="14" y="7"/>
                    <a:pt x="15" y="4"/>
                    <a:pt x="15" y="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01" name="Group 100">
              <a:extLst>
                <a:ext uri="{FF2B5EF4-FFF2-40B4-BE49-F238E27FC236}">
                  <a16:creationId xmlns:a16="http://schemas.microsoft.com/office/drawing/2014/main" id="{4F66A843-B130-4883-998C-E7809F3A7E3A}"/>
                </a:ext>
              </a:extLst>
            </p:cNvPr>
            <p:cNvGrpSpPr/>
            <p:nvPr/>
          </p:nvGrpSpPr>
          <p:grpSpPr>
            <a:xfrm>
              <a:off x="3311526" y="3446463"/>
              <a:ext cx="5037137" cy="2873376"/>
              <a:chOff x="3311526" y="3446463"/>
              <a:chExt cx="5037137" cy="2873376"/>
            </a:xfrm>
            <a:solidFill>
              <a:srgbClr val="BE986E"/>
            </a:solidFill>
          </p:grpSpPr>
          <p:sp>
            <p:nvSpPr>
              <p:cNvPr id="102" name="Freeform 103">
                <a:extLst>
                  <a:ext uri="{FF2B5EF4-FFF2-40B4-BE49-F238E27FC236}">
                    <a16:creationId xmlns:a16="http://schemas.microsoft.com/office/drawing/2014/main" id="{58EE4496-E6E1-49C4-9A0A-345B1511C729}"/>
                  </a:ext>
                </a:extLst>
              </p:cNvPr>
              <p:cNvSpPr>
                <a:spLocks/>
              </p:cNvSpPr>
              <p:nvPr/>
            </p:nvSpPr>
            <p:spPr bwMode="auto">
              <a:xfrm>
                <a:off x="3551238" y="3752851"/>
                <a:ext cx="623888" cy="339725"/>
              </a:xfrm>
              <a:custGeom>
                <a:avLst/>
                <a:gdLst>
                  <a:gd name="T0" fmla="*/ 117 w 259"/>
                  <a:gd name="T1" fmla="*/ 88 h 141"/>
                  <a:gd name="T2" fmla="*/ 229 w 259"/>
                  <a:gd name="T3" fmla="*/ 98 h 141"/>
                  <a:gd name="T4" fmla="*/ 133 w 259"/>
                  <a:gd name="T5" fmla="*/ 3 h 141"/>
                  <a:gd name="T6" fmla="*/ 19 w 259"/>
                  <a:gd name="T7" fmla="*/ 64 h 141"/>
                  <a:gd name="T8" fmla="*/ 117 w 259"/>
                  <a:gd name="T9" fmla="*/ 88 h 141"/>
                </a:gdLst>
                <a:ahLst/>
                <a:cxnLst>
                  <a:cxn ang="0">
                    <a:pos x="T0" y="T1"/>
                  </a:cxn>
                  <a:cxn ang="0">
                    <a:pos x="T2" y="T3"/>
                  </a:cxn>
                  <a:cxn ang="0">
                    <a:pos x="T4" y="T5"/>
                  </a:cxn>
                  <a:cxn ang="0">
                    <a:pos x="T6" y="T7"/>
                  </a:cxn>
                  <a:cxn ang="0">
                    <a:pos x="T8" y="T9"/>
                  </a:cxn>
                </a:cxnLst>
                <a:rect l="0" t="0" r="r" b="b"/>
                <a:pathLst>
                  <a:path w="259" h="141">
                    <a:moveTo>
                      <a:pt x="117" y="88"/>
                    </a:moveTo>
                    <a:cubicBezTo>
                      <a:pt x="152" y="109"/>
                      <a:pt x="200" y="141"/>
                      <a:pt x="229" y="98"/>
                    </a:cubicBezTo>
                    <a:cubicBezTo>
                      <a:pt x="259" y="55"/>
                      <a:pt x="189" y="5"/>
                      <a:pt x="133" y="3"/>
                    </a:cubicBezTo>
                    <a:cubicBezTo>
                      <a:pt x="77" y="0"/>
                      <a:pt x="0" y="32"/>
                      <a:pt x="19" y="64"/>
                    </a:cubicBezTo>
                    <a:cubicBezTo>
                      <a:pt x="37" y="96"/>
                      <a:pt x="83" y="67"/>
                      <a:pt x="117"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4">
                <a:extLst>
                  <a:ext uri="{FF2B5EF4-FFF2-40B4-BE49-F238E27FC236}">
                    <a16:creationId xmlns:a16="http://schemas.microsoft.com/office/drawing/2014/main" id="{94284C3B-4251-4B91-ACD6-EEE4BC68D722}"/>
                  </a:ext>
                </a:extLst>
              </p:cNvPr>
              <p:cNvSpPr>
                <a:spLocks/>
              </p:cNvSpPr>
              <p:nvPr/>
            </p:nvSpPr>
            <p:spPr bwMode="auto">
              <a:xfrm>
                <a:off x="3692526" y="5180013"/>
                <a:ext cx="601663" cy="338138"/>
              </a:xfrm>
              <a:custGeom>
                <a:avLst/>
                <a:gdLst>
                  <a:gd name="T0" fmla="*/ 136 w 249"/>
                  <a:gd name="T1" fmla="*/ 122 h 140"/>
                  <a:gd name="T2" fmla="*/ 220 w 249"/>
                  <a:gd name="T3" fmla="*/ 23 h 140"/>
                  <a:gd name="T4" fmla="*/ 120 w 249"/>
                  <a:gd name="T5" fmla="*/ 36 h 140"/>
                  <a:gd name="T6" fmla="*/ 12 w 249"/>
                  <a:gd name="T7" fmla="*/ 68 h 140"/>
                  <a:gd name="T8" fmla="*/ 136 w 249"/>
                  <a:gd name="T9" fmla="*/ 122 h 140"/>
                </a:gdLst>
                <a:ahLst/>
                <a:cxnLst>
                  <a:cxn ang="0">
                    <a:pos x="T0" y="T1"/>
                  </a:cxn>
                  <a:cxn ang="0">
                    <a:pos x="T2" y="T3"/>
                  </a:cxn>
                  <a:cxn ang="0">
                    <a:pos x="T4" y="T5"/>
                  </a:cxn>
                  <a:cxn ang="0">
                    <a:pos x="T6" y="T7"/>
                  </a:cxn>
                  <a:cxn ang="0">
                    <a:pos x="T8" y="T9"/>
                  </a:cxn>
                </a:cxnLst>
                <a:rect l="0" t="0" r="r" b="b"/>
                <a:pathLst>
                  <a:path w="249" h="140">
                    <a:moveTo>
                      <a:pt x="136" y="122"/>
                    </a:moveTo>
                    <a:cubicBezTo>
                      <a:pt x="189" y="104"/>
                      <a:pt x="249" y="46"/>
                      <a:pt x="220" y="23"/>
                    </a:cubicBezTo>
                    <a:cubicBezTo>
                      <a:pt x="191" y="0"/>
                      <a:pt x="160" y="44"/>
                      <a:pt x="120" y="36"/>
                    </a:cubicBezTo>
                    <a:cubicBezTo>
                      <a:pt x="80" y="29"/>
                      <a:pt x="24" y="17"/>
                      <a:pt x="12" y="68"/>
                    </a:cubicBezTo>
                    <a:cubicBezTo>
                      <a:pt x="0" y="118"/>
                      <a:pt x="83" y="140"/>
                      <a:pt x="136"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05">
                <a:extLst>
                  <a:ext uri="{FF2B5EF4-FFF2-40B4-BE49-F238E27FC236}">
                    <a16:creationId xmlns:a16="http://schemas.microsoft.com/office/drawing/2014/main" id="{2E150C74-2139-4BBD-BA3C-55EF6FAA2235}"/>
                  </a:ext>
                </a:extLst>
              </p:cNvPr>
              <p:cNvSpPr>
                <a:spLocks/>
              </p:cNvSpPr>
              <p:nvPr/>
            </p:nvSpPr>
            <p:spPr bwMode="auto">
              <a:xfrm>
                <a:off x="4406901" y="3446463"/>
                <a:ext cx="238125" cy="395288"/>
              </a:xfrm>
              <a:custGeom>
                <a:avLst/>
                <a:gdLst>
                  <a:gd name="T0" fmla="*/ 28 w 99"/>
                  <a:gd name="T1" fmla="*/ 88 h 164"/>
                  <a:gd name="T2" fmla="*/ 55 w 99"/>
                  <a:gd name="T3" fmla="*/ 158 h 164"/>
                  <a:gd name="T4" fmla="*/ 84 w 99"/>
                  <a:gd name="T5" fmla="*/ 72 h 164"/>
                  <a:gd name="T6" fmla="*/ 13 w 99"/>
                  <a:gd name="T7" fmla="*/ 21 h 164"/>
                  <a:gd name="T8" fmla="*/ 28 w 99"/>
                  <a:gd name="T9" fmla="*/ 88 h 164"/>
                </a:gdLst>
                <a:ahLst/>
                <a:cxnLst>
                  <a:cxn ang="0">
                    <a:pos x="T0" y="T1"/>
                  </a:cxn>
                  <a:cxn ang="0">
                    <a:pos x="T2" y="T3"/>
                  </a:cxn>
                  <a:cxn ang="0">
                    <a:pos x="T4" y="T5"/>
                  </a:cxn>
                  <a:cxn ang="0">
                    <a:pos x="T6" y="T7"/>
                  </a:cxn>
                  <a:cxn ang="0">
                    <a:pos x="T8" y="T9"/>
                  </a:cxn>
                </a:cxnLst>
                <a:rect l="0" t="0" r="r" b="b"/>
                <a:pathLst>
                  <a:path w="99" h="164">
                    <a:moveTo>
                      <a:pt x="28" y="88"/>
                    </a:moveTo>
                    <a:cubicBezTo>
                      <a:pt x="25" y="115"/>
                      <a:pt x="21" y="153"/>
                      <a:pt x="55" y="158"/>
                    </a:cubicBezTo>
                    <a:cubicBezTo>
                      <a:pt x="90" y="164"/>
                      <a:pt x="99" y="107"/>
                      <a:pt x="84" y="72"/>
                    </a:cubicBezTo>
                    <a:cubicBezTo>
                      <a:pt x="69" y="37"/>
                      <a:pt x="27" y="0"/>
                      <a:pt x="13" y="21"/>
                    </a:cubicBezTo>
                    <a:cubicBezTo>
                      <a:pt x="0" y="42"/>
                      <a:pt x="31" y="60"/>
                      <a:pt x="2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6">
                <a:extLst>
                  <a:ext uri="{FF2B5EF4-FFF2-40B4-BE49-F238E27FC236}">
                    <a16:creationId xmlns:a16="http://schemas.microsoft.com/office/drawing/2014/main" id="{230C56C1-F571-4DFF-A5B3-3F92051C6B7B}"/>
                  </a:ext>
                </a:extLst>
              </p:cNvPr>
              <p:cNvSpPr>
                <a:spLocks/>
              </p:cNvSpPr>
              <p:nvPr/>
            </p:nvSpPr>
            <p:spPr bwMode="auto">
              <a:xfrm>
                <a:off x="3997326" y="5924551"/>
                <a:ext cx="241300" cy="395288"/>
              </a:xfrm>
              <a:custGeom>
                <a:avLst/>
                <a:gdLst>
                  <a:gd name="T0" fmla="*/ 14 w 100"/>
                  <a:gd name="T1" fmla="*/ 21 h 164"/>
                  <a:gd name="T2" fmla="*/ 29 w 100"/>
                  <a:gd name="T3" fmla="*/ 88 h 164"/>
                  <a:gd name="T4" fmla="*/ 56 w 100"/>
                  <a:gd name="T5" fmla="*/ 158 h 164"/>
                  <a:gd name="T6" fmla="*/ 85 w 100"/>
                  <a:gd name="T7" fmla="*/ 72 h 164"/>
                  <a:gd name="T8" fmla="*/ 14 w 100"/>
                  <a:gd name="T9" fmla="*/ 21 h 164"/>
                </a:gdLst>
                <a:ahLst/>
                <a:cxnLst>
                  <a:cxn ang="0">
                    <a:pos x="T0" y="T1"/>
                  </a:cxn>
                  <a:cxn ang="0">
                    <a:pos x="T2" y="T3"/>
                  </a:cxn>
                  <a:cxn ang="0">
                    <a:pos x="T4" y="T5"/>
                  </a:cxn>
                  <a:cxn ang="0">
                    <a:pos x="T6" y="T7"/>
                  </a:cxn>
                  <a:cxn ang="0">
                    <a:pos x="T8" y="T9"/>
                  </a:cxn>
                </a:cxnLst>
                <a:rect l="0" t="0" r="r" b="b"/>
                <a:pathLst>
                  <a:path w="100" h="164">
                    <a:moveTo>
                      <a:pt x="14" y="21"/>
                    </a:moveTo>
                    <a:cubicBezTo>
                      <a:pt x="0" y="42"/>
                      <a:pt x="32" y="60"/>
                      <a:pt x="29" y="88"/>
                    </a:cubicBezTo>
                    <a:cubicBezTo>
                      <a:pt x="26" y="115"/>
                      <a:pt x="22" y="153"/>
                      <a:pt x="56" y="158"/>
                    </a:cubicBezTo>
                    <a:cubicBezTo>
                      <a:pt x="91" y="164"/>
                      <a:pt x="100" y="107"/>
                      <a:pt x="85" y="72"/>
                    </a:cubicBezTo>
                    <a:cubicBezTo>
                      <a:pt x="70" y="37"/>
                      <a:pt x="28" y="0"/>
                      <a:pt x="1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07">
                <a:extLst>
                  <a:ext uri="{FF2B5EF4-FFF2-40B4-BE49-F238E27FC236}">
                    <a16:creationId xmlns:a16="http://schemas.microsoft.com/office/drawing/2014/main" id="{189045D5-4DC5-42BE-9E6D-7E727C6D2462}"/>
                  </a:ext>
                </a:extLst>
              </p:cNvPr>
              <p:cNvSpPr>
                <a:spLocks/>
              </p:cNvSpPr>
              <p:nvPr/>
            </p:nvSpPr>
            <p:spPr bwMode="auto">
              <a:xfrm>
                <a:off x="4314826" y="4054476"/>
                <a:ext cx="306388" cy="246063"/>
              </a:xfrm>
              <a:custGeom>
                <a:avLst/>
                <a:gdLst>
                  <a:gd name="T0" fmla="*/ 20 w 127"/>
                  <a:gd name="T1" fmla="*/ 95 h 102"/>
                  <a:gd name="T2" fmla="*/ 72 w 127"/>
                  <a:gd name="T3" fmla="*/ 68 h 102"/>
                  <a:gd name="T4" fmla="*/ 124 w 127"/>
                  <a:gd name="T5" fmla="*/ 30 h 102"/>
                  <a:gd name="T6" fmla="*/ 46 w 127"/>
                  <a:gd name="T7" fmla="*/ 25 h 102"/>
                  <a:gd name="T8" fmla="*/ 20 w 127"/>
                  <a:gd name="T9" fmla="*/ 95 h 102"/>
                </a:gdLst>
                <a:ahLst/>
                <a:cxnLst>
                  <a:cxn ang="0">
                    <a:pos x="T0" y="T1"/>
                  </a:cxn>
                  <a:cxn ang="0">
                    <a:pos x="T2" y="T3"/>
                  </a:cxn>
                  <a:cxn ang="0">
                    <a:pos x="T4" y="T5"/>
                  </a:cxn>
                  <a:cxn ang="0">
                    <a:pos x="T6" y="T7"/>
                  </a:cxn>
                  <a:cxn ang="0">
                    <a:pos x="T8" y="T9"/>
                  </a:cxn>
                </a:cxnLst>
                <a:rect l="0" t="0" r="r" b="b"/>
                <a:pathLst>
                  <a:path w="127" h="102">
                    <a:moveTo>
                      <a:pt x="20" y="95"/>
                    </a:moveTo>
                    <a:cubicBezTo>
                      <a:pt x="40" y="102"/>
                      <a:pt x="49" y="72"/>
                      <a:pt x="72" y="68"/>
                    </a:cubicBezTo>
                    <a:cubicBezTo>
                      <a:pt x="95" y="64"/>
                      <a:pt x="127" y="59"/>
                      <a:pt x="124" y="30"/>
                    </a:cubicBezTo>
                    <a:cubicBezTo>
                      <a:pt x="120" y="0"/>
                      <a:pt x="71" y="5"/>
                      <a:pt x="46" y="25"/>
                    </a:cubicBezTo>
                    <a:cubicBezTo>
                      <a:pt x="21" y="45"/>
                      <a:pt x="0" y="88"/>
                      <a:pt x="2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8">
                <a:extLst>
                  <a:ext uri="{FF2B5EF4-FFF2-40B4-BE49-F238E27FC236}">
                    <a16:creationId xmlns:a16="http://schemas.microsoft.com/office/drawing/2014/main" id="{1FA320B9-2C38-41A0-B344-91B3C75D3070}"/>
                  </a:ext>
                </a:extLst>
              </p:cNvPr>
              <p:cNvSpPr>
                <a:spLocks/>
              </p:cNvSpPr>
              <p:nvPr/>
            </p:nvSpPr>
            <p:spPr bwMode="auto">
              <a:xfrm>
                <a:off x="3752851" y="4270376"/>
                <a:ext cx="339725" cy="231775"/>
              </a:xfrm>
              <a:custGeom>
                <a:avLst/>
                <a:gdLst>
                  <a:gd name="T0" fmla="*/ 118 w 141"/>
                  <a:gd name="T1" fmla="*/ 77 h 96"/>
                  <a:gd name="T2" fmla="*/ 79 w 141"/>
                  <a:gd name="T3" fmla="*/ 10 h 96"/>
                  <a:gd name="T4" fmla="*/ 6 w 141"/>
                  <a:gd name="T5" fmla="*/ 27 h 96"/>
                  <a:gd name="T6" fmla="*/ 57 w 141"/>
                  <a:gd name="T7" fmla="*/ 55 h 96"/>
                  <a:gd name="T8" fmla="*/ 118 w 141"/>
                  <a:gd name="T9" fmla="*/ 77 h 96"/>
                </a:gdLst>
                <a:ahLst/>
                <a:cxnLst>
                  <a:cxn ang="0">
                    <a:pos x="T0" y="T1"/>
                  </a:cxn>
                  <a:cxn ang="0">
                    <a:pos x="T2" y="T3"/>
                  </a:cxn>
                  <a:cxn ang="0">
                    <a:pos x="T4" y="T5"/>
                  </a:cxn>
                  <a:cxn ang="0">
                    <a:pos x="T6" y="T7"/>
                  </a:cxn>
                  <a:cxn ang="0">
                    <a:pos x="T8" y="T9"/>
                  </a:cxn>
                </a:cxnLst>
                <a:rect l="0" t="0" r="r" b="b"/>
                <a:pathLst>
                  <a:path w="141" h="96">
                    <a:moveTo>
                      <a:pt x="118" y="77"/>
                    </a:moveTo>
                    <a:cubicBezTo>
                      <a:pt x="141" y="57"/>
                      <a:pt x="109" y="19"/>
                      <a:pt x="79" y="10"/>
                    </a:cubicBezTo>
                    <a:cubicBezTo>
                      <a:pt x="48" y="0"/>
                      <a:pt x="0" y="7"/>
                      <a:pt x="6" y="27"/>
                    </a:cubicBezTo>
                    <a:cubicBezTo>
                      <a:pt x="12" y="48"/>
                      <a:pt x="41" y="38"/>
                      <a:pt x="57" y="55"/>
                    </a:cubicBezTo>
                    <a:cubicBezTo>
                      <a:pt x="74" y="72"/>
                      <a:pt x="96" y="96"/>
                      <a:pt x="118"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9">
                <a:extLst>
                  <a:ext uri="{FF2B5EF4-FFF2-40B4-BE49-F238E27FC236}">
                    <a16:creationId xmlns:a16="http://schemas.microsoft.com/office/drawing/2014/main" id="{5107D419-FF66-46D3-A53A-E8D98ACC2418}"/>
                  </a:ext>
                </a:extLst>
              </p:cNvPr>
              <p:cNvSpPr>
                <a:spLocks/>
              </p:cNvSpPr>
              <p:nvPr/>
            </p:nvSpPr>
            <p:spPr bwMode="auto">
              <a:xfrm>
                <a:off x="4443413" y="599281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10">
                <a:extLst>
                  <a:ext uri="{FF2B5EF4-FFF2-40B4-BE49-F238E27FC236}">
                    <a16:creationId xmlns:a16="http://schemas.microsoft.com/office/drawing/2014/main" id="{861196D4-1906-4415-A525-19F9C0CA1560}"/>
                  </a:ext>
                </a:extLst>
              </p:cNvPr>
              <p:cNvSpPr>
                <a:spLocks/>
              </p:cNvSpPr>
              <p:nvPr/>
            </p:nvSpPr>
            <p:spPr bwMode="auto">
              <a:xfrm>
                <a:off x="3311526" y="44783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11">
                <a:extLst>
                  <a:ext uri="{FF2B5EF4-FFF2-40B4-BE49-F238E27FC236}">
                    <a16:creationId xmlns:a16="http://schemas.microsoft.com/office/drawing/2014/main" id="{F6EF9B4D-FF93-4B9D-8997-41F699AEE8D8}"/>
                  </a:ext>
                </a:extLst>
              </p:cNvPr>
              <p:cNvSpPr>
                <a:spLocks/>
              </p:cNvSpPr>
              <p:nvPr/>
            </p:nvSpPr>
            <p:spPr bwMode="auto">
              <a:xfrm>
                <a:off x="4040188" y="560228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112">
                <a:extLst>
                  <a:ext uri="{FF2B5EF4-FFF2-40B4-BE49-F238E27FC236}">
                    <a16:creationId xmlns:a16="http://schemas.microsoft.com/office/drawing/2014/main" id="{8575A34D-DAC6-4ED5-AF4C-B9A002A53850}"/>
                  </a:ext>
                </a:extLst>
              </p:cNvPr>
              <p:cNvSpPr>
                <a:spLocks/>
              </p:cNvSpPr>
              <p:nvPr/>
            </p:nvSpPr>
            <p:spPr bwMode="auto">
              <a:xfrm>
                <a:off x="4322763" y="4521201"/>
                <a:ext cx="241300"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113">
                <a:extLst>
                  <a:ext uri="{FF2B5EF4-FFF2-40B4-BE49-F238E27FC236}">
                    <a16:creationId xmlns:a16="http://schemas.microsoft.com/office/drawing/2014/main" id="{B45CC60E-9480-42DB-BB59-DE8B4ECA0C05}"/>
                  </a:ext>
                </a:extLst>
              </p:cNvPr>
              <p:cNvSpPr>
                <a:spLocks/>
              </p:cNvSpPr>
              <p:nvPr/>
            </p:nvSpPr>
            <p:spPr bwMode="auto">
              <a:xfrm>
                <a:off x="4514851" y="5491163"/>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114">
                <a:extLst>
                  <a:ext uri="{FF2B5EF4-FFF2-40B4-BE49-F238E27FC236}">
                    <a16:creationId xmlns:a16="http://schemas.microsoft.com/office/drawing/2014/main" id="{C1C3876B-AAF5-472E-B451-0FCD7FE22AE2}"/>
                  </a:ext>
                </a:extLst>
              </p:cNvPr>
              <p:cNvSpPr>
                <a:spLocks/>
              </p:cNvSpPr>
              <p:nvPr/>
            </p:nvSpPr>
            <p:spPr bwMode="auto">
              <a:xfrm>
                <a:off x="3760788" y="4600576"/>
                <a:ext cx="222250"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15">
                <a:extLst>
                  <a:ext uri="{FF2B5EF4-FFF2-40B4-BE49-F238E27FC236}">
                    <a16:creationId xmlns:a16="http://schemas.microsoft.com/office/drawing/2014/main" id="{24C68C1F-4EF7-472C-86E2-E1A698A5154F}"/>
                  </a:ext>
                </a:extLst>
              </p:cNvPr>
              <p:cNvSpPr>
                <a:spLocks/>
              </p:cNvSpPr>
              <p:nvPr/>
            </p:nvSpPr>
            <p:spPr bwMode="auto">
              <a:xfrm>
                <a:off x="4208463" y="4976813"/>
                <a:ext cx="339725" cy="336550"/>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16">
                <a:extLst>
                  <a:ext uri="{FF2B5EF4-FFF2-40B4-BE49-F238E27FC236}">
                    <a16:creationId xmlns:a16="http://schemas.microsoft.com/office/drawing/2014/main" id="{34580D16-0DB1-4894-A347-13F7F5508E72}"/>
                  </a:ext>
                </a:extLst>
              </p:cNvPr>
              <p:cNvSpPr>
                <a:spLocks/>
              </p:cNvSpPr>
              <p:nvPr/>
            </p:nvSpPr>
            <p:spPr bwMode="auto">
              <a:xfrm>
                <a:off x="7485063" y="4673601"/>
                <a:ext cx="625475" cy="339725"/>
              </a:xfrm>
              <a:custGeom>
                <a:avLst/>
                <a:gdLst>
                  <a:gd name="T0" fmla="*/ 133 w 259"/>
                  <a:gd name="T1" fmla="*/ 3 h 141"/>
                  <a:gd name="T2" fmla="*/ 19 w 259"/>
                  <a:gd name="T3" fmla="*/ 64 h 141"/>
                  <a:gd name="T4" fmla="*/ 117 w 259"/>
                  <a:gd name="T5" fmla="*/ 88 h 141"/>
                  <a:gd name="T6" fmla="*/ 229 w 259"/>
                  <a:gd name="T7" fmla="*/ 98 h 141"/>
                  <a:gd name="T8" fmla="*/ 133 w 259"/>
                  <a:gd name="T9" fmla="*/ 3 h 141"/>
                </a:gdLst>
                <a:ahLst/>
                <a:cxnLst>
                  <a:cxn ang="0">
                    <a:pos x="T0" y="T1"/>
                  </a:cxn>
                  <a:cxn ang="0">
                    <a:pos x="T2" y="T3"/>
                  </a:cxn>
                  <a:cxn ang="0">
                    <a:pos x="T4" y="T5"/>
                  </a:cxn>
                  <a:cxn ang="0">
                    <a:pos x="T6" y="T7"/>
                  </a:cxn>
                  <a:cxn ang="0">
                    <a:pos x="T8" y="T9"/>
                  </a:cxn>
                </a:cxnLst>
                <a:rect l="0" t="0" r="r" b="b"/>
                <a:pathLst>
                  <a:path w="259" h="141">
                    <a:moveTo>
                      <a:pt x="133" y="3"/>
                    </a:moveTo>
                    <a:cubicBezTo>
                      <a:pt x="77" y="0"/>
                      <a:pt x="0" y="32"/>
                      <a:pt x="19" y="64"/>
                    </a:cubicBezTo>
                    <a:cubicBezTo>
                      <a:pt x="37" y="96"/>
                      <a:pt x="83" y="67"/>
                      <a:pt x="117" y="88"/>
                    </a:cubicBezTo>
                    <a:cubicBezTo>
                      <a:pt x="152" y="109"/>
                      <a:pt x="200" y="141"/>
                      <a:pt x="229" y="98"/>
                    </a:cubicBezTo>
                    <a:cubicBezTo>
                      <a:pt x="259" y="55"/>
                      <a:pt x="189" y="5"/>
                      <a:pt x="1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17">
                <a:extLst>
                  <a:ext uri="{FF2B5EF4-FFF2-40B4-BE49-F238E27FC236}">
                    <a16:creationId xmlns:a16="http://schemas.microsoft.com/office/drawing/2014/main" id="{289C7C17-54E0-4DEA-9012-73AA3B2814B4}"/>
                  </a:ext>
                </a:extLst>
              </p:cNvPr>
              <p:cNvSpPr>
                <a:spLocks/>
              </p:cNvSpPr>
              <p:nvPr/>
            </p:nvSpPr>
            <p:spPr bwMode="auto">
              <a:xfrm>
                <a:off x="6875463" y="3525838"/>
                <a:ext cx="600075" cy="338138"/>
              </a:xfrm>
              <a:custGeom>
                <a:avLst/>
                <a:gdLst>
                  <a:gd name="T0" fmla="*/ 135 w 249"/>
                  <a:gd name="T1" fmla="*/ 122 h 140"/>
                  <a:gd name="T2" fmla="*/ 220 w 249"/>
                  <a:gd name="T3" fmla="*/ 23 h 140"/>
                  <a:gd name="T4" fmla="*/ 119 w 249"/>
                  <a:gd name="T5" fmla="*/ 36 h 140"/>
                  <a:gd name="T6" fmla="*/ 11 w 249"/>
                  <a:gd name="T7" fmla="*/ 68 h 140"/>
                  <a:gd name="T8" fmla="*/ 135 w 249"/>
                  <a:gd name="T9" fmla="*/ 122 h 140"/>
                </a:gdLst>
                <a:ahLst/>
                <a:cxnLst>
                  <a:cxn ang="0">
                    <a:pos x="T0" y="T1"/>
                  </a:cxn>
                  <a:cxn ang="0">
                    <a:pos x="T2" y="T3"/>
                  </a:cxn>
                  <a:cxn ang="0">
                    <a:pos x="T4" y="T5"/>
                  </a:cxn>
                  <a:cxn ang="0">
                    <a:pos x="T6" y="T7"/>
                  </a:cxn>
                  <a:cxn ang="0">
                    <a:pos x="T8" y="T9"/>
                  </a:cxn>
                </a:cxnLst>
                <a:rect l="0" t="0" r="r" b="b"/>
                <a:pathLst>
                  <a:path w="249" h="140">
                    <a:moveTo>
                      <a:pt x="135" y="122"/>
                    </a:moveTo>
                    <a:cubicBezTo>
                      <a:pt x="189" y="104"/>
                      <a:pt x="249" y="46"/>
                      <a:pt x="220" y="23"/>
                    </a:cubicBezTo>
                    <a:cubicBezTo>
                      <a:pt x="191" y="0"/>
                      <a:pt x="159" y="44"/>
                      <a:pt x="119" y="36"/>
                    </a:cubicBezTo>
                    <a:cubicBezTo>
                      <a:pt x="79" y="29"/>
                      <a:pt x="23" y="17"/>
                      <a:pt x="11" y="68"/>
                    </a:cubicBezTo>
                    <a:cubicBezTo>
                      <a:pt x="0" y="118"/>
                      <a:pt x="82" y="140"/>
                      <a:pt x="135"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18">
                <a:extLst>
                  <a:ext uri="{FF2B5EF4-FFF2-40B4-BE49-F238E27FC236}">
                    <a16:creationId xmlns:a16="http://schemas.microsoft.com/office/drawing/2014/main" id="{E3C1BD5C-8EA0-4765-9512-24F2F17B7F67}"/>
                  </a:ext>
                </a:extLst>
              </p:cNvPr>
              <p:cNvSpPr>
                <a:spLocks/>
              </p:cNvSpPr>
              <p:nvPr/>
            </p:nvSpPr>
            <p:spPr bwMode="auto">
              <a:xfrm>
                <a:off x="7694613" y="5119688"/>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9">
                <a:extLst>
                  <a:ext uri="{FF2B5EF4-FFF2-40B4-BE49-F238E27FC236}">
                    <a16:creationId xmlns:a16="http://schemas.microsoft.com/office/drawing/2014/main" id="{BD50F898-E4C4-4837-87A9-00C5E48779D5}"/>
                  </a:ext>
                </a:extLst>
              </p:cNvPr>
              <p:cNvSpPr>
                <a:spLocks/>
              </p:cNvSpPr>
              <p:nvPr/>
            </p:nvSpPr>
            <p:spPr bwMode="auto">
              <a:xfrm>
                <a:off x="7015163" y="5432426"/>
                <a:ext cx="238125" cy="396875"/>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20">
                <a:extLst>
                  <a:ext uri="{FF2B5EF4-FFF2-40B4-BE49-F238E27FC236}">
                    <a16:creationId xmlns:a16="http://schemas.microsoft.com/office/drawing/2014/main" id="{D9690E2C-4BDD-4ADC-8040-AEE69ED7E3AE}"/>
                  </a:ext>
                </a:extLst>
              </p:cNvPr>
              <p:cNvSpPr>
                <a:spLocks/>
              </p:cNvSpPr>
              <p:nvPr/>
            </p:nvSpPr>
            <p:spPr bwMode="auto">
              <a:xfrm>
                <a:off x="7577138" y="4260851"/>
                <a:ext cx="339725" cy="231775"/>
              </a:xfrm>
              <a:custGeom>
                <a:avLst/>
                <a:gdLst>
                  <a:gd name="T0" fmla="*/ 57 w 141"/>
                  <a:gd name="T1" fmla="*/ 55 h 96"/>
                  <a:gd name="T2" fmla="*/ 118 w 141"/>
                  <a:gd name="T3" fmla="*/ 77 h 96"/>
                  <a:gd name="T4" fmla="*/ 79 w 141"/>
                  <a:gd name="T5" fmla="*/ 10 h 96"/>
                  <a:gd name="T6" fmla="*/ 6 w 141"/>
                  <a:gd name="T7" fmla="*/ 27 h 96"/>
                  <a:gd name="T8" fmla="*/ 57 w 141"/>
                  <a:gd name="T9" fmla="*/ 55 h 96"/>
                </a:gdLst>
                <a:ahLst/>
                <a:cxnLst>
                  <a:cxn ang="0">
                    <a:pos x="T0" y="T1"/>
                  </a:cxn>
                  <a:cxn ang="0">
                    <a:pos x="T2" y="T3"/>
                  </a:cxn>
                  <a:cxn ang="0">
                    <a:pos x="T4" y="T5"/>
                  </a:cxn>
                  <a:cxn ang="0">
                    <a:pos x="T6" y="T7"/>
                  </a:cxn>
                  <a:cxn ang="0">
                    <a:pos x="T8" y="T9"/>
                  </a:cxn>
                </a:cxnLst>
                <a:rect l="0" t="0" r="r" b="b"/>
                <a:pathLst>
                  <a:path w="141" h="96">
                    <a:moveTo>
                      <a:pt x="57" y="55"/>
                    </a:moveTo>
                    <a:cubicBezTo>
                      <a:pt x="74" y="72"/>
                      <a:pt x="96" y="96"/>
                      <a:pt x="118" y="77"/>
                    </a:cubicBezTo>
                    <a:cubicBezTo>
                      <a:pt x="141" y="57"/>
                      <a:pt x="109" y="19"/>
                      <a:pt x="79" y="10"/>
                    </a:cubicBezTo>
                    <a:cubicBezTo>
                      <a:pt x="48" y="0"/>
                      <a:pt x="0" y="7"/>
                      <a:pt x="6" y="27"/>
                    </a:cubicBezTo>
                    <a:cubicBezTo>
                      <a:pt x="12" y="48"/>
                      <a:pt x="41" y="38"/>
                      <a:pt x="5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21">
                <a:extLst>
                  <a:ext uri="{FF2B5EF4-FFF2-40B4-BE49-F238E27FC236}">
                    <a16:creationId xmlns:a16="http://schemas.microsoft.com/office/drawing/2014/main" id="{42C5F529-E332-44C8-BF32-42271873B035}"/>
                  </a:ext>
                </a:extLst>
              </p:cNvPr>
              <p:cNvSpPr>
                <a:spLocks/>
              </p:cNvSpPr>
              <p:nvPr/>
            </p:nvSpPr>
            <p:spPr bwMode="auto">
              <a:xfrm>
                <a:off x="7534276" y="5654676"/>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22">
                <a:extLst>
                  <a:ext uri="{FF2B5EF4-FFF2-40B4-BE49-F238E27FC236}">
                    <a16:creationId xmlns:a16="http://schemas.microsoft.com/office/drawing/2014/main" id="{77E7CAC8-8148-4ED9-BEB1-4CA587D252CF}"/>
                  </a:ext>
                </a:extLst>
              </p:cNvPr>
              <p:cNvSpPr>
                <a:spLocks/>
              </p:cNvSpPr>
              <p:nvPr/>
            </p:nvSpPr>
            <p:spPr bwMode="auto">
              <a:xfrm>
                <a:off x="6873876" y="60118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23">
                <a:extLst>
                  <a:ext uri="{FF2B5EF4-FFF2-40B4-BE49-F238E27FC236}">
                    <a16:creationId xmlns:a16="http://schemas.microsoft.com/office/drawing/2014/main" id="{0CF9DD31-933D-42D4-830B-4838893D1F27}"/>
                  </a:ext>
                </a:extLst>
              </p:cNvPr>
              <p:cNvSpPr>
                <a:spLocks/>
              </p:cNvSpPr>
              <p:nvPr/>
            </p:nvSpPr>
            <p:spPr bwMode="auto">
              <a:xfrm>
                <a:off x="7451726" y="6048376"/>
                <a:ext cx="246063" cy="168275"/>
              </a:xfrm>
              <a:custGeom>
                <a:avLst/>
                <a:gdLst>
                  <a:gd name="T0" fmla="*/ 87 w 102"/>
                  <a:gd name="T1" fmla="*/ 7 h 70"/>
                  <a:gd name="T2" fmla="*/ 45 w 102"/>
                  <a:gd name="T3" fmla="*/ 22 h 70"/>
                  <a:gd name="T4" fmla="*/ 1 w 102"/>
                  <a:gd name="T5" fmla="*/ 45 h 70"/>
                  <a:gd name="T6" fmla="*/ 59 w 102"/>
                  <a:gd name="T7" fmla="*/ 57 h 70"/>
                  <a:gd name="T8" fmla="*/ 87 w 102"/>
                  <a:gd name="T9" fmla="*/ 7 h 70"/>
                </a:gdLst>
                <a:ahLst/>
                <a:cxnLst>
                  <a:cxn ang="0">
                    <a:pos x="T0" y="T1"/>
                  </a:cxn>
                  <a:cxn ang="0">
                    <a:pos x="T2" y="T3"/>
                  </a:cxn>
                  <a:cxn ang="0">
                    <a:pos x="T4" y="T5"/>
                  </a:cxn>
                  <a:cxn ang="0">
                    <a:pos x="T6" y="T7"/>
                  </a:cxn>
                  <a:cxn ang="0">
                    <a:pos x="T8" y="T9"/>
                  </a:cxn>
                </a:cxnLst>
                <a:rect l="0" t="0" r="r" b="b"/>
                <a:pathLst>
                  <a:path w="102" h="70">
                    <a:moveTo>
                      <a:pt x="87" y="7"/>
                    </a:moveTo>
                    <a:cubicBezTo>
                      <a:pt x="73" y="0"/>
                      <a:pt x="63" y="22"/>
                      <a:pt x="45" y="22"/>
                    </a:cubicBezTo>
                    <a:cubicBezTo>
                      <a:pt x="27" y="22"/>
                      <a:pt x="2" y="22"/>
                      <a:pt x="1" y="45"/>
                    </a:cubicBezTo>
                    <a:cubicBezTo>
                      <a:pt x="0" y="68"/>
                      <a:pt x="38" y="70"/>
                      <a:pt x="59" y="57"/>
                    </a:cubicBezTo>
                    <a:cubicBezTo>
                      <a:pt x="81" y="45"/>
                      <a:pt x="102" y="15"/>
                      <a:pt x="8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24">
                <a:extLst>
                  <a:ext uri="{FF2B5EF4-FFF2-40B4-BE49-F238E27FC236}">
                    <a16:creationId xmlns:a16="http://schemas.microsoft.com/office/drawing/2014/main" id="{405093EF-3C0A-4AE2-8E53-6E00AC2076CB}"/>
                  </a:ext>
                </a:extLst>
              </p:cNvPr>
              <p:cNvSpPr>
                <a:spLocks/>
              </p:cNvSpPr>
              <p:nvPr/>
            </p:nvSpPr>
            <p:spPr bwMode="auto">
              <a:xfrm>
                <a:off x="7145338" y="4556126"/>
                <a:ext cx="320675" cy="220663"/>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25">
                <a:extLst>
                  <a:ext uri="{FF2B5EF4-FFF2-40B4-BE49-F238E27FC236}">
                    <a16:creationId xmlns:a16="http://schemas.microsoft.com/office/drawing/2014/main" id="{FBA6B6BC-BE82-4D26-BF50-A96405BD6A12}"/>
                  </a:ext>
                </a:extLst>
              </p:cNvPr>
              <p:cNvSpPr>
                <a:spLocks/>
              </p:cNvSpPr>
              <p:nvPr/>
            </p:nvSpPr>
            <p:spPr bwMode="auto">
              <a:xfrm>
                <a:off x="7158038" y="5003801"/>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26">
                <a:extLst>
                  <a:ext uri="{FF2B5EF4-FFF2-40B4-BE49-F238E27FC236}">
                    <a16:creationId xmlns:a16="http://schemas.microsoft.com/office/drawing/2014/main" id="{CF837BB5-D7F6-424B-8492-A7E1654CC9B1}"/>
                  </a:ext>
                </a:extLst>
              </p:cNvPr>
              <p:cNvSpPr>
                <a:spLocks/>
              </p:cNvSpPr>
              <p:nvPr/>
            </p:nvSpPr>
            <p:spPr bwMode="auto">
              <a:xfrm>
                <a:off x="8107363" y="4430713"/>
                <a:ext cx="241300" cy="327025"/>
              </a:xfrm>
              <a:custGeom>
                <a:avLst/>
                <a:gdLst>
                  <a:gd name="T0" fmla="*/ 82 w 100"/>
                  <a:gd name="T1" fmla="*/ 24 h 136"/>
                  <a:gd name="T2" fmla="*/ 12 w 100"/>
                  <a:gd name="T3" fmla="*/ 58 h 136"/>
                  <a:gd name="T4" fmla="*/ 23 w 100"/>
                  <a:gd name="T5" fmla="*/ 132 h 136"/>
                  <a:gd name="T6" fmla="*/ 55 w 100"/>
                  <a:gd name="T7" fmla="*/ 83 h 136"/>
                  <a:gd name="T8" fmla="*/ 82 w 100"/>
                  <a:gd name="T9" fmla="*/ 24 h 136"/>
                </a:gdLst>
                <a:ahLst/>
                <a:cxnLst>
                  <a:cxn ang="0">
                    <a:pos x="T0" y="T1"/>
                  </a:cxn>
                  <a:cxn ang="0">
                    <a:pos x="T2" y="T3"/>
                  </a:cxn>
                  <a:cxn ang="0">
                    <a:pos x="T4" y="T5"/>
                  </a:cxn>
                  <a:cxn ang="0">
                    <a:pos x="T6" y="T7"/>
                  </a:cxn>
                  <a:cxn ang="0">
                    <a:pos x="T8" y="T9"/>
                  </a:cxn>
                </a:cxnLst>
                <a:rect l="0" t="0" r="r" b="b"/>
                <a:pathLst>
                  <a:path w="100" h="136">
                    <a:moveTo>
                      <a:pt x="82" y="24"/>
                    </a:moveTo>
                    <a:cubicBezTo>
                      <a:pt x="64" y="0"/>
                      <a:pt x="24" y="28"/>
                      <a:pt x="12" y="58"/>
                    </a:cubicBezTo>
                    <a:cubicBezTo>
                      <a:pt x="0" y="88"/>
                      <a:pt x="2" y="136"/>
                      <a:pt x="23" y="132"/>
                    </a:cubicBezTo>
                    <a:cubicBezTo>
                      <a:pt x="44" y="128"/>
                      <a:pt x="37" y="98"/>
                      <a:pt x="55" y="83"/>
                    </a:cubicBezTo>
                    <a:cubicBezTo>
                      <a:pt x="73" y="68"/>
                      <a:pt x="100" y="48"/>
                      <a:pt x="82"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27">
                <a:extLst>
                  <a:ext uri="{FF2B5EF4-FFF2-40B4-BE49-F238E27FC236}">
                    <a16:creationId xmlns:a16="http://schemas.microsoft.com/office/drawing/2014/main" id="{441BC286-2A98-4CC1-A14A-85D42BFCA21C}"/>
                  </a:ext>
                </a:extLst>
              </p:cNvPr>
              <p:cNvSpPr>
                <a:spLocks/>
              </p:cNvSpPr>
              <p:nvPr/>
            </p:nvSpPr>
            <p:spPr bwMode="auto">
              <a:xfrm>
                <a:off x="7073901" y="3959226"/>
                <a:ext cx="220663"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28">
                <a:extLst>
                  <a:ext uri="{FF2B5EF4-FFF2-40B4-BE49-F238E27FC236}">
                    <a16:creationId xmlns:a16="http://schemas.microsoft.com/office/drawing/2014/main" id="{65C384F6-C910-4516-A284-EAAB82FB13B6}"/>
                  </a:ext>
                </a:extLst>
              </p:cNvPr>
              <p:cNvSpPr>
                <a:spLocks/>
              </p:cNvSpPr>
              <p:nvPr/>
            </p:nvSpPr>
            <p:spPr bwMode="auto">
              <a:xfrm>
                <a:off x="7646988" y="3748088"/>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9">
                <a:extLst>
                  <a:ext uri="{FF2B5EF4-FFF2-40B4-BE49-F238E27FC236}">
                    <a16:creationId xmlns:a16="http://schemas.microsoft.com/office/drawing/2014/main" id="{2BDFEE7D-3D64-4A4E-9C39-49A904A13841}"/>
                  </a:ext>
                </a:extLst>
              </p:cNvPr>
              <p:cNvSpPr>
                <a:spLocks/>
              </p:cNvSpPr>
              <p:nvPr/>
            </p:nvSpPr>
            <p:spPr bwMode="auto">
              <a:xfrm>
                <a:off x="5370513" y="5708651"/>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30">
                <a:extLst>
                  <a:ext uri="{FF2B5EF4-FFF2-40B4-BE49-F238E27FC236}">
                    <a16:creationId xmlns:a16="http://schemas.microsoft.com/office/drawing/2014/main" id="{ACC5D0FC-BF93-4E1A-BC25-FDF86D236CD0}"/>
                  </a:ext>
                </a:extLst>
              </p:cNvPr>
              <p:cNvSpPr>
                <a:spLocks/>
              </p:cNvSpPr>
              <p:nvPr/>
            </p:nvSpPr>
            <p:spPr bwMode="auto">
              <a:xfrm>
                <a:off x="5672138" y="53895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31">
                <a:extLst>
                  <a:ext uri="{FF2B5EF4-FFF2-40B4-BE49-F238E27FC236}">
                    <a16:creationId xmlns:a16="http://schemas.microsoft.com/office/drawing/2014/main" id="{1F562B6A-EF48-433B-A501-0B71ED423EA9}"/>
                  </a:ext>
                </a:extLst>
              </p:cNvPr>
              <p:cNvSpPr>
                <a:spLocks/>
              </p:cNvSpPr>
              <p:nvPr/>
            </p:nvSpPr>
            <p:spPr bwMode="auto">
              <a:xfrm>
                <a:off x="5997576" y="57610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32">
                <a:extLst>
                  <a:ext uri="{FF2B5EF4-FFF2-40B4-BE49-F238E27FC236}">
                    <a16:creationId xmlns:a16="http://schemas.microsoft.com/office/drawing/2014/main" id="{6BDF1504-DB2B-48B7-B906-78B04A941258}"/>
                  </a:ext>
                </a:extLst>
              </p:cNvPr>
              <p:cNvSpPr>
                <a:spLocks/>
              </p:cNvSpPr>
              <p:nvPr/>
            </p:nvSpPr>
            <p:spPr bwMode="auto">
              <a:xfrm>
                <a:off x="5959476" y="4989513"/>
                <a:ext cx="320675" cy="222250"/>
              </a:xfrm>
              <a:custGeom>
                <a:avLst/>
                <a:gdLst>
                  <a:gd name="T0" fmla="*/ 78 w 133"/>
                  <a:gd name="T1" fmla="*/ 75 h 92"/>
                  <a:gd name="T2" fmla="*/ 114 w 133"/>
                  <a:gd name="T3" fmla="*/ 10 h 92"/>
                  <a:gd name="T4" fmla="*/ 59 w 133"/>
                  <a:gd name="T5" fmla="*/ 29 h 92"/>
                  <a:gd name="T6" fmla="*/ 1 w 133"/>
                  <a:gd name="T7" fmla="*/ 59 h 92"/>
                  <a:gd name="T8" fmla="*/ 78 w 133"/>
                  <a:gd name="T9" fmla="*/ 75 h 92"/>
                </a:gdLst>
                <a:ahLst/>
                <a:cxnLst>
                  <a:cxn ang="0">
                    <a:pos x="T0" y="T1"/>
                  </a:cxn>
                  <a:cxn ang="0">
                    <a:pos x="T2" y="T3"/>
                  </a:cxn>
                  <a:cxn ang="0">
                    <a:pos x="T4" y="T5"/>
                  </a:cxn>
                  <a:cxn ang="0">
                    <a:pos x="T6" y="T7"/>
                  </a:cxn>
                  <a:cxn ang="0">
                    <a:pos x="T8" y="T9"/>
                  </a:cxn>
                </a:cxnLst>
                <a:rect l="0" t="0" r="r" b="b"/>
                <a:pathLst>
                  <a:path w="133" h="92">
                    <a:moveTo>
                      <a:pt x="78" y="75"/>
                    </a:moveTo>
                    <a:cubicBezTo>
                      <a:pt x="106" y="59"/>
                      <a:pt x="133" y="20"/>
                      <a:pt x="114" y="10"/>
                    </a:cubicBezTo>
                    <a:cubicBezTo>
                      <a:pt x="95" y="0"/>
                      <a:pt x="82" y="29"/>
                      <a:pt x="59" y="29"/>
                    </a:cubicBezTo>
                    <a:cubicBezTo>
                      <a:pt x="36" y="29"/>
                      <a:pt x="3" y="29"/>
                      <a:pt x="1" y="59"/>
                    </a:cubicBezTo>
                    <a:cubicBezTo>
                      <a:pt x="0" y="89"/>
                      <a:pt x="50" y="92"/>
                      <a:pt x="7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33">
                <a:extLst>
                  <a:ext uri="{FF2B5EF4-FFF2-40B4-BE49-F238E27FC236}">
                    <a16:creationId xmlns:a16="http://schemas.microsoft.com/office/drawing/2014/main" id="{88891672-E259-403D-A25C-0A9B2CA6BFE4}"/>
                  </a:ext>
                </a:extLst>
              </p:cNvPr>
              <p:cNvSpPr>
                <a:spLocks/>
              </p:cNvSpPr>
              <p:nvPr/>
            </p:nvSpPr>
            <p:spPr bwMode="auto">
              <a:xfrm>
                <a:off x="5716588" y="4502151"/>
                <a:ext cx="239713"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34">
                <a:extLst>
                  <a:ext uri="{FF2B5EF4-FFF2-40B4-BE49-F238E27FC236}">
                    <a16:creationId xmlns:a16="http://schemas.microsoft.com/office/drawing/2014/main" id="{AEC8D52B-D597-49DD-9DDB-A9CE7D617757}"/>
                  </a:ext>
                </a:extLst>
              </p:cNvPr>
              <p:cNvSpPr>
                <a:spLocks/>
              </p:cNvSpPr>
              <p:nvPr/>
            </p:nvSpPr>
            <p:spPr bwMode="auto">
              <a:xfrm>
                <a:off x="5424488" y="4919663"/>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38" name="Group 137">
            <a:extLst>
              <a:ext uri="{FF2B5EF4-FFF2-40B4-BE49-F238E27FC236}">
                <a16:creationId xmlns:a16="http://schemas.microsoft.com/office/drawing/2014/main" id="{5A7297AC-55C8-40F1-965B-2AC19A8733A4}"/>
              </a:ext>
            </a:extLst>
          </p:cNvPr>
          <p:cNvGrpSpPr/>
          <p:nvPr/>
        </p:nvGrpSpPr>
        <p:grpSpPr>
          <a:xfrm>
            <a:off x="7115341" y="2803039"/>
            <a:ext cx="3126425" cy="369332"/>
            <a:chOff x="7115341" y="2803039"/>
            <a:chExt cx="3126425" cy="369332"/>
          </a:xfrm>
        </p:grpSpPr>
        <p:cxnSp>
          <p:nvCxnSpPr>
            <p:cNvPr id="135" name="Straight Arrow Connector 134">
              <a:extLst>
                <a:ext uri="{FF2B5EF4-FFF2-40B4-BE49-F238E27FC236}">
                  <a16:creationId xmlns:a16="http://schemas.microsoft.com/office/drawing/2014/main" id="{674F35DD-53C0-4EA4-9011-63998579E191}"/>
                </a:ext>
              </a:extLst>
            </p:cNvPr>
            <p:cNvCxnSpPr/>
            <p:nvPr/>
          </p:nvCxnSpPr>
          <p:spPr>
            <a:xfrm>
              <a:off x="7115341" y="2942450"/>
              <a:ext cx="1754921"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A3194741-FA1A-47B9-A062-7AD140915B02}"/>
                </a:ext>
              </a:extLst>
            </p:cNvPr>
            <p:cNvSpPr txBox="1"/>
            <p:nvPr/>
          </p:nvSpPr>
          <p:spPr>
            <a:xfrm>
              <a:off x="8935342" y="2803039"/>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Dentin</a:t>
              </a:r>
            </a:p>
          </p:txBody>
        </p:sp>
      </p:grpSp>
      <p:grpSp>
        <p:nvGrpSpPr>
          <p:cNvPr id="140" name="Group 139">
            <a:extLst>
              <a:ext uri="{FF2B5EF4-FFF2-40B4-BE49-F238E27FC236}">
                <a16:creationId xmlns:a16="http://schemas.microsoft.com/office/drawing/2014/main" id="{A73B9ACD-6F37-4DB0-94DB-73BF961CA5CB}"/>
              </a:ext>
            </a:extLst>
          </p:cNvPr>
          <p:cNvGrpSpPr/>
          <p:nvPr/>
        </p:nvGrpSpPr>
        <p:grpSpPr>
          <a:xfrm>
            <a:off x="6704031" y="3491797"/>
            <a:ext cx="3621422" cy="369332"/>
            <a:chOff x="6704031" y="3491797"/>
            <a:chExt cx="3621422" cy="369332"/>
          </a:xfrm>
        </p:grpSpPr>
        <p:cxnSp>
          <p:nvCxnSpPr>
            <p:cNvPr id="136" name="Straight Arrow Connector 135">
              <a:extLst>
                <a:ext uri="{FF2B5EF4-FFF2-40B4-BE49-F238E27FC236}">
                  <a16:creationId xmlns:a16="http://schemas.microsoft.com/office/drawing/2014/main" id="{6C5D24C2-279D-4EDB-9373-B88346921016}"/>
                </a:ext>
              </a:extLst>
            </p:cNvPr>
            <p:cNvCxnSpPr/>
            <p:nvPr/>
          </p:nvCxnSpPr>
          <p:spPr>
            <a:xfrm>
              <a:off x="6704031" y="3651081"/>
              <a:ext cx="2209742"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0" name="TextBox 149">
              <a:extLst>
                <a:ext uri="{FF2B5EF4-FFF2-40B4-BE49-F238E27FC236}">
                  <a16:creationId xmlns:a16="http://schemas.microsoft.com/office/drawing/2014/main" id="{D84FEDC1-ABF2-4E92-B47F-DAF9A406CA5A}"/>
                </a:ext>
              </a:extLst>
            </p:cNvPr>
            <p:cNvSpPr txBox="1"/>
            <p:nvPr/>
          </p:nvSpPr>
          <p:spPr>
            <a:xfrm>
              <a:off x="9019029" y="3491797"/>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Pulp</a:t>
              </a:r>
            </a:p>
          </p:txBody>
        </p:sp>
      </p:grpSp>
      <p:grpSp>
        <p:nvGrpSpPr>
          <p:cNvPr id="139" name="Group 138">
            <a:extLst>
              <a:ext uri="{FF2B5EF4-FFF2-40B4-BE49-F238E27FC236}">
                <a16:creationId xmlns:a16="http://schemas.microsoft.com/office/drawing/2014/main" id="{E54088A4-B516-440D-9FD7-F6164AE4633D}"/>
              </a:ext>
            </a:extLst>
          </p:cNvPr>
          <p:cNvGrpSpPr/>
          <p:nvPr/>
        </p:nvGrpSpPr>
        <p:grpSpPr>
          <a:xfrm>
            <a:off x="7387735" y="3148870"/>
            <a:ext cx="2639612" cy="369332"/>
            <a:chOff x="7387735" y="3148870"/>
            <a:chExt cx="2639612" cy="369332"/>
          </a:xfrm>
        </p:grpSpPr>
        <p:cxnSp>
          <p:nvCxnSpPr>
            <p:cNvPr id="137" name="Straight Arrow Connector 136">
              <a:extLst>
                <a:ext uri="{FF2B5EF4-FFF2-40B4-BE49-F238E27FC236}">
                  <a16:creationId xmlns:a16="http://schemas.microsoft.com/office/drawing/2014/main" id="{B0D074A4-ED07-4C36-80E6-4884C38FB469}"/>
                </a:ext>
              </a:extLst>
            </p:cNvPr>
            <p:cNvCxnSpPr>
              <a:cxnSpLocks/>
            </p:cNvCxnSpPr>
            <p:nvPr/>
          </p:nvCxnSpPr>
          <p:spPr>
            <a:xfrm>
              <a:off x="7387735" y="3324526"/>
              <a:ext cx="1185469"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D52E147A-47ED-4832-A596-210EE80FA35B}"/>
                </a:ext>
              </a:extLst>
            </p:cNvPr>
            <p:cNvSpPr txBox="1"/>
            <p:nvPr/>
          </p:nvSpPr>
          <p:spPr>
            <a:xfrm>
              <a:off x="8720923" y="3148870"/>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Gums</a:t>
              </a:r>
            </a:p>
          </p:txBody>
        </p:sp>
      </p:grpSp>
      <p:grpSp>
        <p:nvGrpSpPr>
          <p:cNvPr id="144" name="Group 143">
            <a:extLst>
              <a:ext uri="{FF2B5EF4-FFF2-40B4-BE49-F238E27FC236}">
                <a16:creationId xmlns:a16="http://schemas.microsoft.com/office/drawing/2014/main" id="{1DF02057-D713-4283-A072-7296A4A27398}"/>
              </a:ext>
            </a:extLst>
          </p:cNvPr>
          <p:cNvGrpSpPr/>
          <p:nvPr/>
        </p:nvGrpSpPr>
        <p:grpSpPr>
          <a:xfrm>
            <a:off x="2534944" y="4135143"/>
            <a:ext cx="3210289" cy="481325"/>
            <a:chOff x="2534944" y="4135143"/>
            <a:chExt cx="3210289" cy="481325"/>
          </a:xfrm>
        </p:grpSpPr>
        <p:sp>
          <p:nvSpPr>
            <p:cNvPr id="152" name="TextBox 151">
              <a:extLst>
                <a:ext uri="{FF2B5EF4-FFF2-40B4-BE49-F238E27FC236}">
                  <a16:creationId xmlns:a16="http://schemas.microsoft.com/office/drawing/2014/main" id="{3AE0FFB4-8A67-4224-9628-05FB1F0484E9}"/>
                </a:ext>
              </a:extLst>
            </p:cNvPr>
            <p:cNvSpPr txBox="1"/>
            <p:nvPr/>
          </p:nvSpPr>
          <p:spPr>
            <a:xfrm flipH="1">
              <a:off x="2534944" y="4210330"/>
              <a:ext cx="2029090" cy="369332"/>
            </a:xfrm>
            <a:prstGeom prst="rect">
              <a:avLst/>
            </a:prstGeom>
            <a:noFill/>
          </p:spPr>
          <p:txBody>
            <a:bodyPr wrap="square" rtlCol="0">
              <a:spAutoFit/>
            </a:bodyPr>
            <a:lstStyle/>
            <a:p>
              <a:pPr algn="r"/>
              <a:r>
                <a:rPr lang="en-US" dirty="0">
                  <a:solidFill>
                    <a:schemeClr val="bg1">
                      <a:lumMod val="95000"/>
                    </a:schemeClr>
                  </a:solidFill>
                  <a:latin typeface="Nexa Bold" panose="02000000000000000000" pitchFamily="50" charset="0"/>
                </a:rPr>
                <a:t>Cementum</a:t>
              </a:r>
            </a:p>
          </p:txBody>
        </p:sp>
        <p:sp>
          <p:nvSpPr>
            <p:cNvPr id="158" name="Freeform: Shape 157">
              <a:extLst>
                <a:ext uri="{FF2B5EF4-FFF2-40B4-BE49-F238E27FC236}">
                  <a16:creationId xmlns:a16="http://schemas.microsoft.com/office/drawing/2014/main" id="{9F84FC38-0258-4EA8-81BB-B23C2B369FE7}"/>
                </a:ext>
              </a:extLst>
            </p:cNvPr>
            <p:cNvSpPr/>
            <p:nvPr/>
          </p:nvSpPr>
          <p:spPr>
            <a:xfrm flipV="1">
              <a:off x="3316730" y="4135143"/>
              <a:ext cx="2428503" cy="481325"/>
            </a:xfrm>
            <a:custGeom>
              <a:avLst/>
              <a:gdLst>
                <a:gd name="connsiteX0" fmla="*/ 0 w 1409700"/>
                <a:gd name="connsiteY0" fmla="*/ 0 h 279400"/>
                <a:gd name="connsiteX1" fmla="*/ 1130300 w 1409700"/>
                <a:gd name="connsiteY1" fmla="*/ 0 h 279400"/>
                <a:gd name="connsiteX2" fmla="*/ 1409700 w 1409700"/>
                <a:gd name="connsiteY2" fmla="*/ 279400 h 279400"/>
              </a:gdLst>
              <a:ahLst/>
              <a:cxnLst>
                <a:cxn ang="0">
                  <a:pos x="connsiteX0" y="connsiteY0"/>
                </a:cxn>
                <a:cxn ang="0">
                  <a:pos x="connsiteX1" y="connsiteY1"/>
                </a:cxn>
                <a:cxn ang="0">
                  <a:pos x="connsiteX2" y="connsiteY2"/>
                </a:cxn>
              </a:cxnLst>
              <a:rect l="l" t="t" r="r" b="b"/>
              <a:pathLst>
                <a:path w="1409700" h="279400">
                  <a:moveTo>
                    <a:pt x="0" y="0"/>
                  </a:moveTo>
                  <a:lnTo>
                    <a:pt x="1130300" y="0"/>
                  </a:lnTo>
                  <a:lnTo>
                    <a:pt x="1409700" y="279400"/>
                  </a:lnTo>
                </a:path>
              </a:pathLst>
            </a:cu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id-ID">
                <a:solidFill>
                  <a:schemeClr val="bg1">
                    <a:lumMod val="95000"/>
                  </a:schemeClr>
                </a:solidFill>
              </a:endParaRPr>
            </a:p>
          </p:txBody>
        </p:sp>
      </p:grpSp>
      <p:sp>
        <p:nvSpPr>
          <p:cNvPr id="165" name="TextBox 164">
            <a:extLst>
              <a:ext uri="{FF2B5EF4-FFF2-40B4-BE49-F238E27FC236}">
                <a16:creationId xmlns:a16="http://schemas.microsoft.com/office/drawing/2014/main" id="{5B208280-6C09-4543-9541-2BC805BFE84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166" name="Rectangle 165">
            <a:extLst>
              <a:ext uri="{FF2B5EF4-FFF2-40B4-BE49-F238E27FC236}">
                <a16:creationId xmlns:a16="http://schemas.microsoft.com/office/drawing/2014/main" id="{CB39B097-CD5A-4D53-B6D7-44D6CBDF4E06}"/>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7" name="Freeform: Shape 166">
            <a:extLst>
              <a:ext uri="{FF2B5EF4-FFF2-40B4-BE49-F238E27FC236}">
                <a16:creationId xmlns:a16="http://schemas.microsoft.com/office/drawing/2014/main" id="{FD6FDD43-ADFB-43C9-8CE5-FA6F4A31125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142" name="Group 141">
            <a:extLst>
              <a:ext uri="{FF2B5EF4-FFF2-40B4-BE49-F238E27FC236}">
                <a16:creationId xmlns:a16="http://schemas.microsoft.com/office/drawing/2014/main" id="{ADEB3A83-D8F7-4656-91B8-8A7FB10BE11F}"/>
              </a:ext>
            </a:extLst>
          </p:cNvPr>
          <p:cNvGrpSpPr/>
          <p:nvPr/>
        </p:nvGrpSpPr>
        <p:grpSpPr>
          <a:xfrm>
            <a:off x="1283413" y="2037016"/>
            <a:ext cx="4412173" cy="1315758"/>
            <a:chOff x="1283413" y="2037016"/>
            <a:chExt cx="4412173" cy="1315758"/>
          </a:xfrm>
        </p:grpSpPr>
        <p:cxnSp>
          <p:nvCxnSpPr>
            <p:cNvPr id="134" name="Straight Arrow Connector 133">
              <a:extLst>
                <a:ext uri="{FF2B5EF4-FFF2-40B4-BE49-F238E27FC236}">
                  <a16:creationId xmlns:a16="http://schemas.microsoft.com/office/drawing/2014/main" id="{8B50C225-7CF3-4C0F-8784-2E99FB266D61}"/>
                </a:ext>
              </a:extLst>
            </p:cNvPr>
            <p:cNvCxnSpPr>
              <a:cxnSpLocks/>
            </p:cNvCxnSpPr>
            <p:nvPr/>
          </p:nvCxnSpPr>
          <p:spPr>
            <a:xfrm flipH="1">
              <a:off x="4724782" y="2545417"/>
              <a:ext cx="970804"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68" name="Group 167">
              <a:extLst>
                <a:ext uri="{FF2B5EF4-FFF2-40B4-BE49-F238E27FC236}">
                  <a16:creationId xmlns:a16="http://schemas.microsoft.com/office/drawing/2014/main" id="{6105CAD1-E719-45C5-B20E-6D76A0597276}"/>
                </a:ext>
              </a:extLst>
            </p:cNvPr>
            <p:cNvGrpSpPr/>
            <p:nvPr/>
          </p:nvGrpSpPr>
          <p:grpSpPr>
            <a:xfrm flipH="1">
              <a:off x="1283413" y="2037016"/>
              <a:ext cx="3746628" cy="1315758"/>
              <a:chOff x="5332983" y="5029198"/>
              <a:chExt cx="3746628" cy="1315758"/>
            </a:xfrm>
          </p:grpSpPr>
          <p:grpSp>
            <p:nvGrpSpPr>
              <p:cNvPr id="169" name="Group 168">
                <a:extLst>
                  <a:ext uri="{FF2B5EF4-FFF2-40B4-BE49-F238E27FC236}">
                    <a16:creationId xmlns:a16="http://schemas.microsoft.com/office/drawing/2014/main" id="{A8BF8036-C551-4CCA-9572-BC18533EAFD4}"/>
                  </a:ext>
                </a:extLst>
              </p:cNvPr>
              <p:cNvGrpSpPr/>
              <p:nvPr/>
            </p:nvGrpSpPr>
            <p:grpSpPr>
              <a:xfrm>
                <a:off x="6578138" y="5110843"/>
                <a:ext cx="2363873" cy="1143919"/>
                <a:chOff x="6358928" y="4439766"/>
                <a:chExt cx="2363873" cy="1143919"/>
              </a:xfrm>
            </p:grpSpPr>
            <p:sp>
              <p:nvSpPr>
                <p:cNvPr id="175" name="Rectangle 174">
                  <a:extLst>
                    <a:ext uri="{FF2B5EF4-FFF2-40B4-BE49-F238E27FC236}">
                      <a16:creationId xmlns:a16="http://schemas.microsoft.com/office/drawing/2014/main" id="{D0692467-1BA7-4787-BA39-6D093F2CDB28}"/>
                    </a:ext>
                  </a:extLst>
                </p:cNvPr>
                <p:cNvSpPr/>
                <p:nvPr/>
              </p:nvSpPr>
              <p:spPr>
                <a:xfrm>
                  <a:off x="6358928" y="4771155"/>
                  <a:ext cx="2363873" cy="812530"/>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6" name="Rectangle 175">
                  <a:extLst>
                    <a:ext uri="{FF2B5EF4-FFF2-40B4-BE49-F238E27FC236}">
                      <a16:creationId xmlns:a16="http://schemas.microsoft.com/office/drawing/2014/main" id="{89B9E209-DB3B-4F06-B339-3CE8712415BA}"/>
                    </a:ext>
                  </a:extLst>
                </p:cNvPr>
                <p:cNvSpPr/>
                <p:nvPr/>
              </p:nvSpPr>
              <p:spPr>
                <a:xfrm>
                  <a:off x="6902129"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Enamel</a:t>
                  </a:r>
                </a:p>
              </p:txBody>
            </p:sp>
          </p:grpSp>
          <p:grpSp>
            <p:nvGrpSpPr>
              <p:cNvPr id="170" name="Group 169">
                <a:extLst>
                  <a:ext uri="{FF2B5EF4-FFF2-40B4-BE49-F238E27FC236}">
                    <a16:creationId xmlns:a16="http://schemas.microsoft.com/office/drawing/2014/main" id="{412BB3ED-C35D-485B-AB5D-AA1A57C1606F}"/>
                  </a:ext>
                </a:extLst>
              </p:cNvPr>
              <p:cNvGrpSpPr/>
              <p:nvPr/>
            </p:nvGrpSpPr>
            <p:grpSpPr>
              <a:xfrm>
                <a:off x="5332983" y="5029198"/>
                <a:ext cx="3746628" cy="1315758"/>
                <a:chOff x="4358925" y="5143839"/>
                <a:chExt cx="2910600" cy="1022160"/>
              </a:xfrm>
            </p:grpSpPr>
            <p:sp>
              <p:nvSpPr>
                <p:cNvPr id="173" name="Rectangle 172">
                  <a:extLst>
                    <a:ext uri="{FF2B5EF4-FFF2-40B4-BE49-F238E27FC236}">
                      <a16:creationId xmlns:a16="http://schemas.microsoft.com/office/drawing/2014/main" id="{3C6A9BAC-29FC-4C86-9EA8-EA23E572A265}"/>
                    </a:ext>
                  </a:extLst>
                </p:cNvPr>
                <p:cNvSpPr/>
                <p:nvPr/>
              </p:nvSpPr>
              <p:spPr>
                <a:xfrm>
                  <a:off x="4358925" y="5143840"/>
                  <a:ext cx="1022159" cy="102215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72" name="Rectangle 171">
                  <a:extLst>
                    <a:ext uri="{FF2B5EF4-FFF2-40B4-BE49-F238E27FC236}">
                      <a16:creationId xmlns:a16="http://schemas.microsoft.com/office/drawing/2014/main" id="{D608D4CF-0FD0-4806-9706-5F42AF9BEE48}"/>
                    </a:ext>
                  </a:extLst>
                </p:cNvPr>
                <p:cNvSpPr/>
                <p:nvPr/>
              </p:nvSpPr>
              <p:spPr>
                <a:xfrm>
                  <a:off x="4358927" y="5143839"/>
                  <a:ext cx="2910598" cy="1022159"/>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sp>
          <p:nvSpPr>
            <p:cNvPr id="177" name="Freeform 5">
              <a:extLst>
                <a:ext uri="{FF2B5EF4-FFF2-40B4-BE49-F238E27FC236}">
                  <a16:creationId xmlns:a16="http://schemas.microsoft.com/office/drawing/2014/main" id="{16D93358-A4C7-4714-A6FA-92E84AF6C6FA}"/>
                </a:ext>
              </a:extLst>
            </p:cNvPr>
            <p:cNvSpPr>
              <a:spLocks/>
            </p:cNvSpPr>
            <p:nvPr/>
          </p:nvSpPr>
          <p:spPr bwMode="auto">
            <a:xfrm>
              <a:off x="4199459" y="2414340"/>
              <a:ext cx="345762" cy="571620"/>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45" name="Group 144">
            <a:extLst>
              <a:ext uri="{FF2B5EF4-FFF2-40B4-BE49-F238E27FC236}">
                <a16:creationId xmlns:a16="http://schemas.microsoft.com/office/drawing/2014/main" id="{B8EAECD8-9A29-4C0C-9D14-3E11E2173926}"/>
              </a:ext>
            </a:extLst>
          </p:cNvPr>
          <p:cNvGrpSpPr/>
          <p:nvPr/>
        </p:nvGrpSpPr>
        <p:grpSpPr>
          <a:xfrm rot="10800000">
            <a:off x="7109118" y="4003949"/>
            <a:ext cx="3503314" cy="1371460"/>
            <a:chOff x="3205469" y="4151790"/>
            <a:chExt cx="4078857" cy="1596771"/>
          </a:xfrm>
        </p:grpSpPr>
        <p:grpSp>
          <p:nvGrpSpPr>
            <p:cNvPr id="178" name="Group 177">
              <a:extLst>
                <a:ext uri="{FF2B5EF4-FFF2-40B4-BE49-F238E27FC236}">
                  <a16:creationId xmlns:a16="http://schemas.microsoft.com/office/drawing/2014/main" id="{0B21F320-4530-48AF-A5E9-90C0233E0A3F}"/>
                </a:ext>
              </a:extLst>
            </p:cNvPr>
            <p:cNvGrpSpPr/>
            <p:nvPr/>
          </p:nvGrpSpPr>
          <p:grpSpPr>
            <a:xfrm rot="10800000">
              <a:off x="3205469" y="4151790"/>
              <a:ext cx="4078857" cy="1596771"/>
              <a:chOff x="-964887" y="535038"/>
              <a:chExt cx="3027977" cy="1868618"/>
            </a:xfrm>
            <a:effectLst>
              <a:outerShdw blurRad="546100" dist="38100" dir="5400000" algn="t" rotWithShape="0">
                <a:prstClr val="black">
                  <a:alpha val="40000"/>
                </a:prstClr>
              </a:outerShdw>
            </a:effectLst>
          </p:grpSpPr>
          <p:sp>
            <p:nvSpPr>
              <p:cNvPr id="179" name="Rectangle: Rounded Corners 178">
                <a:extLst>
                  <a:ext uri="{FF2B5EF4-FFF2-40B4-BE49-F238E27FC236}">
                    <a16:creationId xmlns:a16="http://schemas.microsoft.com/office/drawing/2014/main" id="{9AD67FF2-0E3A-4481-BB30-4454A8DB98CC}"/>
                  </a:ext>
                </a:extLst>
              </p:cNvPr>
              <p:cNvSpPr/>
              <p:nvPr/>
            </p:nvSpPr>
            <p:spPr>
              <a:xfrm>
                <a:off x="-964887" y="535038"/>
                <a:ext cx="3027977" cy="1603211"/>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0" name="Isosceles Triangle 179">
                <a:extLst>
                  <a:ext uri="{FF2B5EF4-FFF2-40B4-BE49-F238E27FC236}">
                    <a16:creationId xmlns:a16="http://schemas.microsoft.com/office/drawing/2014/main" id="{6D5139F2-A085-4B0F-AE63-B3737C42D600}"/>
                  </a:ext>
                </a:extLst>
              </p:cNvPr>
              <p:cNvSpPr/>
              <p:nvPr/>
            </p:nvSpPr>
            <p:spPr>
              <a:xfrm rot="10800000">
                <a:off x="-811566"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1" name="Group 180">
              <a:extLst>
                <a:ext uri="{FF2B5EF4-FFF2-40B4-BE49-F238E27FC236}">
                  <a16:creationId xmlns:a16="http://schemas.microsoft.com/office/drawing/2014/main" id="{F5727DE4-51E4-4289-9095-17CC620539AF}"/>
                </a:ext>
              </a:extLst>
            </p:cNvPr>
            <p:cNvGrpSpPr/>
            <p:nvPr/>
          </p:nvGrpSpPr>
          <p:grpSpPr>
            <a:xfrm>
              <a:off x="3248952" y="4441715"/>
              <a:ext cx="3915279" cy="1172224"/>
              <a:chOff x="-441644" y="861598"/>
              <a:chExt cx="3915279" cy="1172224"/>
            </a:xfrm>
          </p:grpSpPr>
          <p:sp>
            <p:nvSpPr>
              <p:cNvPr id="182" name="Rectangle 181">
                <a:extLst>
                  <a:ext uri="{FF2B5EF4-FFF2-40B4-BE49-F238E27FC236}">
                    <a16:creationId xmlns:a16="http://schemas.microsoft.com/office/drawing/2014/main" id="{9B32F9D0-8286-4913-9ED4-52A524EA3CD6}"/>
                  </a:ext>
                </a:extLst>
              </p:cNvPr>
              <p:cNvSpPr/>
              <p:nvPr/>
            </p:nvSpPr>
            <p:spPr>
              <a:xfrm flipV="1">
                <a:off x="-441644" y="861598"/>
                <a:ext cx="3915279" cy="623511"/>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83" name="Rectangle 182">
                <a:extLst>
                  <a:ext uri="{FF2B5EF4-FFF2-40B4-BE49-F238E27FC236}">
                    <a16:creationId xmlns:a16="http://schemas.microsoft.com/office/drawing/2014/main" id="{38B38138-CD83-4F54-9AE8-BDE93AFEA741}"/>
                  </a:ext>
                </a:extLst>
              </p:cNvPr>
              <p:cNvSpPr/>
              <p:nvPr/>
            </p:nvSpPr>
            <p:spPr>
              <a:xfrm flipV="1">
                <a:off x="-1827" y="1496312"/>
                <a:ext cx="3475461" cy="537510"/>
              </a:xfrm>
              <a:prstGeom prst="rect">
                <a:avLst/>
              </a:prstGeom>
            </p:spPr>
            <p:txBody>
              <a:bodyPr wrap="square">
                <a:spAutoFit/>
              </a:bodyPr>
              <a:lstStyle/>
              <a:p>
                <a:pPr>
                  <a:lnSpc>
                    <a:spcPct val="120000"/>
                  </a:lnSpc>
                </a:pPr>
                <a:r>
                  <a:rPr lang="en-US" sz="2000" b="1" dirty="0">
                    <a:solidFill>
                      <a:schemeClr val="accent1"/>
                    </a:solidFill>
                    <a:latin typeface="Nexa Bold" panose="02000000000000000000" pitchFamily="50" charset="0"/>
                    <a:ea typeface="Open Sans" panose="020B0606030504020204" pitchFamily="34" charset="0"/>
                    <a:cs typeface="Open Sans" panose="020B0606030504020204" pitchFamily="34" charset="0"/>
                  </a:rPr>
                  <a:t>Alveolar Bone</a:t>
                </a:r>
              </a:p>
            </p:txBody>
          </p:sp>
        </p:grpSp>
      </p:grpSp>
    </p:spTree>
    <p:extLst>
      <p:ext uri="{BB962C8B-B14F-4D97-AF65-F5344CB8AC3E}">
        <p14:creationId xmlns:p14="http://schemas.microsoft.com/office/powerpoint/2010/main" val="1099204206"/>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67"/>
                                        </p:tgtEl>
                                        <p:attrNameLst>
                                          <p:attrName>style.visibility</p:attrName>
                                        </p:attrNameLst>
                                      </p:cBhvr>
                                      <p:to>
                                        <p:strVal val="visible"/>
                                      </p:to>
                                    </p:set>
                                    <p:anim calcmode="lin" valueType="num">
                                      <p:cBhvr additive="base">
                                        <p:cTn id="7" dur="1000" fill="hold"/>
                                        <p:tgtEl>
                                          <p:spTgt spid="167"/>
                                        </p:tgtEl>
                                        <p:attrNameLst>
                                          <p:attrName>ppt_x</p:attrName>
                                        </p:attrNameLst>
                                      </p:cBhvr>
                                      <p:tavLst>
                                        <p:tav tm="0">
                                          <p:val>
                                            <p:strVal val="#ppt_x"/>
                                          </p:val>
                                        </p:tav>
                                        <p:tav tm="100000">
                                          <p:val>
                                            <p:strVal val="#ppt_x"/>
                                          </p:val>
                                        </p:tav>
                                      </p:tavLst>
                                    </p:anim>
                                    <p:anim calcmode="lin" valueType="num">
                                      <p:cBhvr additive="base">
                                        <p:cTn id="8" dur="1000" fill="hold"/>
                                        <p:tgtEl>
                                          <p:spTgt spid="16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5"/>
                                        </p:tgtEl>
                                        <p:attrNameLst>
                                          <p:attrName>style.visibility</p:attrName>
                                        </p:attrNameLst>
                                      </p:cBhvr>
                                      <p:to>
                                        <p:strVal val="visible"/>
                                      </p:to>
                                    </p:set>
                                    <p:anim calcmode="lin" valueType="num">
                                      <p:cBhvr additive="base">
                                        <p:cTn id="11" dur="1000" fill="hold"/>
                                        <p:tgtEl>
                                          <p:spTgt spid="165"/>
                                        </p:tgtEl>
                                        <p:attrNameLst>
                                          <p:attrName>ppt_x</p:attrName>
                                        </p:attrNameLst>
                                      </p:cBhvr>
                                      <p:tavLst>
                                        <p:tav tm="0">
                                          <p:val>
                                            <p:strVal val="#ppt_x"/>
                                          </p:val>
                                        </p:tav>
                                        <p:tav tm="100000">
                                          <p:val>
                                            <p:strVal val="#ppt_x"/>
                                          </p:val>
                                        </p:tav>
                                      </p:tavLst>
                                    </p:anim>
                                    <p:anim calcmode="lin" valueType="num">
                                      <p:cBhvr additive="base">
                                        <p:cTn id="12" dur="1000" fill="hold"/>
                                        <p:tgtEl>
                                          <p:spTgt spid="16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66"/>
                                        </p:tgtEl>
                                        <p:attrNameLst>
                                          <p:attrName>style.visibility</p:attrName>
                                        </p:attrNameLst>
                                      </p:cBhvr>
                                      <p:to>
                                        <p:strVal val="visible"/>
                                      </p:to>
                                    </p:set>
                                    <p:anim calcmode="lin" valueType="num">
                                      <p:cBhvr additive="base">
                                        <p:cTn id="15" dur="1000" fill="hold"/>
                                        <p:tgtEl>
                                          <p:spTgt spid="166"/>
                                        </p:tgtEl>
                                        <p:attrNameLst>
                                          <p:attrName>ppt_x</p:attrName>
                                        </p:attrNameLst>
                                      </p:cBhvr>
                                      <p:tavLst>
                                        <p:tav tm="0">
                                          <p:val>
                                            <p:strVal val="#ppt_x"/>
                                          </p:val>
                                        </p:tav>
                                        <p:tav tm="100000">
                                          <p:val>
                                            <p:strVal val="#ppt_x"/>
                                          </p:val>
                                        </p:tav>
                                      </p:tavLst>
                                    </p:anim>
                                    <p:anim calcmode="lin" valueType="num">
                                      <p:cBhvr additive="base">
                                        <p:cTn id="16" dur="1000" fill="hold"/>
                                        <p:tgtEl>
                                          <p:spTgt spid="16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2" decel="100000" fill="hold" nodeType="withEffect">
                                  <p:stCondLst>
                                    <p:cond delay="25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1000" fill="hold"/>
                                        <p:tgtEl>
                                          <p:spTgt spid="138"/>
                                        </p:tgtEl>
                                        <p:attrNameLst>
                                          <p:attrName>ppt_x</p:attrName>
                                        </p:attrNameLst>
                                      </p:cBhvr>
                                      <p:tavLst>
                                        <p:tav tm="0">
                                          <p:val>
                                            <p:strVal val="1+#ppt_w/2"/>
                                          </p:val>
                                        </p:tav>
                                        <p:tav tm="100000">
                                          <p:val>
                                            <p:strVal val="#ppt_x"/>
                                          </p:val>
                                        </p:tav>
                                      </p:tavLst>
                                    </p:anim>
                                    <p:anim calcmode="lin" valueType="num">
                                      <p:cBhvr additive="base">
                                        <p:cTn id="24" dur="1000" fill="hold"/>
                                        <p:tgtEl>
                                          <p:spTgt spid="138"/>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500"/>
                                  </p:stCondLst>
                                  <p:childTnLst>
                                    <p:set>
                                      <p:cBhvr>
                                        <p:cTn id="26" dur="1" fill="hold">
                                          <p:stCondLst>
                                            <p:cond delay="0"/>
                                          </p:stCondLst>
                                        </p:cTn>
                                        <p:tgtEl>
                                          <p:spTgt spid="139"/>
                                        </p:tgtEl>
                                        <p:attrNameLst>
                                          <p:attrName>style.visibility</p:attrName>
                                        </p:attrNameLst>
                                      </p:cBhvr>
                                      <p:to>
                                        <p:strVal val="visible"/>
                                      </p:to>
                                    </p:set>
                                    <p:anim calcmode="lin" valueType="num">
                                      <p:cBhvr additive="base">
                                        <p:cTn id="27" dur="1000" fill="hold"/>
                                        <p:tgtEl>
                                          <p:spTgt spid="139"/>
                                        </p:tgtEl>
                                        <p:attrNameLst>
                                          <p:attrName>ppt_x</p:attrName>
                                        </p:attrNameLst>
                                      </p:cBhvr>
                                      <p:tavLst>
                                        <p:tav tm="0">
                                          <p:val>
                                            <p:strVal val="1+#ppt_w/2"/>
                                          </p:val>
                                        </p:tav>
                                        <p:tav tm="100000">
                                          <p:val>
                                            <p:strVal val="#ppt_x"/>
                                          </p:val>
                                        </p:tav>
                                      </p:tavLst>
                                    </p:anim>
                                    <p:anim calcmode="lin" valueType="num">
                                      <p:cBhvr additive="base">
                                        <p:cTn id="28" dur="1000" fill="hold"/>
                                        <p:tgtEl>
                                          <p:spTgt spid="139"/>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750"/>
                                  </p:stCondLst>
                                  <p:childTnLst>
                                    <p:set>
                                      <p:cBhvr>
                                        <p:cTn id="30" dur="1" fill="hold">
                                          <p:stCondLst>
                                            <p:cond delay="0"/>
                                          </p:stCondLst>
                                        </p:cTn>
                                        <p:tgtEl>
                                          <p:spTgt spid="140"/>
                                        </p:tgtEl>
                                        <p:attrNameLst>
                                          <p:attrName>style.visibility</p:attrName>
                                        </p:attrNameLst>
                                      </p:cBhvr>
                                      <p:to>
                                        <p:strVal val="visible"/>
                                      </p:to>
                                    </p:set>
                                    <p:anim calcmode="lin" valueType="num">
                                      <p:cBhvr additive="base">
                                        <p:cTn id="31" dur="1000" fill="hold"/>
                                        <p:tgtEl>
                                          <p:spTgt spid="140"/>
                                        </p:tgtEl>
                                        <p:attrNameLst>
                                          <p:attrName>ppt_x</p:attrName>
                                        </p:attrNameLst>
                                      </p:cBhvr>
                                      <p:tavLst>
                                        <p:tav tm="0">
                                          <p:val>
                                            <p:strVal val="1+#ppt_w/2"/>
                                          </p:val>
                                        </p:tav>
                                        <p:tav tm="100000">
                                          <p:val>
                                            <p:strVal val="#ppt_x"/>
                                          </p:val>
                                        </p:tav>
                                      </p:tavLst>
                                    </p:anim>
                                    <p:anim calcmode="lin" valueType="num">
                                      <p:cBhvr additive="base">
                                        <p:cTn id="32" dur="1000" fill="hold"/>
                                        <p:tgtEl>
                                          <p:spTgt spid="140"/>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1000"/>
                                  </p:stCondLst>
                                  <p:childTnLst>
                                    <p:set>
                                      <p:cBhvr>
                                        <p:cTn id="34" dur="1" fill="hold">
                                          <p:stCondLst>
                                            <p:cond delay="0"/>
                                          </p:stCondLst>
                                        </p:cTn>
                                        <p:tgtEl>
                                          <p:spTgt spid="142"/>
                                        </p:tgtEl>
                                        <p:attrNameLst>
                                          <p:attrName>style.visibility</p:attrName>
                                        </p:attrNameLst>
                                      </p:cBhvr>
                                      <p:to>
                                        <p:strVal val="visible"/>
                                      </p:to>
                                    </p:set>
                                    <p:anim calcmode="lin" valueType="num">
                                      <p:cBhvr additive="base">
                                        <p:cTn id="35" dur="1000" fill="hold"/>
                                        <p:tgtEl>
                                          <p:spTgt spid="142"/>
                                        </p:tgtEl>
                                        <p:attrNameLst>
                                          <p:attrName>ppt_x</p:attrName>
                                        </p:attrNameLst>
                                      </p:cBhvr>
                                      <p:tavLst>
                                        <p:tav tm="0">
                                          <p:val>
                                            <p:strVal val="0-#ppt_w/2"/>
                                          </p:val>
                                        </p:tav>
                                        <p:tav tm="100000">
                                          <p:val>
                                            <p:strVal val="#ppt_x"/>
                                          </p:val>
                                        </p:tav>
                                      </p:tavLst>
                                    </p:anim>
                                    <p:anim calcmode="lin" valueType="num">
                                      <p:cBhvr additive="base">
                                        <p:cTn id="36" dur="1000" fill="hold"/>
                                        <p:tgtEl>
                                          <p:spTgt spid="14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1250"/>
                                  </p:stCondLst>
                                  <p:childTnLst>
                                    <p:set>
                                      <p:cBhvr>
                                        <p:cTn id="38" dur="1" fill="hold">
                                          <p:stCondLst>
                                            <p:cond delay="0"/>
                                          </p:stCondLst>
                                        </p:cTn>
                                        <p:tgtEl>
                                          <p:spTgt spid="144"/>
                                        </p:tgtEl>
                                        <p:attrNameLst>
                                          <p:attrName>style.visibility</p:attrName>
                                        </p:attrNameLst>
                                      </p:cBhvr>
                                      <p:to>
                                        <p:strVal val="visible"/>
                                      </p:to>
                                    </p:set>
                                    <p:anim calcmode="lin" valueType="num">
                                      <p:cBhvr additive="base">
                                        <p:cTn id="39" dur="1000" fill="hold"/>
                                        <p:tgtEl>
                                          <p:spTgt spid="144"/>
                                        </p:tgtEl>
                                        <p:attrNameLst>
                                          <p:attrName>ppt_x</p:attrName>
                                        </p:attrNameLst>
                                      </p:cBhvr>
                                      <p:tavLst>
                                        <p:tav tm="0">
                                          <p:val>
                                            <p:strVal val="0-#ppt_w/2"/>
                                          </p:val>
                                        </p:tav>
                                        <p:tav tm="100000">
                                          <p:val>
                                            <p:strVal val="#ppt_x"/>
                                          </p:val>
                                        </p:tav>
                                      </p:tavLst>
                                    </p:anim>
                                    <p:anim calcmode="lin" valueType="num">
                                      <p:cBhvr additive="base">
                                        <p:cTn id="40" dur="1000" fill="hold"/>
                                        <p:tgtEl>
                                          <p:spTgt spid="144"/>
                                        </p:tgtEl>
                                        <p:attrNameLst>
                                          <p:attrName>ppt_y</p:attrName>
                                        </p:attrNameLst>
                                      </p:cBhvr>
                                      <p:tavLst>
                                        <p:tav tm="0">
                                          <p:val>
                                            <p:strVal val="#ppt_y"/>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145"/>
                                        </p:tgtEl>
                                        <p:attrNameLst>
                                          <p:attrName>style.visibility</p:attrName>
                                        </p:attrNameLst>
                                      </p:cBhvr>
                                      <p:to>
                                        <p:strVal val="visible"/>
                                      </p:to>
                                    </p:set>
                                    <p:anim calcmode="lin" valueType="num">
                                      <p:cBhvr additive="base">
                                        <p:cTn id="43" dur="1000" fill="hold"/>
                                        <p:tgtEl>
                                          <p:spTgt spid="145"/>
                                        </p:tgtEl>
                                        <p:attrNameLst>
                                          <p:attrName>ppt_x</p:attrName>
                                        </p:attrNameLst>
                                      </p:cBhvr>
                                      <p:tavLst>
                                        <p:tav tm="0">
                                          <p:val>
                                            <p:strVal val="#ppt_x"/>
                                          </p:val>
                                        </p:tav>
                                        <p:tav tm="100000">
                                          <p:val>
                                            <p:strVal val="#ppt_x"/>
                                          </p:val>
                                        </p:tav>
                                      </p:tavLst>
                                    </p:anim>
                                    <p:anim calcmode="lin" valueType="num">
                                      <p:cBhvr additive="base">
                                        <p:cTn id="44" dur="1000" fill="hold"/>
                                        <p:tgtEl>
                                          <p:spTgt spid="1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66" grpId="0"/>
      <p:bldP spid="16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E61AAF10-4AD4-4BF6-8BC7-821ABA2124F5}"/>
              </a:ext>
            </a:extLst>
          </p:cNvPr>
          <p:cNvSpPr>
            <a:spLocks/>
          </p:cNvSpPr>
          <p:nvPr/>
        </p:nvSpPr>
        <p:spPr bwMode="auto">
          <a:xfrm>
            <a:off x="7877427" y="1359712"/>
            <a:ext cx="2503351" cy="4138575"/>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gradFill>
            <a:gsLst>
              <a:gs pos="92000">
                <a:srgbClr val="1CADE4"/>
              </a:gs>
              <a:gs pos="41000">
                <a:schemeClr val="accent1">
                  <a:alpha val="0"/>
                </a:schemeClr>
              </a:gs>
              <a:gs pos="100000">
                <a:schemeClr val="accent1"/>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a:extLst>
              <a:ext uri="{FF2B5EF4-FFF2-40B4-BE49-F238E27FC236}">
                <a16:creationId xmlns:a16="http://schemas.microsoft.com/office/drawing/2014/main" id="{958D786E-E330-4FDA-8406-2272CE5BA423}"/>
              </a:ext>
            </a:extLst>
          </p:cNvPr>
          <p:cNvGrpSpPr/>
          <p:nvPr/>
        </p:nvGrpSpPr>
        <p:grpSpPr>
          <a:xfrm>
            <a:off x="5819961" y="2223519"/>
            <a:ext cx="2730149" cy="3215209"/>
            <a:chOff x="5819961" y="2223519"/>
            <a:chExt cx="2730149" cy="3215209"/>
          </a:xfrm>
        </p:grpSpPr>
        <p:grpSp>
          <p:nvGrpSpPr>
            <p:cNvPr id="35" name="Group 34">
              <a:extLst>
                <a:ext uri="{FF2B5EF4-FFF2-40B4-BE49-F238E27FC236}">
                  <a16:creationId xmlns:a16="http://schemas.microsoft.com/office/drawing/2014/main" id="{1358B530-6290-4473-B49E-99228968B1D1}"/>
                </a:ext>
              </a:extLst>
            </p:cNvPr>
            <p:cNvGrpSpPr/>
            <p:nvPr/>
          </p:nvGrpSpPr>
          <p:grpSpPr>
            <a:xfrm rot="5400000" flipV="1">
              <a:off x="5577431" y="2466049"/>
              <a:ext cx="3215209" cy="2730149"/>
              <a:chOff x="-964887" y="-791296"/>
              <a:chExt cx="2386840" cy="3194952"/>
            </a:xfrm>
            <a:effectLst>
              <a:outerShdw blurRad="546100" dist="38100" dir="5400000" algn="t" rotWithShape="0">
                <a:prstClr val="black">
                  <a:alpha val="40000"/>
                </a:prstClr>
              </a:outerShdw>
            </a:effectLst>
          </p:grpSpPr>
          <p:sp>
            <p:nvSpPr>
              <p:cNvPr id="36" name="Rectangle: Rounded Corners 35">
                <a:extLst>
                  <a:ext uri="{FF2B5EF4-FFF2-40B4-BE49-F238E27FC236}">
                    <a16:creationId xmlns:a16="http://schemas.microsoft.com/office/drawing/2014/main" id="{98D9EEF5-D3EA-4061-803C-519278F3D8D9}"/>
                  </a:ext>
                </a:extLst>
              </p:cNvPr>
              <p:cNvSpPr/>
              <p:nvPr/>
            </p:nvSpPr>
            <p:spPr>
              <a:xfrm>
                <a:off x="-964887" y="-791296"/>
                <a:ext cx="2386840" cy="2929542"/>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Isosceles Triangle 36">
                <a:extLst>
                  <a:ext uri="{FF2B5EF4-FFF2-40B4-BE49-F238E27FC236}">
                    <a16:creationId xmlns:a16="http://schemas.microsoft.com/office/drawing/2014/main" id="{BC8570B7-68E9-4D19-85DE-2497FCE820F4}"/>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8" name="Group 37">
              <a:extLst>
                <a:ext uri="{FF2B5EF4-FFF2-40B4-BE49-F238E27FC236}">
                  <a16:creationId xmlns:a16="http://schemas.microsoft.com/office/drawing/2014/main" id="{B22E1D19-F123-4005-9B5D-7C49578B8DAF}"/>
                </a:ext>
              </a:extLst>
            </p:cNvPr>
            <p:cNvGrpSpPr/>
            <p:nvPr/>
          </p:nvGrpSpPr>
          <p:grpSpPr>
            <a:xfrm>
              <a:off x="6199667" y="2236798"/>
              <a:ext cx="1722926" cy="1955409"/>
              <a:chOff x="5267809" y="3773561"/>
              <a:chExt cx="1722926" cy="1955409"/>
            </a:xfrm>
          </p:grpSpPr>
          <p:graphicFrame>
            <p:nvGraphicFramePr>
              <p:cNvPr id="39" name="Chart 38">
                <a:extLst>
                  <a:ext uri="{FF2B5EF4-FFF2-40B4-BE49-F238E27FC236}">
                    <a16:creationId xmlns:a16="http://schemas.microsoft.com/office/drawing/2014/main" id="{298BAE3B-0A43-4277-B66D-EB4A5EA298FA}"/>
                  </a:ext>
                </a:extLst>
              </p:cNvPr>
              <p:cNvGraphicFramePr/>
              <p:nvPr>
                <p:extLst>
                  <p:ext uri="{D42A27DB-BD31-4B8C-83A1-F6EECF244321}">
                    <p14:modId xmlns:p14="http://schemas.microsoft.com/office/powerpoint/2010/main" val="2642653721"/>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40" name="Group 39">
                <a:extLst>
                  <a:ext uri="{FF2B5EF4-FFF2-40B4-BE49-F238E27FC236}">
                    <a16:creationId xmlns:a16="http://schemas.microsoft.com/office/drawing/2014/main" id="{C20965CF-323E-4D99-BF0A-509CA0BFA007}"/>
                  </a:ext>
                </a:extLst>
              </p:cNvPr>
              <p:cNvGrpSpPr/>
              <p:nvPr/>
            </p:nvGrpSpPr>
            <p:grpSpPr>
              <a:xfrm>
                <a:off x="5267809" y="4153637"/>
                <a:ext cx="1722926" cy="1575333"/>
                <a:chOff x="5267809" y="4153637"/>
                <a:chExt cx="1722926" cy="1575333"/>
              </a:xfrm>
            </p:grpSpPr>
            <p:sp>
              <p:nvSpPr>
                <p:cNvPr id="41" name="Oval 40">
                  <a:extLst>
                    <a:ext uri="{FF2B5EF4-FFF2-40B4-BE49-F238E27FC236}">
                      <a16:creationId xmlns:a16="http://schemas.microsoft.com/office/drawing/2014/main" id="{4AE48049-C7ED-4D79-A89A-BE5DBC65BEC5}"/>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42" name="Rectangle 41">
                  <a:extLst>
                    <a:ext uri="{FF2B5EF4-FFF2-40B4-BE49-F238E27FC236}">
                      <a16:creationId xmlns:a16="http://schemas.microsoft.com/office/drawing/2014/main" id="{9CAEA083-8796-47C9-8CB8-807BEA1FD79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sp>
          <p:nvSpPr>
            <p:cNvPr id="48" name="Rectangle 47">
              <a:extLst>
                <a:ext uri="{FF2B5EF4-FFF2-40B4-BE49-F238E27FC236}">
                  <a16:creationId xmlns:a16="http://schemas.microsoft.com/office/drawing/2014/main" id="{1F7DA957-78B8-4381-ACA5-51B632D95B7D}"/>
                </a:ext>
              </a:extLst>
            </p:cNvPr>
            <p:cNvSpPr/>
            <p:nvPr/>
          </p:nvSpPr>
          <p:spPr>
            <a:xfrm>
              <a:off x="5959522" y="4355112"/>
              <a:ext cx="2105385" cy="812530"/>
            </a:xfrm>
            <a:prstGeom prst="rect">
              <a:avLst/>
            </a:prstGeom>
          </p:spPr>
          <p:txBody>
            <a:bodyPr wrap="square">
              <a:spAutoFit/>
            </a:bodyPr>
            <a:lstStyle/>
            <a:p>
              <a:pPr algn="ct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7" name="TextBox 46">
            <a:extLst>
              <a:ext uri="{FF2B5EF4-FFF2-40B4-BE49-F238E27FC236}">
                <a16:creationId xmlns:a16="http://schemas.microsoft.com/office/drawing/2014/main" id="{E2AD0570-DAD0-4856-8DD3-DE425440851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Dentin</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49" name="Group 48">
            <a:extLst>
              <a:ext uri="{FF2B5EF4-FFF2-40B4-BE49-F238E27FC236}">
                <a16:creationId xmlns:a16="http://schemas.microsoft.com/office/drawing/2014/main" id="{9CF91084-9BBA-42A0-8052-0E98BB683019}"/>
              </a:ext>
            </a:extLst>
          </p:cNvPr>
          <p:cNvGrpSpPr/>
          <p:nvPr/>
        </p:nvGrpSpPr>
        <p:grpSpPr>
          <a:xfrm>
            <a:off x="1461262" y="1504429"/>
            <a:ext cx="3047731" cy="238770"/>
            <a:chOff x="619226" y="1181629"/>
            <a:chExt cx="3047731" cy="238770"/>
          </a:xfrm>
        </p:grpSpPr>
        <p:sp>
          <p:nvSpPr>
            <p:cNvPr id="50" name="Rectangle 49">
              <a:extLst>
                <a:ext uri="{FF2B5EF4-FFF2-40B4-BE49-F238E27FC236}">
                  <a16:creationId xmlns:a16="http://schemas.microsoft.com/office/drawing/2014/main" id="{B48651A0-276C-4079-823C-465D21C6F5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1CDD681C-1798-43BD-B689-35FFE92C8A5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2" name="Text Placeholder 4">
            <a:extLst>
              <a:ext uri="{FF2B5EF4-FFF2-40B4-BE49-F238E27FC236}">
                <a16:creationId xmlns:a16="http://schemas.microsoft.com/office/drawing/2014/main" id="{E7FA3C7B-72B1-44FF-9FE3-32A52373A02D}"/>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53" name="Group 52">
            <a:extLst>
              <a:ext uri="{FF2B5EF4-FFF2-40B4-BE49-F238E27FC236}">
                <a16:creationId xmlns:a16="http://schemas.microsoft.com/office/drawing/2014/main" id="{D9C744E6-0420-44EF-BEAD-21BF82BF8D01}"/>
              </a:ext>
            </a:extLst>
          </p:cNvPr>
          <p:cNvGrpSpPr/>
          <p:nvPr/>
        </p:nvGrpSpPr>
        <p:grpSpPr>
          <a:xfrm>
            <a:off x="1453664" y="3970519"/>
            <a:ext cx="4116137" cy="1027502"/>
            <a:chOff x="5332985" y="5029201"/>
            <a:chExt cx="4116137" cy="1027502"/>
          </a:xfrm>
        </p:grpSpPr>
        <p:grpSp>
          <p:nvGrpSpPr>
            <p:cNvPr id="54" name="Group 53">
              <a:extLst>
                <a:ext uri="{FF2B5EF4-FFF2-40B4-BE49-F238E27FC236}">
                  <a16:creationId xmlns:a16="http://schemas.microsoft.com/office/drawing/2014/main" id="{F85A85F0-97AE-42FE-83DB-D903E46FCC73}"/>
                </a:ext>
              </a:extLst>
            </p:cNvPr>
            <p:cNvGrpSpPr/>
            <p:nvPr/>
          </p:nvGrpSpPr>
          <p:grpSpPr>
            <a:xfrm>
              <a:off x="6578137" y="5110843"/>
              <a:ext cx="2870985" cy="878655"/>
              <a:chOff x="6358927" y="4439766"/>
              <a:chExt cx="2870985" cy="878655"/>
            </a:xfrm>
          </p:grpSpPr>
          <p:sp>
            <p:nvSpPr>
              <p:cNvPr id="60" name="Rectangle 59">
                <a:extLst>
                  <a:ext uri="{FF2B5EF4-FFF2-40B4-BE49-F238E27FC236}">
                    <a16:creationId xmlns:a16="http://schemas.microsoft.com/office/drawing/2014/main" id="{C1E30B0F-C53C-4A8D-BA44-7128705D1930}"/>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61" name="Rectangle 60">
                <a:extLst>
                  <a:ext uri="{FF2B5EF4-FFF2-40B4-BE49-F238E27FC236}">
                    <a16:creationId xmlns:a16="http://schemas.microsoft.com/office/drawing/2014/main" id="{9E0A9394-0DC6-44CB-A569-E0BF4AFFC068}"/>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55" name="Group 54">
              <a:extLst>
                <a:ext uri="{FF2B5EF4-FFF2-40B4-BE49-F238E27FC236}">
                  <a16:creationId xmlns:a16="http://schemas.microsoft.com/office/drawing/2014/main" id="{2DCB2F3E-334B-4655-B560-4EADC0B28F36}"/>
                </a:ext>
              </a:extLst>
            </p:cNvPr>
            <p:cNvGrpSpPr/>
            <p:nvPr/>
          </p:nvGrpSpPr>
          <p:grpSpPr>
            <a:xfrm>
              <a:off x="5332985" y="5029201"/>
              <a:ext cx="4116137" cy="1027502"/>
              <a:chOff x="4358926" y="5143839"/>
              <a:chExt cx="3197656" cy="798225"/>
            </a:xfrm>
          </p:grpSpPr>
          <p:grpSp>
            <p:nvGrpSpPr>
              <p:cNvPr id="56" name="Group 55">
                <a:extLst>
                  <a:ext uri="{FF2B5EF4-FFF2-40B4-BE49-F238E27FC236}">
                    <a16:creationId xmlns:a16="http://schemas.microsoft.com/office/drawing/2014/main" id="{6BE22047-DAEA-4BB6-9CFC-2962613F08BC}"/>
                  </a:ext>
                </a:extLst>
              </p:cNvPr>
              <p:cNvGrpSpPr/>
              <p:nvPr/>
            </p:nvGrpSpPr>
            <p:grpSpPr>
              <a:xfrm>
                <a:off x="4358926" y="5143839"/>
                <a:ext cx="798225" cy="798225"/>
                <a:chOff x="3863554" y="4784132"/>
                <a:chExt cx="1293597" cy="1293597"/>
              </a:xfrm>
            </p:grpSpPr>
            <p:sp>
              <p:nvSpPr>
                <p:cNvPr id="58" name="Rectangle 57">
                  <a:extLst>
                    <a:ext uri="{FF2B5EF4-FFF2-40B4-BE49-F238E27FC236}">
                      <a16:creationId xmlns:a16="http://schemas.microsoft.com/office/drawing/2014/main" id="{A79A6878-DF8F-4DDE-BFD1-DACEFFA2480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9" name="Freeform 36">
                  <a:extLst>
                    <a:ext uri="{FF2B5EF4-FFF2-40B4-BE49-F238E27FC236}">
                      <a16:creationId xmlns:a16="http://schemas.microsoft.com/office/drawing/2014/main" id="{A140B2AF-F6EF-4CC9-9248-E417ED394E80}"/>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7" name="Rectangle 56">
                <a:extLst>
                  <a:ext uri="{FF2B5EF4-FFF2-40B4-BE49-F238E27FC236}">
                    <a16:creationId xmlns:a16="http://schemas.microsoft.com/office/drawing/2014/main" id="{CE7CBD96-D173-468E-BF80-8671D143074D}"/>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sp>
        <p:nvSpPr>
          <p:cNvPr id="4" name="Picture Placeholder 3">
            <a:extLst>
              <a:ext uri="{FF2B5EF4-FFF2-40B4-BE49-F238E27FC236}">
                <a16:creationId xmlns:a16="http://schemas.microsoft.com/office/drawing/2014/main" id="{75E25CF4-2FFF-4866-AB25-5531C5B14479}"/>
              </a:ext>
            </a:extLst>
          </p:cNvPr>
          <p:cNvSpPr>
            <a:spLocks noGrp="1"/>
          </p:cNvSpPr>
          <p:nvPr>
            <p:ph type="pic" sz="quarter" idx="10"/>
          </p:nvPr>
        </p:nvSpPr>
        <p:spPr/>
      </p:sp>
    </p:spTree>
    <p:extLst>
      <p:ext uri="{BB962C8B-B14F-4D97-AF65-F5344CB8AC3E}">
        <p14:creationId xmlns:p14="http://schemas.microsoft.com/office/powerpoint/2010/main" val="136248991"/>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 calcmode="lin" valueType="num">
                                      <p:cBhvr additive="base">
                                        <p:cTn id="10" dur="1000" fill="hold"/>
                                        <p:tgtEl>
                                          <p:spTgt spid="49"/>
                                        </p:tgtEl>
                                        <p:attrNameLst>
                                          <p:attrName>ppt_x</p:attrName>
                                        </p:attrNameLst>
                                      </p:cBhvr>
                                      <p:tavLst>
                                        <p:tav tm="0">
                                          <p:val>
                                            <p:strVal val="0-#ppt_w/2"/>
                                          </p:val>
                                        </p:tav>
                                        <p:tav tm="100000">
                                          <p:val>
                                            <p:strVal val="#ppt_x"/>
                                          </p:val>
                                        </p:tav>
                                      </p:tavLst>
                                    </p:anim>
                                    <p:anim calcmode="lin" valueType="num">
                                      <p:cBhvr additive="base">
                                        <p:cTn id="11" dur="1000" fill="hold"/>
                                        <p:tgtEl>
                                          <p:spTgt spid="49"/>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10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1000" fill="hold"/>
                                        <p:tgtEl>
                                          <p:spTgt spid="47"/>
                                        </p:tgtEl>
                                        <p:attrNameLst>
                                          <p:attrName>ppt_x</p:attrName>
                                        </p:attrNameLst>
                                      </p:cBhvr>
                                      <p:tavLst>
                                        <p:tav tm="0">
                                          <p:val>
                                            <p:strVal val="0-#ppt_w/2"/>
                                          </p:val>
                                        </p:tav>
                                        <p:tav tm="100000">
                                          <p:val>
                                            <p:strVal val="#ppt_x"/>
                                          </p:val>
                                        </p:tav>
                                      </p:tavLst>
                                    </p:anim>
                                    <p:anim calcmode="lin" valueType="num">
                                      <p:cBhvr additive="base">
                                        <p:cTn id="15" dur="1000" fill="hold"/>
                                        <p:tgtEl>
                                          <p:spTgt spid="47"/>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20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1000" fill="hold"/>
                                        <p:tgtEl>
                                          <p:spTgt spid="52"/>
                                        </p:tgtEl>
                                        <p:attrNameLst>
                                          <p:attrName>ppt_x</p:attrName>
                                        </p:attrNameLst>
                                      </p:cBhvr>
                                      <p:tavLst>
                                        <p:tav tm="0">
                                          <p:val>
                                            <p:strVal val="0-#ppt_w/2"/>
                                          </p:val>
                                        </p:tav>
                                        <p:tav tm="100000">
                                          <p:val>
                                            <p:strVal val="#ppt_x"/>
                                          </p:val>
                                        </p:tav>
                                      </p:tavLst>
                                    </p:anim>
                                    <p:anim calcmode="lin" valueType="num">
                                      <p:cBhvr additive="base">
                                        <p:cTn id="19" dur="1000" fill="hold"/>
                                        <p:tgtEl>
                                          <p:spTgt spid="52"/>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30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1000" fill="hold"/>
                                        <p:tgtEl>
                                          <p:spTgt spid="53"/>
                                        </p:tgtEl>
                                        <p:attrNameLst>
                                          <p:attrName>ppt_x</p:attrName>
                                        </p:attrNameLst>
                                      </p:cBhvr>
                                      <p:tavLst>
                                        <p:tav tm="0">
                                          <p:val>
                                            <p:strVal val="0-#ppt_w/2"/>
                                          </p:val>
                                        </p:tav>
                                        <p:tav tm="100000">
                                          <p:val>
                                            <p:strVal val="#ppt_x"/>
                                          </p:val>
                                        </p:tav>
                                      </p:tavLst>
                                    </p:anim>
                                    <p:anim calcmode="lin" valueType="num">
                                      <p:cBhvr additive="base">
                                        <p:cTn id="23" dur="1000" fill="hold"/>
                                        <p:tgtEl>
                                          <p:spTgt spid="53"/>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3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ppt_x"/>
                                          </p:val>
                                        </p:tav>
                                        <p:tav tm="100000">
                                          <p:val>
                                            <p:strVal val="#ppt_x"/>
                                          </p:val>
                                        </p:tav>
                                      </p:tavLst>
                                    </p:anim>
                                    <p:anim calcmode="lin" valueType="num">
                                      <p:cBhvr additive="base">
                                        <p:cTn id="27"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7" grpId="0"/>
      <p:bldP spid="5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EE59E6CE-8FFB-4701-94DB-F6C320943D2B}"/>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9D80DB16-F241-4E52-A792-3800F97471E0}"/>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64DF45C3-771F-4C91-B11C-A2375FE6D2A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9" name="Freeform 38">
            <a:extLst>
              <a:ext uri="{FF2B5EF4-FFF2-40B4-BE49-F238E27FC236}">
                <a16:creationId xmlns:a16="http://schemas.microsoft.com/office/drawing/2014/main" id="{42540909-5A2A-4DFD-A9AC-C213E95E59F9}"/>
              </a:ext>
            </a:extLst>
          </p:cNvPr>
          <p:cNvSpPr>
            <a:spLocks noEditPoints="1"/>
          </p:cNvSpPr>
          <p:nvPr/>
        </p:nvSpPr>
        <p:spPr bwMode="auto">
          <a:xfrm>
            <a:off x="6624624" y="4092919"/>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0" name="Freeform 42">
            <a:extLst>
              <a:ext uri="{FF2B5EF4-FFF2-40B4-BE49-F238E27FC236}">
                <a16:creationId xmlns:a16="http://schemas.microsoft.com/office/drawing/2014/main" id="{1833B5C4-46CE-47AB-B2B7-0FFFFC2BEE2D}"/>
              </a:ext>
            </a:extLst>
          </p:cNvPr>
          <p:cNvSpPr>
            <a:spLocks noEditPoints="1"/>
          </p:cNvSpPr>
          <p:nvPr/>
        </p:nvSpPr>
        <p:spPr bwMode="auto">
          <a:xfrm>
            <a:off x="4227179" y="4110795"/>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1" name="Freeform 43">
            <a:extLst>
              <a:ext uri="{FF2B5EF4-FFF2-40B4-BE49-F238E27FC236}">
                <a16:creationId xmlns:a16="http://schemas.microsoft.com/office/drawing/2014/main" id="{89D80BB6-8BB1-44CC-9D89-7BB0AC5D16AC}"/>
              </a:ext>
            </a:extLst>
          </p:cNvPr>
          <p:cNvSpPr>
            <a:spLocks noEditPoints="1"/>
          </p:cNvSpPr>
          <p:nvPr/>
        </p:nvSpPr>
        <p:spPr bwMode="auto">
          <a:xfrm>
            <a:off x="8988677" y="4108667"/>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2" name="Freeform 45">
            <a:extLst>
              <a:ext uri="{FF2B5EF4-FFF2-40B4-BE49-F238E27FC236}">
                <a16:creationId xmlns:a16="http://schemas.microsoft.com/office/drawing/2014/main" id="{24CB3AF0-16BB-4377-839A-DEF2FE3F95B3}"/>
              </a:ext>
            </a:extLst>
          </p:cNvPr>
          <p:cNvSpPr>
            <a:spLocks noEditPoints="1"/>
          </p:cNvSpPr>
          <p:nvPr/>
        </p:nvSpPr>
        <p:spPr bwMode="auto">
          <a:xfrm>
            <a:off x="5385452" y="3484203"/>
            <a:ext cx="376232" cy="379637"/>
          </a:xfrm>
          <a:custGeom>
            <a:avLst/>
            <a:gdLst>
              <a:gd name="T0" fmla="*/ 84 w 187"/>
              <a:gd name="T1" fmla="*/ 52 h 188"/>
              <a:gd name="T2" fmla="*/ 52 w 187"/>
              <a:gd name="T3" fmla="*/ 99 h 188"/>
              <a:gd name="T4" fmla="*/ 135 w 187"/>
              <a:gd name="T5" fmla="*/ 103 h 188"/>
              <a:gd name="T6" fmla="*/ 99 w 187"/>
              <a:gd name="T7" fmla="*/ 52 h 188"/>
              <a:gd name="T8" fmla="*/ 60 w 187"/>
              <a:gd name="T9" fmla="*/ 89 h 188"/>
              <a:gd name="T10" fmla="*/ 63 w 187"/>
              <a:gd name="T11" fmla="*/ 88 h 188"/>
              <a:gd name="T12" fmla="*/ 68 w 187"/>
              <a:gd name="T13" fmla="*/ 98 h 188"/>
              <a:gd name="T14" fmla="*/ 69 w 187"/>
              <a:gd name="T15" fmla="*/ 94 h 188"/>
              <a:gd name="T16" fmla="*/ 73 w 187"/>
              <a:gd name="T17" fmla="*/ 74 h 188"/>
              <a:gd name="T18" fmla="*/ 77 w 187"/>
              <a:gd name="T19" fmla="*/ 77 h 188"/>
              <a:gd name="T20" fmla="*/ 73 w 187"/>
              <a:gd name="T21" fmla="*/ 74 h 188"/>
              <a:gd name="T22" fmla="*/ 74 w 187"/>
              <a:gd name="T23" fmla="*/ 104 h 188"/>
              <a:gd name="T24" fmla="*/ 78 w 187"/>
              <a:gd name="T25" fmla="*/ 103 h 188"/>
              <a:gd name="T26" fmla="*/ 82 w 187"/>
              <a:gd name="T27" fmla="*/ 81 h 188"/>
              <a:gd name="T28" fmla="*/ 82 w 187"/>
              <a:gd name="T29" fmla="*/ 84 h 188"/>
              <a:gd name="T30" fmla="*/ 85 w 187"/>
              <a:gd name="T31" fmla="*/ 113 h 188"/>
              <a:gd name="T32" fmla="*/ 81 w 187"/>
              <a:gd name="T33" fmla="*/ 109 h 188"/>
              <a:gd name="T34" fmla="*/ 85 w 187"/>
              <a:gd name="T35" fmla="*/ 113 h 188"/>
              <a:gd name="T36" fmla="*/ 90 w 187"/>
              <a:gd name="T37" fmla="*/ 61 h 188"/>
              <a:gd name="T38" fmla="*/ 87 w 187"/>
              <a:gd name="T39" fmla="*/ 62 h 188"/>
              <a:gd name="T40" fmla="*/ 88 w 187"/>
              <a:gd name="T41" fmla="*/ 88 h 188"/>
              <a:gd name="T42" fmla="*/ 91 w 187"/>
              <a:gd name="T43" fmla="*/ 92 h 188"/>
              <a:gd name="T44" fmla="*/ 93 w 187"/>
              <a:gd name="T45" fmla="*/ 120 h 188"/>
              <a:gd name="T46" fmla="*/ 89 w 187"/>
              <a:gd name="T47" fmla="*/ 116 h 188"/>
              <a:gd name="T48" fmla="*/ 93 w 187"/>
              <a:gd name="T49" fmla="*/ 120 h 188"/>
              <a:gd name="T50" fmla="*/ 97 w 187"/>
              <a:gd name="T51" fmla="*/ 69 h 188"/>
              <a:gd name="T52" fmla="*/ 94 w 187"/>
              <a:gd name="T53" fmla="*/ 69 h 188"/>
              <a:gd name="T54" fmla="*/ 95 w 187"/>
              <a:gd name="T55" fmla="*/ 95 h 188"/>
              <a:gd name="T56" fmla="*/ 99 w 187"/>
              <a:gd name="T57" fmla="*/ 99 h 188"/>
              <a:gd name="T58" fmla="*/ 99 w 187"/>
              <a:gd name="T59" fmla="*/ 127 h 188"/>
              <a:gd name="T60" fmla="*/ 96 w 187"/>
              <a:gd name="T61" fmla="*/ 124 h 188"/>
              <a:gd name="T62" fmla="*/ 99 w 187"/>
              <a:gd name="T63" fmla="*/ 127 h 188"/>
              <a:gd name="T64" fmla="*/ 105 w 187"/>
              <a:gd name="T65" fmla="*/ 76 h 188"/>
              <a:gd name="T66" fmla="*/ 101 w 187"/>
              <a:gd name="T67" fmla="*/ 76 h 188"/>
              <a:gd name="T68" fmla="*/ 104 w 187"/>
              <a:gd name="T69" fmla="*/ 107 h 188"/>
              <a:gd name="T70" fmla="*/ 105 w 187"/>
              <a:gd name="T71" fmla="*/ 103 h 188"/>
              <a:gd name="T72" fmla="*/ 109 w 187"/>
              <a:gd name="T73" fmla="*/ 82 h 188"/>
              <a:gd name="T74" fmla="*/ 113 w 187"/>
              <a:gd name="T75" fmla="*/ 86 h 188"/>
              <a:gd name="T76" fmla="*/ 109 w 187"/>
              <a:gd name="T77" fmla="*/ 82 h 188"/>
              <a:gd name="T78" fmla="*/ 110 w 187"/>
              <a:gd name="T79" fmla="*/ 112 h 188"/>
              <a:gd name="T80" fmla="*/ 113 w 187"/>
              <a:gd name="T81" fmla="*/ 111 h 188"/>
              <a:gd name="T82" fmla="*/ 118 w 187"/>
              <a:gd name="T83" fmla="*/ 93 h 188"/>
              <a:gd name="T84" fmla="*/ 118 w 187"/>
              <a:gd name="T85" fmla="*/ 89 h 188"/>
              <a:gd name="T86" fmla="*/ 127 w 187"/>
              <a:gd name="T87" fmla="*/ 100 h 188"/>
              <a:gd name="T88" fmla="*/ 124 w 187"/>
              <a:gd name="T89" fmla="*/ 97 h 188"/>
              <a:gd name="T90" fmla="*/ 127 w 187"/>
              <a:gd name="T91" fmla="*/ 100 h 188"/>
              <a:gd name="T92" fmla="*/ 54 w 187"/>
              <a:gd name="T93" fmla="*/ 184 h 188"/>
              <a:gd name="T94" fmla="*/ 0 w 187"/>
              <a:gd name="T95" fmla="*/ 141 h 188"/>
              <a:gd name="T96" fmla="*/ 47 w 187"/>
              <a:gd name="T97" fmla="*/ 105 h 188"/>
              <a:gd name="T98" fmla="*/ 187 w 187"/>
              <a:gd name="T99" fmla="*/ 46 h 188"/>
              <a:gd name="T100" fmla="*/ 144 w 187"/>
              <a:gd name="T101" fmla="*/ 93 h 188"/>
              <a:gd name="T102" fmla="*/ 93 w 187"/>
              <a:gd name="T103" fmla="*/ 43 h 188"/>
              <a:gd name="T104" fmla="*/ 148 w 187"/>
              <a:gd name="T105"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7" h="188">
                <a:moveTo>
                  <a:pt x="99" y="52"/>
                </a:moveTo>
                <a:cubicBezTo>
                  <a:pt x="97" y="50"/>
                  <a:pt x="94" y="49"/>
                  <a:pt x="91" y="49"/>
                </a:cubicBezTo>
                <a:cubicBezTo>
                  <a:pt x="88" y="49"/>
                  <a:pt x="86" y="50"/>
                  <a:pt x="84" y="52"/>
                </a:cubicBezTo>
                <a:cubicBezTo>
                  <a:pt x="68" y="68"/>
                  <a:pt x="68" y="68"/>
                  <a:pt x="68" y="68"/>
                </a:cubicBezTo>
                <a:cubicBezTo>
                  <a:pt x="52" y="84"/>
                  <a:pt x="52" y="84"/>
                  <a:pt x="52" y="84"/>
                </a:cubicBezTo>
                <a:cubicBezTo>
                  <a:pt x="48" y="88"/>
                  <a:pt x="48" y="95"/>
                  <a:pt x="52" y="99"/>
                </a:cubicBezTo>
                <a:cubicBezTo>
                  <a:pt x="88" y="135"/>
                  <a:pt x="88" y="135"/>
                  <a:pt x="88" y="135"/>
                </a:cubicBezTo>
                <a:cubicBezTo>
                  <a:pt x="92" y="139"/>
                  <a:pt x="99" y="139"/>
                  <a:pt x="103" y="135"/>
                </a:cubicBezTo>
                <a:cubicBezTo>
                  <a:pt x="135" y="103"/>
                  <a:pt x="135" y="103"/>
                  <a:pt x="135" y="103"/>
                </a:cubicBezTo>
                <a:cubicBezTo>
                  <a:pt x="137" y="101"/>
                  <a:pt x="138" y="99"/>
                  <a:pt x="138" y="96"/>
                </a:cubicBezTo>
                <a:cubicBezTo>
                  <a:pt x="138" y="93"/>
                  <a:pt x="137" y="90"/>
                  <a:pt x="135" y="88"/>
                </a:cubicBezTo>
                <a:lnTo>
                  <a:pt x="99" y="52"/>
                </a:lnTo>
                <a:close/>
                <a:moveTo>
                  <a:pt x="63" y="90"/>
                </a:moveTo>
                <a:cubicBezTo>
                  <a:pt x="62" y="91"/>
                  <a:pt x="61" y="91"/>
                  <a:pt x="61" y="90"/>
                </a:cubicBezTo>
                <a:cubicBezTo>
                  <a:pt x="60" y="89"/>
                  <a:pt x="60" y="89"/>
                  <a:pt x="60" y="89"/>
                </a:cubicBezTo>
                <a:cubicBezTo>
                  <a:pt x="59" y="89"/>
                  <a:pt x="59" y="88"/>
                  <a:pt x="60" y="87"/>
                </a:cubicBezTo>
                <a:cubicBezTo>
                  <a:pt x="60" y="87"/>
                  <a:pt x="61" y="87"/>
                  <a:pt x="62" y="88"/>
                </a:cubicBezTo>
                <a:cubicBezTo>
                  <a:pt x="63" y="88"/>
                  <a:pt x="63" y="88"/>
                  <a:pt x="63" y="88"/>
                </a:cubicBezTo>
                <a:cubicBezTo>
                  <a:pt x="63" y="89"/>
                  <a:pt x="63" y="90"/>
                  <a:pt x="63" y="90"/>
                </a:cubicBezTo>
                <a:close/>
                <a:moveTo>
                  <a:pt x="70" y="98"/>
                </a:moveTo>
                <a:cubicBezTo>
                  <a:pt x="70" y="99"/>
                  <a:pt x="69" y="98"/>
                  <a:pt x="68" y="98"/>
                </a:cubicBezTo>
                <a:cubicBezTo>
                  <a:pt x="67" y="96"/>
                  <a:pt x="67" y="96"/>
                  <a:pt x="67" y="96"/>
                </a:cubicBezTo>
                <a:cubicBezTo>
                  <a:pt x="66" y="96"/>
                  <a:pt x="66" y="95"/>
                  <a:pt x="67" y="94"/>
                </a:cubicBezTo>
                <a:cubicBezTo>
                  <a:pt x="67" y="93"/>
                  <a:pt x="68" y="94"/>
                  <a:pt x="69" y="94"/>
                </a:cubicBezTo>
                <a:cubicBezTo>
                  <a:pt x="70" y="96"/>
                  <a:pt x="70" y="96"/>
                  <a:pt x="70" y="96"/>
                </a:cubicBezTo>
                <a:cubicBezTo>
                  <a:pt x="71" y="96"/>
                  <a:pt x="71" y="97"/>
                  <a:pt x="70" y="98"/>
                </a:cubicBezTo>
                <a:close/>
                <a:moveTo>
                  <a:pt x="73" y="74"/>
                </a:moveTo>
                <a:cubicBezTo>
                  <a:pt x="74" y="73"/>
                  <a:pt x="75" y="73"/>
                  <a:pt x="76" y="74"/>
                </a:cubicBezTo>
                <a:cubicBezTo>
                  <a:pt x="76" y="75"/>
                  <a:pt x="76" y="75"/>
                  <a:pt x="76" y="75"/>
                </a:cubicBezTo>
                <a:cubicBezTo>
                  <a:pt x="77" y="75"/>
                  <a:pt x="77" y="76"/>
                  <a:pt x="77" y="77"/>
                </a:cubicBezTo>
                <a:cubicBezTo>
                  <a:pt x="76" y="77"/>
                  <a:pt x="75" y="77"/>
                  <a:pt x="74" y="77"/>
                </a:cubicBezTo>
                <a:cubicBezTo>
                  <a:pt x="74" y="76"/>
                  <a:pt x="74" y="76"/>
                  <a:pt x="74" y="76"/>
                </a:cubicBezTo>
                <a:cubicBezTo>
                  <a:pt x="73" y="75"/>
                  <a:pt x="73" y="74"/>
                  <a:pt x="73" y="74"/>
                </a:cubicBezTo>
                <a:close/>
                <a:moveTo>
                  <a:pt x="78" y="105"/>
                </a:moveTo>
                <a:cubicBezTo>
                  <a:pt x="77" y="106"/>
                  <a:pt x="76" y="106"/>
                  <a:pt x="76" y="105"/>
                </a:cubicBezTo>
                <a:cubicBezTo>
                  <a:pt x="74" y="104"/>
                  <a:pt x="74" y="104"/>
                  <a:pt x="74" y="104"/>
                </a:cubicBezTo>
                <a:cubicBezTo>
                  <a:pt x="73" y="103"/>
                  <a:pt x="73" y="102"/>
                  <a:pt x="74" y="102"/>
                </a:cubicBezTo>
                <a:cubicBezTo>
                  <a:pt x="75" y="101"/>
                  <a:pt x="75" y="101"/>
                  <a:pt x="76" y="102"/>
                </a:cubicBezTo>
                <a:cubicBezTo>
                  <a:pt x="78" y="103"/>
                  <a:pt x="78" y="103"/>
                  <a:pt x="78" y="103"/>
                </a:cubicBezTo>
                <a:cubicBezTo>
                  <a:pt x="78" y="104"/>
                  <a:pt x="78" y="105"/>
                  <a:pt x="78" y="105"/>
                </a:cubicBezTo>
                <a:close/>
                <a:moveTo>
                  <a:pt x="80" y="80"/>
                </a:moveTo>
                <a:cubicBezTo>
                  <a:pt x="81" y="80"/>
                  <a:pt x="82" y="80"/>
                  <a:pt x="82" y="81"/>
                </a:cubicBezTo>
                <a:cubicBezTo>
                  <a:pt x="84" y="82"/>
                  <a:pt x="84" y="82"/>
                  <a:pt x="84" y="82"/>
                </a:cubicBezTo>
                <a:cubicBezTo>
                  <a:pt x="85" y="83"/>
                  <a:pt x="85" y="84"/>
                  <a:pt x="84" y="84"/>
                </a:cubicBezTo>
                <a:cubicBezTo>
                  <a:pt x="83" y="85"/>
                  <a:pt x="83" y="85"/>
                  <a:pt x="82" y="84"/>
                </a:cubicBezTo>
                <a:cubicBezTo>
                  <a:pt x="80" y="83"/>
                  <a:pt x="80" y="83"/>
                  <a:pt x="80" y="83"/>
                </a:cubicBezTo>
                <a:cubicBezTo>
                  <a:pt x="80" y="82"/>
                  <a:pt x="80" y="81"/>
                  <a:pt x="80" y="80"/>
                </a:cubicBezTo>
                <a:close/>
                <a:moveTo>
                  <a:pt x="85" y="113"/>
                </a:moveTo>
                <a:cubicBezTo>
                  <a:pt x="85" y="113"/>
                  <a:pt x="84" y="113"/>
                  <a:pt x="83" y="113"/>
                </a:cubicBezTo>
                <a:cubicBezTo>
                  <a:pt x="82" y="111"/>
                  <a:pt x="82" y="111"/>
                  <a:pt x="82" y="111"/>
                </a:cubicBezTo>
                <a:cubicBezTo>
                  <a:pt x="81" y="110"/>
                  <a:pt x="81" y="110"/>
                  <a:pt x="81" y="109"/>
                </a:cubicBezTo>
                <a:cubicBezTo>
                  <a:pt x="82" y="108"/>
                  <a:pt x="83" y="108"/>
                  <a:pt x="84" y="109"/>
                </a:cubicBezTo>
                <a:cubicBezTo>
                  <a:pt x="85" y="111"/>
                  <a:pt x="85" y="111"/>
                  <a:pt x="85" y="111"/>
                </a:cubicBezTo>
                <a:cubicBezTo>
                  <a:pt x="86" y="111"/>
                  <a:pt x="86" y="112"/>
                  <a:pt x="85" y="113"/>
                </a:cubicBezTo>
                <a:close/>
                <a:moveTo>
                  <a:pt x="87" y="60"/>
                </a:moveTo>
                <a:cubicBezTo>
                  <a:pt x="88" y="60"/>
                  <a:pt x="89" y="60"/>
                  <a:pt x="89" y="60"/>
                </a:cubicBezTo>
                <a:cubicBezTo>
                  <a:pt x="90" y="61"/>
                  <a:pt x="90" y="61"/>
                  <a:pt x="90" y="61"/>
                </a:cubicBezTo>
                <a:cubicBezTo>
                  <a:pt x="91" y="62"/>
                  <a:pt x="91" y="63"/>
                  <a:pt x="90" y="63"/>
                </a:cubicBezTo>
                <a:cubicBezTo>
                  <a:pt x="90" y="64"/>
                  <a:pt x="89" y="64"/>
                  <a:pt x="88" y="63"/>
                </a:cubicBezTo>
                <a:cubicBezTo>
                  <a:pt x="87" y="62"/>
                  <a:pt x="87" y="62"/>
                  <a:pt x="87" y="62"/>
                </a:cubicBezTo>
                <a:cubicBezTo>
                  <a:pt x="87" y="62"/>
                  <a:pt x="86" y="61"/>
                  <a:pt x="87" y="60"/>
                </a:cubicBezTo>
                <a:close/>
                <a:moveTo>
                  <a:pt x="88" y="90"/>
                </a:moveTo>
                <a:cubicBezTo>
                  <a:pt x="87" y="89"/>
                  <a:pt x="87" y="88"/>
                  <a:pt x="88" y="88"/>
                </a:cubicBezTo>
                <a:cubicBezTo>
                  <a:pt x="88" y="87"/>
                  <a:pt x="89" y="87"/>
                  <a:pt x="90" y="88"/>
                </a:cubicBezTo>
                <a:cubicBezTo>
                  <a:pt x="91" y="90"/>
                  <a:pt x="91" y="90"/>
                  <a:pt x="91" y="90"/>
                </a:cubicBezTo>
                <a:cubicBezTo>
                  <a:pt x="92" y="90"/>
                  <a:pt x="92" y="91"/>
                  <a:pt x="91" y="92"/>
                </a:cubicBezTo>
                <a:cubicBezTo>
                  <a:pt x="91" y="92"/>
                  <a:pt x="90" y="92"/>
                  <a:pt x="89" y="92"/>
                </a:cubicBezTo>
                <a:lnTo>
                  <a:pt x="88" y="90"/>
                </a:lnTo>
                <a:close/>
                <a:moveTo>
                  <a:pt x="93" y="120"/>
                </a:moveTo>
                <a:cubicBezTo>
                  <a:pt x="92" y="121"/>
                  <a:pt x="91" y="121"/>
                  <a:pt x="91" y="120"/>
                </a:cubicBezTo>
                <a:cubicBezTo>
                  <a:pt x="89" y="119"/>
                  <a:pt x="89" y="119"/>
                  <a:pt x="89" y="119"/>
                </a:cubicBezTo>
                <a:cubicBezTo>
                  <a:pt x="88" y="118"/>
                  <a:pt x="88" y="117"/>
                  <a:pt x="89" y="116"/>
                </a:cubicBezTo>
                <a:cubicBezTo>
                  <a:pt x="89" y="116"/>
                  <a:pt x="90" y="116"/>
                  <a:pt x="91" y="117"/>
                </a:cubicBezTo>
                <a:cubicBezTo>
                  <a:pt x="93" y="118"/>
                  <a:pt x="93" y="118"/>
                  <a:pt x="93" y="118"/>
                </a:cubicBezTo>
                <a:cubicBezTo>
                  <a:pt x="93" y="119"/>
                  <a:pt x="93" y="120"/>
                  <a:pt x="93" y="120"/>
                </a:cubicBezTo>
                <a:close/>
                <a:moveTo>
                  <a:pt x="94" y="67"/>
                </a:moveTo>
                <a:cubicBezTo>
                  <a:pt x="94" y="66"/>
                  <a:pt x="95" y="66"/>
                  <a:pt x="96" y="67"/>
                </a:cubicBezTo>
                <a:cubicBezTo>
                  <a:pt x="97" y="69"/>
                  <a:pt x="97" y="69"/>
                  <a:pt x="97" y="69"/>
                </a:cubicBezTo>
                <a:cubicBezTo>
                  <a:pt x="98" y="69"/>
                  <a:pt x="98" y="70"/>
                  <a:pt x="98" y="71"/>
                </a:cubicBezTo>
                <a:cubicBezTo>
                  <a:pt x="97" y="71"/>
                  <a:pt x="96" y="71"/>
                  <a:pt x="95" y="71"/>
                </a:cubicBezTo>
                <a:cubicBezTo>
                  <a:pt x="94" y="69"/>
                  <a:pt x="94" y="69"/>
                  <a:pt x="94" y="69"/>
                </a:cubicBezTo>
                <a:cubicBezTo>
                  <a:pt x="93" y="68"/>
                  <a:pt x="93" y="67"/>
                  <a:pt x="94" y="67"/>
                </a:cubicBezTo>
                <a:close/>
                <a:moveTo>
                  <a:pt x="95" y="97"/>
                </a:moveTo>
                <a:cubicBezTo>
                  <a:pt x="95" y="97"/>
                  <a:pt x="94" y="96"/>
                  <a:pt x="95" y="95"/>
                </a:cubicBezTo>
                <a:cubicBezTo>
                  <a:pt x="96" y="95"/>
                  <a:pt x="97" y="95"/>
                  <a:pt x="97" y="96"/>
                </a:cubicBezTo>
                <a:cubicBezTo>
                  <a:pt x="99" y="97"/>
                  <a:pt x="99" y="97"/>
                  <a:pt x="99" y="97"/>
                </a:cubicBezTo>
                <a:cubicBezTo>
                  <a:pt x="99" y="98"/>
                  <a:pt x="100" y="99"/>
                  <a:pt x="99" y="99"/>
                </a:cubicBezTo>
                <a:cubicBezTo>
                  <a:pt x="98" y="100"/>
                  <a:pt x="97" y="100"/>
                  <a:pt x="97" y="99"/>
                </a:cubicBezTo>
                <a:lnTo>
                  <a:pt x="95" y="97"/>
                </a:lnTo>
                <a:close/>
                <a:moveTo>
                  <a:pt x="99" y="127"/>
                </a:moveTo>
                <a:cubicBezTo>
                  <a:pt x="99" y="128"/>
                  <a:pt x="98" y="128"/>
                  <a:pt x="97" y="127"/>
                </a:cubicBezTo>
                <a:cubicBezTo>
                  <a:pt x="97" y="126"/>
                  <a:pt x="97" y="126"/>
                  <a:pt x="97" y="126"/>
                </a:cubicBezTo>
                <a:cubicBezTo>
                  <a:pt x="96" y="125"/>
                  <a:pt x="96" y="124"/>
                  <a:pt x="96" y="124"/>
                </a:cubicBezTo>
                <a:cubicBezTo>
                  <a:pt x="97" y="123"/>
                  <a:pt x="98" y="123"/>
                  <a:pt x="99" y="124"/>
                </a:cubicBezTo>
                <a:cubicBezTo>
                  <a:pt x="99" y="125"/>
                  <a:pt x="99" y="125"/>
                  <a:pt x="99" y="125"/>
                </a:cubicBezTo>
                <a:cubicBezTo>
                  <a:pt x="100" y="126"/>
                  <a:pt x="100" y="126"/>
                  <a:pt x="99" y="127"/>
                </a:cubicBezTo>
                <a:close/>
                <a:moveTo>
                  <a:pt x="101" y="74"/>
                </a:moveTo>
                <a:cubicBezTo>
                  <a:pt x="102" y="74"/>
                  <a:pt x="103" y="74"/>
                  <a:pt x="103" y="74"/>
                </a:cubicBezTo>
                <a:cubicBezTo>
                  <a:pt x="105" y="76"/>
                  <a:pt x="105" y="76"/>
                  <a:pt x="105" y="76"/>
                </a:cubicBezTo>
                <a:cubicBezTo>
                  <a:pt x="106" y="77"/>
                  <a:pt x="106" y="78"/>
                  <a:pt x="105" y="78"/>
                </a:cubicBezTo>
                <a:cubicBezTo>
                  <a:pt x="105" y="79"/>
                  <a:pt x="104" y="79"/>
                  <a:pt x="103" y="78"/>
                </a:cubicBezTo>
                <a:cubicBezTo>
                  <a:pt x="101" y="76"/>
                  <a:pt x="101" y="76"/>
                  <a:pt x="101" y="76"/>
                </a:cubicBezTo>
                <a:cubicBezTo>
                  <a:pt x="101" y="76"/>
                  <a:pt x="101" y="75"/>
                  <a:pt x="101" y="74"/>
                </a:cubicBezTo>
                <a:close/>
                <a:moveTo>
                  <a:pt x="106" y="107"/>
                </a:moveTo>
                <a:cubicBezTo>
                  <a:pt x="106" y="107"/>
                  <a:pt x="105" y="107"/>
                  <a:pt x="104" y="107"/>
                </a:cubicBezTo>
                <a:cubicBezTo>
                  <a:pt x="103" y="105"/>
                  <a:pt x="103" y="105"/>
                  <a:pt x="103" y="105"/>
                </a:cubicBezTo>
                <a:cubicBezTo>
                  <a:pt x="102" y="104"/>
                  <a:pt x="102" y="103"/>
                  <a:pt x="103" y="103"/>
                </a:cubicBezTo>
                <a:cubicBezTo>
                  <a:pt x="103" y="102"/>
                  <a:pt x="104" y="102"/>
                  <a:pt x="105" y="103"/>
                </a:cubicBezTo>
                <a:cubicBezTo>
                  <a:pt x="106" y="105"/>
                  <a:pt x="106" y="105"/>
                  <a:pt x="106" y="105"/>
                </a:cubicBezTo>
                <a:cubicBezTo>
                  <a:pt x="107" y="105"/>
                  <a:pt x="107" y="106"/>
                  <a:pt x="106" y="107"/>
                </a:cubicBezTo>
                <a:close/>
                <a:moveTo>
                  <a:pt x="109" y="82"/>
                </a:moveTo>
                <a:cubicBezTo>
                  <a:pt x="109" y="81"/>
                  <a:pt x="110" y="81"/>
                  <a:pt x="111" y="82"/>
                </a:cubicBezTo>
                <a:cubicBezTo>
                  <a:pt x="112" y="84"/>
                  <a:pt x="112" y="84"/>
                  <a:pt x="112" y="84"/>
                </a:cubicBezTo>
                <a:cubicBezTo>
                  <a:pt x="113" y="84"/>
                  <a:pt x="113" y="85"/>
                  <a:pt x="113" y="86"/>
                </a:cubicBezTo>
                <a:cubicBezTo>
                  <a:pt x="112" y="86"/>
                  <a:pt x="111" y="86"/>
                  <a:pt x="110" y="86"/>
                </a:cubicBezTo>
                <a:cubicBezTo>
                  <a:pt x="109" y="84"/>
                  <a:pt x="109" y="84"/>
                  <a:pt x="109" y="84"/>
                </a:cubicBezTo>
                <a:cubicBezTo>
                  <a:pt x="108" y="83"/>
                  <a:pt x="108" y="82"/>
                  <a:pt x="109" y="82"/>
                </a:cubicBezTo>
                <a:close/>
                <a:moveTo>
                  <a:pt x="113" y="113"/>
                </a:moveTo>
                <a:cubicBezTo>
                  <a:pt x="113" y="114"/>
                  <a:pt x="112" y="114"/>
                  <a:pt x="111" y="113"/>
                </a:cubicBezTo>
                <a:cubicBezTo>
                  <a:pt x="110" y="112"/>
                  <a:pt x="110" y="112"/>
                  <a:pt x="110" y="112"/>
                </a:cubicBezTo>
                <a:cubicBezTo>
                  <a:pt x="109" y="112"/>
                  <a:pt x="109" y="111"/>
                  <a:pt x="110" y="110"/>
                </a:cubicBezTo>
                <a:cubicBezTo>
                  <a:pt x="111" y="110"/>
                  <a:pt x="111" y="110"/>
                  <a:pt x="112" y="110"/>
                </a:cubicBezTo>
                <a:cubicBezTo>
                  <a:pt x="113" y="111"/>
                  <a:pt x="113" y="111"/>
                  <a:pt x="113" y="111"/>
                </a:cubicBezTo>
                <a:cubicBezTo>
                  <a:pt x="114" y="112"/>
                  <a:pt x="114" y="113"/>
                  <a:pt x="113" y="113"/>
                </a:cubicBezTo>
                <a:close/>
                <a:moveTo>
                  <a:pt x="120" y="93"/>
                </a:moveTo>
                <a:cubicBezTo>
                  <a:pt x="119" y="94"/>
                  <a:pt x="119" y="94"/>
                  <a:pt x="118" y="93"/>
                </a:cubicBezTo>
                <a:cubicBezTo>
                  <a:pt x="116" y="91"/>
                  <a:pt x="116" y="91"/>
                  <a:pt x="116" y="91"/>
                </a:cubicBezTo>
                <a:cubicBezTo>
                  <a:pt x="116" y="91"/>
                  <a:pt x="116" y="90"/>
                  <a:pt x="116" y="89"/>
                </a:cubicBezTo>
                <a:cubicBezTo>
                  <a:pt x="117" y="89"/>
                  <a:pt x="118" y="89"/>
                  <a:pt x="118" y="89"/>
                </a:cubicBezTo>
                <a:cubicBezTo>
                  <a:pt x="120" y="91"/>
                  <a:pt x="120" y="91"/>
                  <a:pt x="120" y="91"/>
                </a:cubicBezTo>
                <a:cubicBezTo>
                  <a:pt x="121" y="92"/>
                  <a:pt x="121" y="93"/>
                  <a:pt x="120" y="93"/>
                </a:cubicBezTo>
                <a:close/>
                <a:moveTo>
                  <a:pt x="127" y="100"/>
                </a:moveTo>
                <a:cubicBezTo>
                  <a:pt x="126" y="100"/>
                  <a:pt x="125" y="100"/>
                  <a:pt x="125" y="100"/>
                </a:cubicBezTo>
                <a:cubicBezTo>
                  <a:pt x="124" y="99"/>
                  <a:pt x="124" y="99"/>
                  <a:pt x="124" y="99"/>
                </a:cubicBezTo>
                <a:cubicBezTo>
                  <a:pt x="123" y="98"/>
                  <a:pt x="123" y="97"/>
                  <a:pt x="124" y="97"/>
                </a:cubicBezTo>
                <a:cubicBezTo>
                  <a:pt x="124" y="96"/>
                  <a:pt x="125" y="96"/>
                  <a:pt x="126" y="97"/>
                </a:cubicBezTo>
                <a:cubicBezTo>
                  <a:pt x="127" y="98"/>
                  <a:pt x="127" y="98"/>
                  <a:pt x="127" y="98"/>
                </a:cubicBezTo>
                <a:cubicBezTo>
                  <a:pt x="127" y="98"/>
                  <a:pt x="127" y="99"/>
                  <a:pt x="127" y="100"/>
                </a:cubicBezTo>
                <a:close/>
                <a:moveTo>
                  <a:pt x="93" y="145"/>
                </a:moveTo>
                <a:cubicBezTo>
                  <a:pt x="93" y="145"/>
                  <a:pt x="93" y="144"/>
                  <a:pt x="93" y="144"/>
                </a:cubicBezTo>
                <a:cubicBezTo>
                  <a:pt x="54" y="184"/>
                  <a:pt x="54" y="184"/>
                  <a:pt x="54" y="184"/>
                </a:cubicBezTo>
                <a:cubicBezTo>
                  <a:pt x="50" y="188"/>
                  <a:pt x="43" y="188"/>
                  <a:pt x="38" y="184"/>
                </a:cubicBezTo>
                <a:cubicBezTo>
                  <a:pt x="3" y="148"/>
                  <a:pt x="3" y="148"/>
                  <a:pt x="3" y="148"/>
                </a:cubicBezTo>
                <a:cubicBezTo>
                  <a:pt x="1" y="146"/>
                  <a:pt x="0" y="144"/>
                  <a:pt x="0" y="141"/>
                </a:cubicBezTo>
                <a:cubicBezTo>
                  <a:pt x="0" y="138"/>
                  <a:pt x="1" y="135"/>
                  <a:pt x="3" y="133"/>
                </a:cubicBezTo>
                <a:cubicBezTo>
                  <a:pt x="42" y="93"/>
                  <a:pt x="42" y="93"/>
                  <a:pt x="42" y="93"/>
                </a:cubicBezTo>
                <a:cubicBezTo>
                  <a:pt x="42" y="97"/>
                  <a:pt x="44" y="102"/>
                  <a:pt x="47" y="105"/>
                </a:cubicBezTo>
                <a:cubicBezTo>
                  <a:pt x="82" y="140"/>
                  <a:pt x="82" y="140"/>
                  <a:pt x="82" y="140"/>
                </a:cubicBezTo>
                <a:cubicBezTo>
                  <a:pt x="85" y="143"/>
                  <a:pt x="89" y="145"/>
                  <a:pt x="93" y="145"/>
                </a:cubicBezTo>
                <a:close/>
                <a:moveTo>
                  <a:pt x="187" y="46"/>
                </a:moveTo>
                <a:cubicBezTo>
                  <a:pt x="187" y="49"/>
                  <a:pt x="186" y="52"/>
                  <a:pt x="184" y="54"/>
                </a:cubicBezTo>
                <a:cubicBezTo>
                  <a:pt x="144" y="94"/>
                  <a:pt x="144" y="94"/>
                  <a:pt x="144" y="94"/>
                </a:cubicBezTo>
                <a:cubicBezTo>
                  <a:pt x="144" y="93"/>
                  <a:pt x="144" y="93"/>
                  <a:pt x="144" y="93"/>
                </a:cubicBezTo>
                <a:cubicBezTo>
                  <a:pt x="144" y="89"/>
                  <a:pt x="143" y="85"/>
                  <a:pt x="140" y="83"/>
                </a:cubicBezTo>
                <a:cubicBezTo>
                  <a:pt x="104" y="47"/>
                  <a:pt x="104" y="47"/>
                  <a:pt x="104" y="47"/>
                </a:cubicBezTo>
                <a:cubicBezTo>
                  <a:pt x="101" y="44"/>
                  <a:pt x="97" y="43"/>
                  <a:pt x="93" y="43"/>
                </a:cubicBezTo>
                <a:cubicBezTo>
                  <a:pt x="133" y="3"/>
                  <a:pt x="133" y="3"/>
                  <a:pt x="133" y="3"/>
                </a:cubicBezTo>
                <a:cubicBezTo>
                  <a:pt x="135" y="1"/>
                  <a:pt x="138" y="0"/>
                  <a:pt x="140" y="0"/>
                </a:cubicBezTo>
                <a:cubicBezTo>
                  <a:pt x="143" y="0"/>
                  <a:pt x="146" y="1"/>
                  <a:pt x="148" y="3"/>
                </a:cubicBezTo>
                <a:cubicBezTo>
                  <a:pt x="184" y="39"/>
                  <a:pt x="184" y="39"/>
                  <a:pt x="184" y="39"/>
                </a:cubicBezTo>
                <a:cubicBezTo>
                  <a:pt x="186" y="41"/>
                  <a:pt x="187" y="44"/>
                  <a:pt x="187" y="46"/>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3" name="Freeform 47">
            <a:extLst>
              <a:ext uri="{FF2B5EF4-FFF2-40B4-BE49-F238E27FC236}">
                <a16:creationId xmlns:a16="http://schemas.microsoft.com/office/drawing/2014/main" id="{119F0EFF-9135-446D-8D9C-322F21514F23}"/>
              </a:ext>
            </a:extLst>
          </p:cNvPr>
          <p:cNvSpPr>
            <a:spLocks noEditPoints="1"/>
          </p:cNvSpPr>
          <p:nvPr/>
        </p:nvSpPr>
        <p:spPr bwMode="auto">
          <a:xfrm>
            <a:off x="7753531" y="3468456"/>
            <a:ext cx="366016" cy="41113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cxnSp>
        <p:nvCxnSpPr>
          <p:cNvPr id="24" name="Straight Arrow Connector 23">
            <a:extLst>
              <a:ext uri="{FF2B5EF4-FFF2-40B4-BE49-F238E27FC236}">
                <a16:creationId xmlns:a16="http://schemas.microsoft.com/office/drawing/2014/main" id="{27C0DF47-D9A3-4D78-A82A-9C44BBA83A76}"/>
              </a:ext>
            </a:extLst>
          </p:cNvPr>
          <p:cNvCxnSpPr/>
          <p:nvPr/>
        </p:nvCxnSpPr>
        <p:spPr>
          <a:xfrm flipV="1">
            <a:off x="438720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0E1A545-D339-4CD1-8505-958BC6196702}"/>
              </a:ext>
            </a:extLst>
          </p:cNvPr>
          <p:cNvCxnSpPr/>
          <p:nvPr/>
        </p:nvCxnSpPr>
        <p:spPr>
          <a:xfrm flipV="1">
            <a:off x="675017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AF3B120A-F13B-4C40-B636-22B5DADECDED}"/>
              </a:ext>
            </a:extLst>
          </p:cNvPr>
          <p:cNvCxnSpPr/>
          <p:nvPr/>
        </p:nvCxnSpPr>
        <p:spPr>
          <a:xfrm flipV="1">
            <a:off x="9112102"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A62B232-32B3-47B1-870C-F6E2B2F45781}"/>
              </a:ext>
            </a:extLst>
          </p:cNvPr>
          <p:cNvCxnSpPr/>
          <p:nvPr/>
        </p:nvCxnSpPr>
        <p:spPr>
          <a:xfrm rot="10800000" flipV="1">
            <a:off x="793653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F3E9284-3555-46BE-AA9F-8265DE7C736A}"/>
              </a:ext>
            </a:extLst>
          </p:cNvPr>
          <p:cNvCxnSpPr/>
          <p:nvPr/>
        </p:nvCxnSpPr>
        <p:spPr>
          <a:xfrm rot="10800000" flipV="1">
            <a:off x="557356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9E17E827-158B-4D7C-AFB9-925591AD2751}"/>
              </a:ext>
            </a:extLst>
          </p:cNvPr>
          <p:cNvGrpSpPr/>
          <p:nvPr/>
        </p:nvGrpSpPr>
        <p:grpSpPr>
          <a:xfrm>
            <a:off x="4324984" y="4891376"/>
            <a:ext cx="2497167" cy="1000750"/>
            <a:chOff x="4324984" y="4891376"/>
            <a:chExt cx="2497167" cy="1000750"/>
          </a:xfrm>
        </p:grpSpPr>
        <p:sp>
          <p:nvSpPr>
            <p:cNvPr id="35" name="Rectangle 34">
              <a:extLst>
                <a:ext uri="{FF2B5EF4-FFF2-40B4-BE49-F238E27FC236}">
                  <a16:creationId xmlns:a16="http://schemas.microsoft.com/office/drawing/2014/main" id="{65D75B88-4E65-43B6-AAF4-E4AB8570C5E5}"/>
                </a:ext>
              </a:extLst>
            </p:cNvPr>
            <p:cNvSpPr/>
            <p:nvPr/>
          </p:nvSpPr>
          <p:spPr>
            <a:xfrm>
              <a:off x="4324984"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6" name="Rectangle 35">
              <a:extLst>
                <a:ext uri="{FF2B5EF4-FFF2-40B4-BE49-F238E27FC236}">
                  <a16:creationId xmlns:a16="http://schemas.microsoft.com/office/drawing/2014/main" id="{45E57171-A0ED-4D2F-AE6D-82FE7223687F}"/>
                </a:ext>
              </a:extLst>
            </p:cNvPr>
            <p:cNvSpPr/>
            <p:nvPr/>
          </p:nvSpPr>
          <p:spPr>
            <a:xfrm>
              <a:off x="4396959" y="519039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 name="Group 9">
            <a:extLst>
              <a:ext uri="{FF2B5EF4-FFF2-40B4-BE49-F238E27FC236}">
                <a16:creationId xmlns:a16="http://schemas.microsoft.com/office/drawing/2014/main" id="{91505972-378F-4D53-B74D-3CBE7B779D79}"/>
              </a:ext>
            </a:extLst>
          </p:cNvPr>
          <p:cNvGrpSpPr/>
          <p:nvPr/>
        </p:nvGrpSpPr>
        <p:grpSpPr>
          <a:xfrm>
            <a:off x="6646496" y="4891376"/>
            <a:ext cx="2497167" cy="1000750"/>
            <a:chOff x="6646496" y="4891376"/>
            <a:chExt cx="2497167" cy="1000750"/>
          </a:xfrm>
        </p:grpSpPr>
        <p:sp>
          <p:nvSpPr>
            <p:cNvPr id="40" name="Rectangle 39">
              <a:extLst>
                <a:ext uri="{FF2B5EF4-FFF2-40B4-BE49-F238E27FC236}">
                  <a16:creationId xmlns:a16="http://schemas.microsoft.com/office/drawing/2014/main" id="{B8A6ABB4-41AA-49A5-A0DA-5FF5F558E068}"/>
                </a:ext>
              </a:extLst>
            </p:cNvPr>
            <p:cNvSpPr/>
            <p:nvPr/>
          </p:nvSpPr>
          <p:spPr>
            <a:xfrm>
              <a:off x="6646496"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1" name="Rectangle 40">
              <a:extLst>
                <a:ext uri="{FF2B5EF4-FFF2-40B4-BE49-F238E27FC236}">
                  <a16:creationId xmlns:a16="http://schemas.microsoft.com/office/drawing/2014/main" id="{1A281859-9D79-4740-8CB9-49437D120056}"/>
                </a:ext>
              </a:extLst>
            </p:cNvPr>
            <p:cNvSpPr/>
            <p:nvPr/>
          </p:nvSpPr>
          <p:spPr>
            <a:xfrm>
              <a:off x="6718471" y="519039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6" name="Group 5">
            <a:extLst>
              <a:ext uri="{FF2B5EF4-FFF2-40B4-BE49-F238E27FC236}">
                <a16:creationId xmlns:a16="http://schemas.microsoft.com/office/drawing/2014/main" id="{20FB49A9-1726-4704-83F7-4BC2B1752EFA}"/>
              </a:ext>
            </a:extLst>
          </p:cNvPr>
          <p:cNvGrpSpPr/>
          <p:nvPr/>
        </p:nvGrpSpPr>
        <p:grpSpPr>
          <a:xfrm>
            <a:off x="3128025" y="2185206"/>
            <a:ext cx="2497167" cy="1000750"/>
            <a:chOff x="3128025" y="2185206"/>
            <a:chExt cx="2497167" cy="1000750"/>
          </a:xfrm>
        </p:grpSpPr>
        <p:sp>
          <p:nvSpPr>
            <p:cNvPr id="44" name="Rectangle 43">
              <a:extLst>
                <a:ext uri="{FF2B5EF4-FFF2-40B4-BE49-F238E27FC236}">
                  <a16:creationId xmlns:a16="http://schemas.microsoft.com/office/drawing/2014/main" id="{19B1B33B-D63F-4A16-9441-9E6A0B0ADCF2}"/>
                </a:ext>
              </a:extLst>
            </p:cNvPr>
            <p:cNvSpPr/>
            <p:nvPr/>
          </p:nvSpPr>
          <p:spPr>
            <a:xfrm>
              <a:off x="3128025"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5" name="Rectangle 44">
              <a:extLst>
                <a:ext uri="{FF2B5EF4-FFF2-40B4-BE49-F238E27FC236}">
                  <a16:creationId xmlns:a16="http://schemas.microsoft.com/office/drawing/2014/main" id="{152930BD-BC6D-4E61-8C0E-1A1CD6348F5C}"/>
                </a:ext>
              </a:extLst>
            </p:cNvPr>
            <p:cNvSpPr/>
            <p:nvPr/>
          </p:nvSpPr>
          <p:spPr>
            <a:xfrm>
              <a:off x="3200000"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7" name="Group 6">
            <a:extLst>
              <a:ext uri="{FF2B5EF4-FFF2-40B4-BE49-F238E27FC236}">
                <a16:creationId xmlns:a16="http://schemas.microsoft.com/office/drawing/2014/main" id="{AC3A1DC6-7205-4882-B388-1C746B51BFF8}"/>
              </a:ext>
            </a:extLst>
          </p:cNvPr>
          <p:cNvGrpSpPr/>
          <p:nvPr/>
        </p:nvGrpSpPr>
        <p:grpSpPr>
          <a:xfrm>
            <a:off x="5546423" y="2185206"/>
            <a:ext cx="2497167" cy="1000750"/>
            <a:chOff x="5546423" y="2185206"/>
            <a:chExt cx="2497167" cy="1000750"/>
          </a:xfrm>
        </p:grpSpPr>
        <p:sp>
          <p:nvSpPr>
            <p:cNvPr id="48" name="Rectangle 47">
              <a:extLst>
                <a:ext uri="{FF2B5EF4-FFF2-40B4-BE49-F238E27FC236}">
                  <a16:creationId xmlns:a16="http://schemas.microsoft.com/office/drawing/2014/main" id="{5768DFB6-612E-497A-B035-AF559BEA7515}"/>
                </a:ext>
              </a:extLst>
            </p:cNvPr>
            <p:cNvSpPr/>
            <p:nvPr/>
          </p:nvSpPr>
          <p:spPr>
            <a:xfrm>
              <a:off x="5546423"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9" name="Rectangle 48">
              <a:extLst>
                <a:ext uri="{FF2B5EF4-FFF2-40B4-BE49-F238E27FC236}">
                  <a16:creationId xmlns:a16="http://schemas.microsoft.com/office/drawing/2014/main" id="{28936751-BA1E-411B-A382-EFEF1C2AE31B}"/>
                </a:ext>
              </a:extLst>
            </p:cNvPr>
            <p:cNvSpPr/>
            <p:nvPr/>
          </p:nvSpPr>
          <p:spPr>
            <a:xfrm>
              <a:off x="5618398"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8" name="Group 7">
            <a:extLst>
              <a:ext uri="{FF2B5EF4-FFF2-40B4-BE49-F238E27FC236}">
                <a16:creationId xmlns:a16="http://schemas.microsoft.com/office/drawing/2014/main" id="{E78363BA-5373-4E3B-B6CC-626CF39C4375}"/>
              </a:ext>
            </a:extLst>
          </p:cNvPr>
          <p:cNvGrpSpPr/>
          <p:nvPr/>
        </p:nvGrpSpPr>
        <p:grpSpPr>
          <a:xfrm>
            <a:off x="7811830" y="2185206"/>
            <a:ext cx="2497167" cy="1000750"/>
            <a:chOff x="7811830" y="2185206"/>
            <a:chExt cx="2497167" cy="1000750"/>
          </a:xfrm>
        </p:grpSpPr>
        <p:sp>
          <p:nvSpPr>
            <p:cNvPr id="50" name="Rectangle 49">
              <a:extLst>
                <a:ext uri="{FF2B5EF4-FFF2-40B4-BE49-F238E27FC236}">
                  <a16:creationId xmlns:a16="http://schemas.microsoft.com/office/drawing/2014/main" id="{88414DBF-2FD5-4A07-AAA9-B13E4F07B311}"/>
                </a:ext>
              </a:extLst>
            </p:cNvPr>
            <p:cNvSpPr/>
            <p:nvPr/>
          </p:nvSpPr>
          <p:spPr>
            <a:xfrm>
              <a:off x="7811830"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51" name="Rectangle 50">
              <a:extLst>
                <a:ext uri="{FF2B5EF4-FFF2-40B4-BE49-F238E27FC236}">
                  <a16:creationId xmlns:a16="http://schemas.microsoft.com/office/drawing/2014/main" id="{A4683371-7375-4104-97A8-0D5E79E2EDA0}"/>
                </a:ext>
              </a:extLst>
            </p:cNvPr>
            <p:cNvSpPr/>
            <p:nvPr/>
          </p:nvSpPr>
          <p:spPr>
            <a:xfrm>
              <a:off x="7883805"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 name="Group 4">
            <a:extLst>
              <a:ext uri="{FF2B5EF4-FFF2-40B4-BE49-F238E27FC236}">
                <a16:creationId xmlns:a16="http://schemas.microsoft.com/office/drawing/2014/main" id="{8E7CE5EB-E72F-452F-ADB7-055E447E970A}"/>
              </a:ext>
            </a:extLst>
          </p:cNvPr>
          <p:cNvGrpSpPr/>
          <p:nvPr/>
        </p:nvGrpSpPr>
        <p:grpSpPr>
          <a:xfrm>
            <a:off x="953612" y="3180212"/>
            <a:ext cx="9511188" cy="1618487"/>
            <a:chOff x="953612" y="3180212"/>
            <a:chExt cx="9511188" cy="1618487"/>
          </a:xfrm>
        </p:grpSpPr>
        <p:grpSp>
          <p:nvGrpSpPr>
            <p:cNvPr id="2" name="Group 1">
              <a:extLst>
                <a:ext uri="{FF2B5EF4-FFF2-40B4-BE49-F238E27FC236}">
                  <a16:creationId xmlns:a16="http://schemas.microsoft.com/office/drawing/2014/main" id="{0CDF10AB-248E-40C1-8CB3-682EFFF5F682}"/>
                </a:ext>
              </a:extLst>
            </p:cNvPr>
            <p:cNvGrpSpPr/>
            <p:nvPr/>
          </p:nvGrpSpPr>
          <p:grpSpPr>
            <a:xfrm rot="16200000">
              <a:off x="5203711" y="-462390"/>
              <a:ext cx="1618487" cy="8903691"/>
              <a:chOff x="-4763" y="3175"/>
              <a:chExt cx="1270001" cy="6986588"/>
            </a:xfrm>
            <a:solidFill>
              <a:schemeClr val="tx1">
                <a:lumMod val="40000"/>
                <a:lumOff val="60000"/>
              </a:schemeClr>
            </a:solidFill>
          </p:grpSpPr>
          <p:sp>
            <p:nvSpPr>
              <p:cNvPr id="3" name="Oval 5">
                <a:extLst>
                  <a:ext uri="{FF2B5EF4-FFF2-40B4-BE49-F238E27FC236}">
                    <a16:creationId xmlns:a16="http://schemas.microsoft.com/office/drawing/2014/main" id="{2066ED29-37EF-425B-85FE-201FDA729788}"/>
                  </a:ext>
                </a:extLst>
              </p:cNvPr>
              <p:cNvSpPr>
                <a:spLocks noChangeArrowheads="1"/>
              </p:cNvSpPr>
              <p:nvPr/>
            </p:nvSpPr>
            <p:spPr bwMode="auto">
              <a:xfrm>
                <a:off x="588963" y="6772275"/>
                <a:ext cx="84138" cy="82550"/>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6">
                <a:extLst>
                  <a:ext uri="{FF2B5EF4-FFF2-40B4-BE49-F238E27FC236}">
                    <a16:creationId xmlns:a16="http://schemas.microsoft.com/office/drawing/2014/main" id="{A17D8C58-466B-4B8C-B567-3CEF71766833}"/>
                  </a:ext>
                </a:extLst>
              </p:cNvPr>
              <p:cNvSpPr>
                <a:spLocks noEditPoints="1"/>
              </p:cNvSpPr>
              <p:nvPr/>
            </p:nvSpPr>
            <p:spPr bwMode="auto">
              <a:xfrm>
                <a:off x="-4763" y="3175"/>
                <a:ext cx="1270001" cy="6986588"/>
              </a:xfrm>
              <a:custGeom>
                <a:avLst/>
                <a:gdLst>
                  <a:gd name="T0" fmla="*/ 414 w 487"/>
                  <a:gd name="T1" fmla="*/ 14 h 2693"/>
                  <a:gd name="T2" fmla="*/ 354 w 487"/>
                  <a:gd name="T3" fmla="*/ 27 h 2693"/>
                  <a:gd name="T4" fmla="*/ 414 w 487"/>
                  <a:gd name="T5" fmla="*/ 41 h 2693"/>
                  <a:gd name="T6" fmla="*/ 469 w 487"/>
                  <a:gd name="T7" fmla="*/ 104 h 2693"/>
                  <a:gd name="T8" fmla="*/ 349 w 487"/>
                  <a:gd name="T9" fmla="*/ 499 h 2693"/>
                  <a:gd name="T10" fmla="*/ 220 w 487"/>
                  <a:gd name="T11" fmla="*/ 517 h 2693"/>
                  <a:gd name="T12" fmla="*/ 89 w 487"/>
                  <a:gd name="T13" fmla="*/ 352 h 2693"/>
                  <a:gd name="T14" fmla="*/ 32 w 487"/>
                  <a:gd name="T15" fmla="*/ 50 h 2693"/>
                  <a:gd name="T16" fmla="*/ 82 w 487"/>
                  <a:gd name="T17" fmla="*/ 38 h 2693"/>
                  <a:gd name="T18" fmla="*/ 107 w 487"/>
                  <a:gd name="T19" fmla="*/ 0 h 2693"/>
                  <a:gd name="T20" fmla="*/ 62 w 487"/>
                  <a:gd name="T21" fmla="*/ 21 h 2693"/>
                  <a:gd name="T22" fmla="*/ 63 w 487"/>
                  <a:gd name="T23" fmla="*/ 348 h 2693"/>
                  <a:gd name="T24" fmla="*/ 195 w 487"/>
                  <a:gd name="T25" fmla="*/ 563 h 2693"/>
                  <a:gd name="T26" fmla="*/ 228 w 487"/>
                  <a:gd name="T27" fmla="*/ 574 h 2693"/>
                  <a:gd name="T28" fmla="*/ 309 w 487"/>
                  <a:gd name="T29" fmla="*/ 821 h 2693"/>
                  <a:gd name="T30" fmla="*/ 309 w 487"/>
                  <a:gd name="T31" fmla="*/ 890 h 2693"/>
                  <a:gd name="T32" fmla="*/ 228 w 487"/>
                  <a:gd name="T33" fmla="*/ 1126 h 2693"/>
                  <a:gd name="T34" fmla="*/ 126 w 487"/>
                  <a:gd name="T35" fmla="*/ 1198 h 2693"/>
                  <a:gd name="T36" fmla="*/ 208 w 487"/>
                  <a:gd name="T37" fmla="*/ 1279 h 2693"/>
                  <a:gd name="T38" fmla="*/ 280 w 487"/>
                  <a:gd name="T39" fmla="*/ 1536 h 2693"/>
                  <a:gd name="T40" fmla="*/ 329 w 487"/>
                  <a:gd name="T41" fmla="*/ 1585 h 2693"/>
                  <a:gd name="T42" fmla="*/ 228 w 487"/>
                  <a:gd name="T43" fmla="*/ 1657 h 2693"/>
                  <a:gd name="T44" fmla="*/ 179 w 487"/>
                  <a:gd name="T45" fmla="*/ 1861 h 2693"/>
                  <a:gd name="T46" fmla="*/ 179 w 487"/>
                  <a:gd name="T47" fmla="*/ 1994 h 2693"/>
                  <a:gd name="T48" fmla="*/ 228 w 487"/>
                  <a:gd name="T49" fmla="*/ 2198 h 2693"/>
                  <a:gd name="T50" fmla="*/ 329 w 487"/>
                  <a:gd name="T51" fmla="*/ 2270 h 2693"/>
                  <a:gd name="T52" fmla="*/ 280 w 487"/>
                  <a:gd name="T53" fmla="*/ 2319 h 2693"/>
                  <a:gd name="T54" fmla="*/ 176 w 487"/>
                  <a:gd name="T55" fmla="*/ 2625 h 2693"/>
                  <a:gd name="T56" fmla="*/ 260 w 487"/>
                  <a:gd name="T57" fmla="*/ 2559 h 2693"/>
                  <a:gd name="T58" fmla="*/ 309 w 487"/>
                  <a:gd name="T59" fmla="*/ 2351 h 2693"/>
                  <a:gd name="T60" fmla="*/ 309 w 487"/>
                  <a:gd name="T61" fmla="*/ 2218 h 2693"/>
                  <a:gd name="T62" fmla="*/ 260 w 487"/>
                  <a:gd name="T63" fmla="*/ 2014 h 2693"/>
                  <a:gd name="T64" fmla="*/ 159 w 487"/>
                  <a:gd name="T65" fmla="*/ 1942 h 2693"/>
                  <a:gd name="T66" fmla="*/ 208 w 487"/>
                  <a:gd name="T67" fmla="*/ 1893 h 2693"/>
                  <a:gd name="T68" fmla="*/ 280 w 487"/>
                  <a:gd name="T69" fmla="*/ 1637 h 2693"/>
                  <a:gd name="T70" fmla="*/ 361 w 487"/>
                  <a:gd name="T71" fmla="*/ 1556 h 2693"/>
                  <a:gd name="T72" fmla="*/ 260 w 487"/>
                  <a:gd name="T73" fmla="*/ 1484 h 2693"/>
                  <a:gd name="T74" fmla="*/ 178 w 487"/>
                  <a:gd name="T75" fmla="*/ 1247 h 2693"/>
                  <a:gd name="T76" fmla="*/ 178 w 487"/>
                  <a:gd name="T77" fmla="*/ 1178 h 2693"/>
                  <a:gd name="T78" fmla="*/ 260 w 487"/>
                  <a:gd name="T79" fmla="*/ 942 h 2693"/>
                  <a:gd name="T80" fmla="*/ 361 w 487"/>
                  <a:gd name="T81" fmla="*/ 870 h 2693"/>
                  <a:gd name="T82" fmla="*/ 280 w 487"/>
                  <a:gd name="T83" fmla="*/ 789 h 2693"/>
                  <a:gd name="T84" fmla="*/ 267 w 487"/>
                  <a:gd name="T85" fmla="*/ 574 h 2693"/>
                  <a:gd name="T86" fmla="*/ 377 w 487"/>
                  <a:gd name="T87" fmla="*/ 514 h 2693"/>
                  <a:gd name="T88" fmla="*/ 485 w 487"/>
                  <a:gd name="T89" fmla="*/ 105 h 2693"/>
                  <a:gd name="T90" fmla="*/ 244 w 487"/>
                  <a:gd name="T91" fmla="*/ 2661 h 2693"/>
                  <a:gd name="T92" fmla="*/ 280 w 487"/>
                  <a:gd name="T93" fmla="*/ 2625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7" h="2693">
                    <a:moveTo>
                      <a:pt x="467" y="39"/>
                    </a:moveTo>
                    <a:cubicBezTo>
                      <a:pt x="453" y="25"/>
                      <a:pt x="435" y="21"/>
                      <a:pt x="426" y="21"/>
                    </a:cubicBezTo>
                    <a:cubicBezTo>
                      <a:pt x="423" y="16"/>
                      <a:pt x="419" y="14"/>
                      <a:pt x="414" y="14"/>
                    </a:cubicBezTo>
                    <a:cubicBezTo>
                      <a:pt x="411" y="14"/>
                      <a:pt x="408" y="15"/>
                      <a:pt x="406" y="16"/>
                    </a:cubicBezTo>
                    <a:cubicBezTo>
                      <a:pt x="402" y="7"/>
                      <a:pt x="392" y="0"/>
                      <a:pt x="381" y="0"/>
                    </a:cubicBezTo>
                    <a:cubicBezTo>
                      <a:pt x="366" y="0"/>
                      <a:pt x="354" y="12"/>
                      <a:pt x="354" y="27"/>
                    </a:cubicBezTo>
                    <a:cubicBezTo>
                      <a:pt x="354" y="42"/>
                      <a:pt x="366" y="54"/>
                      <a:pt x="381" y="54"/>
                    </a:cubicBezTo>
                    <a:cubicBezTo>
                      <a:pt x="392" y="54"/>
                      <a:pt x="402" y="48"/>
                      <a:pt x="406" y="38"/>
                    </a:cubicBezTo>
                    <a:cubicBezTo>
                      <a:pt x="408" y="40"/>
                      <a:pt x="411" y="41"/>
                      <a:pt x="414" y="41"/>
                    </a:cubicBezTo>
                    <a:cubicBezTo>
                      <a:pt x="418" y="41"/>
                      <a:pt x="422" y="39"/>
                      <a:pt x="424" y="36"/>
                    </a:cubicBezTo>
                    <a:cubicBezTo>
                      <a:pt x="430" y="37"/>
                      <a:pt x="445" y="39"/>
                      <a:pt x="456" y="50"/>
                    </a:cubicBezTo>
                    <a:cubicBezTo>
                      <a:pt x="467" y="62"/>
                      <a:pt x="471" y="80"/>
                      <a:pt x="469" y="104"/>
                    </a:cubicBezTo>
                    <a:cubicBezTo>
                      <a:pt x="465" y="149"/>
                      <a:pt x="437" y="253"/>
                      <a:pt x="410" y="343"/>
                    </a:cubicBezTo>
                    <a:cubicBezTo>
                      <a:pt x="405" y="343"/>
                      <a:pt x="400" y="347"/>
                      <a:pt x="399" y="352"/>
                    </a:cubicBezTo>
                    <a:cubicBezTo>
                      <a:pt x="375" y="430"/>
                      <a:pt x="355" y="488"/>
                      <a:pt x="349" y="499"/>
                    </a:cubicBezTo>
                    <a:cubicBezTo>
                      <a:pt x="333" y="528"/>
                      <a:pt x="305" y="531"/>
                      <a:pt x="292" y="531"/>
                    </a:cubicBezTo>
                    <a:cubicBezTo>
                      <a:pt x="287" y="523"/>
                      <a:pt x="277" y="517"/>
                      <a:pt x="267" y="517"/>
                    </a:cubicBezTo>
                    <a:cubicBezTo>
                      <a:pt x="220" y="517"/>
                      <a:pt x="220" y="517"/>
                      <a:pt x="220" y="517"/>
                    </a:cubicBezTo>
                    <a:cubicBezTo>
                      <a:pt x="210" y="517"/>
                      <a:pt x="201" y="523"/>
                      <a:pt x="196" y="531"/>
                    </a:cubicBezTo>
                    <a:cubicBezTo>
                      <a:pt x="182" y="531"/>
                      <a:pt x="154" y="527"/>
                      <a:pt x="139" y="499"/>
                    </a:cubicBezTo>
                    <a:cubicBezTo>
                      <a:pt x="133" y="488"/>
                      <a:pt x="113" y="430"/>
                      <a:pt x="89" y="352"/>
                    </a:cubicBezTo>
                    <a:cubicBezTo>
                      <a:pt x="88" y="347"/>
                      <a:pt x="83" y="343"/>
                      <a:pt x="78" y="343"/>
                    </a:cubicBezTo>
                    <a:cubicBezTo>
                      <a:pt x="51" y="253"/>
                      <a:pt x="23" y="149"/>
                      <a:pt x="19" y="104"/>
                    </a:cubicBezTo>
                    <a:cubicBezTo>
                      <a:pt x="17" y="80"/>
                      <a:pt x="21" y="62"/>
                      <a:pt x="32" y="50"/>
                    </a:cubicBezTo>
                    <a:cubicBezTo>
                      <a:pt x="43" y="39"/>
                      <a:pt x="57" y="37"/>
                      <a:pt x="64" y="36"/>
                    </a:cubicBezTo>
                    <a:cubicBezTo>
                      <a:pt x="66" y="39"/>
                      <a:pt x="70" y="41"/>
                      <a:pt x="74" y="41"/>
                    </a:cubicBezTo>
                    <a:cubicBezTo>
                      <a:pt x="77" y="41"/>
                      <a:pt x="80" y="40"/>
                      <a:pt x="82" y="38"/>
                    </a:cubicBezTo>
                    <a:cubicBezTo>
                      <a:pt x="86" y="48"/>
                      <a:pt x="96" y="54"/>
                      <a:pt x="107" y="54"/>
                    </a:cubicBezTo>
                    <a:cubicBezTo>
                      <a:pt x="122" y="54"/>
                      <a:pt x="134" y="42"/>
                      <a:pt x="134" y="27"/>
                    </a:cubicBezTo>
                    <a:cubicBezTo>
                      <a:pt x="134" y="12"/>
                      <a:pt x="122" y="0"/>
                      <a:pt x="107" y="0"/>
                    </a:cubicBezTo>
                    <a:cubicBezTo>
                      <a:pt x="96" y="0"/>
                      <a:pt x="86" y="7"/>
                      <a:pt x="82" y="16"/>
                    </a:cubicBezTo>
                    <a:cubicBezTo>
                      <a:pt x="80" y="15"/>
                      <a:pt x="77" y="14"/>
                      <a:pt x="74" y="14"/>
                    </a:cubicBezTo>
                    <a:cubicBezTo>
                      <a:pt x="69" y="14"/>
                      <a:pt x="65" y="16"/>
                      <a:pt x="62" y="21"/>
                    </a:cubicBezTo>
                    <a:cubicBezTo>
                      <a:pt x="53" y="21"/>
                      <a:pt x="35" y="25"/>
                      <a:pt x="21" y="39"/>
                    </a:cubicBezTo>
                    <a:cubicBezTo>
                      <a:pt x="6" y="54"/>
                      <a:pt x="0" y="76"/>
                      <a:pt x="3" y="105"/>
                    </a:cubicBezTo>
                    <a:cubicBezTo>
                      <a:pt x="7" y="151"/>
                      <a:pt x="35" y="256"/>
                      <a:pt x="63" y="348"/>
                    </a:cubicBezTo>
                    <a:cubicBezTo>
                      <a:pt x="59" y="351"/>
                      <a:pt x="57" y="356"/>
                      <a:pt x="58" y="361"/>
                    </a:cubicBezTo>
                    <a:cubicBezTo>
                      <a:pt x="78" y="425"/>
                      <a:pt x="101" y="497"/>
                      <a:pt x="111" y="514"/>
                    </a:cubicBezTo>
                    <a:cubicBezTo>
                      <a:pt x="132" y="553"/>
                      <a:pt x="170" y="563"/>
                      <a:pt x="195" y="563"/>
                    </a:cubicBezTo>
                    <a:cubicBezTo>
                      <a:pt x="196" y="563"/>
                      <a:pt x="197" y="563"/>
                      <a:pt x="198" y="563"/>
                    </a:cubicBezTo>
                    <a:cubicBezTo>
                      <a:pt x="203" y="570"/>
                      <a:pt x="211" y="574"/>
                      <a:pt x="220" y="574"/>
                    </a:cubicBezTo>
                    <a:cubicBezTo>
                      <a:pt x="228" y="574"/>
                      <a:pt x="228" y="574"/>
                      <a:pt x="228" y="574"/>
                    </a:cubicBezTo>
                    <a:cubicBezTo>
                      <a:pt x="228" y="769"/>
                      <a:pt x="228" y="769"/>
                      <a:pt x="228" y="769"/>
                    </a:cubicBezTo>
                    <a:cubicBezTo>
                      <a:pt x="228" y="798"/>
                      <a:pt x="251" y="821"/>
                      <a:pt x="280" y="821"/>
                    </a:cubicBezTo>
                    <a:cubicBezTo>
                      <a:pt x="309" y="821"/>
                      <a:pt x="309" y="821"/>
                      <a:pt x="309" y="821"/>
                    </a:cubicBezTo>
                    <a:cubicBezTo>
                      <a:pt x="320" y="821"/>
                      <a:pt x="329" y="830"/>
                      <a:pt x="329" y="841"/>
                    </a:cubicBezTo>
                    <a:cubicBezTo>
                      <a:pt x="329" y="870"/>
                      <a:pt x="329" y="870"/>
                      <a:pt x="329" y="870"/>
                    </a:cubicBezTo>
                    <a:cubicBezTo>
                      <a:pt x="329" y="881"/>
                      <a:pt x="320" y="890"/>
                      <a:pt x="309" y="890"/>
                    </a:cubicBezTo>
                    <a:cubicBezTo>
                      <a:pt x="280" y="890"/>
                      <a:pt x="280" y="890"/>
                      <a:pt x="280" y="890"/>
                    </a:cubicBezTo>
                    <a:cubicBezTo>
                      <a:pt x="251" y="890"/>
                      <a:pt x="228" y="914"/>
                      <a:pt x="228" y="942"/>
                    </a:cubicBezTo>
                    <a:cubicBezTo>
                      <a:pt x="228" y="1126"/>
                      <a:pt x="228" y="1126"/>
                      <a:pt x="228" y="1126"/>
                    </a:cubicBezTo>
                    <a:cubicBezTo>
                      <a:pt x="228" y="1137"/>
                      <a:pt x="219" y="1146"/>
                      <a:pt x="208" y="1146"/>
                    </a:cubicBezTo>
                    <a:cubicBezTo>
                      <a:pt x="178" y="1146"/>
                      <a:pt x="178" y="1146"/>
                      <a:pt x="178" y="1146"/>
                    </a:cubicBezTo>
                    <a:cubicBezTo>
                      <a:pt x="150" y="1146"/>
                      <a:pt x="126" y="1170"/>
                      <a:pt x="126" y="1198"/>
                    </a:cubicBezTo>
                    <a:cubicBezTo>
                      <a:pt x="126" y="1227"/>
                      <a:pt x="126" y="1227"/>
                      <a:pt x="126" y="1227"/>
                    </a:cubicBezTo>
                    <a:cubicBezTo>
                      <a:pt x="126" y="1256"/>
                      <a:pt x="150" y="1279"/>
                      <a:pt x="178" y="1279"/>
                    </a:cubicBezTo>
                    <a:cubicBezTo>
                      <a:pt x="208" y="1279"/>
                      <a:pt x="208" y="1279"/>
                      <a:pt x="208" y="1279"/>
                    </a:cubicBezTo>
                    <a:cubicBezTo>
                      <a:pt x="219" y="1279"/>
                      <a:pt x="228" y="1288"/>
                      <a:pt x="228" y="1299"/>
                    </a:cubicBezTo>
                    <a:cubicBezTo>
                      <a:pt x="228" y="1484"/>
                      <a:pt x="228" y="1484"/>
                      <a:pt x="228" y="1484"/>
                    </a:cubicBezTo>
                    <a:cubicBezTo>
                      <a:pt x="228" y="1512"/>
                      <a:pt x="251" y="1536"/>
                      <a:pt x="280" y="1536"/>
                    </a:cubicBezTo>
                    <a:cubicBezTo>
                      <a:pt x="309" y="1536"/>
                      <a:pt x="309" y="1536"/>
                      <a:pt x="309" y="1536"/>
                    </a:cubicBezTo>
                    <a:cubicBezTo>
                      <a:pt x="320" y="1536"/>
                      <a:pt x="329" y="1545"/>
                      <a:pt x="329" y="1556"/>
                    </a:cubicBezTo>
                    <a:cubicBezTo>
                      <a:pt x="329" y="1585"/>
                      <a:pt x="329" y="1585"/>
                      <a:pt x="329" y="1585"/>
                    </a:cubicBezTo>
                    <a:cubicBezTo>
                      <a:pt x="329" y="1596"/>
                      <a:pt x="320" y="1605"/>
                      <a:pt x="309" y="1605"/>
                    </a:cubicBezTo>
                    <a:cubicBezTo>
                      <a:pt x="280" y="1605"/>
                      <a:pt x="280" y="1605"/>
                      <a:pt x="280" y="1605"/>
                    </a:cubicBezTo>
                    <a:cubicBezTo>
                      <a:pt x="251" y="1605"/>
                      <a:pt x="228" y="1628"/>
                      <a:pt x="228" y="1657"/>
                    </a:cubicBezTo>
                    <a:cubicBezTo>
                      <a:pt x="228" y="1841"/>
                      <a:pt x="228" y="1841"/>
                      <a:pt x="228" y="1841"/>
                    </a:cubicBezTo>
                    <a:cubicBezTo>
                      <a:pt x="228" y="1852"/>
                      <a:pt x="219" y="1861"/>
                      <a:pt x="208" y="1861"/>
                    </a:cubicBezTo>
                    <a:cubicBezTo>
                      <a:pt x="179" y="1861"/>
                      <a:pt x="179" y="1861"/>
                      <a:pt x="179" y="1861"/>
                    </a:cubicBezTo>
                    <a:cubicBezTo>
                      <a:pt x="151" y="1861"/>
                      <a:pt x="127" y="1884"/>
                      <a:pt x="127" y="1913"/>
                    </a:cubicBezTo>
                    <a:cubicBezTo>
                      <a:pt x="127" y="1942"/>
                      <a:pt x="127" y="1942"/>
                      <a:pt x="127" y="1942"/>
                    </a:cubicBezTo>
                    <a:cubicBezTo>
                      <a:pt x="127" y="1971"/>
                      <a:pt x="151" y="1994"/>
                      <a:pt x="179" y="1994"/>
                    </a:cubicBezTo>
                    <a:cubicBezTo>
                      <a:pt x="208" y="1994"/>
                      <a:pt x="208" y="1994"/>
                      <a:pt x="208" y="1994"/>
                    </a:cubicBezTo>
                    <a:cubicBezTo>
                      <a:pt x="219" y="1994"/>
                      <a:pt x="228" y="2003"/>
                      <a:pt x="228" y="2014"/>
                    </a:cubicBezTo>
                    <a:cubicBezTo>
                      <a:pt x="228" y="2198"/>
                      <a:pt x="228" y="2198"/>
                      <a:pt x="228" y="2198"/>
                    </a:cubicBezTo>
                    <a:cubicBezTo>
                      <a:pt x="228" y="2227"/>
                      <a:pt x="251" y="2250"/>
                      <a:pt x="280" y="2250"/>
                    </a:cubicBezTo>
                    <a:cubicBezTo>
                      <a:pt x="309" y="2250"/>
                      <a:pt x="309" y="2250"/>
                      <a:pt x="309" y="2250"/>
                    </a:cubicBezTo>
                    <a:cubicBezTo>
                      <a:pt x="320" y="2250"/>
                      <a:pt x="329" y="2259"/>
                      <a:pt x="329" y="2270"/>
                    </a:cubicBezTo>
                    <a:cubicBezTo>
                      <a:pt x="329" y="2299"/>
                      <a:pt x="329" y="2299"/>
                      <a:pt x="329" y="2299"/>
                    </a:cubicBezTo>
                    <a:cubicBezTo>
                      <a:pt x="329" y="2311"/>
                      <a:pt x="320" y="2319"/>
                      <a:pt x="309" y="2319"/>
                    </a:cubicBezTo>
                    <a:cubicBezTo>
                      <a:pt x="280" y="2319"/>
                      <a:pt x="280" y="2319"/>
                      <a:pt x="280" y="2319"/>
                    </a:cubicBezTo>
                    <a:cubicBezTo>
                      <a:pt x="251" y="2319"/>
                      <a:pt x="228" y="2343"/>
                      <a:pt x="228" y="2371"/>
                    </a:cubicBezTo>
                    <a:cubicBezTo>
                      <a:pt x="228" y="2560"/>
                      <a:pt x="228" y="2560"/>
                      <a:pt x="228" y="2560"/>
                    </a:cubicBezTo>
                    <a:cubicBezTo>
                      <a:pt x="198" y="2567"/>
                      <a:pt x="176" y="2594"/>
                      <a:pt x="176" y="2625"/>
                    </a:cubicBezTo>
                    <a:cubicBezTo>
                      <a:pt x="176" y="2663"/>
                      <a:pt x="207" y="2693"/>
                      <a:pt x="244" y="2693"/>
                    </a:cubicBezTo>
                    <a:cubicBezTo>
                      <a:pt x="281" y="2693"/>
                      <a:pt x="312" y="2663"/>
                      <a:pt x="312" y="2625"/>
                    </a:cubicBezTo>
                    <a:cubicBezTo>
                      <a:pt x="312" y="2593"/>
                      <a:pt x="289" y="2566"/>
                      <a:pt x="260" y="2559"/>
                    </a:cubicBezTo>
                    <a:cubicBezTo>
                      <a:pt x="260" y="2371"/>
                      <a:pt x="260" y="2371"/>
                      <a:pt x="260" y="2371"/>
                    </a:cubicBezTo>
                    <a:cubicBezTo>
                      <a:pt x="260" y="2360"/>
                      <a:pt x="269" y="2351"/>
                      <a:pt x="280" y="2351"/>
                    </a:cubicBezTo>
                    <a:cubicBezTo>
                      <a:pt x="309" y="2351"/>
                      <a:pt x="309" y="2351"/>
                      <a:pt x="309" y="2351"/>
                    </a:cubicBezTo>
                    <a:cubicBezTo>
                      <a:pt x="337" y="2351"/>
                      <a:pt x="361" y="2328"/>
                      <a:pt x="361" y="2299"/>
                    </a:cubicBezTo>
                    <a:cubicBezTo>
                      <a:pt x="361" y="2270"/>
                      <a:pt x="361" y="2270"/>
                      <a:pt x="361" y="2270"/>
                    </a:cubicBezTo>
                    <a:cubicBezTo>
                      <a:pt x="361" y="2242"/>
                      <a:pt x="337" y="2218"/>
                      <a:pt x="309" y="2218"/>
                    </a:cubicBezTo>
                    <a:cubicBezTo>
                      <a:pt x="280" y="2218"/>
                      <a:pt x="280" y="2218"/>
                      <a:pt x="280" y="2218"/>
                    </a:cubicBezTo>
                    <a:cubicBezTo>
                      <a:pt x="269" y="2218"/>
                      <a:pt x="260" y="2209"/>
                      <a:pt x="260" y="2198"/>
                    </a:cubicBezTo>
                    <a:cubicBezTo>
                      <a:pt x="260" y="2014"/>
                      <a:pt x="260" y="2014"/>
                      <a:pt x="260" y="2014"/>
                    </a:cubicBezTo>
                    <a:cubicBezTo>
                      <a:pt x="260" y="1986"/>
                      <a:pt x="236" y="1962"/>
                      <a:pt x="208" y="1962"/>
                    </a:cubicBezTo>
                    <a:cubicBezTo>
                      <a:pt x="179" y="1962"/>
                      <a:pt x="179" y="1962"/>
                      <a:pt x="179" y="1962"/>
                    </a:cubicBezTo>
                    <a:cubicBezTo>
                      <a:pt x="168" y="1962"/>
                      <a:pt x="159" y="1953"/>
                      <a:pt x="159" y="1942"/>
                    </a:cubicBezTo>
                    <a:cubicBezTo>
                      <a:pt x="159" y="1913"/>
                      <a:pt x="159" y="1913"/>
                      <a:pt x="159" y="1913"/>
                    </a:cubicBezTo>
                    <a:cubicBezTo>
                      <a:pt x="159" y="1902"/>
                      <a:pt x="168" y="1893"/>
                      <a:pt x="179" y="1893"/>
                    </a:cubicBezTo>
                    <a:cubicBezTo>
                      <a:pt x="208" y="1893"/>
                      <a:pt x="208" y="1893"/>
                      <a:pt x="208" y="1893"/>
                    </a:cubicBezTo>
                    <a:cubicBezTo>
                      <a:pt x="236" y="1893"/>
                      <a:pt x="260" y="1870"/>
                      <a:pt x="260" y="1841"/>
                    </a:cubicBezTo>
                    <a:cubicBezTo>
                      <a:pt x="260" y="1657"/>
                      <a:pt x="260" y="1657"/>
                      <a:pt x="260" y="1657"/>
                    </a:cubicBezTo>
                    <a:cubicBezTo>
                      <a:pt x="260" y="1646"/>
                      <a:pt x="269" y="1637"/>
                      <a:pt x="280" y="1637"/>
                    </a:cubicBezTo>
                    <a:cubicBezTo>
                      <a:pt x="309" y="1637"/>
                      <a:pt x="309" y="1637"/>
                      <a:pt x="309" y="1637"/>
                    </a:cubicBezTo>
                    <a:cubicBezTo>
                      <a:pt x="337" y="1637"/>
                      <a:pt x="361" y="1614"/>
                      <a:pt x="361" y="1585"/>
                    </a:cubicBezTo>
                    <a:cubicBezTo>
                      <a:pt x="361" y="1556"/>
                      <a:pt x="361" y="1556"/>
                      <a:pt x="361" y="1556"/>
                    </a:cubicBezTo>
                    <a:cubicBezTo>
                      <a:pt x="361" y="1527"/>
                      <a:pt x="337" y="1504"/>
                      <a:pt x="309" y="1504"/>
                    </a:cubicBezTo>
                    <a:cubicBezTo>
                      <a:pt x="280" y="1504"/>
                      <a:pt x="280" y="1504"/>
                      <a:pt x="280" y="1504"/>
                    </a:cubicBezTo>
                    <a:cubicBezTo>
                      <a:pt x="269" y="1504"/>
                      <a:pt x="260" y="1495"/>
                      <a:pt x="260" y="1484"/>
                    </a:cubicBezTo>
                    <a:cubicBezTo>
                      <a:pt x="260" y="1299"/>
                      <a:pt x="260" y="1299"/>
                      <a:pt x="260" y="1299"/>
                    </a:cubicBezTo>
                    <a:cubicBezTo>
                      <a:pt x="260" y="1271"/>
                      <a:pt x="236" y="1247"/>
                      <a:pt x="208" y="1247"/>
                    </a:cubicBezTo>
                    <a:cubicBezTo>
                      <a:pt x="178" y="1247"/>
                      <a:pt x="178" y="1247"/>
                      <a:pt x="178" y="1247"/>
                    </a:cubicBezTo>
                    <a:cubicBezTo>
                      <a:pt x="167" y="1247"/>
                      <a:pt x="158" y="1239"/>
                      <a:pt x="158" y="1227"/>
                    </a:cubicBezTo>
                    <a:cubicBezTo>
                      <a:pt x="158" y="1198"/>
                      <a:pt x="158" y="1198"/>
                      <a:pt x="158" y="1198"/>
                    </a:cubicBezTo>
                    <a:cubicBezTo>
                      <a:pt x="158" y="1187"/>
                      <a:pt x="167" y="1178"/>
                      <a:pt x="178" y="1178"/>
                    </a:cubicBezTo>
                    <a:cubicBezTo>
                      <a:pt x="208" y="1178"/>
                      <a:pt x="208" y="1178"/>
                      <a:pt x="208" y="1178"/>
                    </a:cubicBezTo>
                    <a:cubicBezTo>
                      <a:pt x="236" y="1178"/>
                      <a:pt x="260" y="1155"/>
                      <a:pt x="260" y="1126"/>
                    </a:cubicBezTo>
                    <a:cubicBezTo>
                      <a:pt x="260" y="942"/>
                      <a:pt x="260" y="942"/>
                      <a:pt x="260" y="942"/>
                    </a:cubicBezTo>
                    <a:cubicBezTo>
                      <a:pt x="260" y="931"/>
                      <a:pt x="269" y="922"/>
                      <a:pt x="280" y="922"/>
                    </a:cubicBezTo>
                    <a:cubicBezTo>
                      <a:pt x="309" y="922"/>
                      <a:pt x="309" y="922"/>
                      <a:pt x="309" y="922"/>
                    </a:cubicBezTo>
                    <a:cubicBezTo>
                      <a:pt x="337" y="922"/>
                      <a:pt x="361" y="899"/>
                      <a:pt x="361" y="870"/>
                    </a:cubicBezTo>
                    <a:cubicBezTo>
                      <a:pt x="361" y="841"/>
                      <a:pt x="361" y="841"/>
                      <a:pt x="361" y="841"/>
                    </a:cubicBezTo>
                    <a:cubicBezTo>
                      <a:pt x="361" y="813"/>
                      <a:pt x="337" y="789"/>
                      <a:pt x="309" y="789"/>
                    </a:cubicBezTo>
                    <a:cubicBezTo>
                      <a:pt x="280" y="789"/>
                      <a:pt x="280" y="789"/>
                      <a:pt x="280" y="789"/>
                    </a:cubicBezTo>
                    <a:cubicBezTo>
                      <a:pt x="269" y="789"/>
                      <a:pt x="260" y="780"/>
                      <a:pt x="260" y="769"/>
                    </a:cubicBezTo>
                    <a:cubicBezTo>
                      <a:pt x="260" y="574"/>
                      <a:pt x="260" y="574"/>
                      <a:pt x="260" y="574"/>
                    </a:cubicBezTo>
                    <a:cubicBezTo>
                      <a:pt x="267" y="574"/>
                      <a:pt x="267" y="574"/>
                      <a:pt x="267" y="574"/>
                    </a:cubicBezTo>
                    <a:cubicBezTo>
                      <a:pt x="276" y="574"/>
                      <a:pt x="284" y="570"/>
                      <a:pt x="290" y="563"/>
                    </a:cubicBezTo>
                    <a:cubicBezTo>
                      <a:pt x="291" y="563"/>
                      <a:pt x="291" y="563"/>
                      <a:pt x="292" y="563"/>
                    </a:cubicBezTo>
                    <a:cubicBezTo>
                      <a:pt x="318" y="563"/>
                      <a:pt x="356" y="553"/>
                      <a:pt x="377" y="514"/>
                    </a:cubicBezTo>
                    <a:cubicBezTo>
                      <a:pt x="386" y="497"/>
                      <a:pt x="410" y="425"/>
                      <a:pt x="429" y="361"/>
                    </a:cubicBezTo>
                    <a:cubicBezTo>
                      <a:pt x="431" y="356"/>
                      <a:pt x="429" y="351"/>
                      <a:pt x="425" y="348"/>
                    </a:cubicBezTo>
                    <a:cubicBezTo>
                      <a:pt x="453" y="256"/>
                      <a:pt x="481" y="151"/>
                      <a:pt x="485" y="105"/>
                    </a:cubicBezTo>
                    <a:cubicBezTo>
                      <a:pt x="487" y="76"/>
                      <a:pt x="482" y="54"/>
                      <a:pt x="467" y="39"/>
                    </a:cubicBezTo>
                    <a:close/>
                    <a:moveTo>
                      <a:pt x="280" y="2625"/>
                    </a:moveTo>
                    <a:cubicBezTo>
                      <a:pt x="280" y="2645"/>
                      <a:pt x="264" y="2661"/>
                      <a:pt x="244" y="2661"/>
                    </a:cubicBezTo>
                    <a:cubicBezTo>
                      <a:pt x="224" y="2661"/>
                      <a:pt x="208" y="2645"/>
                      <a:pt x="208" y="2625"/>
                    </a:cubicBezTo>
                    <a:cubicBezTo>
                      <a:pt x="208" y="2606"/>
                      <a:pt x="224" y="2589"/>
                      <a:pt x="244" y="2589"/>
                    </a:cubicBezTo>
                    <a:cubicBezTo>
                      <a:pt x="264" y="2589"/>
                      <a:pt x="280" y="2606"/>
                      <a:pt x="280" y="262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5" name="Group 54">
              <a:extLst>
                <a:ext uri="{FF2B5EF4-FFF2-40B4-BE49-F238E27FC236}">
                  <a16:creationId xmlns:a16="http://schemas.microsoft.com/office/drawing/2014/main" id="{ED9871A1-31F4-4545-AB92-239335ABE2A1}"/>
                </a:ext>
              </a:extLst>
            </p:cNvPr>
            <p:cNvGrpSpPr/>
            <p:nvPr/>
          </p:nvGrpSpPr>
          <p:grpSpPr>
            <a:xfrm>
              <a:off x="953612" y="3774988"/>
              <a:ext cx="1357750" cy="341398"/>
              <a:chOff x="5417123" y="5551841"/>
              <a:chExt cx="1357750" cy="341398"/>
            </a:xfrm>
          </p:grpSpPr>
          <p:sp>
            <p:nvSpPr>
              <p:cNvPr id="53" name="Rectangle: Rounded Corners 52">
                <a:extLst>
                  <a:ext uri="{FF2B5EF4-FFF2-40B4-BE49-F238E27FC236}">
                    <a16:creationId xmlns:a16="http://schemas.microsoft.com/office/drawing/2014/main" id="{251D6882-4326-4382-A6AC-A744B8CD7087}"/>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6F665E08-6D83-4FB6-910C-B779EC5DA7C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grpSp>
    </p:spTree>
    <p:extLst>
      <p:ext uri="{BB962C8B-B14F-4D97-AF65-F5344CB8AC3E}">
        <p14:creationId xmlns:p14="http://schemas.microsoft.com/office/powerpoint/2010/main" val="141273971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2" presetClass="entr" presetSubtype="1" fill="hold" nodeType="withEffect">
                                  <p:stCondLst>
                                    <p:cond delay="50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par>
                                <p:cTn id="24" presetID="22" presetClass="entr" presetSubtype="4" fill="hold" nodeType="withEffect">
                                  <p:stCondLst>
                                    <p:cond delay="50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500"/>
                                        <p:tgtEl>
                                          <p:spTgt spid="24"/>
                                        </p:tgtEl>
                                      </p:cBhvr>
                                    </p:animEffect>
                                  </p:childTnLst>
                                </p:cTn>
                              </p:par>
                              <p:par>
                                <p:cTn id="27" presetID="22" presetClass="entr" presetSubtype="4" fill="hold" nodeType="withEffect">
                                  <p:stCondLst>
                                    <p:cond delay="500"/>
                                  </p:stCondLst>
                                  <p:childTnLst>
                                    <p:set>
                                      <p:cBhvr>
                                        <p:cTn id="28" dur="1" fill="hold">
                                          <p:stCondLst>
                                            <p:cond delay="0"/>
                                          </p:stCondLst>
                                        </p:cTn>
                                        <p:tgtEl>
                                          <p:spTgt spid="25"/>
                                        </p:tgtEl>
                                        <p:attrNameLst>
                                          <p:attrName>style.visibility</p:attrName>
                                        </p:attrNameLst>
                                      </p:cBhvr>
                                      <p:to>
                                        <p:strVal val="visible"/>
                                      </p:to>
                                    </p:set>
                                    <p:animEffect transition="in" filter="wipe(down)">
                                      <p:cBhvr>
                                        <p:cTn id="29" dur="500"/>
                                        <p:tgtEl>
                                          <p:spTgt spid="25"/>
                                        </p:tgtEl>
                                      </p:cBhvr>
                                    </p:animEffect>
                                  </p:childTnLst>
                                </p:cTn>
                              </p:par>
                              <p:par>
                                <p:cTn id="30" presetID="22" presetClass="entr" presetSubtype="4" fill="hold" nodeType="withEffect">
                                  <p:stCondLst>
                                    <p:cond delay="500"/>
                                  </p:stCondLst>
                                  <p:childTnLst>
                                    <p:set>
                                      <p:cBhvr>
                                        <p:cTn id="31" dur="1" fill="hold">
                                          <p:stCondLst>
                                            <p:cond delay="0"/>
                                          </p:stCondLst>
                                        </p:cTn>
                                        <p:tgtEl>
                                          <p:spTgt spid="26"/>
                                        </p:tgtEl>
                                        <p:attrNameLst>
                                          <p:attrName>style.visibility</p:attrName>
                                        </p:attrNameLst>
                                      </p:cBhvr>
                                      <p:to>
                                        <p:strVal val="visible"/>
                                      </p:to>
                                    </p:set>
                                    <p:animEffect transition="in" filter="wipe(down)">
                                      <p:cBhvr>
                                        <p:cTn id="32" dur="500"/>
                                        <p:tgtEl>
                                          <p:spTgt spid="26"/>
                                        </p:tgtEl>
                                      </p:cBhvr>
                                    </p:animEffect>
                                  </p:childTnLst>
                                </p:cTn>
                              </p:par>
                              <p:par>
                                <p:cTn id="33" presetID="22" presetClass="entr" presetSubtype="1" fill="hold" nodeType="withEffect">
                                  <p:stCondLst>
                                    <p:cond delay="50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par>
                                <p:cTn id="36" presetID="10" presetClass="entr" presetSubtype="0" fill="hold" grpId="0" nodeType="withEffect">
                                  <p:stCondLst>
                                    <p:cond delay="10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10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100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2" presetClass="entr" presetSubtype="2" decel="100000" fill="hold" nodeType="withEffect">
                                  <p:stCondLst>
                                    <p:cond delay="125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1000" fill="hold"/>
                                        <p:tgtEl>
                                          <p:spTgt spid="6"/>
                                        </p:tgtEl>
                                        <p:attrNameLst>
                                          <p:attrName>ppt_x</p:attrName>
                                        </p:attrNameLst>
                                      </p:cBhvr>
                                      <p:tavLst>
                                        <p:tav tm="0">
                                          <p:val>
                                            <p:strVal val="1+#ppt_w/2"/>
                                          </p:val>
                                        </p:tav>
                                        <p:tav tm="100000">
                                          <p:val>
                                            <p:strVal val="#ppt_x"/>
                                          </p:val>
                                        </p:tav>
                                      </p:tavLst>
                                    </p:anim>
                                    <p:anim calcmode="lin" valueType="num">
                                      <p:cBhvr additive="base">
                                        <p:cTn id="54" dur="1000" fill="hold"/>
                                        <p:tgtEl>
                                          <p:spTgt spid="6"/>
                                        </p:tgtEl>
                                        <p:attrNameLst>
                                          <p:attrName>ppt_y</p:attrName>
                                        </p:attrNameLst>
                                      </p:cBhvr>
                                      <p:tavLst>
                                        <p:tav tm="0">
                                          <p:val>
                                            <p:strVal val="#ppt_y"/>
                                          </p:val>
                                        </p:tav>
                                        <p:tav tm="100000">
                                          <p:val>
                                            <p:strVal val="#ppt_y"/>
                                          </p:val>
                                        </p:tav>
                                      </p:tavLst>
                                    </p:anim>
                                  </p:childTnLst>
                                </p:cTn>
                              </p:par>
                              <p:par>
                                <p:cTn id="55" presetID="2" presetClass="entr" presetSubtype="2" decel="100000" fill="hold" nodeType="withEffect">
                                  <p:stCondLst>
                                    <p:cond delay="150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1000" fill="hold"/>
                                        <p:tgtEl>
                                          <p:spTgt spid="9"/>
                                        </p:tgtEl>
                                        <p:attrNameLst>
                                          <p:attrName>ppt_x</p:attrName>
                                        </p:attrNameLst>
                                      </p:cBhvr>
                                      <p:tavLst>
                                        <p:tav tm="0">
                                          <p:val>
                                            <p:strVal val="1+#ppt_w/2"/>
                                          </p:val>
                                        </p:tav>
                                        <p:tav tm="100000">
                                          <p:val>
                                            <p:strVal val="#ppt_x"/>
                                          </p:val>
                                        </p:tav>
                                      </p:tavLst>
                                    </p:anim>
                                    <p:anim calcmode="lin" valueType="num">
                                      <p:cBhvr additive="base">
                                        <p:cTn id="58" dur="1000" fill="hold"/>
                                        <p:tgtEl>
                                          <p:spTgt spid="9"/>
                                        </p:tgtEl>
                                        <p:attrNameLst>
                                          <p:attrName>ppt_y</p:attrName>
                                        </p:attrNameLst>
                                      </p:cBhvr>
                                      <p:tavLst>
                                        <p:tav tm="0">
                                          <p:val>
                                            <p:strVal val="#ppt_y"/>
                                          </p:val>
                                        </p:tav>
                                        <p:tav tm="100000">
                                          <p:val>
                                            <p:strVal val="#ppt_y"/>
                                          </p:val>
                                        </p:tav>
                                      </p:tavLst>
                                    </p:anim>
                                  </p:childTnLst>
                                </p:cTn>
                              </p:par>
                              <p:par>
                                <p:cTn id="59" presetID="2" presetClass="entr" presetSubtype="2" decel="100000" fill="hold" nodeType="withEffect">
                                  <p:stCondLst>
                                    <p:cond delay="175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1000" fill="hold"/>
                                        <p:tgtEl>
                                          <p:spTgt spid="7"/>
                                        </p:tgtEl>
                                        <p:attrNameLst>
                                          <p:attrName>ppt_x</p:attrName>
                                        </p:attrNameLst>
                                      </p:cBhvr>
                                      <p:tavLst>
                                        <p:tav tm="0">
                                          <p:val>
                                            <p:strVal val="1+#ppt_w/2"/>
                                          </p:val>
                                        </p:tav>
                                        <p:tav tm="100000">
                                          <p:val>
                                            <p:strVal val="#ppt_x"/>
                                          </p:val>
                                        </p:tav>
                                      </p:tavLst>
                                    </p:anim>
                                    <p:anim calcmode="lin" valueType="num">
                                      <p:cBhvr additive="base">
                                        <p:cTn id="62" dur="1000" fill="hold"/>
                                        <p:tgtEl>
                                          <p:spTgt spid="7"/>
                                        </p:tgtEl>
                                        <p:attrNameLst>
                                          <p:attrName>ppt_y</p:attrName>
                                        </p:attrNameLst>
                                      </p:cBhvr>
                                      <p:tavLst>
                                        <p:tav tm="0">
                                          <p:val>
                                            <p:strVal val="#ppt_y"/>
                                          </p:val>
                                        </p:tav>
                                        <p:tav tm="100000">
                                          <p:val>
                                            <p:strVal val="#ppt_y"/>
                                          </p:val>
                                        </p:tav>
                                      </p:tavLst>
                                    </p:anim>
                                  </p:childTnLst>
                                </p:cTn>
                              </p:par>
                              <p:par>
                                <p:cTn id="63" presetID="2" presetClass="entr" presetSubtype="2" decel="100000" fill="hold" nodeType="withEffect">
                                  <p:stCondLst>
                                    <p:cond delay="200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1000" fill="hold"/>
                                        <p:tgtEl>
                                          <p:spTgt spid="10"/>
                                        </p:tgtEl>
                                        <p:attrNameLst>
                                          <p:attrName>ppt_x</p:attrName>
                                        </p:attrNameLst>
                                      </p:cBhvr>
                                      <p:tavLst>
                                        <p:tav tm="0">
                                          <p:val>
                                            <p:strVal val="1+#ppt_w/2"/>
                                          </p:val>
                                        </p:tav>
                                        <p:tav tm="100000">
                                          <p:val>
                                            <p:strVal val="#ppt_x"/>
                                          </p:val>
                                        </p:tav>
                                      </p:tavLst>
                                    </p:anim>
                                    <p:anim calcmode="lin" valueType="num">
                                      <p:cBhvr additive="base">
                                        <p:cTn id="66" dur="1000" fill="hold"/>
                                        <p:tgtEl>
                                          <p:spTgt spid="10"/>
                                        </p:tgtEl>
                                        <p:attrNameLst>
                                          <p:attrName>ppt_y</p:attrName>
                                        </p:attrNameLst>
                                      </p:cBhvr>
                                      <p:tavLst>
                                        <p:tav tm="0">
                                          <p:val>
                                            <p:strVal val="#ppt_y"/>
                                          </p:val>
                                        </p:tav>
                                        <p:tav tm="100000">
                                          <p:val>
                                            <p:strVal val="#ppt_y"/>
                                          </p:val>
                                        </p:tav>
                                      </p:tavLst>
                                    </p:anim>
                                  </p:childTnLst>
                                </p:cTn>
                              </p:par>
                              <p:par>
                                <p:cTn id="67" presetID="2" presetClass="entr" presetSubtype="2" decel="100000" fill="hold" nodeType="withEffect">
                                  <p:stCondLst>
                                    <p:cond delay="2250"/>
                                  </p:stCondLst>
                                  <p:childTnLst>
                                    <p:set>
                                      <p:cBhvr>
                                        <p:cTn id="68" dur="1" fill="hold">
                                          <p:stCondLst>
                                            <p:cond delay="0"/>
                                          </p:stCondLst>
                                        </p:cTn>
                                        <p:tgtEl>
                                          <p:spTgt spid="8"/>
                                        </p:tgtEl>
                                        <p:attrNameLst>
                                          <p:attrName>style.visibility</p:attrName>
                                        </p:attrNameLst>
                                      </p:cBhvr>
                                      <p:to>
                                        <p:strVal val="visible"/>
                                      </p:to>
                                    </p:set>
                                    <p:anim calcmode="lin" valueType="num">
                                      <p:cBhvr additive="base">
                                        <p:cTn id="69" dur="1000" fill="hold"/>
                                        <p:tgtEl>
                                          <p:spTgt spid="8"/>
                                        </p:tgtEl>
                                        <p:attrNameLst>
                                          <p:attrName>ppt_x</p:attrName>
                                        </p:attrNameLst>
                                      </p:cBhvr>
                                      <p:tavLst>
                                        <p:tav tm="0">
                                          <p:val>
                                            <p:strVal val="1+#ppt_w/2"/>
                                          </p:val>
                                        </p:tav>
                                        <p:tav tm="100000">
                                          <p:val>
                                            <p:strVal val="#ppt_x"/>
                                          </p:val>
                                        </p:tav>
                                      </p:tavLst>
                                    </p:anim>
                                    <p:anim calcmode="lin" valueType="num">
                                      <p:cBhvr additive="base">
                                        <p:cTn id="70"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9" grpId="0" animBg="1"/>
      <p:bldP spid="20" grpId="0" animBg="1"/>
      <p:bldP spid="21" grpId="0" animBg="1"/>
      <p:bldP spid="22" grpId="0" animBg="1"/>
      <p:bldP spid="2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AFDE63-A7F9-4CE5-AADE-2AA3FB731287}"/>
              </a:ext>
            </a:extLst>
          </p:cNvPr>
          <p:cNvGrpSpPr/>
          <p:nvPr/>
        </p:nvGrpSpPr>
        <p:grpSpPr>
          <a:xfrm>
            <a:off x="5486399" y="1825171"/>
            <a:ext cx="5128306" cy="3212419"/>
            <a:chOff x="5486399" y="1825171"/>
            <a:chExt cx="5128306" cy="3212419"/>
          </a:xfrm>
        </p:grpSpPr>
        <p:sp>
          <p:nvSpPr>
            <p:cNvPr id="9" name="Rectangle: Single Corner Snipped 8">
              <a:extLst>
                <a:ext uri="{FF2B5EF4-FFF2-40B4-BE49-F238E27FC236}">
                  <a16:creationId xmlns:a16="http://schemas.microsoft.com/office/drawing/2014/main" id="{12BD6F8C-1AED-42C3-93D5-6613BCE1F9FB}"/>
                </a:ext>
              </a:extLst>
            </p:cNvPr>
            <p:cNvSpPr/>
            <p:nvPr/>
          </p:nvSpPr>
          <p:spPr>
            <a:xfrm flipV="1">
              <a:off x="5486399" y="1825171"/>
              <a:ext cx="5123544" cy="3207658"/>
            </a:xfrm>
            <a:prstGeom prst="snip1Rect">
              <a:avLst>
                <a:gd name="adj" fmla="val 10505"/>
              </a:avLst>
            </a:prstGeom>
            <a:solidFill>
              <a:schemeClr val="bg1"/>
            </a:solidFill>
            <a:ln>
              <a:noFill/>
            </a:ln>
            <a:effectLst>
              <a:outerShdw blurRad="1016000" dist="38100" dir="5400000" sx="103000" sy="103000" algn="t"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ight Triangle 7">
              <a:extLst>
                <a:ext uri="{FF2B5EF4-FFF2-40B4-BE49-F238E27FC236}">
                  <a16:creationId xmlns:a16="http://schemas.microsoft.com/office/drawing/2014/main" id="{7C3164BC-AE0F-4BF3-B2B3-5BA6DE64E5A9}"/>
                </a:ext>
              </a:extLst>
            </p:cNvPr>
            <p:cNvSpPr/>
            <p:nvPr/>
          </p:nvSpPr>
          <p:spPr>
            <a:xfrm rot="10800000" flipH="1">
              <a:off x="10268177" y="4691062"/>
              <a:ext cx="346528" cy="346528"/>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1" name="TextBox 20">
            <a:extLst>
              <a:ext uri="{FF2B5EF4-FFF2-40B4-BE49-F238E27FC236}">
                <a16:creationId xmlns:a16="http://schemas.microsoft.com/office/drawing/2014/main" id="{63B20CA9-3A1A-4CD8-BF35-27C008127259}"/>
              </a:ext>
            </a:extLst>
          </p:cNvPr>
          <p:cNvSpPr txBox="1"/>
          <p:nvPr/>
        </p:nvSpPr>
        <p:spPr>
          <a:xfrm>
            <a:off x="5967185" y="25203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2" name="Group 21">
            <a:extLst>
              <a:ext uri="{FF2B5EF4-FFF2-40B4-BE49-F238E27FC236}">
                <a16:creationId xmlns:a16="http://schemas.microsoft.com/office/drawing/2014/main" id="{CD2B4372-FED4-4115-A8D3-9D979F840370}"/>
              </a:ext>
            </a:extLst>
          </p:cNvPr>
          <p:cNvGrpSpPr/>
          <p:nvPr/>
        </p:nvGrpSpPr>
        <p:grpSpPr>
          <a:xfrm>
            <a:off x="6071362" y="2228329"/>
            <a:ext cx="3047731" cy="238770"/>
            <a:chOff x="619226" y="1181629"/>
            <a:chExt cx="3047731" cy="238770"/>
          </a:xfrm>
        </p:grpSpPr>
        <p:sp>
          <p:nvSpPr>
            <p:cNvPr id="23" name="Rectangle 22">
              <a:extLst>
                <a:ext uri="{FF2B5EF4-FFF2-40B4-BE49-F238E27FC236}">
                  <a16:creationId xmlns:a16="http://schemas.microsoft.com/office/drawing/2014/main" id="{F9F9CCE3-CB9B-481D-8088-54840087A4A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4" name="Freeform: Shape 23">
              <a:extLst>
                <a:ext uri="{FF2B5EF4-FFF2-40B4-BE49-F238E27FC236}">
                  <a16:creationId xmlns:a16="http://schemas.microsoft.com/office/drawing/2014/main" id="{3AA13A95-D33D-4D46-8B9B-F3146E4DA7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5" name="Text Placeholder 4">
            <a:extLst>
              <a:ext uri="{FF2B5EF4-FFF2-40B4-BE49-F238E27FC236}">
                <a16:creationId xmlns:a16="http://schemas.microsoft.com/office/drawing/2014/main" id="{4E611C42-A156-4D0B-916B-8B937DF27151}"/>
              </a:ext>
            </a:extLst>
          </p:cNvPr>
          <p:cNvSpPr txBox="1">
            <a:spLocks/>
          </p:cNvSpPr>
          <p:nvPr/>
        </p:nvSpPr>
        <p:spPr>
          <a:xfrm>
            <a:off x="5967185" y="34046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E4483B17-C642-4B95-B506-3BA77CB0F8A4}"/>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FC3FF0F5-34C9-49DF-ACA9-7BFD1580836C}"/>
              </a:ext>
            </a:extLst>
          </p:cNvPr>
          <p:cNvSpPr>
            <a:spLocks noGrp="1"/>
          </p:cNvSpPr>
          <p:nvPr>
            <p:ph type="pic" sz="quarter" idx="10"/>
          </p:nvPr>
        </p:nvSpPr>
        <p:spPr/>
      </p:sp>
    </p:spTree>
    <p:extLst>
      <p:ext uri="{BB962C8B-B14F-4D97-AF65-F5344CB8AC3E}">
        <p14:creationId xmlns:p14="http://schemas.microsoft.com/office/powerpoint/2010/main" val="14817537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1+#ppt_w/2"/>
                                          </p:val>
                                        </p:tav>
                                        <p:tav tm="100000">
                                          <p:val>
                                            <p:strVal val="#ppt_x"/>
                                          </p:val>
                                        </p:tav>
                                      </p:tavLst>
                                    </p:anim>
                                    <p:anim calcmode="lin" valueType="num">
                                      <p:cBhvr additive="base">
                                        <p:cTn id="20"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8A36C1F-3C73-4A76-AF39-909ECBBAE62F}"/>
              </a:ext>
            </a:extLst>
          </p:cNvPr>
          <p:cNvSpPr/>
          <p:nvPr/>
        </p:nvSpPr>
        <p:spPr>
          <a:xfrm flipH="1" flipV="1">
            <a:off x="-1" y="0"/>
            <a:ext cx="12192000" cy="4095750"/>
          </a:xfrm>
          <a:prstGeom prst="rect">
            <a:avLst/>
          </a:prstGeom>
          <a:gradFill flip="none" rotWithShape="1">
            <a:gsLst>
              <a:gs pos="4000">
                <a:schemeClr val="accent1"/>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1" name="Group 10">
            <a:extLst>
              <a:ext uri="{FF2B5EF4-FFF2-40B4-BE49-F238E27FC236}">
                <a16:creationId xmlns:a16="http://schemas.microsoft.com/office/drawing/2014/main" id="{A94D4B63-47BA-4899-9093-10B85A0145E8}"/>
              </a:ext>
            </a:extLst>
          </p:cNvPr>
          <p:cNvGrpSpPr/>
          <p:nvPr/>
        </p:nvGrpSpPr>
        <p:grpSpPr>
          <a:xfrm>
            <a:off x="1484064" y="839461"/>
            <a:ext cx="2391994" cy="435980"/>
            <a:chOff x="6286500" y="3695210"/>
            <a:chExt cx="2391994" cy="435980"/>
          </a:xfrm>
          <a:effectLst>
            <a:outerShdw blurRad="228600" dist="38100" dir="5400000" algn="t" rotWithShape="0">
              <a:prstClr val="black">
                <a:alpha val="40000"/>
              </a:prstClr>
            </a:outerShdw>
          </a:effectLst>
        </p:grpSpPr>
        <p:sp>
          <p:nvSpPr>
            <p:cNvPr id="9" name="Rectangle: Rounded Corners 8">
              <a:extLst>
                <a:ext uri="{FF2B5EF4-FFF2-40B4-BE49-F238E27FC236}">
                  <a16:creationId xmlns:a16="http://schemas.microsoft.com/office/drawing/2014/main" id="{BB7906DA-926D-41C8-9E25-5A916994D155}"/>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TextBox 9">
              <a:extLst>
                <a:ext uri="{FF2B5EF4-FFF2-40B4-BE49-F238E27FC236}">
                  <a16:creationId xmlns:a16="http://schemas.microsoft.com/office/drawing/2014/main" id="{E6FA6415-AF77-4A6B-AC14-DAF0407F86C7}"/>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2" name="TextBox 11">
            <a:extLst>
              <a:ext uri="{FF2B5EF4-FFF2-40B4-BE49-F238E27FC236}">
                <a16:creationId xmlns:a16="http://schemas.microsoft.com/office/drawing/2014/main" id="{E1EE0DCD-D1C9-4382-A4B7-FB028024DE22}"/>
              </a:ext>
            </a:extLst>
          </p:cNvPr>
          <p:cNvSpPr txBox="1"/>
          <p:nvPr/>
        </p:nvSpPr>
        <p:spPr>
          <a:xfrm>
            <a:off x="1484064" y="1497443"/>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14" name="TextBox 13">
            <a:extLst>
              <a:ext uri="{FF2B5EF4-FFF2-40B4-BE49-F238E27FC236}">
                <a16:creationId xmlns:a16="http://schemas.microsoft.com/office/drawing/2014/main" id="{C1937D78-F85D-48B5-A377-0233A7E89882}"/>
              </a:ext>
            </a:extLst>
          </p:cNvPr>
          <p:cNvSpPr txBox="1"/>
          <p:nvPr/>
        </p:nvSpPr>
        <p:spPr>
          <a:xfrm>
            <a:off x="1484064" y="1991803"/>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17" name="Text Placeholder 4">
            <a:extLst>
              <a:ext uri="{FF2B5EF4-FFF2-40B4-BE49-F238E27FC236}">
                <a16:creationId xmlns:a16="http://schemas.microsoft.com/office/drawing/2014/main" id="{BC7EB021-E179-437C-AF5F-A8D3288A2C7F}"/>
              </a:ext>
            </a:extLst>
          </p:cNvPr>
          <p:cNvSpPr txBox="1">
            <a:spLocks/>
          </p:cNvSpPr>
          <p:nvPr/>
        </p:nvSpPr>
        <p:spPr>
          <a:xfrm>
            <a:off x="1484063" y="2720025"/>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28" name="Group 27">
            <a:extLst>
              <a:ext uri="{FF2B5EF4-FFF2-40B4-BE49-F238E27FC236}">
                <a16:creationId xmlns:a16="http://schemas.microsoft.com/office/drawing/2014/main" id="{2D052C32-5DC1-4815-9782-6E77C54F82A7}"/>
              </a:ext>
            </a:extLst>
          </p:cNvPr>
          <p:cNvGrpSpPr/>
          <p:nvPr/>
        </p:nvGrpSpPr>
        <p:grpSpPr>
          <a:xfrm>
            <a:off x="1250736" y="4317752"/>
            <a:ext cx="4585129" cy="1548756"/>
            <a:chOff x="5884750" y="4228426"/>
            <a:chExt cx="4585129" cy="1548756"/>
          </a:xfrm>
        </p:grpSpPr>
        <p:sp>
          <p:nvSpPr>
            <p:cNvPr id="24" name="Rectangle: Rounded Corners 23">
              <a:extLst>
                <a:ext uri="{FF2B5EF4-FFF2-40B4-BE49-F238E27FC236}">
                  <a16:creationId xmlns:a16="http://schemas.microsoft.com/office/drawing/2014/main" id="{7FA42086-31C0-424F-BC69-460E5C95777C}"/>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591D5AAE-BDFF-49A3-B9BD-B60F814FBD0A}"/>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26" name="Rectangle 25">
              <a:extLst>
                <a:ext uri="{FF2B5EF4-FFF2-40B4-BE49-F238E27FC236}">
                  <a16:creationId xmlns:a16="http://schemas.microsoft.com/office/drawing/2014/main" id="{08299B16-FA52-4F12-A1C6-92C81A6E423A}"/>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grpSp>
        <p:nvGrpSpPr>
          <p:cNvPr id="29" name="Group 28">
            <a:extLst>
              <a:ext uri="{FF2B5EF4-FFF2-40B4-BE49-F238E27FC236}">
                <a16:creationId xmlns:a16="http://schemas.microsoft.com/office/drawing/2014/main" id="{E08245D9-0136-4417-BEA6-83AB48481BD6}"/>
              </a:ext>
            </a:extLst>
          </p:cNvPr>
          <p:cNvGrpSpPr/>
          <p:nvPr/>
        </p:nvGrpSpPr>
        <p:grpSpPr>
          <a:xfrm>
            <a:off x="6356136" y="4317752"/>
            <a:ext cx="4585129" cy="1548756"/>
            <a:chOff x="5884750" y="4228426"/>
            <a:chExt cx="4585129" cy="1548756"/>
          </a:xfrm>
        </p:grpSpPr>
        <p:sp>
          <p:nvSpPr>
            <p:cNvPr id="30" name="Rectangle: Rounded Corners 29">
              <a:extLst>
                <a:ext uri="{FF2B5EF4-FFF2-40B4-BE49-F238E27FC236}">
                  <a16:creationId xmlns:a16="http://schemas.microsoft.com/office/drawing/2014/main" id="{09AC2E81-BCDF-4A92-B498-570471802A78}"/>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1" name="Text Placeholder 4">
              <a:extLst>
                <a:ext uri="{FF2B5EF4-FFF2-40B4-BE49-F238E27FC236}">
                  <a16:creationId xmlns:a16="http://schemas.microsoft.com/office/drawing/2014/main" id="{3F81420C-3F9F-43E8-82C5-1CB36CF5945F}"/>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32" name="Rectangle 31">
              <a:extLst>
                <a:ext uri="{FF2B5EF4-FFF2-40B4-BE49-F238E27FC236}">
                  <a16:creationId xmlns:a16="http://schemas.microsoft.com/office/drawing/2014/main" id="{F9D9B8B6-6010-4D77-A2A9-B623A4E21DA7}"/>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sp>
        <p:nvSpPr>
          <p:cNvPr id="4" name="Picture Placeholder 3">
            <a:extLst>
              <a:ext uri="{FF2B5EF4-FFF2-40B4-BE49-F238E27FC236}">
                <a16:creationId xmlns:a16="http://schemas.microsoft.com/office/drawing/2014/main" id="{802B4CF4-0C08-4817-A102-CDA34FC881BB}"/>
              </a:ext>
            </a:extLst>
          </p:cNvPr>
          <p:cNvSpPr>
            <a:spLocks noGrp="1"/>
          </p:cNvSpPr>
          <p:nvPr>
            <p:ph type="pic" sz="quarter" idx="10"/>
          </p:nvPr>
        </p:nvSpPr>
        <p:spPr/>
      </p:sp>
    </p:spTree>
    <p:extLst>
      <p:ext uri="{BB962C8B-B14F-4D97-AF65-F5344CB8AC3E}">
        <p14:creationId xmlns:p14="http://schemas.microsoft.com/office/powerpoint/2010/main" val="2299675333"/>
      </p:ext>
    </p:extLst>
  </p:cSld>
  <p:clrMapOvr>
    <a:masterClrMapping/>
  </p:clrMapOvr>
  <p:transition spd="slow" advClick="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14:bounceEnd="46000">
                                          <p:cBhvr additive="base">
                                            <p:cTn id="10" dur="1000" fill="hold"/>
                                            <p:tgtEl>
                                              <p:spTgt spid="11"/>
                                            </p:tgtEl>
                                            <p:attrNameLst>
                                              <p:attrName>ppt_x</p:attrName>
                                            </p:attrNameLst>
                                          </p:cBhvr>
                                          <p:tavLst>
                                            <p:tav tm="0">
                                              <p:val>
                                                <p:strVal val="0-#ppt_w/2"/>
                                              </p:val>
                                            </p:tav>
                                            <p:tav tm="100000">
                                              <p:val>
                                                <p:strVal val="#ppt_x"/>
                                              </p:val>
                                            </p:tav>
                                          </p:tavLst>
                                        </p:anim>
                                        <p:anim calcmode="lin" valueType="num" p14:bounceEnd="46000">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14:presetBounceEnd="46000">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14:bounceEnd="46000">
                                          <p:cBhvr additive="base">
                                            <p:cTn id="14" dur="100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14:presetBounceEnd="46000">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14:bounceEnd="46000">
                                          <p:cBhvr additive="base">
                                            <p:cTn id="18" dur="1000" fill="hold"/>
                                            <p:tgtEl>
                                              <p:spTgt spid="14"/>
                                            </p:tgtEl>
                                            <p:attrNameLst>
                                              <p:attrName>ppt_x</p:attrName>
                                            </p:attrNameLst>
                                          </p:cBhvr>
                                          <p:tavLst>
                                            <p:tav tm="0">
                                              <p:val>
                                                <p:strVal val="0-#ppt_w/2"/>
                                              </p:val>
                                            </p:tav>
                                            <p:tav tm="100000">
                                              <p:val>
                                                <p:strVal val="#ppt_x"/>
                                              </p:val>
                                            </p:tav>
                                          </p:tavLst>
                                        </p:anim>
                                        <p:anim calcmode="lin" valueType="num" p14:bounceEnd="46000">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14:presetBounceEnd="46000">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14:bounceEnd="46000">
                                          <p:cBhvr additive="base">
                                            <p:cTn id="22"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1000" fill="hold"/>
                                            <p:tgtEl>
                                              <p:spTgt spid="11"/>
                                            </p:tgtEl>
                                            <p:attrNameLst>
                                              <p:attrName>ppt_x</p:attrName>
                                            </p:attrNameLst>
                                          </p:cBhvr>
                                          <p:tavLst>
                                            <p:tav tm="0">
                                              <p:val>
                                                <p:strVal val="0-#ppt_w/2"/>
                                              </p:val>
                                            </p:tav>
                                            <p:tav tm="100000">
                                              <p:val>
                                                <p:strVal val="#ppt_x"/>
                                              </p:val>
                                            </p:tav>
                                          </p:tavLst>
                                        </p:anim>
                                        <p:anim calcmode="lin" valueType="num">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1000" fill="hold"/>
                                            <p:tgtEl>
                                              <p:spTgt spid="12"/>
                                            </p:tgtEl>
                                            <p:attrNameLst>
                                              <p:attrName>ppt_x</p:attrName>
                                            </p:attrNameLst>
                                          </p:cBhvr>
                                          <p:tavLst>
                                            <p:tav tm="0">
                                              <p:val>
                                                <p:strVal val="0-#ppt_w/2"/>
                                              </p:val>
                                            </p:tav>
                                            <p:tav tm="100000">
                                              <p:val>
                                                <p:strVal val="#ppt_x"/>
                                              </p:val>
                                            </p:tav>
                                          </p:tavLst>
                                        </p:anim>
                                        <p:anim calcmode="lin" valueType="num">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fill="hold"/>
                                            <p:tgtEl>
                                              <p:spTgt spid="14"/>
                                            </p:tgtEl>
                                            <p:attrNameLst>
                                              <p:attrName>ppt_x</p:attrName>
                                            </p:attrNameLst>
                                          </p:cBhvr>
                                          <p:tavLst>
                                            <p:tav tm="0">
                                              <p:val>
                                                <p:strVal val="0-#ppt_w/2"/>
                                              </p:val>
                                            </p:tav>
                                            <p:tav tm="100000">
                                              <p:val>
                                                <p:strVal val="#ppt_x"/>
                                              </p:val>
                                            </p:tav>
                                          </p:tavLst>
                                        </p:anim>
                                        <p:anim calcmode="lin" valueType="num">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0-#ppt_w/2"/>
                                              </p:val>
                                            </p:tav>
                                            <p:tav tm="100000">
                                              <p:val>
                                                <p:strVal val="#ppt_x"/>
                                              </p:val>
                                            </p:tav>
                                          </p:tavLst>
                                        </p:anim>
                                        <p:anim calcmode="lin" valueType="num">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Rectangle: Rounded Corners 279">
            <a:extLst>
              <a:ext uri="{FF2B5EF4-FFF2-40B4-BE49-F238E27FC236}">
                <a16:creationId xmlns:a16="http://schemas.microsoft.com/office/drawing/2014/main" id="{C190C24D-D13F-48A2-9FAE-C5C9F2435745}"/>
              </a:ext>
            </a:extLst>
          </p:cNvPr>
          <p:cNvSpPr/>
          <p:nvPr/>
        </p:nvSpPr>
        <p:spPr>
          <a:xfrm>
            <a:off x="744638" y="3734539"/>
            <a:ext cx="10702726" cy="203026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3" name="Group 2">
            <a:extLst>
              <a:ext uri="{FF2B5EF4-FFF2-40B4-BE49-F238E27FC236}">
                <a16:creationId xmlns:a16="http://schemas.microsoft.com/office/drawing/2014/main" id="{2861F32B-4F74-4E04-9692-3387C032A79E}"/>
              </a:ext>
            </a:extLst>
          </p:cNvPr>
          <p:cNvGrpSpPr/>
          <p:nvPr/>
        </p:nvGrpSpPr>
        <p:grpSpPr>
          <a:xfrm>
            <a:off x="714954" y="1665458"/>
            <a:ext cx="3350562" cy="1787015"/>
            <a:chOff x="714954" y="1665458"/>
            <a:chExt cx="3350562" cy="1787015"/>
          </a:xfrm>
        </p:grpSpPr>
        <p:grpSp>
          <p:nvGrpSpPr>
            <p:cNvPr id="244" name="Group 243">
              <a:extLst>
                <a:ext uri="{FF2B5EF4-FFF2-40B4-BE49-F238E27FC236}">
                  <a16:creationId xmlns:a16="http://schemas.microsoft.com/office/drawing/2014/main" id="{415EE46B-5E98-4B38-9BF7-2AF91EB3C05A}"/>
                </a:ext>
              </a:extLst>
            </p:cNvPr>
            <p:cNvGrpSpPr/>
            <p:nvPr/>
          </p:nvGrpSpPr>
          <p:grpSpPr>
            <a:xfrm>
              <a:off x="714954" y="1665458"/>
              <a:ext cx="1158376" cy="1416658"/>
              <a:chOff x="11420221" y="6883684"/>
              <a:chExt cx="1853401" cy="2266653"/>
            </a:xfrm>
          </p:grpSpPr>
          <p:graphicFrame>
            <p:nvGraphicFramePr>
              <p:cNvPr id="245" name="Chart 244">
                <a:extLst>
                  <a:ext uri="{FF2B5EF4-FFF2-40B4-BE49-F238E27FC236}">
                    <a16:creationId xmlns:a16="http://schemas.microsoft.com/office/drawing/2014/main" id="{7A8C49DB-79CF-43AB-957C-EF2B06553B6D}"/>
                  </a:ext>
                </a:extLst>
              </p:cNvPr>
              <p:cNvGraphicFramePr/>
              <p:nvPr>
                <p:extLst/>
              </p:nvPr>
            </p:nvGraphicFramePr>
            <p:xfrm>
              <a:off x="11420221" y="6883684"/>
              <a:ext cx="1853401" cy="2266653"/>
            </p:xfrm>
            <a:graphic>
              <a:graphicData uri="http://schemas.openxmlformats.org/drawingml/2006/chart">
                <c:chart xmlns:c="http://schemas.openxmlformats.org/drawingml/2006/chart" xmlns:r="http://schemas.openxmlformats.org/officeDocument/2006/relationships" r:id="rId2"/>
              </a:graphicData>
            </a:graphic>
          </p:graphicFrame>
          <p:sp>
            <p:nvSpPr>
              <p:cNvPr id="246" name="Oval 245">
                <a:extLst>
                  <a:ext uri="{FF2B5EF4-FFF2-40B4-BE49-F238E27FC236}">
                    <a16:creationId xmlns:a16="http://schemas.microsoft.com/office/drawing/2014/main" id="{559AC21C-DC22-43BC-8950-D59949D583B6}"/>
                  </a:ext>
                </a:extLst>
              </p:cNvPr>
              <p:cNvSpPr/>
              <p:nvPr/>
            </p:nvSpPr>
            <p:spPr>
              <a:xfrm>
                <a:off x="11709363"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400" dirty="0">
                    <a:solidFill>
                      <a:schemeClr val="tx1">
                        <a:lumMod val="65000"/>
                        <a:lumOff val="35000"/>
                      </a:schemeClr>
                    </a:solidFill>
                    <a:latin typeface="Nexa Bold" panose="02000000000000000000" pitchFamily="50" charset="0"/>
                    <a:cs typeface="Montserrat"/>
                  </a:rPr>
                  <a:t>78%</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4" name="Group 253">
              <a:extLst>
                <a:ext uri="{FF2B5EF4-FFF2-40B4-BE49-F238E27FC236}">
                  <a16:creationId xmlns:a16="http://schemas.microsoft.com/office/drawing/2014/main" id="{6BE75F8D-9ABD-462D-B7A1-618A3799D741}"/>
                </a:ext>
              </a:extLst>
            </p:cNvPr>
            <p:cNvGrpSpPr/>
            <p:nvPr/>
          </p:nvGrpSpPr>
          <p:grpSpPr>
            <a:xfrm>
              <a:off x="1993220" y="1945328"/>
              <a:ext cx="2072296" cy="1200473"/>
              <a:chOff x="14297370" y="1174010"/>
              <a:chExt cx="3315674" cy="1920755"/>
            </a:xfrm>
          </p:grpSpPr>
          <p:sp>
            <p:nvSpPr>
              <p:cNvPr id="261" name="Rectangle 260">
                <a:extLst>
                  <a:ext uri="{FF2B5EF4-FFF2-40B4-BE49-F238E27FC236}">
                    <a16:creationId xmlns:a16="http://schemas.microsoft.com/office/drawing/2014/main" id="{E1E988D1-2793-4B11-BF84-41FC47E539E9}"/>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2" name="Rectangle 261">
                <a:extLst>
                  <a:ext uri="{FF2B5EF4-FFF2-40B4-BE49-F238E27FC236}">
                    <a16:creationId xmlns:a16="http://schemas.microsoft.com/office/drawing/2014/main" id="{D795D745-E4CE-4195-BEBF-7E18494B5263}"/>
                  </a:ext>
                </a:extLst>
              </p:cNvPr>
              <p:cNvSpPr/>
              <p:nvPr/>
            </p:nvSpPr>
            <p:spPr>
              <a:xfrm>
                <a:off x="14297372" y="1677147"/>
                <a:ext cx="3315672" cy="1417618"/>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3" name="Group 262">
              <a:extLst>
                <a:ext uri="{FF2B5EF4-FFF2-40B4-BE49-F238E27FC236}">
                  <a16:creationId xmlns:a16="http://schemas.microsoft.com/office/drawing/2014/main" id="{96F9904C-B270-472C-B7CE-D77A7F326A58}"/>
                </a:ext>
              </a:extLst>
            </p:cNvPr>
            <p:cNvGrpSpPr/>
            <p:nvPr/>
          </p:nvGrpSpPr>
          <p:grpSpPr>
            <a:xfrm>
              <a:off x="2052754" y="3204827"/>
              <a:ext cx="1253133" cy="247646"/>
              <a:chOff x="1948265" y="8529555"/>
              <a:chExt cx="2005013" cy="396234"/>
            </a:xfrm>
          </p:grpSpPr>
          <p:sp>
            <p:nvSpPr>
              <p:cNvPr id="264" name="Rectangle: Rounded Corners 263">
                <a:extLst>
                  <a:ext uri="{FF2B5EF4-FFF2-40B4-BE49-F238E27FC236}">
                    <a16:creationId xmlns:a16="http://schemas.microsoft.com/office/drawing/2014/main" id="{0C97B883-DB38-4C62-9AE3-3DB90D9BC2BD}"/>
                  </a:ext>
                </a:extLst>
              </p:cNvPr>
              <p:cNvSpPr/>
              <p:nvPr/>
            </p:nvSpPr>
            <p:spPr>
              <a:xfrm>
                <a:off x="1948265" y="8531929"/>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5" name="Rectangle 264">
                <a:extLst>
                  <a:ext uri="{FF2B5EF4-FFF2-40B4-BE49-F238E27FC236}">
                    <a16:creationId xmlns:a16="http://schemas.microsoft.com/office/drawing/2014/main" id="{B58A9915-FA93-4E68-A817-D31EF7285122}"/>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66" name="Isosceles Triangle 265">
                <a:extLst>
                  <a:ext uri="{FF2B5EF4-FFF2-40B4-BE49-F238E27FC236}">
                    <a16:creationId xmlns:a16="http://schemas.microsoft.com/office/drawing/2014/main" id="{E10165AA-877B-4285-BAF2-2F481AACF508}"/>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4" name="Group 3">
            <a:extLst>
              <a:ext uri="{FF2B5EF4-FFF2-40B4-BE49-F238E27FC236}">
                <a16:creationId xmlns:a16="http://schemas.microsoft.com/office/drawing/2014/main" id="{135D504F-87E2-4EBE-B656-3CF582519B9A}"/>
              </a:ext>
            </a:extLst>
          </p:cNvPr>
          <p:cNvGrpSpPr/>
          <p:nvPr/>
        </p:nvGrpSpPr>
        <p:grpSpPr>
          <a:xfrm>
            <a:off x="4357945" y="1667568"/>
            <a:ext cx="3383212" cy="1782795"/>
            <a:chOff x="4357945" y="1667568"/>
            <a:chExt cx="3383212" cy="1782795"/>
          </a:xfrm>
        </p:grpSpPr>
        <p:grpSp>
          <p:nvGrpSpPr>
            <p:cNvPr id="247" name="Group 246">
              <a:extLst>
                <a:ext uri="{FF2B5EF4-FFF2-40B4-BE49-F238E27FC236}">
                  <a16:creationId xmlns:a16="http://schemas.microsoft.com/office/drawing/2014/main" id="{FEDBC8DA-5B15-46E3-9B02-88B8884D79EE}"/>
                </a:ext>
              </a:extLst>
            </p:cNvPr>
            <p:cNvGrpSpPr/>
            <p:nvPr/>
          </p:nvGrpSpPr>
          <p:grpSpPr>
            <a:xfrm>
              <a:off x="4357945" y="1667568"/>
              <a:ext cx="1158376" cy="1416658"/>
              <a:chOff x="13759542" y="6883684"/>
              <a:chExt cx="1853401" cy="2266653"/>
            </a:xfrm>
          </p:grpSpPr>
          <p:graphicFrame>
            <p:nvGraphicFramePr>
              <p:cNvPr id="248" name="Chart 247">
                <a:extLst>
                  <a:ext uri="{FF2B5EF4-FFF2-40B4-BE49-F238E27FC236}">
                    <a16:creationId xmlns:a16="http://schemas.microsoft.com/office/drawing/2014/main" id="{F966062D-B391-498A-90EA-906410899A50}"/>
                  </a:ext>
                </a:extLst>
              </p:cNvPr>
              <p:cNvGraphicFramePr/>
              <p:nvPr>
                <p:extLst/>
              </p:nvPr>
            </p:nvGraphicFramePr>
            <p:xfrm>
              <a:off x="13759542" y="6883684"/>
              <a:ext cx="1853401" cy="2266653"/>
            </p:xfrm>
            <a:graphic>
              <a:graphicData uri="http://schemas.openxmlformats.org/drawingml/2006/chart">
                <c:chart xmlns:c="http://schemas.openxmlformats.org/drawingml/2006/chart" xmlns:r="http://schemas.openxmlformats.org/officeDocument/2006/relationships" r:id="rId3"/>
              </a:graphicData>
            </a:graphic>
          </p:graphicFrame>
          <p:sp>
            <p:nvSpPr>
              <p:cNvPr id="249" name="Oval 248">
                <a:extLst>
                  <a:ext uri="{FF2B5EF4-FFF2-40B4-BE49-F238E27FC236}">
                    <a16:creationId xmlns:a16="http://schemas.microsoft.com/office/drawing/2014/main" id="{4798BCE9-00EA-48C1-8E77-C9609E5B93AC}"/>
                  </a:ext>
                </a:extLst>
              </p:cNvPr>
              <p:cNvSpPr/>
              <p:nvPr/>
            </p:nvSpPr>
            <p:spPr>
              <a:xfrm>
                <a:off x="14048684"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60</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5" name="Group 254">
              <a:extLst>
                <a:ext uri="{FF2B5EF4-FFF2-40B4-BE49-F238E27FC236}">
                  <a16:creationId xmlns:a16="http://schemas.microsoft.com/office/drawing/2014/main" id="{7C04D16D-007A-429B-B173-E9E38A040CF6}"/>
                </a:ext>
              </a:extLst>
            </p:cNvPr>
            <p:cNvGrpSpPr/>
            <p:nvPr/>
          </p:nvGrpSpPr>
          <p:grpSpPr>
            <a:xfrm>
              <a:off x="5636213" y="1947438"/>
              <a:ext cx="2104944" cy="1219324"/>
              <a:chOff x="14297370" y="1174010"/>
              <a:chExt cx="3367910" cy="1950919"/>
            </a:xfrm>
          </p:grpSpPr>
          <p:sp>
            <p:nvSpPr>
              <p:cNvPr id="259" name="Rectangle 258">
                <a:extLst>
                  <a:ext uri="{FF2B5EF4-FFF2-40B4-BE49-F238E27FC236}">
                    <a16:creationId xmlns:a16="http://schemas.microsoft.com/office/drawing/2014/main" id="{166052DA-2FBD-4776-800F-6A48A0791F10}"/>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0" name="Rectangle 259">
                <a:extLst>
                  <a:ext uri="{FF2B5EF4-FFF2-40B4-BE49-F238E27FC236}">
                    <a16:creationId xmlns:a16="http://schemas.microsoft.com/office/drawing/2014/main" id="{2D052F5C-895E-436F-8BE7-66F9E51E77F7}"/>
                  </a:ext>
                </a:extLst>
              </p:cNvPr>
              <p:cNvSpPr/>
              <p:nvPr/>
            </p:nvSpPr>
            <p:spPr>
              <a:xfrm>
                <a:off x="14297372" y="1677148"/>
                <a:ext cx="3367908" cy="1447781"/>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7" name="Group 266">
              <a:extLst>
                <a:ext uri="{FF2B5EF4-FFF2-40B4-BE49-F238E27FC236}">
                  <a16:creationId xmlns:a16="http://schemas.microsoft.com/office/drawing/2014/main" id="{8D4A3BAD-BCFE-427D-B632-0D578F29C991}"/>
                </a:ext>
              </a:extLst>
            </p:cNvPr>
            <p:cNvGrpSpPr/>
            <p:nvPr/>
          </p:nvGrpSpPr>
          <p:grpSpPr>
            <a:xfrm>
              <a:off x="5695745" y="3202717"/>
              <a:ext cx="1253133" cy="247646"/>
              <a:chOff x="1948265" y="8529555"/>
              <a:chExt cx="2005013" cy="396234"/>
            </a:xfrm>
          </p:grpSpPr>
          <p:sp>
            <p:nvSpPr>
              <p:cNvPr id="268" name="Rectangle: Rounded Corners 267">
                <a:extLst>
                  <a:ext uri="{FF2B5EF4-FFF2-40B4-BE49-F238E27FC236}">
                    <a16:creationId xmlns:a16="http://schemas.microsoft.com/office/drawing/2014/main" id="{396E92AE-AC63-48B1-A6B5-5FF5376ECC50}"/>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9" name="Rectangle 268">
                <a:extLst>
                  <a:ext uri="{FF2B5EF4-FFF2-40B4-BE49-F238E27FC236}">
                    <a16:creationId xmlns:a16="http://schemas.microsoft.com/office/drawing/2014/main" id="{83BFA5BD-BFFE-4C61-A059-9E011B4F0097}"/>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0" name="Isosceles Triangle 269">
                <a:extLst>
                  <a:ext uri="{FF2B5EF4-FFF2-40B4-BE49-F238E27FC236}">
                    <a16:creationId xmlns:a16="http://schemas.microsoft.com/office/drawing/2014/main" id="{B5B39AC0-489E-466B-ACDF-42E2C29FCAE1}"/>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5" name="Group 4">
            <a:extLst>
              <a:ext uri="{FF2B5EF4-FFF2-40B4-BE49-F238E27FC236}">
                <a16:creationId xmlns:a16="http://schemas.microsoft.com/office/drawing/2014/main" id="{D4D06E24-9751-4A6D-8A20-E223FD1660EA}"/>
              </a:ext>
            </a:extLst>
          </p:cNvPr>
          <p:cNvGrpSpPr/>
          <p:nvPr/>
        </p:nvGrpSpPr>
        <p:grpSpPr>
          <a:xfrm>
            <a:off x="8000936" y="1669679"/>
            <a:ext cx="3446427" cy="1778574"/>
            <a:chOff x="8000936" y="1669679"/>
            <a:chExt cx="3446427" cy="1778574"/>
          </a:xfrm>
        </p:grpSpPr>
        <p:grpSp>
          <p:nvGrpSpPr>
            <p:cNvPr id="250" name="Group 249">
              <a:extLst>
                <a:ext uri="{FF2B5EF4-FFF2-40B4-BE49-F238E27FC236}">
                  <a16:creationId xmlns:a16="http://schemas.microsoft.com/office/drawing/2014/main" id="{8C6D0AEA-F1C4-4EBA-A577-CCB7FEB60303}"/>
                </a:ext>
              </a:extLst>
            </p:cNvPr>
            <p:cNvGrpSpPr/>
            <p:nvPr/>
          </p:nvGrpSpPr>
          <p:grpSpPr>
            <a:xfrm>
              <a:off x="8000936" y="1669679"/>
              <a:ext cx="1158376" cy="1416658"/>
              <a:chOff x="16098863" y="6883684"/>
              <a:chExt cx="1853401" cy="2266653"/>
            </a:xfrm>
          </p:grpSpPr>
          <p:graphicFrame>
            <p:nvGraphicFramePr>
              <p:cNvPr id="251" name="Chart 250">
                <a:extLst>
                  <a:ext uri="{FF2B5EF4-FFF2-40B4-BE49-F238E27FC236}">
                    <a16:creationId xmlns:a16="http://schemas.microsoft.com/office/drawing/2014/main" id="{0D59A962-A704-4FE2-883C-724309AA989A}"/>
                  </a:ext>
                </a:extLst>
              </p:cNvPr>
              <p:cNvGraphicFramePr/>
              <p:nvPr>
                <p:extLst/>
              </p:nvPr>
            </p:nvGraphicFramePr>
            <p:xfrm>
              <a:off x="16098863" y="6883684"/>
              <a:ext cx="1853401" cy="2266653"/>
            </p:xfrm>
            <a:graphic>
              <a:graphicData uri="http://schemas.openxmlformats.org/drawingml/2006/chart">
                <c:chart xmlns:c="http://schemas.openxmlformats.org/drawingml/2006/chart" xmlns:r="http://schemas.openxmlformats.org/officeDocument/2006/relationships" r:id="rId4"/>
              </a:graphicData>
            </a:graphic>
          </p:graphicFrame>
          <p:sp>
            <p:nvSpPr>
              <p:cNvPr id="252" name="Oval 251">
                <a:extLst>
                  <a:ext uri="{FF2B5EF4-FFF2-40B4-BE49-F238E27FC236}">
                    <a16:creationId xmlns:a16="http://schemas.microsoft.com/office/drawing/2014/main" id="{C9C9227D-DF54-4B20-B1BA-64A41B59929B}"/>
                  </a:ext>
                </a:extLst>
              </p:cNvPr>
              <p:cNvSpPr/>
              <p:nvPr/>
            </p:nvSpPr>
            <p:spPr>
              <a:xfrm>
                <a:off x="16388005"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45</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6" name="Group 255">
              <a:extLst>
                <a:ext uri="{FF2B5EF4-FFF2-40B4-BE49-F238E27FC236}">
                  <a16:creationId xmlns:a16="http://schemas.microsoft.com/office/drawing/2014/main" id="{DFE3FF9B-1EF2-43BD-999C-D04F595C23C2}"/>
                </a:ext>
              </a:extLst>
            </p:cNvPr>
            <p:cNvGrpSpPr/>
            <p:nvPr/>
          </p:nvGrpSpPr>
          <p:grpSpPr>
            <a:xfrm>
              <a:off x="9279204" y="1949549"/>
              <a:ext cx="2168159" cy="1200473"/>
              <a:chOff x="14297370" y="1174010"/>
              <a:chExt cx="3469054" cy="1920758"/>
            </a:xfrm>
          </p:grpSpPr>
          <p:sp>
            <p:nvSpPr>
              <p:cNvPr id="257" name="Rectangle 256">
                <a:extLst>
                  <a:ext uri="{FF2B5EF4-FFF2-40B4-BE49-F238E27FC236}">
                    <a16:creationId xmlns:a16="http://schemas.microsoft.com/office/drawing/2014/main" id="{239145D4-7D51-47F0-97FD-C6E289BB5931}"/>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58" name="Rectangle 257">
                <a:extLst>
                  <a:ext uri="{FF2B5EF4-FFF2-40B4-BE49-F238E27FC236}">
                    <a16:creationId xmlns:a16="http://schemas.microsoft.com/office/drawing/2014/main" id="{6CC4204A-5E94-4811-B864-A4D12D934247}"/>
                  </a:ext>
                </a:extLst>
              </p:cNvPr>
              <p:cNvSpPr/>
              <p:nvPr/>
            </p:nvSpPr>
            <p:spPr>
              <a:xfrm>
                <a:off x="14297372" y="1677148"/>
                <a:ext cx="3469052" cy="1417620"/>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71" name="Group 270">
              <a:extLst>
                <a:ext uri="{FF2B5EF4-FFF2-40B4-BE49-F238E27FC236}">
                  <a16:creationId xmlns:a16="http://schemas.microsoft.com/office/drawing/2014/main" id="{302CC7D6-D130-4911-AB94-9206B396AA6D}"/>
                </a:ext>
              </a:extLst>
            </p:cNvPr>
            <p:cNvGrpSpPr/>
            <p:nvPr/>
          </p:nvGrpSpPr>
          <p:grpSpPr>
            <a:xfrm>
              <a:off x="9338736" y="3200607"/>
              <a:ext cx="1253133" cy="247646"/>
              <a:chOff x="1948265" y="8529555"/>
              <a:chExt cx="2005013" cy="396234"/>
            </a:xfrm>
          </p:grpSpPr>
          <p:sp>
            <p:nvSpPr>
              <p:cNvPr id="272" name="Rectangle: Rounded Corners 271">
                <a:extLst>
                  <a:ext uri="{FF2B5EF4-FFF2-40B4-BE49-F238E27FC236}">
                    <a16:creationId xmlns:a16="http://schemas.microsoft.com/office/drawing/2014/main" id="{043048E8-4944-4594-BE66-EF0A16DB29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73" name="Rectangle 272">
                <a:extLst>
                  <a:ext uri="{FF2B5EF4-FFF2-40B4-BE49-F238E27FC236}">
                    <a16:creationId xmlns:a16="http://schemas.microsoft.com/office/drawing/2014/main" id="{70112F1C-8E2D-4CEA-8859-DE03251B720C}"/>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4" name="Isosceles Triangle 273">
                <a:extLst>
                  <a:ext uri="{FF2B5EF4-FFF2-40B4-BE49-F238E27FC236}">
                    <a16:creationId xmlns:a16="http://schemas.microsoft.com/office/drawing/2014/main" id="{3BB0EE00-3560-402C-9EFA-5529E50F5213}"/>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281" name="Group 280">
            <a:extLst>
              <a:ext uri="{FF2B5EF4-FFF2-40B4-BE49-F238E27FC236}">
                <a16:creationId xmlns:a16="http://schemas.microsoft.com/office/drawing/2014/main" id="{65C4A2CD-1144-4793-877A-451013AE61B6}"/>
              </a:ext>
            </a:extLst>
          </p:cNvPr>
          <p:cNvGrpSpPr/>
          <p:nvPr/>
        </p:nvGrpSpPr>
        <p:grpSpPr>
          <a:xfrm flipH="1">
            <a:off x="1158833" y="4194257"/>
            <a:ext cx="2314513" cy="1145458"/>
            <a:chOff x="14297370" y="1174010"/>
            <a:chExt cx="3703220" cy="1832731"/>
          </a:xfrm>
        </p:grpSpPr>
        <p:sp>
          <p:nvSpPr>
            <p:cNvPr id="282" name="Rectangle 281">
              <a:extLst>
                <a:ext uri="{FF2B5EF4-FFF2-40B4-BE49-F238E27FC236}">
                  <a16:creationId xmlns:a16="http://schemas.microsoft.com/office/drawing/2014/main" id="{488484C7-1B44-4042-A348-FB8EFA91BFD9}"/>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3" name="Rectangle 282">
              <a:extLst>
                <a:ext uri="{FF2B5EF4-FFF2-40B4-BE49-F238E27FC236}">
                  <a16:creationId xmlns:a16="http://schemas.microsoft.com/office/drawing/2014/main" id="{D587AD97-2088-4658-B80E-FC219C94D5E9}"/>
                </a:ext>
              </a:extLst>
            </p:cNvPr>
            <p:cNvSpPr/>
            <p:nvPr/>
          </p:nvSpPr>
          <p:spPr>
            <a:xfrm>
              <a:off x="14297372" y="1677147"/>
              <a:ext cx="3703218" cy="1329594"/>
            </a:xfrm>
            <a:prstGeom prst="rect">
              <a:avLst/>
            </a:prstGeom>
          </p:spPr>
          <p:txBody>
            <a:bodyPr wrap="square">
              <a:spAutoFit/>
            </a:bodyPr>
            <a:lstStyle/>
            <a:p>
              <a:pPr algn="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4" name="Group 283">
            <a:extLst>
              <a:ext uri="{FF2B5EF4-FFF2-40B4-BE49-F238E27FC236}">
                <a16:creationId xmlns:a16="http://schemas.microsoft.com/office/drawing/2014/main" id="{4A67D8D3-B8D4-4970-AD62-FF48E0BF525B}"/>
              </a:ext>
            </a:extLst>
          </p:cNvPr>
          <p:cNvGrpSpPr/>
          <p:nvPr/>
        </p:nvGrpSpPr>
        <p:grpSpPr>
          <a:xfrm>
            <a:off x="8718655" y="4194257"/>
            <a:ext cx="2314513" cy="1145458"/>
            <a:chOff x="14297370" y="1174010"/>
            <a:chExt cx="3703220" cy="1832731"/>
          </a:xfrm>
        </p:grpSpPr>
        <p:sp>
          <p:nvSpPr>
            <p:cNvPr id="285" name="Rectangle 284">
              <a:extLst>
                <a:ext uri="{FF2B5EF4-FFF2-40B4-BE49-F238E27FC236}">
                  <a16:creationId xmlns:a16="http://schemas.microsoft.com/office/drawing/2014/main" id="{A39178C6-6984-4E1C-BDCB-963B03F16FB8}"/>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6" name="Rectangle 285">
              <a:extLst>
                <a:ext uri="{FF2B5EF4-FFF2-40B4-BE49-F238E27FC236}">
                  <a16:creationId xmlns:a16="http://schemas.microsoft.com/office/drawing/2014/main" id="{63857B8D-D1DC-4029-AAC7-08A157A6674B}"/>
                </a:ext>
              </a:extLst>
            </p:cNvPr>
            <p:cNvSpPr/>
            <p:nvPr/>
          </p:nvSpPr>
          <p:spPr>
            <a:xfrm>
              <a:off x="14297372" y="1677147"/>
              <a:ext cx="3703218" cy="1329594"/>
            </a:xfrm>
            <a:prstGeom prst="rect">
              <a:avLst/>
            </a:prstGeom>
          </p:spPr>
          <p:txBody>
            <a:bodyPr wrap="square">
              <a:spAutoFit/>
            </a:bodyPr>
            <a:lstStyle/>
            <a:p>
              <a:pP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 name="Group 4">
            <a:extLst>
              <a:ext uri="{FF2B5EF4-FFF2-40B4-BE49-F238E27FC236}">
                <a16:creationId xmlns:a16="http://schemas.microsoft.com/office/drawing/2014/main" id="{2FF9B7E1-C014-4331-9A1D-068433B2C028}"/>
              </a:ext>
            </a:extLst>
          </p:cNvPr>
          <p:cNvGrpSpPr>
            <a:grpSpLocks noChangeAspect="1"/>
          </p:cNvGrpSpPr>
          <p:nvPr/>
        </p:nvGrpSpPr>
        <p:grpSpPr bwMode="auto">
          <a:xfrm>
            <a:off x="4209850" y="2980165"/>
            <a:ext cx="4169176" cy="2616426"/>
            <a:chOff x="2844" y="852"/>
            <a:chExt cx="2242" cy="1407"/>
          </a:xfrm>
        </p:grpSpPr>
        <p:sp>
          <p:nvSpPr>
            <p:cNvPr id="237" name="AutoShape 3">
              <a:extLst>
                <a:ext uri="{FF2B5EF4-FFF2-40B4-BE49-F238E27FC236}">
                  <a16:creationId xmlns:a16="http://schemas.microsoft.com/office/drawing/2014/main" id="{F9EAB8B1-5AE3-4854-A46E-7A8C7B270914}"/>
                </a:ext>
              </a:extLst>
            </p:cNvPr>
            <p:cNvSpPr>
              <a:spLocks noChangeAspect="1" noChangeArrowheads="1" noTextEdit="1"/>
            </p:cNvSpPr>
            <p:nvPr/>
          </p:nvSpPr>
          <p:spPr bwMode="auto">
            <a:xfrm>
              <a:off x="2844" y="852"/>
              <a:ext cx="2242" cy="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8" name="Freeform 5">
              <a:extLst>
                <a:ext uri="{FF2B5EF4-FFF2-40B4-BE49-F238E27FC236}">
                  <a16:creationId xmlns:a16="http://schemas.microsoft.com/office/drawing/2014/main" id="{F8FF0772-464A-4BEE-BBDD-7822C22E7AEE}"/>
                </a:ext>
              </a:extLst>
            </p:cNvPr>
            <p:cNvSpPr>
              <a:spLocks/>
            </p:cNvSpPr>
            <p:nvPr/>
          </p:nvSpPr>
          <p:spPr bwMode="auto">
            <a:xfrm>
              <a:off x="3461" y="2142"/>
              <a:ext cx="1627" cy="117"/>
            </a:xfrm>
            <a:custGeom>
              <a:avLst/>
              <a:gdLst>
                <a:gd name="T0" fmla="*/ 474 w 949"/>
                <a:gd name="T1" fmla="*/ 0 h 68"/>
                <a:gd name="T2" fmla="*/ 0 w 949"/>
                <a:gd name="T3" fmla="*/ 31 h 68"/>
                <a:gd name="T4" fmla="*/ 1 w 949"/>
                <a:gd name="T5" fmla="*/ 34 h 68"/>
                <a:gd name="T6" fmla="*/ 0 w 949"/>
                <a:gd name="T7" fmla="*/ 37 h 68"/>
                <a:gd name="T8" fmla="*/ 474 w 949"/>
                <a:gd name="T9" fmla="*/ 68 h 68"/>
                <a:gd name="T10" fmla="*/ 949 w 949"/>
                <a:gd name="T11" fmla="*/ 34 h 68"/>
                <a:gd name="T12" fmla="*/ 474 w 94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949" h="68">
                  <a:moveTo>
                    <a:pt x="474" y="0"/>
                  </a:moveTo>
                  <a:cubicBezTo>
                    <a:pt x="225" y="0"/>
                    <a:pt x="21" y="14"/>
                    <a:pt x="0" y="31"/>
                  </a:cubicBezTo>
                  <a:cubicBezTo>
                    <a:pt x="0" y="32"/>
                    <a:pt x="1" y="33"/>
                    <a:pt x="1" y="34"/>
                  </a:cubicBezTo>
                  <a:cubicBezTo>
                    <a:pt x="1" y="35"/>
                    <a:pt x="0" y="36"/>
                    <a:pt x="0" y="37"/>
                  </a:cubicBezTo>
                  <a:cubicBezTo>
                    <a:pt x="21" y="54"/>
                    <a:pt x="225" y="68"/>
                    <a:pt x="474" y="68"/>
                  </a:cubicBezTo>
                  <a:cubicBezTo>
                    <a:pt x="736" y="68"/>
                    <a:pt x="949" y="53"/>
                    <a:pt x="949" y="34"/>
                  </a:cubicBezTo>
                  <a:cubicBezTo>
                    <a:pt x="949" y="15"/>
                    <a:pt x="736" y="0"/>
                    <a:pt x="474"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9" name="Freeform 6">
              <a:extLst>
                <a:ext uri="{FF2B5EF4-FFF2-40B4-BE49-F238E27FC236}">
                  <a16:creationId xmlns:a16="http://schemas.microsoft.com/office/drawing/2014/main" id="{2C39F0B6-765C-462C-839A-E068A872AB03}"/>
                </a:ext>
              </a:extLst>
            </p:cNvPr>
            <p:cNvSpPr>
              <a:spLocks/>
            </p:cNvSpPr>
            <p:nvPr/>
          </p:nvSpPr>
          <p:spPr bwMode="auto">
            <a:xfrm>
              <a:off x="2846" y="2142"/>
              <a:ext cx="615" cy="117"/>
            </a:xfrm>
            <a:custGeom>
              <a:avLst/>
              <a:gdLst>
                <a:gd name="T0" fmla="*/ 180 w 359"/>
                <a:gd name="T1" fmla="*/ 0 h 68"/>
                <a:gd name="T2" fmla="*/ 0 w 359"/>
                <a:gd name="T3" fmla="*/ 34 h 68"/>
                <a:gd name="T4" fmla="*/ 180 w 359"/>
                <a:gd name="T5" fmla="*/ 68 h 68"/>
                <a:gd name="T6" fmla="*/ 359 w 359"/>
                <a:gd name="T7" fmla="*/ 37 h 68"/>
                <a:gd name="T8" fmla="*/ 357 w 359"/>
                <a:gd name="T9" fmla="*/ 34 h 68"/>
                <a:gd name="T10" fmla="*/ 359 w 359"/>
                <a:gd name="T11" fmla="*/ 31 h 68"/>
                <a:gd name="T12" fmla="*/ 180 w 35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359" h="68">
                  <a:moveTo>
                    <a:pt x="180" y="0"/>
                  </a:moveTo>
                  <a:cubicBezTo>
                    <a:pt x="81" y="0"/>
                    <a:pt x="0" y="15"/>
                    <a:pt x="0" y="34"/>
                  </a:cubicBezTo>
                  <a:cubicBezTo>
                    <a:pt x="0" y="53"/>
                    <a:pt x="81" y="68"/>
                    <a:pt x="180" y="68"/>
                  </a:cubicBezTo>
                  <a:cubicBezTo>
                    <a:pt x="274" y="68"/>
                    <a:pt x="351" y="54"/>
                    <a:pt x="359" y="37"/>
                  </a:cubicBezTo>
                  <a:cubicBezTo>
                    <a:pt x="358" y="36"/>
                    <a:pt x="357" y="35"/>
                    <a:pt x="357" y="34"/>
                  </a:cubicBezTo>
                  <a:cubicBezTo>
                    <a:pt x="357" y="33"/>
                    <a:pt x="358" y="32"/>
                    <a:pt x="359" y="31"/>
                  </a:cubicBezTo>
                  <a:cubicBezTo>
                    <a:pt x="351" y="14"/>
                    <a:pt x="274" y="0"/>
                    <a:pt x="180"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0" name="Freeform 7">
              <a:extLst>
                <a:ext uri="{FF2B5EF4-FFF2-40B4-BE49-F238E27FC236}">
                  <a16:creationId xmlns:a16="http://schemas.microsoft.com/office/drawing/2014/main" id="{C8EFA6A0-F40A-4672-9139-84A897F53A86}"/>
                </a:ext>
              </a:extLst>
            </p:cNvPr>
            <p:cNvSpPr>
              <a:spLocks/>
            </p:cNvSpPr>
            <p:nvPr/>
          </p:nvSpPr>
          <p:spPr bwMode="auto">
            <a:xfrm>
              <a:off x="3458" y="2196"/>
              <a:ext cx="5" cy="10"/>
            </a:xfrm>
            <a:custGeom>
              <a:avLst/>
              <a:gdLst>
                <a:gd name="T0" fmla="*/ 2 w 3"/>
                <a:gd name="T1" fmla="*/ 0 h 6"/>
                <a:gd name="T2" fmla="*/ 0 w 3"/>
                <a:gd name="T3" fmla="*/ 3 h 6"/>
                <a:gd name="T4" fmla="*/ 2 w 3"/>
                <a:gd name="T5" fmla="*/ 6 h 6"/>
                <a:gd name="T6" fmla="*/ 3 w 3"/>
                <a:gd name="T7" fmla="*/ 3 h 6"/>
                <a:gd name="T8" fmla="*/ 2 w 3"/>
                <a:gd name="T9" fmla="*/ 0 h 6"/>
              </a:gdLst>
              <a:ahLst/>
              <a:cxnLst>
                <a:cxn ang="0">
                  <a:pos x="T0" y="T1"/>
                </a:cxn>
                <a:cxn ang="0">
                  <a:pos x="T2" y="T3"/>
                </a:cxn>
                <a:cxn ang="0">
                  <a:pos x="T4" y="T5"/>
                </a:cxn>
                <a:cxn ang="0">
                  <a:pos x="T6" y="T7"/>
                </a:cxn>
                <a:cxn ang="0">
                  <a:pos x="T8" y="T9"/>
                </a:cxn>
              </a:cxnLst>
              <a:rect l="0" t="0" r="r" b="b"/>
              <a:pathLst>
                <a:path w="3" h="6">
                  <a:moveTo>
                    <a:pt x="2" y="0"/>
                  </a:moveTo>
                  <a:cubicBezTo>
                    <a:pt x="1" y="1"/>
                    <a:pt x="0" y="2"/>
                    <a:pt x="0" y="3"/>
                  </a:cubicBezTo>
                  <a:cubicBezTo>
                    <a:pt x="0" y="4"/>
                    <a:pt x="1" y="5"/>
                    <a:pt x="2" y="6"/>
                  </a:cubicBezTo>
                  <a:cubicBezTo>
                    <a:pt x="2" y="5"/>
                    <a:pt x="3" y="4"/>
                    <a:pt x="3" y="3"/>
                  </a:cubicBezTo>
                  <a:cubicBezTo>
                    <a:pt x="3" y="2"/>
                    <a:pt x="2" y="1"/>
                    <a:pt x="2" y="0"/>
                  </a:cubicBezTo>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1" name="Freeform 8">
              <a:extLst>
                <a:ext uri="{FF2B5EF4-FFF2-40B4-BE49-F238E27FC236}">
                  <a16:creationId xmlns:a16="http://schemas.microsoft.com/office/drawing/2014/main" id="{60813673-8029-40D1-9E4C-94C426787F96}"/>
                </a:ext>
              </a:extLst>
            </p:cNvPr>
            <p:cNvSpPr>
              <a:spLocks/>
            </p:cNvSpPr>
            <p:nvPr/>
          </p:nvSpPr>
          <p:spPr bwMode="auto">
            <a:xfrm>
              <a:off x="4529" y="1204"/>
              <a:ext cx="218" cy="242"/>
            </a:xfrm>
            <a:custGeom>
              <a:avLst/>
              <a:gdLst>
                <a:gd name="T0" fmla="*/ 110 w 127"/>
                <a:gd name="T1" fmla="*/ 50 h 141"/>
                <a:gd name="T2" fmla="*/ 66 w 127"/>
                <a:gd name="T3" fmla="*/ 122 h 141"/>
                <a:gd name="T4" fmla="*/ 10 w 127"/>
                <a:gd name="T5" fmla="*/ 119 h 141"/>
                <a:gd name="T6" fmla="*/ 73 w 127"/>
                <a:gd name="T7" fmla="*/ 25 h 141"/>
                <a:gd name="T8" fmla="*/ 110 w 127"/>
                <a:gd name="T9" fmla="*/ 50 h 141"/>
              </a:gdLst>
              <a:ahLst/>
              <a:cxnLst>
                <a:cxn ang="0">
                  <a:pos x="T0" y="T1"/>
                </a:cxn>
                <a:cxn ang="0">
                  <a:pos x="T2" y="T3"/>
                </a:cxn>
                <a:cxn ang="0">
                  <a:pos x="T4" y="T5"/>
                </a:cxn>
                <a:cxn ang="0">
                  <a:pos x="T6" y="T7"/>
                </a:cxn>
                <a:cxn ang="0">
                  <a:pos x="T8" y="T9"/>
                </a:cxn>
              </a:cxnLst>
              <a:rect l="0" t="0" r="r" b="b"/>
              <a:pathLst>
                <a:path w="127" h="141">
                  <a:moveTo>
                    <a:pt x="110" y="50"/>
                  </a:moveTo>
                  <a:cubicBezTo>
                    <a:pt x="66" y="122"/>
                    <a:pt x="66" y="122"/>
                    <a:pt x="66" y="122"/>
                  </a:cubicBezTo>
                  <a:cubicBezTo>
                    <a:pt x="55" y="141"/>
                    <a:pt x="0" y="134"/>
                    <a:pt x="10" y="119"/>
                  </a:cubicBezTo>
                  <a:cubicBezTo>
                    <a:pt x="73" y="25"/>
                    <a:pt x="73" y="25"/>
                    <a:pt x="73" y="25"/>
                  </a:cubicBezTo>
                  <a:cubicBezTo>
                    <a:pt x="90" y="0"/>
                    <a:pt x="127" y="26"/>
                    <a:pt x="110" y="5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2" name="Freeform 9">
              <a:extLst>
                <a:ext uri="{FF2B5EF4-FFF2-40B4-BE49-F238E27FC236}">
                  <a16:creationId xmlns:a16="http://schemas.microsoft.com/office/drawing/2014/main" id="{732B415F-BE5F-4CA5-8EAA-79E86AE62E91}"/>
                </a:ext>
              </a:extLst>
            </p:cNvPr>
            <p:cNvSpPr>
              <a:spLocks/>
            </p:cNvSpPr>
            <p:nvPr/>
          </p:nvSpPr>
          <p:spPr bwMode="auto">
            <a:xfrm>
              <a:off x="4445" y="1008"/>
              <a:ext cx="398" cy="366"/>
            </a:xfrm>
            <a:custGeom>
              <a:avLst/>
              <a:gdLst>
                <a:gd name="T0" fmla="*/ 169 w 232"/>
                <a:gd name="T1" fmla="*/ 172 h 213"/>
                <a:gd name="T2" fmla="*/ 29 w 232"/>
                <a:gd name="T3" fmla="*/ 179 h 213"/>
                <a:gd name="T4" fmla="*/ 62 w 232"/>
                <a:gd name="T5" fmla="*/ 44 h 213"/>
                <a:gd name="T6" fmla="*/ 85 w 232"/>
                <a:gd name="T7" fmla="*/ 31 h 213"/>
                <a:gd name="T8" fmla="*/ 183 w 232"/>
                <a:gd name="T9" fmla="*/ 156 h 213"/>
                <a:gd name="T10" fmla="*/ 169 w 232"/>
                <a:gd name="T11" fmla="*/ 172 h 213"/>
              </a:gdLst>
              <a:ahLst/>
              <a:cxnLst>
                <a:cxn ang="0">
                  <a:pos x="T0" y="T1"/>
                </a:cxn>
                <a:cxn ang="0">
                  <a:pos x="T2" y="T3"/>
                </a:cxn>
                <a:cxn ang="0">
                  <a:pos x="T4" y="T5"/>
                </a:cxn>
                <a:cxn ang="0">
                  <a:pos x="T6" y="T7"/>
                </a:cxn>
                <a:cxn ang="0">
                  <a:pos x="T8" y="T9"/>
                </a:cxn>
                <a:cxn ang="0">
                  <a:pos x="T10" y="T11"/>
                </a:cxn>
              </a:cxnLst>
              <a:rect l="0" t="0" r="r" b="b"/>
              <a:pathLst>
                <a:path w="232" h="213">
                  <a:moveTo>
                    <a:pt x="169" y="172"/>
                  </a:moveTo>
                  <a:cubicBezTo>
                    <a:pt x="124" y="204"/>
                    <a:pt x="57" y="213"/>
                    <a:pt x="29" y="179"/>
                  </a:cubicBezTo>
                  <a:cubicBezTo>
                    <a:pt x="0" y="145"/>
                    <a:pt x="22" y="82"/>
                    <a:pt x="62" y="44"/>
                  </a:cubicBezTo>
                  <a:cubicBezTo>
                    <a:pt x="69" y="39"/>
                    <a:pt x="77" y="34"/>
                    <a:pt x="85" y="31"/>
                  </a:cubicBezTo>
                  <a:cubicBezTo>
                    <a:pt x="161" y="0"/>
                    <a:pt x="232" y="91"/>
                    <a:pt x="183" y="156"/>
                  </a:cubicBezTo>
                  <a:cubicBezTo>
                    <a:pt x="179" y="162"/>
                    <a:pt x="174" y="167"/>
                    <a:pt x="169" y="17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3" name="Freeform 10">
              <a:extLst>
                <a:ext uri="{FF2B5EF4-FFF2-40B4-BE49-F238E27FC236}">
                  <a16:creationId xmlns:a16="http://schemas.microsoft.com/office/drawing/2014/main" id="{43D17655-7202-4B99-92F2-E363EBD725AC}"/>
                </a:ext>
              </a:extLst>
            </p:cNvPr>
            <p:cNvSpPr>
              <a:spLocks/>
            </p:cNvSpPr>
            <p:nvPr/>
          </p:nvSpPr>
          <p:spPr bwMode="auto">
            <a:xfrm>
              <a:off x="4471" y="1230"/>
              <a:ext cx="80" cy="27"/>
            </a:xfrm>
            <a:custGeom>
              <a:avLst/>
              <a:gdLst>
                <a:gd name="T0" fmla="*/ 0 w 47"/>
                <a:gd name="T1" fmla="*/ 10 h 16"/>
                <a:gd name="T2" fmla="*/ 23 w 47"/>
                <a:gd name="T3" fmla="*/ 10 h 16"/>
                <a:gd name="T4" fmla="*/ 44 w 47"/>
                <a:gd name="T5" fmla="*/ 1 h 16"/>
                <a:gd name="T6" fmla="*/ 47 w 47"/>
                <a:gd name="T7" fmla="*/ 1 h 16"/>
                <a:gd name="T8" fmla="*/ 46 w 47"/>
                <a:gd name="T9" fmla="*/ 4 h 16"/>
                <a:gd name="T10" fmla="*/ 23 w 47"/>
                <a:gd name="T11" fmla="*/ 14 h 16"/>
                <a:gd name="T12" fmla="*/ 0 w 47"/>
                <a:gd name="T13" fmla="*/ 14 h 16"/>
                <a:gd name="T14" fmla="*/ 0 w 47"/>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16">
                  <a:moveTo>
                    <a:pt x="0" y="10"/>
                  </a:moveTo>
                  <a:cubicBezTo>
                    <a:pt x="7" y="12"/>
                    <a:pt x="15" y="12"/>
                    <a:pt x="23" y="10"/>
                  </a:cubicBezTo>
                  <a:cubicBezTo>
                    <a:pt x="30" y="9"/>
                    <a:pt x="38" y="6"/>
                    <a:pt x="44" y="1"/>
                  </a:cubicBezTo>
                  <a:cubicBezTo>
                    <a:pt x="45" y="0"/>
                    <a:pt x="46" y="0"/>
                    <a:pt x="47" y="1"/>
                  </a:cubicBezTo>
                  <a:cubicBezTo>
                    <a:pt x="47" y="2"/>
                    <a:pt x="47" y="3"/>
                    <a:pt x="46" y="4"/>
                  </a:cubicBezTo>
                  <a:cubicBezTo>
                    <a:pt x="40" y="9"/>
                    <a:pt x="31" y="13"/>
                    <a:pt x="23" y="14"/>
                  </a:cubicBezTo>
                  <a:cubicBezTo>
                    <a:pt x="15" y="16"/>
                    <a:pt x="7" y="16"/>
                    <a:pt x="0" y="14"/>
                  </a:cubicBezTo>
                  <a:cubicBezTo>
                    <a:pt x="0" y="13"/>
                    <a:pt x="0" y="11"/>
                    <a:pt x="0" y="1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Freeform 11">
              <a:extLst>
                <a:ext uri="{FF2B5EF4-FFF2-40B4-BE49-F238E27FC236}">
                  <a16:creationId xmlns:a16="http://schemas.microsoft.com/office/drawing/2014/main" id="{97A558D1-FFFC-4A68-A634-DF34B85E35C3}"/>
                </a:ext>
              </a:extLst>
            </p:cNvPr>
            <p:cNvSpPr>
              <a:spLocks/>
            </p:cNvSpPr>
            <p:nvPr/>
          </p:nvSpPr>
          <p:spPr bwMode="auto">
            <a:xfrm>
              <a:off x="4531" y="1012"/>
              <a:ext cx="318" cy="342"/>
            </a:xfrm>
            <a:custGeom>
              <a:avLst/>
              <a:gdLst>
                <a:gd name="T0" fmla="*/ 91 w 186"/>
                <a:gd name="T1" fmla="*/ 199 h 199"/>
                <a:gd name="T2" fmla="*/ 75 w 186"/>
                <a:gd name="T3" fmla="*/ 75 h 199"/>
                <a:gd name="T4" fmla="*/ 0 w 186"/>
                <a:gd name="T5" fmla="*/ 54 h 199"/>
                <a:gd name="T6" fmla="*/ 39 w 186"/>
                <a:gd name="T7" fmla="*/ 26 h 199"/>
                <a:gd name="T8" fmla="*/ 146 w 186"/>
                <a:gd name="T9" fmla="*/ 152 h 199"/>
                <a:gd name="T10" fmla="*/ 91 w 186"/>
                <a:gd name="T11" fmla="*/ 199 h 199"/>
              </a:gdLst>
              <a:ahLst/>
              <a:cxnLst>
                <a:cxn ang="0">
                  <a:pos x="T0" y="T1"/>
                </a:cxn>
                <a:cxn ang="0">
                  <a:pos x="T2" y="T3"/>
                </a:cxn>
                <a:cxn ang="0">
                  <a:pos x="T4" y="T5"/>
                </a:cxn>
                <a:cxn ang="0">
                  <a:pos x="T6" y="T7"/>
                </a:cxn>
                <a:cxn ang="0">
                  <a:pos x="T8" y="T9"/>
                </a:cxn>
                <a:cxn ang="0">
                  <a:pos x="T10" y="T11"/>
                </a:cxn>
              </a:cxnLst>
              <a:rect l="0" t="0" r="r" b="b"/>
              <a:pathLst>
                <a:path w="186" h="199">
                  <a:moveTo>
                    <a:pt x="91" y="199"/>
                  </a:moveTo>
                  <a:cubicBezTo>
                    <a:pt x="65" y="168"/>
                    <a:pt x="67" y="130"/>
                    <a:pt x="75" y="75"/>
                  </a:cubicBezTo>
                  <a:cubicBezTo>
                    <a:pt x="53" y="72"/>
                    <a:pt x="25" y="65"/>
                    <a:pt x="0" y="54"/>
                  </a:cubicBezTo>
                  <a:cubicBezTo>
                    <a:pt x="14" y="39"/>
                    <a:pt x="21" y="34"/>
                    <a:pt x="39" y="26"/>
                  </a:cubicBezTo>
                  <a:cubicBezTo>
                    <a:pt x="103" y="0"/>
                    <a:pt x="186" y="77"/>
                    <a:pt x="146" y="152"/>
                  </a:cubicBezTo>
                  <a:cubicBezTo>
                    <a:pt x="136" y="170"/>
                    <a:pt x="117" y="186"/>
                    <a:pt x="91" y="199"/>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5" name="Freeform 12">
              <a:extLst>
                <a:ext uri="{FF2B5EF4-FFF2-40B4-BE49-F238E27FC236}">
                  <a16:creationId xmlns:a16="http://schemas.microsoft.com/office/drawing/2014/main" id="{7FE02F40-1434-48B0-A04B-37D842CA9BDE}"/>
                </a:ext>
              </a:extLst>
            </p:cNvPr>
            <p:cNvSpPr>
              <a:spLocks/>
            </p:cNvSpPr>
            <p:nvPr/>
          </p:nvSpPr>
          <p:spPr bwMode="auto">
            <a:xfrm>
              <a:off x="4635" y="1261"/>
              <a:ext cx="67" cy="53"/>
            </a:xfrm>
            <a:custGeom>
              <a:avLst/>
              <a:gdLst>
                <a:gd name="T0" fmla="*/ 36 w 39"/>
                <a:gd name="T1" fmla="*/ 7 h 31"/>
                <a:gd name="T2" fmla="*/ 25 w 39"/>
                <a:gd name="T3" fmla="*/ 26 h 31"/>
                <a:gd name="T4" fmla="*/ 3 w 39"/>
                <a:gd name="T5" fmla="*/ 24 h 31"/>
                <a:gd name="T6" fmla="*/ 14 w 39"/>
                <a:gd name="T7" fmla="*/ 5 h 31"/>
                <a:gd name="T8" fmla="*/ 36 w 39"/>
                <a:gd name="T9" fmla="*/ 7 h 31"/>
              </a:gdLst>
              <a:ahLst/>
              <a:cxnLst>
                <a:cxn ang="0">
                  <a:pos x="T0" y="T1"/>
                </a:cxn>
                <a:cxn ang="0">
                  <a:pos x="T2" y="T3"/>
                </a:cxn>
                <a:cxn ang="0">
                  <a:pos x="T4" y="T5"/>
                </a:cxn>
                <a:cxn ang="0">
                  <a:pos x="T6" y="T7"/>
                </a:cxn>
                <a:cxn ang="0">
                  <a:pos x="T8" y="T9"/>
                </a:cxn>
              </a:cxnLst>
              <a:rect l="0" t="0" r="r" b="b"/>
              <a:pathLst>
                <a:path w="39" h="31">
                  <a:moveTo>
                    <a:pt x="36" y="7"/>
                  </a:moveTo>
                  <a:cubicBezTo>
                    <a:pt x="39" y="13"/>
                    <a:pt x="34" y="21"/>
                    <a:pt x="25" y="26"/>
                  </a:cubicBezTo>
                  <a:cubicBezTo>
                    <a:pt x="16" y="31"/>
                    <a:pt x="6" y="30"/>
                    <a:pt x="3" y="24"/>
                  </a:cubicBezTo>
                  <a:cubicBezTo>
                    <a:pt x="0" y="19"/>
                    <a:pt x="5" y="10"/>
                    <a:pt x="14" y="5"/>
                  </a:cubicBezTo>
                  <a:cubicBezTo>
                    <a:pt x="23" y="0"/>
                    <a:pt x="33" y="1"/>
                    <a:pt x="36" y="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6" name="Freeform 13">
              <a:extLst>
                <a:ext uri="{FF2B5EF4-FFF2-40B4-BE49-F238E27FC236}">
                  <a16:creationId xmlns:a16="http://schemas.microsoft.com/office/drawing/2014/main" id="{5825FE0F-0FC3-4D35-8227-98978FF589E4}"/>
                </a:ext>
              </a:extLst>
            </p:cNvPr>
            <p:cNvSpPr>
              <a:spLocks/>
            </p:cNvSpPr>
            <p:nvPr/>
          </p:nvSpPr>
          <p:spPr bwMode="auto">
            <a:xfrm>
              <a:off x="4640" y="1256"/>
              <a:ext cx="67" cy="51"/>
            </a:xfrm>
            <a:custGeom>
              <a:avLst/>
              <a:gdLst>
                <a:gd name="T0" fmla="*/ 36 w 39"/>
                <a:gd name="T1" fmla="*/ 7 h 30"/>
                <a:gd name="T2" fmla="*/ 25 w 39"/>
                <a:gd name="T3" fmla="*/ 26 h 30"/>
                <a:gd name="T4" fmla="*/ 3 w 39"/>
                <a:gd name="T5" fmla="*/ 24 h 30"/>
                <a:gd name="T6" fmla="*/ 14 w 39"/>
                <a:gd name="T7" fmla="*/ 5 h 30"/>
                <a:gd name="T8" fmla="*/ 36 w 39"/>
                <a:gd name="T9" fmla="*/ 7 h 30"/>
              </a:gdLst>
              <a:ahLst/>
              <a:cxnLst>
                <a:cxn ang="0">
                  <a:pos x="T0" y="T1"/>
                </a:cxn>
                <a:cxn ang="0">
                  <a:pos x="T2" y="T3"/>
                </a:cxn>
                <a:cxn ang="0">
                  <a:pos x="T4" y="T5"/>
                </a:cxn>
                <a:cxn ang="0">
                  <a:pos x="T6" y="T7"/>
                </a:cxn>
                <a:cxn ang="0">
                  <a:pos x="T8" y="T9"/>
                </a:cxn>
              </a:cxnLst>
              <a:rect l="0" t="0" r="r" b="b"/>
              <a:pathLst>
                <a:path w="39" h="30">
                  <a:moveTo>
                    <a:pt x="36" y="7"/>
                  </a:moveTo>
                  <a:cubicBezTo>
                    <a:pt x="39" y="12"/>
                    <a:pt x="34" y="21"/>
                    <a:pt x="25" y="26"/>
                  </a:cubicBezTo>
                  <a:cubicBezTo>
                    <a:pt x="15" y="30"/>
                    <a:pt x="6" y="30"/>
                    <a:pt x="3" y="24"/>
                  </a:cubicBezTo>
                  <a:cubicBezTo>
                    <a:pt x="0" y="18"/>
                    <a:pt x="4" y="10"/>
                    <a:pt x="14" y="5"/>
                  </a:cubicBezTo>
                  <a:cubicBezTo>
                    <a:pt x="23" y="0"/>
                    <a:pt x="33" y="1"/>
                    <a:pt x="36"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7" name="Freeform 14">
              <a:extLst>
                <a:ext uri="{FF2B5EF4-FFF2-40B4-BE49-F238E27FC236}">
                  <a16:creationId xmlns:a16="http://schemas.microsoft.com/office/drawing/2014/main" id="{4866B895-0597-466B-AC12-451153D96921}"/>
                </a:ext>
              </a:extLst>
            </p:cNvPr>
            <p:cNvSpPr>
              <a:spLocks/>
            </p:cNvSpPr>
            <p:nvPr/>
          </p:nvSpPr>
          <p:spPr bwMode="auto">
            <a:xfrm>
              <a:off x="4481" y="1160"/>
              <a:ext cx="36" cy="34"/>
            </a:xfrm>
            <a:custGeom>
              <a:avLst/>
              <a:gdLst>
                <a:gd name="T0" fmla="*/ 18 w 21"/>
                <a:gd name="T1" fmla="*/ 4 h 20"/>
                <a:gd name="T2" fmla="*/ 17 w 21"/>
                <a:gd name="T3" fmla="*/ 17 h 20"/>
                <a:gd name="T4" fmla="*/ 4 w 21"/>
                <a:gd name="T5" fmla="*/ 16 h 20"/>
                <a:gd name="T6" fmla="*/ 5 w 21"/>
                <a:gd name="T7" fmla="*/ 3 h 20"/>
                <a:gd name="T8" fmla="*/ 18 w 21"/>
                <a:gd name="T9" fmla="*/ 4 h 20"/>
              </a:gdLst>
              <a:ahLst/>
              <a:cxnLst>
                <a:cxn ang="0">
                  <a:pos x="T0" y="T1"/>
                </a:cxn>
                <a:cxn ang="0">
                  <a:pos x="T2" y="T3"/>
                </a:cxn>
                <a:cxn ang="0">
                  <a:pos x="T4" y="T5"/>
                </a:cxn>
                <a:cxn ang="0">
                  <a:pos x="T6" y="T7"/>
                </a:cxn>
                <a:cxn ang="0">
                  <a:pos x="T8" y="T9"/>
                </a:cxn>
              </a:cxnLst>
              <a:rect l="0" t="0" r="r" b="b"/>
              <a:pathLst>
                <a:path w="21" h="20">
                  <a:moveTo>
                    <a:pt x="18" y="4"/>
                  </a:moveTo>
                  <a:cubicBezTo>
                    <a:pt x="21" y="8"/>
                    <a:pt x="20" y="14"/>
                    <a:pt x="17" y="17"/>
                  </a:cubicBezTo>
                  <a:cubicBezTo>
                    <a:pt x="13" y="20"/>
                    <a:pt x="7" y="20"/>
                    <a:pt x="4" y="16"/>
                  </a:cubicBezTo>
                  <a:cubicBezTo>
                    <a:pt x="0" y="13"/>
                    <a:pt x="1" y="7"/>
                    <a:pt x="5" y="3"/>
                  </a:cubicBezTo>
                  <a:cubicBezTo>
                    <a:pt x="9" y="0"/>
                    <a:pt x="15" y="1"/>
                    <a:pt x="1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8" name="Freeform 15">
              <a:extLst>
                <a:ext uri="{FF2B5EF4-FFF2-40B4-BE49-F238E27FC236}">
                  <a16:creationId xmlns:a16="http://schemas.microsoft.com/office/drawing/2014/main" id="{81843FF6-96B5-4464-98A7-E47BFB525F69}"/>
                </a:ext>
              </a:extLst>
            </p:cNvPr>
            <p:cNvSpPr>
              <a:spLocks/>
            </p:cNvSpPr>
            <p:nvPr/>
          </p:nvSpPr>
          <p:spPr bwMode="auto">
            <a:xfrm>
              <a:off x="4472" y="1141"/>
              <a:ext cx="52" cy="51"/>
            </a:xfrm>
            <a:custGeom>
              <a:avLst/>
              <a:gdLst>
                <a:gd name="T0" fmla="*/ 25 w 30"/>
                <a:gd name="T1" fmla="*/ 7 h 30"/>
                <a:gd name="T2" fmla="*/ 23 w 30"/>
                <a:gd name="T3" fmla="*/ 25 h 30"/>
                <a:gd name="T4" fmla="*/ 5 w 30"/>
                <a:gd name="T5" fmla="*/ 24 h 30"/>
                <a:gd name="T6" fmla="*/ 6 w 30"/>
                <a:gd name="T7" fmla="*/ 5 h 30"/>
                <a:gd name="T8" fmla="*/ 25 w 30"/>
                <a:gd name="T9" fmla="*/ 7 h 30"/>
              </a:gdLst>
              <a:ahLst/>
              <a:cxnLst>
                <a:cxn ang="0">
                  <a:pos x="T0" y="T1"/>
                </a:cxn>
                <a:cxn ang="0">
                  <a:pos x="T2" y="T3"/>
                </a:cxn>
                <a:cxn ang="0">
                  <a:pos x="T4" y="T5"/>
                </a:cxn>
                <a:cxn ang="0">
                  <a:pos x="T6" y="T7"/>
                </a:cxn>
                <a:cxn ang="0">
                  <a:pos x="T8" y="T9"/>
                </a:cxn>
              </a:cxnLst>
              <a:rect l="0" t="0" r="r" b="b"/>
              <a:pathLst>
                <a:path w="30" h="30">
                  <a:moveTo>
                    <a:pt x="25" y="7"/>
                  </a:moveTo>
                  <a:cubicBezTo>
                    <a:pt x="30" y="12"/>
                    <a:pt x="29" y="21"/>
                    <a:pt x="23" y="25"/>
                  </a:cubicBezTo>
                  <a:cubicBezTo>
                    <a:pt x="18" y="30"/>
                    <a:pt x="9" y="29"/>
                    <a:pt x="5" y="24"/>
                  </a:cubicBezTo>
                  <a:cubicBezTo>
                    <a:pt x="0" y="18"/>
                    <a:pt x="1" y="10"/>
                    <a:pt x="6" y="5"/>
                  </a:cubicBezTo>
                  <a:cubicBezTo>
                    <a:pt x="12" y="0"/>
                    <a:pt x="20" y="1"/>
                    <a:pt x="25"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9" name="Freeform 16">
              <a:extLst>
                <a:ext uri="{FF2B5EF4-FFF2-40B4-BE49-F238E27FC236}">
                  <a16:creationId xmlns:a16="http://schemas.microsoft.com/office/drawing/2014/main" id="{3F7DEC04-D2DA-41D2-BD54-C6DFD5261D93}"/>
                </a:ext>
              </a:extLst>
            </p:cNvPr>
            <p:cNvSpPr>
              <a:spLocks/>
            </p:cNvSpPr>
            <p:nvPr/>
          </p:nvSpPr>
          <p:spPr bwMode="auto">
            <a:xfrm>
              <a:off x="4543" y="1146"/>
              <a:ext cx="29" cy="31"/>
            </a:xfrm>
            <a:custGeom>
              <a:avLst/>
              <a:gdLst>
                <a:gd name="T0" fmla="*/ 15 w 17"/>
                <a:gd name="T1" fmla="*/ 4 h 18"/>
                <a:gd name="T2" fmla="*/ 14 w 17"/>
                <a:gd name="T3" fmla="*/ 15 h 18"/>
                <a:gd name="T4" fmla="*/ 3 w 17"/>
                <a:gd name="T5" fmla="*/ 14 h 18"/>
                <a:gd name="T6" fmla="*/ 4 w 17"/>
                <a:gd name="T7" fmla="*/ 3 h 18"/>
                <a:gd name="T8" fmla="*/ 15 w 17"/>
                <a:gd name="T9" fmla="*/ 4 h 18"/>
              </a:gdLst>
              <a:ahLst/>
              <a:cxnLst>
                <a:cxn ang="0">
                  <a:pos x="T0" y="T1"/>
                </a:cxn>
                <a:cxn ang="0">
                  <a:pos x="T2" y="T3"/>
                </a:cxn>
                <a:cxn ang="0">
                  <a:pos x="T4" y="T5"/>
                </a:cxn>
                <a:cxn ang="0">
                  <a:pos x="T6" y="T7"/>
                </a:cxn>
                <a:cxn ang="0">
                  <a:pos x="T8" y="T9"/>
                </a:cxn>
              </a:cxnLst>
              <a:rect l="0" t="0" r="r" b="b"/>
              <a:pathLst>
                <a:path w="17" h="18">
                  <a:moveTo>
                    <a:pt x="15" y="4"/>
                  </a:moveTo>
                  <a:cubicBezTo>
                    <a:pt x="17" y="7"/>
                    <a:pt x="17" y="12"/>
                    <a:pt x="14" y="15"/>
                  </a:cubicBezTo>
                  <a:cubicBezTo>
                    <a:pt x="10" y="18"/>
                    <a:pt x="6" y="17"/>
                    <a:pt x="3" y="14"/>
                  </a:cubicBezTo>
                  <a:cubicBezTo>
                    <a:pt x="0" y="11"/>
                    <a:pt x="0" y="6"/>
                    <a:pt x="4" y="3"/>
                  </a:cubicBezTo>
                  <a:cubicBezTo>
                    <a:pt x="7" y="0"/>
                    <a:pt x="12" y="1"/>
                    <a:pt x="15"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5" name="Freeform 17">
              <a:extLst>
                <a:ext uri="{FF2B5EF4-FFF2-40B4-BE49-F238E27FC236}">
                  <a16:creationId xmlns:a16="http://schemas.microsoft.com/office/drawing/2014/main" id="{05443C7E-A71C-4C76-8B18-E64EF79CB694}"/>
                </a:ext>
              </a:extLst>
            </p:cNvPr>
            <p:cNvSpPr>
              <a:spLocks/>
            </p:cNvSpPr>
            <p:nvPr/>
          </p:nvSpPr>
          <p:spPr bwMode="auto">
            <a:xfrm>
              <a:off x="4251" y="1398"/>
              <a:ext cx="427" cy="224"/>
            </a:xfrm>
            <a:custGeom>
              <a:avLst/>
              <a:gdLst>
                <a:gd name="T0" fmla="*/ 169 w 249"/>
                <a:gd name="T1" fmla="*/ 119 h 130"/>
                <a:gd name="T2" fmla="*/ 14 w 249"/>
                <a:gd name="T3" fmla="*/ 124 h 130"/>
                <a:gd name="T4" fmla="*/ 10 w 249"/>
                <a:gd name="T5" fmla="*/ 32 h 130"/>
                <a:gd name="T6" fmla="*/ 170 w 249"/>
                <a:gd name="T7" fmla="*/ 1 h 130"/>
                <a:gd name="T8" fmla="*/ 236 w 249"/>
                <a:gd name="T9" fmla="*/ 0 h 130"/>
                <a:gd name="T10" fmla="*/ 169 w 249"/>
                <a:gd name="T11" fmla="*/ 119 h 130"/>
              </a:gdLst>
              <a:ahLst/>
              <a:cxnLst>
                <a:cxn ang="0">
                  <a:pos x="T0" y="T1"/>
                </a:cxn>
                <a:cxn ang="0">
                  <a:pos x="T2" y="T3"/>
                </a:cxn>
                <a:cxn ang="0">
                  <a:pos x="T4" y="T5"/>
                </a:cxn>
                <a:cxn ang="0">
                  <a:pos x="T6" y="T7"/>
                </a:cxn>
                <a:cxn ang="0">
                  <a:pos x="T8" y="T9"/>
                </a:cxn>
                <a:cxn ang="0">
                  <a:pos x="T10" y="T11"/>
                </a:cxn>
              </a:cxnLst>
              <a:rect l="0" t="0" r="r" b="b"/>
              <a:pathLst>
                <a:path w="249" h="130">
                  <a:moveTo>
                    <a:pt x="169" y="119"/>
                  </a:moveTo>
                  <a:cubicBezTo>
                    <a:pt x="154" y="130"/>
                    <a:pt x="35" y="126"/>
                    <a:pt x="14" y="124"/>
                  </a:cubicBezTo>
                  <a:cubicBezTo>
                    <a:pt x="5" y="85"/>
                    <a:pt x="0" y="81"/>
                    <a:pt x="10" y="32"/>
                  </a:cubicBezTo>
                  <a:cubicBezTo>
                    <a:pt x="58" y="30"/>
                    <a:pt x="128" y="29"/>
                    <a:pt x="170" y="1"/>
                  </a:cubicBezTo>
                  <a:cubicBezTo>
                    <a:pt x="184" y="2"/>
                    <a:pt x="223" y="7"/>
                    <a:pt x="236" y="0"/>
                  </a:cubicBezTo>
                  <a:cubicBezTo>
                    <a:pt x="230" y="20"/>
                    <a:pt x="249" y="59"/>
                    <a:pt x="169" y="11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6" name="Freeform 18">
              <a:extLst>
                <a:ext uri="{FF2B5EF4-FFF2-40B4-BE49-F238E27FC236}">
                  <a16:creationId xmlns:a16="http://schemas.microsoft.com/office/drawing/2014/main" id="{299FA3DB-8838-4927-91F8-7E82406CEE72}"/>
                </a:ext>
              </a:extLst>
            </p:cNvPr>
            <p:cNvSpPr>
              <a:spLocks/>
            </p:cNvSpPr>
            <p:nvPr/>
          </p:nvSpPr>
          <p:spPr bwMode="auto">
            <a:xfrm>
              <a:off x="4615" y="1108"/>
              <a:ext cx="392" cy="515"/>
            </a:xfrm>
            <a:custGeom>
              <a:avLst/>
              <a:gdLst>
                <a:gd name="T0" fmla="*/ 201 w 229"/>
                <a:gd name="T1" fmla="*/ 13 h 300"/>
                <a:gd name="T2" fmla="*/ 201 w 229"/>
                <a:gd name="T3" fmla="*/ 13 h 300"/>
                <a:gd name="T4" fmla="*/ 215 w 229"/>
                <a:gd name="T5" fmla="*/ 76 h 300"/>
                <a:gd name="T6" fmla="*/ 91 w 229"/>
                <a:gd name="T7" fmla="*/ 272 h 300"/>
                <a:gd name="T8" fmla="*/ 27 w 229"/>
                <a:gd name="T9" fmla="*/ 287 h 300"/>
                <a:gd name="T10" fmla="*/ 27 w 229"/>
                <a:gd name="T11" fmla="*/ 287 h 300"/>
                <a:gd name="T12" fmla="*/ 13 w 229"/>
                <a:gd name="T13" fmla="*/ 223 h 300"/>
                <a:gd name="T14" fmla="*/ 138 w 229"/>
                <a:gd name="T15" fmla="*/ 27 h 300"/>
                <a:gd name="T16" fmla="*/ 201 w 229"/>
                <a:gd name="T17" fmla="*/ 1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00">
                  <a:moveTo>
                    <a:pt x="201" y="13"/>
                  </a:moveTo>
                  <a:cubicBezTo>
                    <a:pt x="201" y="13"/>
                    <a:pt x="201" y="13"/>
                    <a:pt x="201" y="13"/>
                  </a:cubicBezTo>
                  <a:cubicBezTo>
                    <a:pt x="223" y="27"/>
                    <a:pt x="229" y="55"/>
                    <a:pt x="215" y="76"/>
                  </a:cubicBezTo>
                  <a:cubicBezTo>
                    <a:pt x="91" y="272"/>
                    <a:pt x="91" y="272"/>
                    <a:pt x="91" y="272"/>
                  </a:cubicBezTo>
                  <a:cubicBezTo>
                    <a:pt x="77" y="294"/>
                    <a:pt x="49" y="300"/>
                    <a:pt x="27" y="287"/>
                  </a:cubicBezTo>
                  <a:cubicBezTo>
                    <a:pt x="27" y="287"/>
                    <a:pt x="27" y="287"/>
                    <a:pt x="27" y="287"/>
                  </a:cubicBezTo>
                  <a:cubicBezTo>
                    <a:pt x="6" y="273"/>
                    <a:pt x="0" y="245"/>
                    <a:pt x="13" y="223"/>
                  </a:cubicBezTo>
                  <a:cubicBezTo>
                    <a:pt x="138" y="27"/>
                    <a:pt x="138" y="27"/>
                    <a:pt x="138" y="27"/>
                  </a:cubicBezTo>
                  <a:cubicBezTo>
                    <a:pt x="152" y="6"/>
                    <a:pt x="180" y="0"/>
                    <a:pt x="20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7" name="Rectangle 19">
              <a:extLst>
                <a:ext uri="{FF2B5EF4-FFF2-40B4-BE49-F238E27FC236}">
                  <a16:creationId xmlns:a16="http://schemas.microsoft.com/office/drawing/2014/main" id="{3BD5A9A0-BBCF-43E9-8066-CDFC9AEC8B64}"/>
                </a:ext>
              </a:extLst>
            </p:cNvPr>
            <p:cNvSpPr>
              <a:spLocks noChangeArrowheads="1"/>
            </p:cNvSpPr>
            <p:nvPr/>
          </p:nvSpPr>
          <p:spPr bwMode="auto">
            <a:xfrm>
              <a:off x="3476" y="1769"/>
              <a:ext cx="1593" cy="66"/>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298" name="Freeform 20">
              <a:extLst>
                <a:ext uri="{FF2B5EF4-FFF2-40B4-BE49-F238E27FC236}">
                  <a16:creationId xmlns:a16="http://schemas.microsoft.com/office/drawing/2014/main" id="{FEB379FE-AAD4-4A91-8E4F-3BC8F37DCE71}"/>
                </a:ext>
              </a:extLst>
            </p:cNvPr>
            <p:cNvSpPr>
              <a:spLocks/>
            </p:cNvSpPr>
            <p:nvPr/>
          </p:nvSpPr>
          <p:spPr bwMode="auto">
            <a:xfrm>
              <a:off x="5004" y="1149"/>
              <a:ext cx="65" cy="686"/>
            </a:xfrm>
            <a:custGeom>
              <a:avLst/>
              <a:gdLst>
                <a:gd name="T0" fmla="*/ 38 w 38"/>
                <a:gd name="T1" fmla="*/ 19 h 399"/>
                <a:gd name="T2" fmla="*/ 38 w 38"/>
                <a:gd name="T3" fmla="*/ 380 h 399"/>
                <a:gd name="T4" fmla="*/ 19 w 38"/>
                <a:gd name="T5" fmla="*/ 399 h 399"/>
                <a:gd name="T6" fmla="*/ 19 w 38"/>
                <a:gd name="T7" fmla="*/ 399 h 399"/>
                <a:gd name="T8" fmla="*/ 0 w 38"/>
                <a:gd name="T9" fmla="*/ 380 h 399"/>
                <a:gd name="T10" fmla="*/ 0 w 38"/>
                <a:gd name="T11" fmla="*/ 19 h 399"/>
                <a:gd name="T12" fmla="*/ 19 w 38"/>
                <a:gd name="T13" fmla="*/ 0 h 399"/>
                <a:gd name="T14" fmla="*/ 19 w 38"/>
                <a:gd name="T15" fmla="*/ 0 h 399"/>
                <a:gd name="T16" fmla="*/ 38 w 38"/>
                <a:gd name="T17"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9">
                  <a:moveTo>
                    <a:pt x="38" y="19"/>
                  </a:moveTo>
                  <a:cubicBezTo>
                    <a:pt x="38" y="380"/>
                    <a:pt x="38" y="380"/>
                    <a:pt x="38" y="380"/>
                  </a:cubicBezTo>
                  <a:cubicBezTo>
                    <a:pt x="38" y="390"/>
                    <a:pt x="29" y="399"/>
                    <a:pt x="19" y="399"/>
                  </a:cubicBezTo>
                  <a:cubicBezTo>
                    <a:pt x="19" y="399"/>
                    <a:pt x="19" y="399"/>
                    <a:pt x="19" y="399"/>
                  </a:cubicBezTo>
                  <a:cubicBezTo>
                    <a:pt x="8" y="399"/>
                    <a:pt x="0" y="390"/>
                    <a:pt x="0" y="380"/>
                  </a:cubicBezTo>
                  <a:cubicBezTo>
                    <a:pt x="0" y="19"/>
                    <a:pt x="0" y="19"/>
                    <a:pt x="0" y="19"/>
                  </a:cubicBezTo>
                  <a:cubicBezTo>
                    <a:pt x="0" y="8"/>
                    <a:pt x="8" y="0"/>
                    <a:pt x="19" y="0"/>
                  </a:cubicBezTo>
                  <a:cubicBezTo>
                    <a:pt x="19" y="0"/>
                    <a:pt x="19" y="0"/>
                    <a:pt x="19" y="0"/>
                  </a:cubicBezTo>
                  <a:cubicBezTo>
                    <a:pt x="29" y="0"/>
                    <a:pt x="38" y="8"/>
                    <a:pt x="38"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9" name="Freeform 21">
              <a:extLst>
                <a:ext uri="{FF2B5EF4-FFF2-40B4-BE49-F238E27FC236}">
                  <a16:creationId xmlns:a16="http://schemas.microsoft.com/office/drawing/2014/main" id="{3775597B-93A1-4549-B485-4AC4A42D0C11}"/>
                </a:ext>
              </a:extLst>
            </p:cNvPr>
            <p:cNvSpPr>
              <a:spLocks/>
            </p:cNvSpPr>
            <p:nvPr/>
          </p:nvSpPr>
          <p:spPr bwMode="auto">
            <a:xfrm>
              <a:off x="3667" y="1611"/>
              <a:ext cx="1337" cy="158"/>
            </a:xfrm>
            <a:custGeom>
              <a:avLst/>
              <a:gdLst>
                <a:gd name="T0" fmla="*/ 780 w 780"/>
                <a:gd name="T1" fmla="*/ 46 h 92"/>
                <a:gd name="T2" fmla="*/ 780 w 780"/>
                <a:gd name="T3" fmla="*/ 46 h 92"/>
                <a:gd name="T4" fmla="*/ 734 w 780"/>
                <a:gd name="T5" fmla="*/ 92 h 92"/>
                <a:gd name="T6" fmla="*/ 46 w 780"/>
                <a:gd name="T7" fmla="*/ 92 h 92"/>
                <a:gd name="T8" fmla="*/ 0 w 780"/>
                <a:gd name="T9" fmla="*/ 46 h 92"/>
                <a:gd name="T10" fmla="*/ 46 w 780"/>
                <a:gd name="T11" fmla="*/ 0 h 92"/>
                <a:gd name="T12" fmla="*/ 734 w 780"/>
                <a:gd name="T13" fmla="*/ 0 h 92"/>
                <a:gd name="T14" fmla="*/ 780 w 780"/>
                <a:gd name="T15" fmla="*/ 46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0" h="92">
                  <a:moveTo>
                    <a:pt x="780" y="46"/>
                  </a:moveTo>
                  <a:cubicBezTo>
                    <a:pt x="780" y="46"/>
                    <a:pt x="780" y="46"/>
                    <a:pt x="780" y="46"/>
                  </a:cubicBezTo>
                  <a:cubicBezTo>
                    <a:pt x="780" y="71"/>
                    <a:pt x="759" y="92"/>
                    <a:pt x="734" y="92"/>
                  </a:cubicBezTo>
                  <a:cubicBezTo>
                    <a:pt x="46" y="92"/>
                    <a:pt x="46" y="92"/>
                    <a:pt x="46" y="92"/>
                  </a:cubicBezTo>
                  <a:cubicBezTo>
                    <a:pt x="21" y="92"/>
                    <a:pt x="0" y="71"/>
                    <a:pt x="0" y="46"/>
                  </a:cubicBezTo>
                  <a:cubicBezTo>
                    <a:pt x="0" y="21"/>
                    <a:pt x="21" y="0"/>
                    <a:pt x="46" y="0"/>
                  </a:cubicBezTo>
                  <a:cubicBezTo>
                    <a:pt x="734" y="0"/>
                    <a:pt x="734" y="0"/>
                    <a:pt x="734" y="0"/>
                  </a:cubicBezTo>
                  <a:cubicBezTo>
                    <a:pt x="759" y="0"/>
                    <a:pt x="780" y="21"/>
                    <a:pt x="78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0" name="Rectangle 22">
              <a:extLst>
                <a:ext uri="{FF2B5EF4-FFF2-40B4-BE49-F238E27FC236}">
                  <a16:creationId xmlns:a16="http://schemas.microsoft.com/office/drawing/2014/main" id="{5BE0525A-3889-4F7D-B81C-51140E52AFAD}"/>
                </a:ext>
              </a:extLst>
            </p:cNvPr>
            <p:cNvSpPr>
              <a:spLocks noChangeArrowheads="1"/>
            </p:cNvSpPr>
            <p:nvPr/>
          </p:nvSpPr>
          <p:spPr bwMode="auto">
            <a:xfrm>
              <a:off x="3944"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1" name="Rectangle 23">
              <a:extLst>
                <a:ext uri="{FF2B5EF4-FFF2-40B4-BE49-F238E27FC236}">
                  <a16:creationId xmlns:a16="http://schemas.microsoft.com/office/drawing/2014/main" id="{DD03CE1E-815C-4059-854F-7CF029CD79E0}"/>
                </a:ext>
              </a:extLst>
            </p:cNvPr>
            <p:cNvSpPr>
              <a:spLocks noChangeArrowheads="1"/>
            </p:cNvSpPr>
            <p:nvPr/>
          </p:nvSpPr>
          <p:spPr bwMode="auto">
            <a:xfrm>
              <a:off x="4561"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2" name="Rectangle 24">
              <a:extLst>
                <a:ext uri="{FF2B5EF4-FFF2-40B4-BE49-F238E27FC236}">
                  <a16:creationId xmlns:a16="http://schemas.microsoft.com/office/drawing/2014/main" id="{CE63678B-56B0-4B2F-B1ED-11105AB3E837}"/>
                </a:ext>
              </a:extLst>
            </p:cNvPr>
            <p:cNvSpPr>
              <a:spLocks noChangeArrowheads="1"/>
            </p:cNvSpPr>
            <p:nvPr/>
          </p:nvSpPr>
          <p:spPr bwMode="auto">
            <a:xfrm>
              <a:off x="3944" y="2068"/>
              <a:ext cx="657" cy="4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3" name="Oval 25">
              <a:extLst>
                <a:ext uri="{FF2B5EF4-FFF2-40B4-BE49-F238E27FC236}">
                  <a16:creationId xmlns:a16="http://schemas.microsoft.com/office/drawing/2014/main" id="{69B646EB-2A88-4AD0-8C7F-DFE1A8F580B7}"/>
                </a:ext>
              </a:extLst>
            </p:cNvPr>
            <p:cNvSpPr>
              <a:spLocks noChangeArrowheads="1"/>
            </p:cNvSpPr>
            <p:nvPr/>
          </p:nvSpPr>
          <p:spPr bwMode="auto">
            <a:xfrm>
              <a:off x="3893" y="2053"/>
              <a:ext cx="144"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4" name="Oval 26">
              <a:extLst>
                <a:ext uri="{FF2B5EF4-FFF2-40B4-BE49-F238E27FC236}">
                  <a16:creationId xmlns:a16="http://schemas.microsoft.com/office/drawing/2014/main" id="{35706890-8ABC-4A63-8948-9104C1B43AE4}"/>
                </a:ext>
              </a:extLst>
            </p:cNvPr>
            <p:cNvSpPr>
              <a:spLocks noChangeArrowheads="1"/>
            </p:cNvSpPr>
            <p:nvPr/>
          </p:nvSpPr>
          <p:spPr bwMode="auto">
            <a:xfrm>
              <a:off x="3931"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5" name="Oval 27">
              <a:extLst>
                <a:ext uri="{FF2B5EF4-FFF2-40B4-BE49-F238E27FC236}">
                  <a16:creationId xmlns:a16="http://schemas.microsoft.com/office/drawing/2014/main" id="{5FA6D51E-258F-4008-B4F8-D8F8F0CA2956}"/>
                </a:ext>
              </a:extLst>
            </p:cNvPr>
            <p:cNvSpPr>
              <a:spLocks noChangeArrowheads="1"/>
            </p:cNvSpPr>
            <p:nvPr/>
          </p:nvSpPr>
          <p:spPr bwMode="auto">
            <a:xfrm>
              <a:off x="4508" y="2053"/>
              <a:ext cx="146"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6" name="Oval 28">
              <a:extLst>
                <a:ext uri="{FF2B5EF4-FFF2-40B4-BE49-F238E27FC236}">
                  <a16:creationId xmlns:a16="http://schemas.microsoft.com/office/drawing/2014/main" id="{A797AEB8-A1B9-478D-9BF6-1F14437CB169}"/>
                </a:ext>
              </a:extLst>
            </p:cNvPr>
            <p:cNvSpPr>
              <a:spLocks noChangeArrowheads="1"/>
            </p:cNvSpPr>
            <p:nvPr/>
          </p:nvSpPr>
          <p:spPr bwMode="auto">
            <a:xfrm>
              <a:off x="4548"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7" name="Freeform 29">
              <a:extLst>
                <a:ext uri="{FF2B5EF4-FFF2-40B4-BE49-F238E27FC236}">
                  <a16:creationId xmlns:a16="http://schemas.microsoft.com/office/drawing/2014/main" id="{4DA866C1-7987-4F02-B3C9-1C3495B58DDA}"/>
                </a:ext>
              </a:extLst>
            </p:cNvPr>
            <p:cNvSpPr>
              <a:spLocks/>
            </p:cNvSpPr>
            <p:nvPr/>
          </p:nvSpPr>
          <p:spPr bwMode="auto">
            <a:xfrm>
              <a:off x="3476" y="1471"/>
              <a:ext cx="67" cy="364"/>
            </a:xfrm>
            <a:custGeom>
              <a:avLst/>
              <a:gdLst>
                <a:gd name="T0" fmla="*/ 39 w 39"/>
                <a:gd name="T1" fmla="*/ 19 h 212"/>
                <a:gd name="T2" fmla="*/ 39 w 39"/>
                <a:gd name="T3" fmla="*/ 193 h 212"/>
                <a:gd name="T4" fmla="*/ 19 w 39"/>
                <a:gd name="T5" fmla="*/ 212 h 212"/>
                <a:gd name="T6" fmla="*/ 0 w 39"/>
                <a:gd name="T7" fmla="*/ 193 h 212"/>
                <a:gd name="T8" fmla="*/ 0 w 39"/>
                <a:gd name="T9" fmla="*/ 19 h 212"/>
                <a:gd name="T10" fmla="*/ 19 w 39"/>
                <a:gd name="T11" fmla="*/ 0 h 212"/>
                <a:gd name="T12" fmla="*/ 39 w 39"/>
                <a:gd name="T13" fmla="*/ 19 h 212"/>
              </a:gdLst>
              <a:ahLst/>
              <a:cxnLst>
                <a:cxn ang="0">
                  <a:pos x="T0" y="T1"/>
                </a:cxn>
                <a:cxn ang="0">
                  <a:pos x="T2" y="T3"/>
                </a:cxn>
                <a:cxn ang="0">
                  <a:pos x="T4" y="T5"/>
                </a:cxn>
                <a:cxn ang="0">
                  <a:pos x="T6" y="T7"/>
                </a:cxn>
                <a:cxn ang="0">
                  <a:pos x="T8" y="T9"/>
                </a:cxn>
                <a:cxn ang="0">
                  <a:pos x="T10" y="T11"/>
                </a:cxn>
                <a:cxn ang="0">
                  <a:pos x="T12" y="T13"/>
                </a:cxn>
              </a:cxnLst>
              <a:rect l="0" t="0" r="r" b="b"/>
              <a:pathLst>
                <a:path w="39" h="212">
                  <a:moveTo>
                    <a:pt x="39" y="19"/>
                  </a:moveTo>
                  <a:cubicBezTo>
                    <a:pt x="39" y="193"/>
                    <a:pt x="39" y="193"/>
                    <a:pt x="39" y="193"/>
                  </a:cubicBezTo>
                  <a:cubicBezTo>
                    <a:pt x="39" y="203"/>
                    <a:pt x="30" y="212"/>
                    <a:pt x="19" y="212"/>
                  </a:cubicBezTo>
                  <a:cubicBezTo>
                    <a:pt x="9" y="212"/>
                    <a:pt x="0" y="203"/>
                    <a:pt x="0" y="193"/>
                  </a:cubicBezTo>
                  <a:cubicBezTo>
                    <a:pt x="0" y="19"/>
                    <a:pt x="0" y="19"/>
                    <a:pt x="0" y="19"/>
                  </a:cubicBezTo>
                  <a:cubicBezTo>
                    <a:pt x="0" y="9"/>
                    <a:pt x="9" y="0"/>
                    <a:pt x="19" y="0"/>
                  </a:cubicBezTo>
                  <a:cubicBezTo>
                    <a:pt x="30" y="0"/>
                    <a:pt x="39" y="9"/>
                    <a:pt x="39"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8" name="Freeform 30">
              <a:extLst>
                <a:ext uri="{FF2B5EF4-FFF2-40B4-BE49-F238E27FC236}">
                  <a16:creationId xmlns:a16="http://schemas.microsoft.com/office/drawing/2014/main" id="{3F3EC719-4D04-4297-AF90-C10ED60F516A}"/>
                </a:ext>
              </a:extLst>
            </p:cNvPr>
            <p:cNvSpPr>
              <a:spLocks/>
            </p:cNvSpPr>
            <p:nvPr/>
          </p:nvSpPr>
          <p:spPr bwMode="auto">
            <a:xfrm>
              <a:off x="3543" y="1453"/>
              <a:ext cx="732" cy="316"/>
            </a:xfrm>
            <a:custGeom>
              <a:avLst/>
              <a:gdLst>
                <a:gd name="T0" fmla="*/ 427 w 427"/>
                <a:gd name="T1" fmla="*/ 0 h 184"/>
                <a:gd name="T2" fmla="*/ 427 w 427"/>
                <a:gd name="T3" fmla="*/ 184 h 184"/>
                <a:gd name="T4" fmla="*/ 0 w 427"/>
                <a:gd name="T5" fmla="*/ 184 h 184"/>
                <a:gd name="T6" fmla="*/ 0 w 427"/>
                <a:gd name="T7" fmla="*/ 70 h 184"/>
                <a:gd name="T8" fmla="*/ 115 w 427"/>
                <a:gd name="T9" fmla="*/ 0 h 184"/>
                <a:gd name="T10" fmla="*/ 427 w 427"/>
                <a:gd name="T11" fmla="*/ 0 h 184"/>
              </a:gdLst>
              <a:ahLst/>
              <a:cxnLst>
                <a:cxn ang="0">
                  <a:pos x="T0" y="T1"/>
                </a:cxn>
                <a:cxn ang="0">
                  <a:pos x="T2" y="T3"/>
                </a:cxn>
                <a:cxn ang="0">
                  <a:pos x="T4" y="T5"/>
                </a:cxn>
                <a:cxn ang="0">
                  <a:pos x="T6" y="T7"/>
                </a:cxn>
                <a:cxn ang="0">
                  <a:pos x="T8" y="T9"/>
                </a:cxn>
                <a:cxn ang="0">
                  <a:pos x="T10" y="T11"/>
                </a:cxn>
              </a:cxnLst>
              <a:rect l="0" t="0" r="r" b="b"/>
              <a:pathLst>
                <a:path w="427" h="184">
                  <a:moveTo>
                    <a:pt x="427" y="0"/>
                  </a:moveTo>
                  <a:cubicBezTo>
                    <a:pt x="427" y="184"/>
                    <a:pt x="427" y="184"/>
                    <a:pt x="427" y="184"/>
                  </a:cubicBezTo>
                  <a:cubicBezTo>
                    <a:pt x="0" y="184"/>
                    <a:pt x="0" y="184"/>
                    <a:pt x="0" y="184"/>
                  </a:cubicBezTo>
                  <a:cubicBezTo>
                    <a:pt x="0" y="70"/>
                    <a:pt x="0" y="70"/>
                    <a:pt x="0" y="70"/>
                  </a:cubicBezTo>
                  <a:cubicBezTo>
                    <a:pt x="0" y="35"/>
                    <a:pt x="70" y="0"/>
                    <a:pt x="115" y="0"/>
                  </a:cubicBezTo>
                  <a:lnTo>
                    <a:pt x="42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9" name="Freeform 31">
              <a:extLst>
                <a:ext uri="{FF2B5EF4-FFF2-40B4-BE49-F238E27FC236}">
                  <a16:creationId xmlns:a16="http://schemas.microsoft.com/office/drawing/2014/main" id="{FAB2FB31-01E6-4AA2-8D39-8BA767C5F013}"/>
                </a:ext>
              </a:extLst>
            </p:cNvPr>
            <p:cNvSpPr>
              <a:spLocks/>
            </p:cNvSpPr>
            <p:nvPr/>
          </p:nvSpPr>
          <p:spPr bwMode="auto">
            <a:xfrm>
              <a:off x="4275" y="1376"/>
              <a:ext cx="429" cy="235"/>
            </a:xfrm>
            <a:custGeom>
              <a:avLst/>
              <a:gdLst>
                <a:gd name="T0" fmla="*/ 147 w 250"/>
                <a:gd name="T1" fmla="*/ 30 h 137"/>
                <a:gd name="T2" fmla="*/ 98 w 250"/>
                <a:gd name="T3" fmla="*/ 82 h 137"/>
                <a:gd name="T4" fmla="*/ 0 w 250"/>
                <a:gd name="T5" fmla="*/ 93 h 137"/>
                <a:gd name="T6" fmla="*/ 0 w 250"/>
                <a:gd name="T7" fmla="*/ 137 h 137"/>
                <a:gd name="T8" fmla="*/ 111 w 250"/>
                <a:gd name="T9" fmla="*/ 134 h 137"/>
                <a:gd name="T10" fmla="*/ 196 w 250"/>
                <a:gd name="T11" fmla="*/ 72 h 137"/>
                <a:gd name="T12" fmla="*/ 147 w 250"/>
                <a:gd name="T13" fmla="*/ 30 h 137"/>
              </a:gdLst>
              <a:ahLst/>
              <a:cxnLst>
                <a:cxn ang="0">
                  <a:pos x="T0" y="T1"/>
                </a:cxn>
                <a:cxn ang="0">
                  <a:pos x="T2" y="T3"/>
                </a:cxn>
                <a:cxn ang="0">
                  <a:pos x="T4" y="T5"/>
                </a:cxn>
                <a:cxn ang="0">
                  <a:pos x="T6" y="T7"/>
                </a:cxn>
                <a:cxn ang="0">
                  <a:pos x="T8" y="T9"/>
                </a:cxn>
                <a:cxn ang="0">
                  <a:pos x="T10" y="T11"/>
                </a:cxn>
                <a:cxn ang="0">
                  <a:pos x="T12" y="T13"/>
                </a:cxn>
              </a:cxnLst>
              <a:rect l="0" t="0" r="r" b="b"/>
              <a:pathLst>
                <a:path w="250" h="137">
                  <a:moveTo>
                    <a:pt x="147" y="30"/>
                  </a:moveTo>
                  <a:cubicBezTo>
                    <a:pt x="98" y="82"/>
                    <a:pt x="98" y="82"/>
                    <a:pt x="98" y="82"/>
                  </a:cubicBezTo>
                  <a:cubicBezTo>
                    <a:pt x="0" y="93"/>
                    <a:pt x="0" y="93"/>
                    <a:pt x="0" y="93"/>
                  </a:cubicBezTo>
                  <a:cubicBezTo>
                    <a:pt x="0" y="137"/>
                    <a:pt x="0" y="137"/>
                    <a:pt x="0" y="137"/>
                  </a:cubicBezTo>
                  <a:cubicBezTo>
                    <a:pt x="111" y="134"/>
                    <a:pt x="111" y="134"/>
                    <a:pt x="111" y="134"/>
                  </a:cubicBezTo>
                  <a:cubicBezTo>
                    <a:pt x="196" y="72"/>
                    <a:pt x="196" y="72"/>
                    <a:pt x="196" y="72"/>
                  </a:cubicBezTo>
                  <a:cubicBezTo>
                    <a:pt x="250" y="34"/>
                    <a:pt x="174" y="0"/>
                    <a:pt x="147" y="30"/>
                  </a:cubicBezTo>
                  <a:close/>
                </a:path>
              </a:pathLst>
            </a:custGeom>
            <a:solidFill>
              <a:srgbClr val="93C6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0" name="Freeform 32">
              <a:extLst>
                <a:ext uri="{FF2B5EF4-FFF2-40B4-BE49-F238E27FC236}">
                  <a16:creationId xmlns:a16="http://schemas.microsoft.com/office/drawing/2014/main" id="{C09FC700-7C95-44E9-8972-C4FE41BCBF3C}"/>
                </a:ext>
              </a:extLst>
            </p:cNvPr>
            <p:cNvSpPr>
              <a:spLocks/>
            </p:cNvSpPr>
            <p:nvPr/>
          </p:nvSpPr>
          <p:spPr bwMode="auto">
            <a:xfrm>
              <a:off x="4405" y="1383"/>
              <a:ext cx="288" cy="234"/>
            </a:xfrm>
            <a:custGeom>
              <a:avLst/>
              <a:gdLst>
                <a:gd name="T0" fmla="*/ 73 w 168"/>
                <a:gd name="T1" fmla="*/ 30 h 136"/>
                <a:gd name="T2" fmla="*/ 21 w 168"/>
                <a:gd name="T3" fmla="*/ 85 h 136"/>
                <a:gd name="T4" fmla="*/ 42 w 168"/>
                <a:gd name="T5" fmla="*/ 119 h 136"/>
                <a:gd name="T6" fmla="*/ 114 w 168"/>
                <a:gd name="T7" fmla="*/ 70 h 136"/>
                <a:gd name="T8" fmla="*/ 73 w 168"/>
                <a:gd name="T9" fmla="*/ 30 h 136"/>
              </a:gdLst>
              <a:ahLst/>
              <a:cxnLst>
                <a:cxn ang="0">
                  <a:pos x="T0" y="T1"/>
                </a:cxn>
                <a:cxn ang="0">
                  <a:pos x="T2" y="T3"/>
                </a:cxn>
                <a:cxn ang="0">
                  <a:pos x="T4" y="T5"/>
                </a:cxn>
                <a:cxn ang="0">
                  <a:pos x="T6" y="T7"/>
                </a:cxn>
                <a:cxn ang="0">
                  <a:pos x="T8" y="T9"/>
                </a:cxn>
              </a:cxnLst>
              <a:rect l="0" t="0" r="r" b="b"/>
              <a:pathLst>
                <a:path w="168" h="136">
                  <a:moveTo>
                    <a:pt x="73" y="30"/>
                  </a:moveTo>
                  <a:cubicBezTo>
                    <a:pt x="21" y="85"/>
                    <a:pt x="21" y="85"/>
                    <a:pt x="21" y="85"/>
                  </a:cubicBezTo>
                  <a:cubicBezTo>
                    <a:pt x="0" y="107"/>
                    <a:pt x="17" y="136"/>
                    <a:pt x="42" y="119"/>
                  </a:cubicBezTo>
                  <a:cubicBezTo>
                    <a:pt x="114" y="70"/>
                    <a:pt x="114" y="70"/>
                    <a:pt x="114" y="70"/>
                  </a:cubicBezTo>
                  <a:cubicBezTo>
                    <a:pt x="168" y="33"/>
                    <a:pt x="93" y="0"/>
                    <a:pt x="73" y="30"/>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1" name="Freeform 33">
              <a:extLst>
                <a:ext uri="{FF2B5EF4-FFF2-40B4-BE49-F238E27FC236}">
                  <a16:creationId xmlns:a16="http://schemas.microsoft.com/office/drawing/2014/main" id="{448CA263-522B-4A97-B0A2-D26A6C6F44FD}"/>
                </a:ext>
              </a:extLst>
            </p:cNvPr>
            <p:cNvSpPr>
              <a:spLocks/>
            </p:cNvSpPr>
            <p:nvPr/>
          </p:nvSpPr>
          <p:spPr bwMode="auto">
            <a:xfrm>
              <a:off x="4155" y="1548"/>
              <a:ext cx="161" cy="62"/>
            </a:xfrm>
            <a:custGeom>
              <a:avLst/>
              <a:gdLst>
                <a:gd name="T0" fmla="*/ 32 w 94"/>
                <a:gd name="T1" fmla="*/ 3 h 36"/>
                <a:gd name="T2" fmla="*/ 57 w 94"/>
                <a:gd name="T3" fmla="*/ 1 h 36"/>
                <a:gd name="T4" fmla="*/ 57 w 94"/>
                <a:gd name="T5" fmla="*/ 1 h 36"/>
                <a:gd name="T6" fmla="*/ 60 w 94"/>
                <a:gd name="T7" fmla="*/ 1 h 36"/>
                <a:gd name="T8" fmla="*/ 70 w 94"/>
                <a:gd name="T9" fmla="*/ 1 h 36"/>
                <a:gd name="T10" fmla="*/ 72 w 94"/>
                <a:gd name="T11" fmla="*/ 1 h 36"/>
                <a:gd name="T12" fmla="*/ 78 w 94"/>
                <a:gd name="T13" fmla="*/ 0 h 36"/>
                <a:gd name="T14" fmla="*/ 80 w 94"/>
                <a:gd name="T15" fmla="*/ 0 h 36"/>
                <a:gd name="T16" fmla="*/ 80 w 94"/>
                <a:gd name="T17" fmla="*/ 0 h 36"/>
                <a:gd name="T18" fmla="*/ 93 w 94"/>
                <a:gd name="T19" fmla="*/ 0 h 36"/>
                <a:gd name="T20" fmla="*/ 94 w 94"/>
                <a:gd name="T21" fmla="*/ 25 h 36"/>
                <a:gd name="T22" fmla="*/ 80 w 94"/>
                <a:gd name="T23" fmla="*/ 26 h 36"/>
                <a:gd name="T24" fmla="*/ 77 w 94"/>
                <a:gd name="T25" fmla="*/ 27 h 36"/>
                <a:gd name="T26" fmla="*/ 29 w 94"/>
                <a:gd name="T27" fmla="*/ 27 h 36"/>
                <a:gd name="T28" fmla="*/ 19 w 94"/>
                <a:gd name="T29" fmla="*/ 30 h 36"/>
                <a:gd name="T30" fmla="*/ 16 w 94"/>
                <a:gd name="T31" fmla="*/ 34 h 36"/>
                <a:gd name="T32" fmla="*/ 10 w 94"/>
                <a:gd name="T33" fmla="*/ 34 h 36"/>
                <a:gd name="T34" fmla="*/ 9 w 94"/>
                <a:gd name="T35" fmla="*/ 33 h 36"/>
                <a:gd name="T36" fmla="*/ 6 w 94"/>
                <a:gd name="T37" fmla="*/ 34 h 36"/>
                <a:gd name="T38" fmla="*/ 1 w 94"/>
                <a:gd name="T39" fmla="*/ 31 h 36"/>
                <a:gd name="T40" fmla="*/ 3 w 94"/>
                <a:gd name="T41" fmla="*/ 26 h 36"/>
                <a:gd name="T42" fmla="*/ 7 w 94"/>
                <a:gd name="T43" fmla="*/ 25 h 36"/>
                <a:gd name="T44" fmla="*/ 8 w 94"/>
                <a:gd name="T45" fmla="*/ 23 h 36"/>
                <a:gd name="T46" fmla="*/ 19 w 94"/>
                <a:gd name="T47" fmla="*/ 14 h 36"/>
                <a:gd name="T48" fmla="*/ 26 w 94"/>
                <a:gd name="T49" fmla="*/ 6 h 36"/>
                <a:gd name="T50" fmla="*/ 26 w 94"/>
                <a:gd name="T51" fmla="*/ 6 h 36"/>
                <a:gd name="T52" fmla="*/ 32 w 94"/>
                <a:gd name="T53"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36">
                  <a:moveTo>
                    <a:pt x="32" y="3"/>
                  </a:moveTo>
                  <a:cubicBezTo>
                    <a:pt x="57" y="1"/>
                    <a:pt x="57" y="1"/>
                    <a:pt x="57" y="1"/>
                  </a:cubicBezTo>
                  <a:cubicBezTo>
                    <a:pt x="57" y="1"/>
                    <a:pt x="57" y="1"/>
                    <a:pt x="57" y="1"/>
                  </a:cubicBezTo>
                  <a:cubicBezTo>
                    <a:pt x="60" y="1"/>
                    <a:pt x="60" y="1"/>
                    <a:pt x="60" y="1"/>
                  </a:cubicBezTo>
                  <a:cubicBezTo>
                    <a:pt x="70" y="1"/>
                    <a:pt x="70" y="1"/>
                    <a:pt x="70" y="1"/>
                  </a:cubicBezTo>
                  <a:cubicBezTo>
                    <a:pt x="71" y="1"/>
                    <a:pt x="71" y="1"/>
                    <a:pt x="72" y="1"/>
                  </a:cubicBezTo>
                  <a:cubicBezTo>
                    <a:pt x="78" y="0"/>
                    <a:pt x="78" y="0"/>
                    <a:pt x="78" y="0"/>
                  </a:cubicBezTo>
                  <a:cubicBezTo>
                    <a:pt x="80" y="0"/>
                    <a:pt x="80" y="0"/>
                    <a:pt x="80" y="0"/>
                  </a:cubicBezTo>
                  <a:cubicBezTo>
                    <a:pt x="80" y="0"/>
                    <a:pt x="80" y="0"/>
                    <a:pt x="80" y="0"/>
                  </a:cubicBezTo>
                  <a:cubicBezTo>
                    <a:pt x="93" y="0"/>
                    <a:pt x="93" y="0"/>
                    <a:pt x="93" y="0"/>
                  </a:cubicBezTo>
                  <a:cubicBezTo>
                    <a:pt x="94" y="25"/>
                    <a:pt x="94" y="25"/>
                    <a:pt x="94" y="25"/>
                  </a:cubicBezTo>
                  <a:cubicBezTo>
                    <a:pt x="80" y="26"/>
                    <a:pt x="80" y="26"/>
                    <a:pt x="80" y="26"/>
                  </a:cubicBezTo>
                  <a:cubicBezTo>
                    <a:pt x="79" y="27"/>
                    <a:pt x="78" y="27"/>
                    <a:pt x="77" y="27"/>
                  </a:cubicBezTo>
                  <a:cubicBezTo>
                    <a:pt x="43" y="27"/>
                    <a:pt x="36" y="26"/>
                    <a:pt x="29" y="27"/>
                  </a:cubicBezTo>
                  <a:cubicBezTo>
                    <a:pt x="19" y="30"/>
                    <a:pt x="19" y="30"/>
                    <a:pt x="19" y="30"/>
                  </a:cubicBezTo>
                  <a:cubicBezTo>
                    <a:pt x="16" y="34"/>
                    <a:pt x="16" y="34"/>
                    <a:pt x="16" y="34"/>
                  </a:cubicBezTo>
                  <a:cubicBezTo>
                    <a:pt x="14" y="36"/>
                    <a:pt x="12" y="36"/>
                    <a:pt x="10" y="34"/>
                  </a:cubicBezTo>
                  <a:cubicBezTo>
                    <a:pt x="9" y="34"/>
                    <a:pt x="9" y="34"/>
                    <a:pt x="9" y="33"/>
                  </a:cubicBezTo>
                  <a:cubicBezTo>
                    <a:pt x="6" y="34"/>
                    <a:pt x="6" y="34"/>
                    <a:pt x="6" y="34"/>
                  </a:cubicBezTo>
                  <a:cubicBezTo>
                    <a:pt x="4" y="35"/>
                    <a:pt x="1" y="34"/>
                    <a:pt x="1" y="31"/>
                  </a:cubicBezTo>
                  <a:cubicBezTo>
                    <a:pt x="0" y="29"/>
                    <a:pt x="1" y="27"/>
                    <a:pt x="3" y="26"/>
                  </a:cubicBezTo>
                  <a:cubicBezTo>
                    <a:pt x="7" y="25"/>
                    <a:pt x="7" y="25"/>
                    <a:pt x="7" y="25"/>
                  </a:cubicBezTo>
                  <a:cubicBezTo>
                    <a:pt x="7" y="24"/>
                    <a:pt x="8" y="23"/>
                    <a:pt x="8" y="23"/>
                  </a:cubicBezTo>
                  <a:cubicBezTo>
                    <a:pt x="19" y="14"/>
                    <a:pt x="19" y="14"/>
                    <a:pt x="19" y="14"/>
                  </a:cubicBezTo>
                  <a:cubicBezTo>
                    <a:pt x="26" y="6"/>
                    <a:pt x="26" y="6"/>
                    <a:pt x="26" y="6"/>
                  </a:cubicBezTo>
                  <a:cubicBezTo>
                    <a:pt x="26" y="6"/>
                    <a:pt x="26" y="6"/>
                    <a:pt x="26" y="6"/>
                  </a:cubicBezTo>
                  <a:cubicBezTo>
                    <a:pt x="28" y="4"/>
                    <a:pt x="30" y="3"/>
                    <a:pt x="3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2" name="Freeform 34">
              <a:extLst>
                <a:ext uri="{FF2B5EF4-FFF2-40B4-BE49-F238E27FC236}">
                  <a16:creationId xmlns:a16="http://schemas.microsoft.com/office/drawing/2014/main" id="{D8CA526A-D976-4E64-AEB4-22E5166C7786}"/>
                </a:ext>
              </a:extLst>
            </p:cNvPr>
            <p:cNvSpPr>
              <a:spLocks/>
            </p:cNvSpPr>
            <p:nvPr/>
          </p:nvSpPr>
          <p:spPr bwMode="auto">
            <a:xfrm>
              <a:off x="4279" y="1522"/>
              <a:ext cx="233" cy="83"/>
            </a:xfrm>
            <a:custGeom>
              <a:avLst/>
              <a:gdLst>
                <a:gd name="T0" fmla="*/ 98 w 136"/>
                <a:gd name="T1" fmla="*/ 2 h 48"/>
                <a:gd name="T2" fmla="*/ 1 w 136"/>
                <a:gd name="T3" fmla="*/ 10 h 48"/>
                <a:gd name="T4" fmla="*/ 0 w 136"/>
                <a:gd name="T5" fmla="*/ 48 h 48"/>
                <a:gd name="T6" fmla="*/ 94 w 136"/>
                <a:gd name="T7" fmla="*/ 46 h 48"/>
                <a:gd name="T8" fmla="*/ 98 w 136"/>
                <a:gd name="T9" fmla="*/ 2 h 48"/>
              </a:gdLst>
              <a:ahLst/>
              <a:cxnLst>
                <a:cxn ang="0">
                  <a:pos x="T0" y="T1"/>
                </a:cxn>
                <a:cxn ang="0">
                  <a:pos x="T2" y="T3"/>
                </a:cxn>
                <a:cxn ang="0">
                  <a:pos x="T4" y="T5"/>
                </a:cxn>
                <a:cxn ang="0">
                  <a:pos x="T6" y="T7"/>
                </a:cxn>
                <a:cxn ang="0">
                  <a:pos x="T8" y="T9"/>
                </a:cxn>
              </a:cxnLst>
              <a:rect l="0" t="0" r="r" b="b"/>
              <a:pathLst>
                <a:path w="136" h="48">
                  <a:moveTo>
                    <a:pt x="98" y="2"/>
                  </a:moveTo>
                  <a:cubicBezTo>
                    <a:pt x="1" y="10"/>
                    <a:pt x="1" y="10"/>
                    <a:pt x="1" y="10"/>
                  </a:cubicBezTo>
                  <a:cubicBezTo>
                    <a:pt x="0" y="48"/>
                    <a:pt x="0" y="48"/>
                    <a:pt x="0" y="48"/>
                  </a:cubicBezTo>
                  <a:cubicBezTo>
                    <a:pt x="94" y="46"/>
                    <a:pt x="94" y="46"/>
                    <a:pt x="94" y="46"/>
                  </a:cubicBezTo>
                  <a:cubicBezTo>
                    <a:pt x="136" y="45"/>
                    <a:pt x="125" y="0"/>
                    <a:pt x="98" y="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3" name="Freeform 35">
              <a:extLst>
                <a:ext uri="{FF2B5EF4-FFF2-40B4-BE49-F238E27FC236}">
                  <a16:creationId xmlns:a16="http://schemas.microsoft.com/office/drawing/2014/main" id="{3E0BEBA1-7A81-48E2-B4F6-CCE06C3805AA}"/>
                </a:ext>
              </a:extLst>
            </p:cNvPr>
            <p:cNvSpPr>
              <a:spLocks/>
            </p:cNvSpPr>
            <p:nvPr/>
          </p:nvSpPr>
          <p:spPr bwMode="auto">
            <a:xfrm>
              <a:off x="3696" y="1472"/>
              <a:ext cx="783" cy="328"/>
            </a:xfrm>
            <a:custGeom>
              <a:avLst/>
              <a:gdLst>
                <a:gd name="T0" fmla="*/ 74 w 457"/>
                <a:gd name="T1" fmla="*/ 0 h 191"/>
                <a:gd name="T2" fmla="*/ 383 w 457"/>
                <a:gd name="T3" fmla="*/ 0 h 191"/>
                <a:gd name="T4" fmla="*/ 435 w 457"/>
                <a:gd name="T5" fmla="*/ 22 h 191"/>
                <a:gd name="T6" fmla="*/ 457 w 457"/>
                <a:gd name="T7" fmla="*/ 74 h 191"/>
                <a:gd name="T8" fmla="*/ 457 w 457"/>
                <a:gd name="T9" fmla="*/ 191 h 191"/>
                <a:gd name="T10" fmla="*/ 431 w 457"/>
                <a:gd name="T11" fmla="*/ 191 h 191"/>
                <a:gd name="T12" fmla="*/ 431 w 457"/>
                <a:gd name="T13" fmla="*/ 74 h 191"/>
                <a:gd name="T14" fmla="*/ 417 w 457"/>
                <a:gd name="T15" fmla="*/ 40 h 191"/>
                <a:gd name="T16" fmla="*/ 383 w 457"/>
                <a:gd name="T17" fmla="*/ 26 h 191"/>
                <a:gd name="T18" fmla="*/ 74 w 457"/>
                <a:gd name="T19" fmla="*/ 26 h 191"/>
                <a:gd name="T20" fmla="*/ 40 w 457"/>
                <a:gd name="T21" fmla="*/ 40 h 191"/>
                <a:gd name="T22" fmla="*/ 25 w 457"/>
                <a:gd name="T23" fmla="*/ 74 h 191"/>
                <a:gd name="T24" fmla="*/ 25 w 457"/>
                <a:gd name="T25" fmla="*/ 191 h 191"/>
                <a:gd name="T26" fmla="*/ 0 w 457"/>
                <a:gd name="T27" fmla="*/ 191 h 191"/>
                <a:gd name="T28" fmla="*/ 0 w 457"/>
                <a:gd name="T29" fmla="*/ 74 h 191"/>
                <a:gd name="T30" fmla="*/ 22 w 457"/>
                <a:gd name="T31" fmla="*/ 22 h 191"/>
                <a:gd name="T32" fmla="*/ 74 w 457"/>
                <a:gd name="T33"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7" h="191">
                  <a:moveTo>
                    <a:pt x="74" y="0"/>
                  </a:moveTo>
                  <a:cubicBezTo>
                    <a:pt x="383" y="0"/>
                    <a:pt x="383" y="0"/>
                    <a:pt x="383" y="0"/>
                  </a:cubicBezTo>
                  <a:cubicBezTo>
                    <a:pt x="403" y="0"/>
                    <a:pt x="422" y="8"/>
                    <a:pt x="435" y="22"/>
                  </a:cubicBezTo>
                  <a:cubicBezTo>
                    <a:pt x="449" y="35"/>
                    <a:pt x="457" y="54"/>
                    <a:pt x="457" y="74"/>
                  </a:cubicBezTo>
                  <a:cubicBezTo>
                    <a:pt x="457" y="191"/>
                    <a:pt x="457" y="191"/>
                    <a:pt x="457" y="191"/>
                  </a:cubicBezTo>
                  <a:cubicBezTo>
                    <a:pt x="431" y="191"/>
                    <a:pt x="431" y="191"/>
                    <a:pt x="431" y="191"/>
                  </a:cubicBezTo>
                  <a:cubicBezTo>
                    <a:pt x="431" y="74"/>
                    <a:pt x="431" y="74"/>
                    <a:pt x="431" y="74"/>
                  </a:cubicBezTo>
                  <a:cubicBezTo>
                    <a:pt x="431" y="61"/>
                    <a:pt x="426" y="49"/>
                    <a:pt x="417" y="40"/>
                  </a:cubicBezTo>
                  <a:cubicBezTo>
                    <a:pt x="408" y="31"/>
                    <a:pt x="396" y="26"/>
                    <a:pt x="383" y="26"/>
                  </a:cubicBezTo>
                  <a:cubicBezTo>
                    <a:pt x="74" y="26"/>
                    <a:pt x="74" y="26"/>
                    <a:pt x="74" y="26"/>
                  </a:cubicBezTo>
                  <a:cubicBezTo>
                    <a:pt x="61" y="26"/>
                    <a:pt x="49" y="31"/>
                    <a:pt x="40" y="40"/>
                  </a:cubicBezTo>
                  <a:cubicBezTo>
                    <a:pt x="31" y="49"/>
                    <a:pt x="25" y="61"/>
                    <a:pt x="25" y="74"/>
                  </a:cubicBezTo>
                  <a:cubicBezTo>
                    <a:pt x="25" y="191"/>
                    <a:pt x="25" y="191"/>
                    <a:pt x="25" y="191"/>
                  </a:cubicBezTo>
                  <a:cubicBezTo>
                    <a:pt x="0" y="191"/>
                    <a:pt x="0" y="191"/>
                    <a:pt x="0" y="191"/>
                  </a:cubicBezTo>
                  <a:cubicBezTo>
                    <a:pt x="0" y="74"/>
                    <a:pt x="0" y="74"/>
                    <a:pt x="0" y="74"/>
                  </a:cubicBezTo>
                  <a:cubicBezTo>
                    <a:pt x="0" y="54"/>
                    <a:pt x="8" y="35"/>
                    <a:pt x="22" y="22"/>
                  </a:cubicBezTo>
                  <a:cubicBezTo>
                    <a:pt x="35" y="8"/>
                    <a:pt x="54" y="0"/>
                    <a:pt x="74"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4" name="Rectangle 36">
              <a:extLst>
                <a:ext uri="{FF2B5EF4-FFF2-40B4-BE49-F238E27FC236}">
                  <a16:creationId xmlns:a16="http://schemas.microsoft.com/office/drawing/2014/main" id="{E644E736-A658-493F-834A-16A8ADFDAC52}"/>
                </a:ext>
              </a:extLst>
            </p:cNvPr>
            <p:cNvSpPr>
              <a:spLocks noChangeArrowheads="1"/>
            </p:cNvSpPr>
            <p:nvPr/>
          </p:nvSpPr>
          <p:spPr bwMode="auto">
            <a:xfrm>
              <a:off x="3788"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5" name="Rectangle 37">
              <a:extLst>
                <a:ext uri="{FF2B5EF4-FFF2-40B4-BE49-F238E27FC236}">
                  <a16:creationId xmlns:a16="http://schemas.microsoft.com/office/drawing/2014/main" id="{8DF7FA58-3592-4D24-9891-A8A884C7CF5C}"/>
                </a:ext>
              </a:extLst>
            </p:cNvPr>
            <p:cNvSpPr>
              <a:spLocks noChangeArrowheads="1"/>
            </p:cNvSpPr>
            <p:nvPr/>
          </p:nvSpPr>
          <p:spPr bwMode="auto">
            <a:xfrm>
              <a:off x="388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6" name="Rectangle 38">
              <a:extLst>
                <a:ext uri="{FF2B5EF4-FFF2-40B4-BE49-F238E27FC236}">
                  <a16:creationId xmlns:a16="http://schemas.microsoft.com/office/drawing/2014/main" id="{35B92D5F-CF75-415A-8FE4-2A2C3EFD7DBA}"/>
                </a:ext>
              </a:extLst>
            </p:cNvPr>
            <p:cNvSpPr>
              <a:spLocks noChangeArrowheads="1"/>
            </p:cNvSpPr>
            <p:nvPr/>
          </p:nvSpPr>
          <p:spPr bwMode="auto">
            <a:xfrm>
              <a:off x="3974" y="1498"/>
              <a:ext cx="42"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7" name="Rectangle 39">
              <a:extLst>
                <a:ext uri="{FF2B5EF4-FFF2-40B4-BE49-F238E27FC236}">
                  <a16:creationId xmlns:a16="http://schemas.microsoft.com/office/drawing/2014/main" id="{EA9176F7-552D-4424-BBED-48F7650FCBDD}"/>
                </a:ext>
              </a:extLst>
            </p:cNvPr>
            <p:cNvSpPr>
              <a:spLocks noChangeArrowheads="1"/>
            </p:cNvSpPr>
            <p:nvPr/>
          </p:nvSpPr>
          <p:spPr bwMode="auto">
            <a:xfrm>
              <a:off x="4066"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8" name="Rectangle 40">
              <a:extLst>
                <a:ext uri="{FF2B5EF4-FFF2-40B4-BE49-F238E27FC236}">
                  <a16:creationId xmlns:a16="http://schemas.microsoft.com/office/drawing/2014/main" id="{A64C6CF3-6683-42CE-922E-1F838FE8579D}"/>
                </a:ext>
              </a:extLst>
            </p:cNvPr>
            <p:cNvSpPr>
              <a:spLocks noChangeArrowheads="1"/>
            </p:cNvSpPr>
            <p:nvPr/>
          </p:nvSpPr>
          <p:spPr bwMode="auto">
            <a:xfrm>
              <a:off x="4159"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9" name="Rectangle 41">
              <a:extLst>
                <a:ext uri="{FF2B5EF4-FFF2-40B4-BE49-F238E27FC236}">
                  <a16:creationId xmlns:a16="http://schemas.microsoft.com/office/drawing/2014/main" id="{FC7F937C-4DF7-46F8-AE69-A843494C5DC6}"/>
                </a:ext>
              </a:extLst>
            </p:cNvPr>
            <p:cNvSpPr>
              <a:spLocks noChangeArrowheads="1"/>
            </p:cNvSpPr>
            <p:nvPr/>
          </p:nvSpPr>
          <p:spPr bwMode="auto">
            <a:xfrm>
              <a:off x="425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0" name="Rectangle 42">
              <a:extLst>
                <a:ext uri="{FF2B5EF4-FFF2-40B4-BE49-F238E27FC236}">
                  <a16:creationId xmlns:a16="http://schemas.microsoft.com/office/drawing/2014/main" id="{EEE6924E-6560-428D-877B-9FA30D4A7DBB}"/>
                </a:ext>
              </a:extLst>
            </p:cNvPr>
            <p:cNvSpPr>
              <a:spLocks noChangeArrowheads="1"/>
            </p:cNvSpPr>
            <p:nvPr/>
          </p:nvSpPr>
          <p:spPr bwMode="auto">
            <a:xfrm>
              <a:off x="4342" y="1498"/>
              <a:ext cx="45"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1" name="Freeform 43">
              <a:extLst>
                <a:ext uri="{FF2B5EF4-FFF2-40B4-BE49-F238E27FC236}">
                  <a16:creationId xmlns:a16="http://schemas.microsoft.com/office/drawing/2014/main" id="{4B20D341-00F1-42BF-8BF0-D88ECA6A2DD9}"/>
                </a:ext>
              </a:extLst>
            </p:cNvPr>
            <p:cNvSpPr>
              <a:spLocks/>
            </p:cNvSpPr>
            <p:nvPr/>
          </p:nvSpPr>
          <p:spPr bwMode="auto">
            <a:xfrm>
              <a:off x="3228" y="1483"/>
              <a:ext cx="248" cy="89"/>
            </a:xfrm>
            <a:custGeom>
              <a:avLst/>
              <a:gdLst>
                <a:gd name="T0" fmla="*/ 248 w 248"/>
                <a:gd name="T1" fmla="*/ 20 h 89"/>
                <a:gd name="T2" fmla="*/ 243 w 248"/>
                <a:gd name="T3" fmla="*/ 0 h 89"/>
                <a:gd name="T4" fmla="*/ 0 w 248"/>
                <a:gd name="T5" fmla="*/ 67 h 89"/>
                <a:gd name="T6" fmla="*/ 7 w 248"/>
                <a:gd name="T7" fmla="*/ 89 h 89"/>
                <a:gd name="T8" fmla="*/ 248 w 248"/>
                <a:gd name="T9" fmla="*/ 20 h 89"/>
              </a:gdLst>
              <a:ahLst/>
              <a:cxnLst>
                <a:cxn ang="0">
                  <a:pos x="T0" y="T1"/>
                </a:cxn>
                <a:cxn ang="0">
                  <a:pos x="T2" y="T3"/>
                </a:cxn>
                <a:cxn ang="0">
                  <a:pos x="T4" y="T5"/>
                </a:cxn>
                <a:cxn ang="0">
                  <a:pos x="T6" y="T7"/>
                </a:cxn>
                <a:cxn ang="0">
                  <a:pos x="T8" y="T9"/>
                </a:cxn>
              </a:cxnLst>
              <a:rect l="0" t="0" r="r" b="b"/>
              <a:pathLst>
                <a:path w="248" h="89">
                  <a:moveTo>
                    <a:pt x="248" y="20"/>
                  </a:moveTo>
                  <a:lnTo>
                    <a:pt x="243" y="0"/>
                  </a:lnTo>
                  <a:lnTo>
                    <a:pt x="0" y="67"/>
                  </a:lnTo>
                  <a:lnTo>
                    <a:pt x="7" y="89"/>
                  </a:lnTo>
                  <a:lnTo>
                    <a:pt x="248" y="2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2" name="Freeform 44">
              <a:extLst>
                <a:ext uri="{FF2B5EF4-FFF2-40B4-BE49-F238E27FC236}">
                  <a16:creationId xmlns:a16="http://schemas.microsoft.com/office/drawing/2014/main" id="{8C1FC30B-C539-4EFB-9DC1-A7D09957B041}"/>
                </a:ext>
              </a:extLst>
            </p:cNvPr>
            <p:cNvSpPr>
              <a:spLocks/>
            </p:cNvSpPr>
            <p:nvPr/>
          </p:nvSpPr>
          <p:spPr bwMode="auto">
            <a:xfrm>
              <a:off x="2902" y="2086"/>
              <a:ext cx="201" cy="134"/>
            </a:xfrm>
            <a:custGeom>
              <a:avLst/>
              <a:gdLst>
                <a:gd name="T0" fmla="*/ 6 w 117"/>
                <a:gd name="T1" fmla="*/ 12 h 78"/>
                <a:gd name="T2" fmla="*/ 1 w 117"/>
                <a:gd name="T3" fmla="*/ 61 h 78"/>
                <a:gd name="T4" fmla="*/ 10 w 117"/>
                <a:gd name="T5" fmla="*/ 75 h 78"/>
                <a:gd name="T6" fmla="*/ 24 w 117"/>
                <a:gd name="T7" fmla="*/ 71 h 78"/>
                <a:gd name="T8" fmla="*/ 51 w 117"/>
                <a:gd name="T9" fmla="*/ 74 h 78"/>
                <a:gd name="T10" fmla="*/ 115 w 117"/>
                <a:gd name="T11" fmla="*/ 61 h 78"/>
                <a:gd name="T12" fmla="*/ 91 w 117"/>
                <a:gd name="T13" fmla="*/ 44 h 78"/>
                <a:gd name="T14" fmla="*/ 43 w 117"/>
                <a:gd name="T15" fmla="*/ 16 h 78"/>
                <a:gd name="T16" fmla="*/ 41 w 117"/>
                <a:gd name="T17" fmla="*/ 5 h 78"/>
                <a:gd name="T18" fmla="*/ 21 w 117"/>
                <a:gd name="T19" fmla="*/ 15 h 78"/>
                <a:gd name="T20" fmla="*/ 6 w 117"/>
                <a:gd name="T21" fmla="*/ 1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78">
                  <a:moveTo>
                    <a:pt x="6" y="12"/>
                  </a:moveTo>
                  <a:cubicBezTo>
                    <a:pt x="2" y="20"/>
                    <a:pt x="0" y="50"/>
                    <a:pt x="1" y="61"/>
                  </a:cubicBezTo>
                  <a:cubicBezTo>
                    <a:pt x="2" y="71"/>
                    <a:pt x="1" y="75"/>
                    <a:pt x="10" y="75"/>
                  </a:cubicBezTo>
                  <a:cubicBezTo>
                    <a:pt x="19" y="76"/>
                    <a:pt x="23" y="74"/>
                    <a:pt x="24" y="71"/>
                  </a:cubicBezTo>
                  <a:cubicBezTo>
                    <a:pt x="25" y="68"/>
                    <a:pt x="43" y="74"/>
                    <a:pt x="51" y="74"/>
                  </a:cubicBezTo>
                  <a:cubicBezTo>
                    <a:pt x="67" y="74"/>
                    <a:pt x="110" y="78"/>
                    <a:pt x="115" y="61"/>
                  </a:cubicBezTo>
                  <a:cubicBezTo>
                    <a:pt x="117" y="53"/>
                    <a:pt x="103" y="46"/>
                    <a:pt x="91" y="44"/>
                  </a:cubicBezTo>
                  <a:cubicBezTo>
                    <a:pt x="71" y="40"/>
                    <a:pt x="49" y="34"/>
                    <a:pt x="43" y="16"/>
                  </a:cubicBezTo>
                  <a:cubicBezTo>
                    <a:pt x="41" y="7"/>
                    <a:pt x="47" y="0"/>
                    <a:pt x="41" y="5"/>
                  </a:cubicBezTo>
                  <a:cubicBezTo>
                    <a:pt x="35" y="9"/>
                    <a:pt x="30" y="18"/>
                    <a:pt x="21" y="15"/>
                  </a:cubicBezTo>
                  <a:cubicBezTo>
                    <a:pt x="12" y="12"/>
                    <a:pt x="9" y="8"/>
                    <a:pt x="6"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3" name="Freeform 45">
              <a:extLst>
                <a:ext uri="{FF2B5EF4-FFF2-40B4-BE49-F238E27FC236}">
                  <a16:creationId xmlns:a16="http://schemas.microsoft.com/office/drawing/2014/main" id="{216C8BE2-9F5A-4213-9965-F12011CF84CE}"/>
                </a:ext>
              </a:extLst>
            </p:cNvPr>
            <p:cNvSpPr>
              <a:spLocks/>
            </p:cNvSpPr>
            <p:nvPr/>
          </p:nvSpPr>
          <p:spPr bwMode="auto">
            <a:xfrm>
              <a:off x="2854" y="1441"/>
              <a:ext cx="192" cy="473"/>
            </a:xfrm>
            <a:custGeom>
              <a:avLst/>
              <a:gdLst>
                <a:gd name="T0" fmla="*/ 108 w 112"/>
                <a:gd name="T1" fmla="*/ 91 h 275"/>
                <a:gd name="T2" fmla="*/ 92 w 112"/>
                <a:gd name="T3" fmla="*/ 270 h 275"/>
                <a:gd name="T4" fmla="*/ 25 w 112"/>
                <a:gd name="T5" fmla="*/ 275 h 275"/>
                <a:gd name="T6" fmla="*/ 11 w 112"/>
                <a:gd name="T7" fmla="*/ 122 h 275"/>
                <a:gd name="T8" fmla="*/ 108 w 112"/>
                <a:gd name="T9" fmla="*/ 91 h 275"/>
              </a:gdLst>
              <a:ahLst/>
              <a:cxnLst>
                <a:cxn ang="0">
                  <a:pos x="T0" y="T1"/>
                </a:cxn>
                <a:cxn ang="0">
                  <a:pos x="T2" y="T3"/>
                </a:cxn>
                <a:cxn ang="0">
                  <a:pos x="T4" y="T5"/>
                </a:cxn>
                <a:cxn ang="0">
                  <a:pos x="T6" y="T7"/>
                </a:cxn>
                <a:cxn ang="0">
                  <a:pos x="T8" y="T9"/>
                </a:cxn>
              </a:cxnLst>
              <a:rect l="0" t="0" r="r" b="b"/>
              <a:pathLst>
                <a:path w="112" h="275">
                  <a:moveTo>
                    <a:pt x="108" y="91"/>
                  </a:moveTo>
                  <a:cubicBezTo>
                    <a:pt x="92" y="270"/>
                    <a:pt x="92" y="270"/>
                    <a:pt x="92" y="270"/>
                  </a:cubicBezTo>
                  <a:cubicBezTo>
                    <a:pt x="25" y="275"/>
                    <a:pt x="25" y="275"/>
                    <a:pt x="25" y="275"/>
                  </a:cubicBezTo>
                  <a:cubicBezTo>
                    <a:pt x="11" y="122"/>
                    <a:pt x="11" y="122"/>
                    <a:pt x="11" y="122"/>
                  </a:cubicBezTo>
                  <a:cubicBezTo>
                    <a:pt x="0" y="0"/>
                    <a:pt x="112" y="45"/>
                    <a:pt x="108" y="9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4" name="Freeform 46">
              <a:extLst>
                <a:ext uri="{FF2B5EF4-FFF2-40B4-BE49-F238E27FC236}">
                  <a16:creationId xmlns:a16="http://schemas.microsoft.com/office/drawing/2014/main" id="{63E41ABB-DE32-4FD5-BADF-6C4F521B4326}"/>
                </a:ext>
              </a:extLst>
            </p:cNvPr>
            <p:cNvSpPr>
              <a:spLocks/>
            </p:cNvSpPr>
            <p:nvPr/>
          </p:nvSpPr>
          <p:spPr bwMode="auto">
            <a:xfrm>
              <a:off x="3170" y="1479"/>
              <a:ext cx="162" cy="91"/>
            </a:xfrm>
            <a:custGeom>
              <a:avLst/>
              <a:gdLst>
                <a:gd name="T0" fmla="*/ 55 w 95"/>
                <a:gd name="T1" fmla="*/ 47 h 53"/>
                <a:gd name="T2" fmla="*/ 32 w 95"/>
                <a:gd name="T3" fmla="*/ 37 h 53"/>
                <a:gd name="T4" fmla="*/ 32 w 95"/>
                <a:gd name="T5" fmla="*/ 37 h 53"/>
                <a:gd name="T6" fmla="*/ 30 w 95"/>
                <a:gd name="T7" fmla="*/ 36 h 53"/>
                <a:gd name="T8" fmla="*/ 0 w 95"/>
                <a:gd name="T9" fmla="*/ 23 h 53"/>
                <a:gd name="T10" fmla="*/ 11 w 95"/>
                <a:gd name="T11" fmla="*/ 0 h 53"/>
                <a:gd name="T12" fmla="*/ 34 w 95"/>
                <a:gd name="T13" fmla="*/ 10 h 53"/>
                <a:gd name="T14" fmla="*/ 35 w 95"/>
                <a:gd name="T15" fmla="*/ 10 h 53"/>
                <a:gd name="T16" fmla="*/ 45 w 95"/>
                <a:gd name="T17" fmla="*/ 7 h 53"/>
                <a:gd name="T18" fmla="*/ 70 w 95"/>
                <a:gd name="T19" fmla="*/ 9 h 53"/>
                <a:gd name="T20" fmla="*/ 69 w 95"/>
                <a:gd name="T21" fmla="*/ 18 h 53"/>
                <a:gd name="T22" fmla="*/ 61 w 95"/>
                <a:gd name="T23" fmla="*/ 17 h 53"/>
                <a:gd name="T24" fmla="*/ 61 w 95"/>
                <a:gd name="T25" fmla="*/ 17 h 53"/>
                <a:gd name="T26" fmla="*/ 91 w 95"/>
                <a:gd name="T27" fmla="*/ 32 h 53"/>
                <a:gd name="T28" fmla="*/ 95 w 95"/>
                <a:gd name="T29" fmla="*/ 36 h 53"/>
                <a:gd name="T30" fmla="*/ 90 w 95"/>
                <a:gd name="T31" fmla="*/ 40 h 53"/>
                <a:gd name="T32" fmla="*/ 87 w 95"/>
                <a:gd name="T33" fmla="*/ 39 h 53"/>
                <a:gd name="T34" fmla="*/ 87 w 95"/>
                <a:gd name="T35" fmla="*/ 43 h 53"/>
                <a:gd name="T36" fmla="*/ 82 w 95"/>
                <a:gd name="T37" fmla="*/ 45 h 53"/>
                <a:gd name="T38" fmla="*/ 80 w 95"/>
                <a:gd name="T39" fmla="*/ 45 h 53"/>
                <a:gd name="T40" fmla="*/ 80 w 95"/>
                <a:gd name="T41" fmla="*/ 47 h 53"/>
                <a:gd name="T42" fmla="*/ 75 w 95"/>
                <a:gd name="T43" fmla="*/ 50 h 53"/>
                <a:gd name="T44" fmla="*/ 72 w 95"/>
                <a:gd name="T45" fmla="*/ 49 h 53"/>
                <a:gd name="T46" fmla="*/ 71 w 95"/>
                <a:gd name="T47" fmla="*/ 50 h 53"/>
                <a:gd name="T48" fmla="*/ 66 w 95"/>
                <a:gd name="T49" fmla="*/ 52 h 53"/>
                <a:gd name="T50" fmla="*/ 56 w 95"/>
                <a:gd name="T51" fmla="*/ 47 h 53"/>
                <a:gd name="T52" fmla="*/ 55 w 95"/>
                <a:gd name="T53" fmla="*/ 4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5" h="53">
                  <a:moveTo>
                    <a:pt x="55" y="47"/>
                  </a:moveTo>
                  <a:cubicBezTo>
                    <a:pt x="32" y="37"/>
                    <a:pt x="32" y="37"/>
                    <a:pt x="32" y="37"/>
                  </a:cubicBezTo>
                  <a:cubicBezTo>
                    <a:pt x="32" y="37"/>
                    <a:pt x="32" y="37"/>
                    <a:pt x="32" y="37"/>
                  </a:cubicBezTo>
                  <a:cubicBezTo>
                    <a:pt x="30" y="36"/>
                    <a:pt x="30" y="36"/>
                    <a:pt x="30" y="36"/>
                  </a:cubicBezTo>
                  <a:cubicBezTo>
                    <a:pt x="20" y="32"/>
                    <a:pt x="10" y="27"/>
                    <a:pt x="0" y="23"/>
                  </a:cubicBezTo>
                  <a:cubicBezTo>
                    <a:pt x="11" y="0"/>
                    <a:pt x="11" y="0"/>
                    <a:pt x="11" y="0"/>
                  </a:cubicBezTo>
                  <a:cubicBezTo>
                    <a:pt x="19" y="4"/>
                    <a:pt x="26" y="6"/>
                    <a:pt x="34" y="10"/>
                  </a:cubicBezTo>
                  <a:cubicBezTo>
                    <a:pt x="35" y="10"/>
                    <a:pt x="35" y="10"/>
                    <a:pt x="35" y="10"/>
                  </a:cubicBezTo>
                  <a:cubicBezTo>
                    <a:pt x="37" y="8"/>
                    <a:pt x="42" y="7"/>
                    <a:pt x="45" y="7"/>
                  </a:cubicBezTo>
                  <a:cubicBezTo>
                    <a:pt x="70" y="9"/>
                    <a:pt x="70" y="9"/>
                    <a:pt x="70" y="9"/>
                  </a:cubicBezTo>
                  <a:cubicBezTo>
                    <a:pt x="75" y="9"/>
                    <a:pt x="75" y="18"/>
                    <a:pt x="69" y="18"/>
                  </a:cubicBezTo>
                  <a:cubicBezTo>
                    <a:pt x="61" y="17"/>
                    <a:pt x="61" y="17"/>
                    <a:pt x="61" y="17"/>
                  </a:cubicBezTo>
                  <a:cubicBezTo>
                    <a:pt x="61" y="17"/>
                    <a:pt x="61" y="17"/>
                    <a:pt x="61" y="17"/>
                  </a:cubicBezTo>
                  <a:cubicBezTo>
                    <a:pt x="45" y="21"/>
                    <a:pt x="92" y="33"/>
                    <a:pt x="91" y="32"/>
                  </a:cubicBezTo>
                  <a:cubicBezTo>
                    <a:pt x="94" y="32"/>
                    <a:pt x="95" y="34"/>
                    <a:pt x="95" y="36"/>
                  </a:cubicBezTo>
                  <a:cubicBezTo>
                    <a:pt x="94" y="39"/>
                    <a:pt x="92" y="40"/>
                    <a:pt x="90" y="40"/>
                  </a:cubicBezTo>
                  <a:cubicBezTo>
                    <a:pt x="87" y="39"/>
                    <a:pt x="87" y="39"/>
                    <a:pt x="87" y="39"/>
                  </a:cubicBezTo>
                  <a:cubicBezTo>
                    <a:pt x="88" y="40"/>
                    <a:pt x="88" y="41"/>
                    <a:pt x="87" y="43"/>
                  </a:cubicBezTo>
                  <a:cubicBezTo>
                    <a:pt x="87" y="45"/>
                    <a:pt x="85" y="46"/>
                    <a:pt x="82" y="45"/>
                  </a:cubicBezTo>
                  <a:cubicBezTo>
                    <a:pt x="80" y="45"/>
                    <a:pt x="80" y="45"/>
                    <a:pt x="80" y="45"/>
                  </a:cubicBezTo>
                  <a:cubicBezTo>
                    <a:pt x="80" y="45"/>
                    <a:pt x="80" y="46"/>
                    <a:pt x="80" y="47"/>
                  </a:cubicBezTo>
                  <a:cubicBezTo>
                    <a:pt x="79" y="49"/>
                    <a:pt x="77" y="50"/>
                    <a:pt x="75" y="50"/>
                  </a:cubicBezTo>
                  <a:cubicBezTo>
                    <a:pt x="72" y="49"/>
                    <a:pt x="72" y="49"/>
                    <a:pt x="72" y="49"/>
                  </a:cubicBezTo>
                  <a:cubicBezTo>
                    <a:pt x="72" y="49"/>
                    <a:pt x="72" y="50"/>
                    <a:pt x="71" y="50"/>
                  </a:cubicBezTo>
                  <a:cubicBezTo>
                    <a:pt x="70" y="52"/>
                    <a:pt x="68" y="53"/>
                    <a:pt x="66" y="52"/>
                  </a:cubicBezTo>
                  <a:cubicBezTo>
                    <a:pt x="56" y="47"/>
                    <a:pt x="56" y="47"/>
                    <a:pt x="56" y="47"/>
                  </a:cubicBezTo>
                  <a:lnTo>
                    <a:pt x="55" y="47"/>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5" name="Freeform 47">
              <a:extLst>
                <a:ext uri="{FF2B5EF4-FFF2-40B4-BE49-F238E27FC236}">
                  <a16:creationId xmlns:a16="http://schemas.microsoft.com/office/drawing/2014/main" id="{6B7B69D3-759D-49D2-9260-B01F2CDF8883}"/>
                </a:ext>
              </a:extLst>
            </p:cNvPr>
            <p:cNvSpPr>
              <a:spLocks/>
            </p:cNvSpPr>
            <p:nvPr/>
          </p:nvSpPr>
          <p:spPr bwMode="auto">
            <a:xfrm>
              <a:off x="3260" y="1550"/>
              <a:ext cx="36" cy="17"/>
            </a:xfrm>
            <a:custGeom>
              <a:avLst/>
              <a:gdLst>
                <a:gd name="T0" fmla="*/ 0 w 21"/>
                <a:gd name="T1" fmla="*/ 0 h 10"/>
                <a:gd name="T2" fmla="*/ 20 w 21"/>
                <a:gd name="T3" fmla="*/ 9 h 10"/>
                <a:gd name="T4" fmla="*/ 0 w 21"/>
                <a:gd name="T5" fmla="*/ 0 h 10"/>
              </a:gdLst>
              <a:ahLst/>
              <a:cxnLst>
                <a:cxn ang="0">
                  <a:pos x="T0" y="T1"/>
                </a:cxn>
                <a:cxn ang="0">
                  <a:pos x="T2" y="T3"/>
                </a:cxn>
                <a:cxn ang="0">
                  <a:pos x="T4" y="T5"/>
                </a:cxn>
              </a:cxnLst>
              <a:rect l="0" t="0" r="r" b="b"/>
              <a:pathLst>
                <a:path w="21" h="10">
                  <a:moveTo>
                    <a:pt x="0" y="0"/>
                  </a:moveTo>
                  <a:cubicBezTo>
                    <a:pt x="3" y="1"/>
                    <a:pt x="18" y="7"/>
                    <a:pt x="20" y="9"/>
                  </a:cubicBezTo>
                  <a:cubicBezTo>
                    <a:pt x="21" y="10"/>
                    <a:pt x="7"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6" name="Freeform 48">
              <a:extLst>
                <a:ext uri="{FF2B5EF4-FFF2-40B4-BE49-F238E27FC236}">
                  <a16:creationId xmlns:a16="http://schemas.microsoft.com/office/drawing/2014/main" id="{8565BED6-F1F4-4357-AD1F-DF63D1C8EB4B}"/>
                </a:ext>
              </a:extLst>
            </p:cNvPr>
            <p:cNvSpPr>
              <a:spLocks/>
            </p:cNvSpPr>
            <p:nvPr/>
          </p:nvSpPr>
          <p:spPr bwMode="auto">
            <a:xfrm>
              <a:off x="3271" y="1541"/>
              <a:ext cx="39" cy="19"/>
            </a:xfrm>
            <a:custGeom>
              <a:avLst/>
              <a:gdLst>
                <a:gd name="T0" fmla="*/ 0 w 23"/>
                <a:gd name="T1" fmla="*/ 0 h 11"/>
                <a:gd name="T2" fmla="*/ 21 w 23"/>
                <a:gd name="T3" fmla="*/ 9 h 11"/>
                <a:gd name="T4" fmla="*/ 0 w 23"/>
                <a:gd name="T5" fmla="*/ 0 h 11"/>
              </a:gdLst>
              <a:ahLst/>
              <a:cxnLst>
                <a:cxn ang="0">
                  <a:pos x="T0" y="T1"/>
                </a:cxn>
                <a:cxn ang="0">
                  <a:pos x="T2" y="T3"/>
                </a:cxn>
                <a:cxn ang="0">
                  <a:pos x="T4" y="T5"/>
                </a:cxn>
              </a:cxnLst>
              <a:rect l="0" t="0" r="r" b="b"/>
              <a:pathLst>
                <a:path w="23" h="11">
                  <a:moveTo>
                    <a:pt x="0" y="0"/>
                  </a:moveTo>
                  <a:cubicBezTo>
                    <a:pt x="3" y="1"/>
                    <a:pt x="20" y="8"/>
                    <a:pt x="21" y="9"/>
                  </a:cubicBezTo>
                  <a:cubicBezTo>
                    <a:pt x="23" y="11"/>
                    <a:pt x="8"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7" name="Freeform 49">
              <a:extLst>
                <a:ext uri="{FF2B5EF4-FFF2-40B4-BE49-F238E27FC236}">
                  <a16:creationId xmlns:a16="http://schemas.microsoft.com/office/drawing/2014/main" id="{E37390EE-4FBC-4003-A949-4BD1FDF79431}"/>
                </a:ext>
              </a:extLst>
            </p:cNvPr>
            <p:cNvSpPr>
              <a:spLocks/>
            </p:cNvSpPr>
            <p:nvPr/>
          </p:nvSpPr>
          <p:spPr bwMode="auto">
            <a:xfrm>
              <a:off x="3281" y="1534"/>
              <a:ext cx="43" cy="16"/>
            </a:xfrm>
            <a:custGeom>
              <a:avLst/>
              <a:gdLst>
                <a:gd name="T0" fmla="*/ 0 w 25"/>
                <a:gd name="T1" fmla="*/ 0 h 9"/>
                <a:gd name="T2" fmla="*/ 23 w 25"/>
                <a:gd name="T3" fmla="*/ 8 h 9"/>
                <a:gd name="T4" fmla="*/ 0 w 25"/>
                <a:gd name="T5" fmla="*/ 0 h 9"/>
              </a:gdLst>
              <a:ahLst/>
              <a:cxnLst>
                <a:cxn ang="0">
                  <a:pos x="T0" y="T1"/>
                </a:cxn>
                <a:cxn ang="0">
                  <a:pos x="T2" y="T3"/>
                </a:cxn>
                <a:cxn ang="0">
                  <a:pos x="T4" y="T5"/>
                </a:cxn>
              </a:cxnLst>
              <a:rect l="0" t="0" r="r" b="b"/>
              <a:pathLst>
                <a:path w="25" h="9">
                  <a:moveTo>
                    <a:pt x="0" y="0"/>
                  </a:moveTo>
                  <a:cubicBezTo>
                    <a:pt x="4" y="1"/>
                    <a:pt x="22" y="7"/>
                    <a:pt x="23" y="8"/>
                  </a:cubicBezTo>
                  <a:cubicBezTo>
                    <a:pt x="25" y="9"/>
                    <a:pt x="9" y="5"/>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8" name="Freeform 50">
              <a:extLst>
                <a:ext uri="{FF2B5EF4-FFF2-40B4-BE49-F238E27FC236}">
                  <a16:creationId xmlns:a16="http://schemas.microsoft.com/office/drawing/2014/main" id="{D6B8075F-0091-4A84-941A-04336CFFAF42}"/>
                </a:ext>
              </a:extLst>
            </p:cNvPr>
            <p:cNvSpPr>
              <a:spLocks/>
            </p:cNvSpPr>
            <p:nvPr/>
          </p:nvSpPr>
          <p:spPr bwMode="auto">
            <a:xfrm>
              <a:off x="2889" y="1751"/>
              <a:ext cx="126" cy="388"/>
            </a:xfrm>
            <a:custGeom>
              <a:avLst/>
              <a:gdLst>
                <a:gd name="T0" fmla="*/ 72 w 74"/>
                <a:gd name="T1" fmla="*/ 82 h 226"/>
                <a:gd name="T2" fmla="*/ 64 w 74"/>
                <a:gd name="T3" fmla="*/ 226 h 226"/>
                <a:gd name="T4" fmla="*/ 10 w 74"/>
                <a:gd name="T5" fmla="*/ 226 h 226"/>
                <a:gd name="T6" fmla="*/ 4 w 74"/>
                <a:gd name="T7" fmla="*/ 85 h 226"/>
                <a:gd name="T8" fmla="*/ 72 w 74"/>
                <a:gd name="T9" fmla="*/ 82 h 226"/>
              </a:gdLst>
              <a:ahLst/>
              <a:cxnLst>
                <a:cxn ang="0">
                  <a:pos x="T0" y="T1"/>
                </a:cxn>
                <a:cxn ang="0">
                  <a:pos x="T2" y="T3"/>
                </a:cxn>
                <a:cxn ang="0">
                  <a:pos x="T4" y="T5"/>
                </a:cxn>
                <a:cxn ang="0">
                  <a:pos x="T6" y="T7"/>
                </a:cxn>
                <a:cxn ang="0">
                  <a:pos x="T8" y="T9"/>
                </a:cxn>
              </a:cxnLst>
              <a:rect l="0" t="0" r="r" b="b"/>
              <a:pathLst>
                <a:path w="74" h="226">
                  <a:moveTo>
                    <a:pt x="72" y="82"/>
                  </a:moveTo>
                  <a:cubicBezTo>
                    <a:pt x="64" y="226"/>
                    <a:pt x="64" y="226"/>
                    <a:pt x="64" y="226"/>
                  </a:cubicBezTo>
                  <a:cubicBezTo>
                    <a:pt x="10" y="226"/>
                    <a:pt x="10" y="226"/>
                    <a:pt x="10" y="226"/>
                  </a:cubicBezTo>
                  <a:cubicBezTo>
                    <a:pt x="4" y="85"/>
                    <a:pt x="4" y="85"/>
                    <a:pt x="4" y="85"/>
                  </a:cubicBezTo>
                  <a:cubicBezTo>
                    <a:pt x="0" y="0"/>
                    <a:pt x="74" y="48"/>
                    <a:pt x="72" y="8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9" name="Freeform 51">
              <a:extLst>
                <a:ext uri="{FF2B5EF4-FFF2-40B4-BE49-F238E27FC236}">
                  <a16:creationId xmlns:a16="http://schemas.microsoft.com/office/drawing/2014/main" id="{46713345-F1D3-4FE0-AF25-30C0C04A01B0}"/>
                </a:ext>
              </a:extLst>
            </p:cNvPr>
            <p:cNvSpPr>
              <a:spLocks/>
            </p:cNvSpPr>
            <p:nvPr/>
          </p:nvSpPr>
          <p:spPr bwMode="auto">
            <a:xfrm>
              <a:off x="2913" y="998"/>
              <a:ext cx="121" cy="299"/>
            </a:xfrm>
            <a:custGeom>
              <a:avLst/>
              <a:gdLst>
                <a:gd name="T0" fmla="*/ 18 w 71"/>
                <a:gd name="T1" fmla="*/ 30 h 174"/>
                <a:gd name="T2" fmla="*/ 4 w 71"/>
                <a:gd name="T3" fmla="*/ 100 h 174"/>
                <a:gd name="T4" fmla="*/ 38 w 71"/>
                <a:gd name="T5" fmla="*/ 155 h 174"/>
                <a:gd name="T6" fmla="*/ 64 w 71"/>
                <a:gd name="T7" fmla="*/ 40 h 174"/>
                <a:gd name="T8" fmla="*/ 18 w 71"/>
                <a:gd name="T9" fmla="*/ 30 h 174"/>
              </a:gdLst>
              <a:ahLst/>
              <a:cxnLst>
                <a:cxn ang="0">
                  <a:pos x="T0" y="T1"/>
                </a:cxn>
                <a:cxn ang="0">
                  <a:pos x="T2" y="T3"/>
                </a:cxn>
                <a:cxn ang="0">
                  <a:pos x="T4" y="T5"/>
                </a:cxn>
                <a:cxn ang="0">
                  <a:pos x="T6" y="T7"/>
                </a:cxn>
                <a:cxn ang="0">
                  <a:pos x="T8" y="T9"/>
                </a:cxn>
              </a:cxnLst>
              <a:rect l="0" t="0" r="r" b="b"/>
              <a:pathLst>
                <a:path w="71" h="174">
                  <a:moveTo>
                    <a:pt x="18" y="30"/>
                  </a:moveTo>
                  <a:cubicBezTo>
                    <a:pt x="4" y="100"/>
                    <a:pt x="4" y="100"/>
                    <a:pt x="4" y="100"/>
                  </a:cubicBezTo>
                  <a:cubicBezTo>
                    <a:pt x="0" y="122"/>
                    <a:pt x="34" y="174"/>
                    <a:pt x="38" y="155"/>
                  </a:cubicBezTo>
                  <a:cubicBezTo>
                    <a:pt x="64" y="40"/>
                    <a:pt x="64" y="40"/>
                    <a:pt x="64" y="40"/>
                  </a:cubicBezTo>
                  <a:cubicBezTo>
                    <a:pt x="71" y="9"/>
                    <a:pt x="24" y="0"/>
                    <a:pt x="18"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0" name="Freeform 52">
              <a:extLst>
                <a:ext uri="{FF2B5EF4-FFF2-40B4-BE49-F238E27FC236}">
                  <a16:creationId xmlns:a16="http://schemas.microsoft.com/office/drawing/2014/main" id="{803E5AF2-EF2A-4ED4-8FBD-0D8C2E2C9EE6}"/>
                </a:ext>
              </a:extLst>
            </p:cNvPr>
            <p:cNvSpPr>
              <a:spLocks/>
            </p:cNvSpPr>
            <p:nvPr/>
          </p:nvSpPr>
          <p:spPr bwMode="auto">
            <a:xfrm>
              <a:off x="2913" y="813"/>
              <a:ext cx="293" cy="393"/>
            </a:xfrm>
            <a:custGeom>
              <a:avLst/>
              <a:gdLst>
                <a:gd name="T0" fmla="*/ 1 w 171"/>
                <a:gd name="T1" fmla="*/ 124 h 229"/>
                <a:gd name="T2" fmla="*/ 101 w 171"/>
                <a:gd name="T3" fmla="*/ 222 h 229"/>
                <a:gd name="T4" fmla="*/ 165 w 171"/>
                <a:gd name="T5" fmla="*/ 99 h 229"/>
                <a:gd name="T6" fmla="*/ 156 w 171"/>
                <a:gd name="T7" fmla="*/ 73 h 229"/>
                <a:gd name="T8" fmla="*/ 0 w 171"/>
                <a:gd name="T9" fmla="*/ 103 h 229"/>
                <a:gd name="T10" fmla="*/ 1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 y="124"/>
                  </a:moveTo>
                  <a:cubicBezTo>
                    <a:pt x="13" y="177"/>
                    <a:pt x="58" y="229"/>
                    <a:pt x="101" y="222"/>
                  </a:cubicBezTo>
                  <a:cubicBezTo>
                    <a:pt x="145" y="215"/>
                    <a:pt x="171" y="153"/>
                    <a:pt x="165" y="99"/>
                  </a:cubicBezTo>
                  <a:cubicBezTo>
                    <a:pt x="163" y="90"/>
                    <a:pt x="160" y="81"/>
                    <a:pt x="156" y="73"/>
                  </a:cubicBezTo>
                  <a:cubicBezTo>
                    <a:pt x="120" y="0"/>
                    <a:pt x="7" y="22"/>
                    <a:pt x="0" y="103"/>
                  </a:cubicBezTo>
                  <a:cubicBezTo>
                    <a:pt x="0" y="110"/>
                    <a:pt x="0" y="117"/>
                    <a:pt x="1"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1" name="Freeform 53">
              <a:extLst>
                <a:ext uri="{FF2B5EF4-FFF2-40B4-BE49-F238E27FC236}">
                  <a16:creationId xmlns:a16="http://schemas.microsoft.com/office/drawing/2014/main" id="{4E40CFC1-569A-4DAA-8731-50398F55DAA0}"/>
                </a:ext>
              </a:extLst>
            </p:cNvPr>
            <p:cNvSpPr>
              <a:spLocks/>
            </p:cNvSpPr>
            <p:nvPr/>
          </p:nvSpPr>
          <p:spPr bwMode="auto">
            <a:xfrm>
              <a:off x="3094" y="1089"/>
              <a:ext cx="53" cy="71"/>
            </a:xfrm>
            <a:custGeom>
              <a:avLst/>
              <a:gdLst>
                <a:gd name="T0" fmla="*/ 31 w 31"/>
                <a:gd name="T1" fmla="*/ 37 h 41"/>
                <a:gd name="T2" fmla="*/ 14 w 31"/>
                <a:gd name="T3" fmla="*/ 23 h 41"/>
                <a:gd name="T4" fmla="*/ 4 w 31"/>
                <a:gd name="T5" fmla="*/ 2 h 41"/>
                <a:gd name="T6" fmla="*/ 2 w 31"/>
                <a:gd name="T7" fmla="*/ 0 h 41"/>
                <a:gd name="T8" fmla="*/ 0 w 31"/>
                <a:gd name="T9" fmla="*/ 2 h 41"/>
                <a:gd name="T10" fmla="*/ 11 w 31"/>
                <a:gd name="T11" fmla="*/ 25 h 41"/>
                <a:gd name="T12" fmla="*/ 28 w 31"/>
                <a:gd name="T13" fmla="*/ 41 h 41"/>
                <a:gd name="T14" fmla="*/ 31 w 31"/>
                <a:gd name="T15" fmla="*/ 37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1">
                  <a:moveTo>
                    <a:pt x="31" y="37"/>
                  </a:moveTo>
                  <a:cubicBezTo>
                    <a:pt x="25" y="35"/>
                    <a:pt x="19" y="29"/>
                    <a:pt x="14" y="23"/>
                  </a:cubicBezTo>
                  <a:cubicBezTo>
                    <a:pt x="9" y="17"/>
                    <a:pt x="6" y="9"/>
                    <a:pt x="4" y="2"/>
                  </a:cubicBezTo>
                  <a:cubicBezTo>
                    <a:pt x="4" y="0"/>
                    <a:pt x="3" y="0"/>
                    <a:pt x="2" y="0"/>
                  </a:cubicBezTo>
                  <a:cubicBezTo>
                    <a:pt x="1" y="0"/>
                    <a:pt x="0" y="1"/>
                    <a:pt x="0" y="2"/>
                  </a:cubicBezTo>
                  <a:cubicBezTo>
                    <a:pt x="2" y="11"/>
                    <a:pt x="6" y="19"/>
                    <a:pt x="11" y="25"/>
                  </a:cubicBezTo>
                  <a:cubicBezTo>
                    <a:pt x="16" y="32"/>
                    <a:pt x="22" y="37"/>
                    <a:pt x="28" y="41"/>
                  </a:cubicBezTo>
                  <a:cubicBezTo>
                    <a:pt x="29" y="40"/>
                    <a:pt x="30" y="38"/>
                    <a:pt x="31" y="3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2" name="Freeform 54">
              <a:extLst>
                <a:ext uri="{FF2B5EF4-FFF2-40B4-BE49-F238E27FC236}">
                  <a16:creationId xmlns:a16="http://schemas.microsoft.com/office/drawing/2014/main" id="{6E85917D-3469-4F0A-9EEC-6F207F2EBD04}"/>
                </a:ext>
              </a:extLst>
            </p:cNvPr>
            <p:cNvSpPr>
              <a:spLocks/>
            </p:cNvSpPr>
            <p:nvPr/>
          </p:nvSpPr>
          <p:spPr bwMode="auto">
            <a:xfrm>
              <a:off x="2892" y="835"/>
              <a:ext cx="338" cy="261"/>
            </a:xfrm>
            <a:custGeom>
              <a:avLst/>
              <a:gdLst>
                <a:gd name="T0" fmla="*/ 14 w 197"/>
                <a:gd name="T1" fmla="*/ 152 h 152"/>
                <a:gd name="T2" fmla="*/ 108 w 197"/>
                <a:gd name="T3" fmla="*/ 68 h 152"/>
                <a:gd name="T4" fmla="*/ 197 w 197"/>
                <a:gd name="T5" fmla="*/ 59 h 152"/>
                <a:gd name="T6" fmla="*/ 114 w 197"/>
                <a:gd name="T7" fmla="*/ 12 h 152"/>
                <a:gd name="T8" fmla="*/ 4 w 197"/>
                <a:gd name="T9" fmla="*/ 80 h 152"/>
                <a:gd name="T10" fmla="*/ 14 w 197"/>
                <a:gd name="T11" fmla="*/ 152 h 152"/>
              </a:gdLst>
              <a:ahLst/>
              <a:cxnLst>
                <a:cxn ang="0">
                  <a:pos x="T0" y="T1"/>
                </a:cxn>
                <a:cxn ang="0">
                  <a:pos x="T2" y="T3"/>
                </a:cxn>
                <a:cxn ang="0">
                  <a:pos x="T4" y="T5"/>
                </a:cxn>
                <a:cxn ang="0">
                  <a:pos x="T6" y="T7"/>
                </a:cxn>
                <a:cxn ang="0">
                  <a:pos x="T8" y="T9"/>
                </a:cxn>
                <a:cxn ang="0">
                  <a:pos x="T10" y="T11"/>
                </a:cxn>
              </a:cxnLst>
              <a:rect l="0" t="0" r="r" b="b"/>
              <a:pathLst>
                <a:path w="197" h="152">
                  <a:moveTo>
                    <a:pt x="14" y="152"/>
                  </a:moveTo>
                  <a:cubicBezTo>
                    <a:pt x="54" y="146"/>
                    <a:pt x="77" y="116"/>
                    <a:pt x="108" y="68"/>
                  </a:cubicBezTo>
                  <a:cubicBezTo>
                    <a:pt x="127" y="81"/>
                    <a:pt x="170" y="108"/>
                    <a:pt x="197" y="59"/>
                  </a:cubicBezTo>
                  <a:cubicBezTo>
                    <a:pt x="170" y="64"/>
                    <a:pt x="159" y="23"/>
                    <a:pt x="114" y="12"/>
                  </a:cubicBezTo>
                  <a:cubicBezTo>
                    <a:pt x="67" y="0"/>
                    <a:pt x="16" y="30"/>
                    <a:pt x="4" y="80"/>
                  </a:cubicBezTo>
                  <a:cubicBezTo>
                    <a:pt x="0" y="100"/>
                    <a:pt x="4" y="124"/>
                    <a:pt x="14" y="152"/>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3" name="Freeform 55">
              <a:extLst>
                <a:ext uri="{FF2B5EF4-FFF2-40B4-BE49-F238E27FC236}">
                  <a16:creationId xmlns:a16="http://schemas.microsoft.com/office/drawing/2014/main" id="{8317237D-C551-4B1C-9F78-1FC1B19B5F17}"/>
                </a:ext>
              </a:extLst>
            </p:cNvPr>
            <p:cNvSpPr>
              <a:spLocks/>
            </p:cNvSpPr>
            <p:nvPr/>
          </p:nvSpPr>
          <p:spPr bwMode="auto">
            <a:xfrm>
              <a:off x="2949" y="1024"/>
              <a:ext cx="49" cy="67"/>
            </a:xfrm>
            <a:custGeom>
              <a:avLst/>
              <a:gdLst>
                <a:gd name="T0" fmla="*/ 8 w 29"/>
                <a:gd name="T1" fmla="*/ 2 h 39"/>
                <a:gd name="T2" fmla="*/ 4 w 29"/>
                <a:gd name="T3" fmla="*/ 24 h 39"/>
                <a:gd name="T4" fmla="*/ 21 w 29"/>
                <a:gd name="T5" fmla="*/ 37 h 39"/>
                <a:gd name="T6" fmla="*/ 25 w 29"/>
                <a:gd name="T7" fmla="*/ 15 h 39"/>
                <a:gd name="T8" fmla="*/ 8 w 29"/>
                <a:gd name="T9" fmla="*/ 2 h 39"/>
              </a:gdLst>
              <a:ahLst/>
              <a:cxnLst>
                <a:cxn ang="0">
                  <a:pos x="T0" y="T1"/>
                </a:cxn>
                <a:cxn ang="0">
                  <a:pos x="T2" y="T3"/>
                </a:cxn>
                <a:cxn ang="0">
                  <a:pos x="T4" y="T5"/>
                </a:cxn>
                <a:cxn ang="0">
                  <a:pos x="T6" y="T7"/>
                </a:cxn>
                <a:cxn ang="0">
                  <a:pos x="T8" y="T9"/>
                </a:cxn>
              </a:cxnLst>
              <a:rect l="0" t="0" r="r" b="b"/>
              <a:pathLst>
                <a:path w="29" h="39">
                  <a:moveTo>
                    <a:pt x="8" y="2"/>
                  </a:moveTo>
                  <a:cubicBezTo>
                    <a:pt x="2" y="4"/>
                    <a:pt x="0" y="14"/>
                    <a:pt x="4" y="24"/>
                  </a:cubicBezTo>
                  <a:cubicBezTo>
                    <a:pt x="7" y="33"/>
                    <a:pt x="15" y="39"/>
                    <a:pt x="21" y="37"/>
                  </a:cubicBezTo>
                  <a:cubicBezTo>
                    <a:pt x="27" y="35"/>
                    <a:pt x="29" y="25"/>
                    <a:pt x="25" y="15"/>
                  </a:cubicBezTo>
                  <a:cubicBezTo>
                    <a:pt x="22" y="6"/>
                    <a:pt x="14" y="0"/>
                    <a:pt x="8"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4" name="Freeform 56">
              <a:extLst>
                <a:ext uri="{FF2B5EF4-FFF2-40B4-BE49-F238E27FC236}">
                  <a16:creationId xmlns:a16="http://schemas.microsoft.com/office/drawing/2014/main" id="{C2FCBD91-8F8C-4111-8574-896CFC900B64}"/>
                </a:ext>
              </a:extLst>
            </p:cNvPr>
            <p:cNvSpPr>
              <a:spLocks/>
            </p:cNvSpPr>
            <p:nvPr/>
          </p:nvSpPr>
          <p:spPr bwMode="auto">
            <a:xfrm>
              <a:off x="2949" y="1017"/>
              <a:ext cx="51" cy="67"/>
            </a:xfrm>
            <a:custGeom>
              <a:avLst/>
              <a:gdLst>
                <a:gd name="T0" fmla="*/ 8 w 30"/>
                <a:gd name="T1" fmla="*/ 2 h 39"/>
                <a:gd name="T2" fmla="*/ 4 w 30"/>
                <a:gd name="T3" fmla="*/ 24 h 39"/>
                <a:gd name="T4" fmla="*/ 22 w 30"/>
                <a:gd name="T5" fmla="*/ 37 h 39"/>
                <a:gd name="T6" fmla="*/ 26 w 30"/>
                <a:gd name="T7" fmla="*/ 15 h 39"/>
                <a:gd name="T8" fmla="*/ 8 w 30"/>
                <a:gd name="T9" fmla="*/ 2 h 39"/>
              </a:gdLst>
              <a:ahLst/>
              <a:cxnLst>
                <a:cxn ang="0">
                  <a:pos x="T0" y="T1"/>
                </a:cxn>
                <a:cxn ang="0">
                  <a:pos x="T2" y="T3"/>
                </a:cxn>
                <a:cxn ang="0">
                  <a:pos x="T4" y="T5"/>
                </a:cxn>
                <a:cxn ang="0">
                  <a:pos x="T6" y="T7"/>
                </a:cxn>
                <a:cxn ang="0">
                  <a:pos x="T8" y="T9"/>
                </a:cxn>
              </a:cxnLst>
              <a:rect l="0" t="0" r="r" b="b"/>
              <a:pathLst>
                <a:path w="30" h="39">
                  <a:moveTo>
                    <a:pt x="8" y="2"/>
                  </a:moveTo>
                  <a:cubicBezTo>
                    <a:pt x="2" y="4"/>
                    <a:pt x="0" y="14"/>
                    <a:pt x="4" y="24"/>
                  </a:cubicBezTo>
                  <a:cubicBezTo>
                    <a:pt x="8" y="33"/>
                    <a:pt x="16" y="39"/>
                    <a:pt x="22" y="37"/>
                  </a:cubicBezTo>
                  <a:cubicBezTo>
                    <a:pt x="28" y="35"/>
                    <a:pt x="30" y="25"/>
                    <a:pt x="26" y="15"/>
                  </a:cubicBezTo>
                  <a:cubicBezTo>
                    <a:pt x="22" y="6"/>
                    <a:pt x="14" y="0"/>
                    <a:pt x="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5" name="Freeform 57">
              <a:extLst>
                <a:ext uri="{FF2B5EF4-FFF2-40B4-BE49-F238E27FC236}">
                  <a16:creationId xmlns:a16="http://schemas.microsoft.com/office/drawing/2014/main" id="{325F9877-7AAD-41D5-A799-3BF7AE7ECBD5}"/>
                </a:ext>
              </a:extLst>
            </p:cNvPr>
            <p:cNvSpPr>
              <a:spLocks/>
            </p:cNvSpPr>
            <p:nvPr/>
          </p:nvSpPr>
          <p:spPr bwMode="auto">
            <a:xfrm>
              <a:off x="3158" y="1069"/>
              <a:ext cx="32" cy="34"/>
            </a:xfrm>
            <a:custGeom>
              <a:avLst/>
              <a:gdLst>
                <a:gd name="T0" fmla="*/ 8 w 19"/>
                <a:gd name="T1" fmla="*/ 1 h 20"/>
                <a:gd name="T2" fmla="*/ 0 w 19"/>
                <a:gd name="T3" fmla="*/ 12 h 20"/>
                <a:gd name="T4" fmla="*/ 11 w 19"/>
                <a:gd name="T5" fmla="*/ 20 h 20"/>
                <a:gd name="T6" fmla="*/ 18 w 19"/>
                <a:gd name="T7" fmla="*/ 9 h 20"/>
                <a:gd name="T8" fmla="*/ 8 w 19"/>
                <a:gd name="T9" fmla="*/ 1 h 20"/>
              </a:gdLst>
              <a:ahLst/>
              <a:cxnLst>
                <a:cxn ang="0">
                  <a:pos x="T0" y="T1"/>
                </a:cxn>
                <a:cxn ang="0">
                  <a:pos x="T2" y="T3"/>
                </a:cxn>
                <a:cxn ang="0">
                  <a:pos x="T4" y="T5"/>
                </a:cxn>
                <a:cxn ang="0">
                  <a:pos x="T6" y="T7"/>
                </a:cxn>
                <a:cxn ang="0">
                  <a:pos x="T8" y="T9"/>
                </a:cxn>
              </a:cxnLst>
              <a:rect l="0" t="0" r="r" b="b"/>
              <a:pathLst>
                <a:path w="19" h="20">
                  <a:moveTo>
                    <a:pt x="8" y="1"/>
                  </a:moveTo>
                  <a:cubicBezTo>
                    <a:pt x="3" y="2"/>
                    <a:pt x="0" y="7"/>
                    <a:pt x="0" y="12"/>
                  </a:cubicBezTo>
                  <a:cubicBezTo>
                    <a:pt x="1" y="17"/>
                    <a:pt x="6" y="20"/>
                    <a:pt x="11" y="20"/>
                  </a:cubicBezTo>
                  <a:cubicBezTo>
                    <a:pt x="16" y="19"/>
                    <a:pt x="19" y="14"/>
                    <a:pt x="18" y="9"/>
                  </a:cubicBezTo>
                  <a:cubicBezTo>
                    <a:pt x="17" y="4"/>
                    <a:pt x="13" y="0"/>
                    <a:pt x="8"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6" name="Freeform 58">
              <a:extLst>
                <a:ext uri="{FF2B5EF4-FFF2-40B4-BE49-F238E27FC236}">
                  <a16:creationId xmlns:a16="http://schemas.microsoft.com/office/drawing/2014/main" id="{3D8886C6-2019-4FF0-99A4-84C1EFD77C11}"/>
                </a:ext>
              </a:extLst>
            </p:cNvPr>
            <p:cNvSpPr>
              <a:spLocks/>
            </p:cNvSpPr>
            <p:nvPr/>
          </p:nvSpPr>
          <p:spPr bwMode="auto">
            <a:xfrm>
              <a:off x="3158" y="1055"/>
              <a:ext cx="48" cy="48"/>
            </a:xfrm>
            <a:custGeom>
              <a:avLst/>
              <a:gdLst>
                <a:gd name="T0" fmla="*/ 12 w 28"/>
                <a:gd name="T1" fmla="*/ 2 h 28"/>
                <a:gd name="T2" fmla="*/ 1 w 28"/>
                <a:gd name="T3" fmla="*/ 16 h 28"/>
                <a:gd name="T4" fmla="*/ 16 w 28"/>
                <a:gd name="T5" fmla="*/ 27 h 28"/>
                <a:gd name="T6" fmla="*/ 27 w 28"/>
                <a:gd name="T7" fmla="*/ 12 h 28"/>
                <a:gd name="T8" fmla="*/ 12 w 28"/>
                <a:gd name="T9" fmla="*/ 2 h 28"/>
              </a:gdLst>
              <a:ahLst/>
              <a:cxnLst>
                <a:cxn ang="0">
                  <a:pos x="T0" y="T1"/>
                </a:cxn>
                <a:cxn ang="0">
                  <a:pos x="T2" y="T3"/>
                </a:cxn>
                <a:cxn ang="0">
                  <a:pos x="T4" y="T5"/>
                </a:cxn>
                <a:cxn ang="0">
                  <a:pos x="T6" y="T7"/>
                </a:cxn>
                <a:cxn ang="0">
                  <a:pos x="T8" y="T9"/>
                </a:cxn>
              </a:cxnLst>
              <a:rect l="0" t="0" r="r" b="b"/>
              <a:pathLst>
                <a:path w="28" h="28">
                  <a:moveTo>
                    <a:pt x="12" y="2"/>
                  </a:moveTo>
                  <a:cubicBezTo>
                    <a:pt x="5" y="3"/>
                    <a:pt x="0" y="9"/>
                    <a:pt x="1" y="16"/>
                  </a:cubicBezTo>
                  <a:cubicBezTo>
                    <a:pt x="2" y="24"/>
                    <a:pt x="9" y="28"/>
                    <a:pt x="16" y="27"/>
                  </a:cubicBezTo>
                  <a:cubicBezTo>
                    <a:pt x="23" y="26"/>
                    <a:pt x="28" y="20"/>
                    <a:pt x="27" y="12"/>
                  </a:cubicBezTo>
                  <a:cubicBezTo>
                    <a:pt x="26" y="5"/>
                    <a:pt x="19" y="0"/>
                    <a:pt x="1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7" name="Freeform 59">
              <a:extLst>
                <a:ext uri="{FF2B5EF4-FFF2-40B4-BE49-F238E27FC236}">
                  <a16:creationId xmlns:a16="http://schemas.microsoft.com/office/drawing/2014/main" id="{0F57C845-1659-4649-A89D-06F2811CE221}"/>
                </a:ext>
              </a:extLst>
            </p:cNvPr>
            <p:cNvSpPr>
              <a:spLocks/>
            </p:cNvSpPr>
            <p:nvPr/>
          </p:nvSpPr>
          <p:spPr bwMode="auto">
            <a:xfrm>
              <a:off x="3127" y="1022"/>
              <a:ext cx="27" cy="28"/>
            </a:xfrm>
            <a:custGeom>
              <a:avLst/>
              <a:gdLst>
                <a:gd name="T0" fmla="*/ 7 w 16"/>
                <a:gd name="T1" fmla="*/ 0 h 16"/>
                <a:gd name="T2" fmla="*/ 0 w 16"/>
                <a:gd name="T3" fmla="*/ 9 h 16"/>
                <a:gd name="T4" fmla="*/ 9 w 16"/>
                <a:gd name="T5" fmla="*/ 15 h 16"/>
                <a:gd name="T6" fmla="*/ 16 w 16"/>
                <a:gd name="T7" fmla="*/ 7 h 16"/>
                <a:gd name="T8" fmla="*/ 7 w 16"/>
                <a:gd name="T9" fmla="*/ 0 h 16"/>
              </a:gdLst>
              <a:ahLst/>
              <a:cxnLst>
                <a:cxn ang="0">
                  <a:pos x="T0" y="T1"/>
                </a:cxn>
                <a:cxn ang="0">
                  <a:pos x="T2" y="T3"/>
                </a:cxn>
                <a:cxn ang="0">
                  <a:pos x="T4" y="T5"/>
                </a:cxn>
                <a:cxn ang="0">
                  <a:pos x="T6" y="T7"/>
                </a:cxn>
                <a:cxn ang="0">
                  <a:pos x="T8" y="T9"/>
                </a:cxn>
              </a:cxnLst>
              <a:rect l="0" t="0" r="r" b="b"/>
              <a:pathLst>
                <a:path w="16" h="16">
                  <a:moveTo>
                    <a:pt x="7" y="0"/>
                  </a:moveTo>
                  <a:cubicBezTo>
                    <a:pt x="3" y="1"/>
                    <a:pt x="0" y="5"/>
                    <a:pt x="0" y="9"/>
                  </a:cubicBezTo>
                  <a:cubicBezTo>
                    <a:pt x="1" y="13"/>
                    <a:pt x="5" y="16"/>
                    <a:pt x="9" y="15"/>
                  </a:cubicBezTo>
                  <a:cubicBezTo>
                    <a:pt x="13" y="15"/>
                    <a:pt x="16" y="11"/>
                    <a:pt x="16" y="7"/>
                  </a:cubicBezTo>
                  <a:cubicBezTo>
                    <a:pt x="15" y="2"/>
                    <a:pt x="11" y="0"/>
                    <a:pt x="7"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8" name="Freeform 60">
              <a:extLst>
                <a:ext uri="{FF2B5EF4-FFF2-40B4-BE49-F238E27FC236}">
                  <a16:creationId xmlns:a16="http://schemas.microsoft.com/office/drawing/2014/main" id="{868AA2C8-6831-43DB-BEF3-04123DCCD4F2}"/>
                </a:ext>
              </a:extLst>
            </p:cNvPr>
            <p:cNvSpPr>
              <a:spLocks/>
            </p:cNvSpPr>
            <p:nvPr/>
          </p:nvSpPr>
          <p:spPr bwMode="auto">
            <a:xfrm>
              <a:off x="2844" y="1165"/>
              <a:ext cx="231" cy="440"/>
            </a:xfrm>
            <a:custGeom>
              <a:avLst/>
              <a:gdLst>
                <a:gd name="T0" fmla="*/ 4 w 135"/>
                <a:gd name="T1" fmla="*/ 141 h 256"/>
                <a:gd name="T2" fmla="*/ 2 w 135"/>
                <a:gd name="T3" fmla="*/ 248 h 256"/>
                <a:gd name="T4" fmla="*/ 135 w 135"/>
                <a:gd name="T5" fmla="*/ 234 h 256"/>
                <a:gd name="T6" fmla="*/ 89 w 135"/>
                <a:gd name="T7" fmla="*/ 25 h 256"/>
                <a:gd name="T8" fmla="*/ 41 w 135"/>
                <a:gd name="T9" fmla="*/ 0 h 256"/>
                <a:gd name="T10" fmla="*/ 4 w 135"/>
                <a:gd name="T11" fmla="*/ 141 h 256"/>
              </a:gdLst>
              <a:ahLst/>
              <a:cxnLst>
                <a:cxn ang="0">
                  <a:pos x="T0" y="T1"/>
                </a:cxn>
                <a:cxn ang="0">
                  <a:pos x="T2" y="T3"/>
                </a:cxn>
                <a:cxn ang="0">
                  <a:pos x="T4" y="T5"/>
                </a:cxn>
                <a:cxn ang="0">
                  <a:pos x="T6" y="T7"/>
                </a:cxn>
                <a:cxn ang="0">
                  <a:pos x="T8" y="T9"/>
                </a:cxn>
                <a:cxn ang="0">
                  <a:pos x="T10" y="T11"/>
                </a:cxn>
              </a:cxnLst>
              <a:rect l="0" t="0" r="r" b="b"/>
              <a:pathLst>
                <a:path w="135" h="256">
                  <a:moveTo>
                    <a:pt x="4" y="141"/>
                  </a:moveTo>
                  <a:cubicBezTo>
                    <a:pt x="2" y="159"/>
                    <a:pt x="0" y="227"/>
                    <a:pt x="2" y="248"/>
                  </a:cubicBezTo>
                  <a:cubicBezTo>
                    <a:pt x="41" y="256"/>
                    <a:pt x="81" y="256"/>
                    <a:pt x="135" y="234"/>
                  </a:cubicBezTo>
                  <a:cubicBezTo>
                    <a:pt x="114" y="171"/>
                    <a:pt x="106" y="93"/>
                    <a:pt x="89" y="25"/>
                  </a:cubicBezTo>
                  <a:cubicBezTo>
                    <a:pt x="75" y="27"/>
                    <a:pt x="42" y="19"/>
                    <a:pt x="41" y="0"/>
                  </a:cubicBezTo>
                  <a:cubicBezTo>
                    <a:pt x="31" y="10"/>
                    <a:pt x="12" y="35"/>
                    <a:pt x="4" y="14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9" name="Freeform 61">
              <a:extLst>
                <a:ext uri="{FF2B5EF4-FFF2-40B4-BE49-F238E27FC236}">
                  <a16:creationId xmlns:a16="http://schemas.microsoft.com/office/drawing/2014/main" id="{7A0690C4-F57D-4393-95E8-954C5B2EF800}"/>
                </a:ext>
              </a:extLst>
            </p:cNvPr>
            <p:cNvSpPr>
              <a:spLocks/>
            </p:cNvSpPr>
            <p:nvPr/>
          </p:nvSpPr>
          <p:spPr bwMode="auto">
            <a:xfrm>
              <a:off x="2976" y="1362"/>
              <a:ext cx="254" cy="182"/>
            </a:xfrm>
            <a:custGeom>
              <a:avLst/>
              <a:gdLst>
                <a:gd name="T0" fmla="*/ 63 w 148"/>
                <a:gd name="T1" fmla="*/ 13 h 106"/>
                <a:gd name="T2" fmla="*/ 148 w 148"/>
                <a:gd name="T3" fmla="*/ 71 h 106"/>
                <a:gd name="T4" fmla="*/ 132 w 148"/>
                <a:gd name="T5" fmla="*/ 106 h 106"/>
                <a:gd name="T6" fmla="*/ 62 w 148"/>
                <a:gd name="T7" fmla="*/ 70 h 106"/>
                <a:gd name="T8" fmla="*/ 63 w 148"/>
                <a:gd name="T9" fmla="*/ 13 h 106"/>
              </a:gdLst>
              <a:ahLst/>
              <a:cxnLst>
                <a:cxn ang="0">
                  <a:pos x="T0" y="T1"/>
                </a:cxn>
                <a:cxn ang="0">
                  <a:pos x="T2" y="T3"/>
                </a:cxn>
                <a:cxn ang="0">
                  <a:pos x="T4" y="T5"/>
                </a:cxn>
                <a:cxn ang="0">
                  <a:pos x="T6" y="T7"/>
                </a:cxn>
                <a:cxn ang="0">
                  <a:pos x="T8" y="T9"/>
                </a:cxn>
              </a:cxnLst>
              <a:rect l="0" t="0" r="r" b="b"/>
              <a:pathLst>
                <a:path w="148" h="106">
                  <a:moveTo>
                    <a:pt x="63" y="13"/>
                  </a:moveTo>
                  <a:cubicBezTo>
                    <a:pt x="148" y="71"/>
                    <a:pt x="148" y="71"/>
                    <a:pt x="148" y="71"/>
                  </a:cubicBezTo>
                  <a:cubicBezTo>
                    <a:pt x="132" y="106"/>
                    <a:pt x="132" y="106"/>
                    <a:pt x="132" y="106"/>
                  </a:cubicBezTo>
                  <a:cubicBezTo>
                    <a:pt x="62" y="70"/>
                    <a:pt x="62" y="70"/>
                    <a:pt x="62" y="70"/>
                  </a:cubicBezTo>
                  <a:cubicBezTo>
                    <a:pt x="0" y="38"/>
                    <a:pt x="44" y="0"/>
                    <a:pt x="63"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0" name="Freeform 62">
              <a:extLst>
                <a:ext uri="{FF2B5EF4-FFF2-40B4-BE49-F238E27FC236}">
                  <a16:creationId xmlns:a16="http://schemas.microsoft.com/office/drawing/2014/main" id="{08E8D601-70B3-4737-A675-B30FAB042432}"/>
                </a:ext>
              </a:extLst>
            </p:cNvPr>
            <p:cNvSpPr>
              <a:spLocks/>
            </p:cNvSpPr>
            <p:nvPr/>
          </p:nvSpPr>
          <p:spPr bwMode="auto">
            <a:xfrm>
              <a:off x="2846" y="1148"/>
              <a:ext cx="229" cy="512"/>
            </a:xfrm>
            <a:custGeom>
              <a:avLst/>
              <a:gdLst>
                <a:gd name="T0" fmla="*/ 3 w 134"/>
                <a:gd name="T1" fmla="*/ 151 h 298"/>
                <a:gd name="T2" fmla="*/ 3 w 134"/>
                <a:gd name="T3" fmla="*/ 290 h 298"/>
                <a:gd name="T4" fmla="*/ 134 w 134"/>
                <a:gd name="T5" fmla="*/ 273 h 298"/>
                <a:gd name="T6" fmla="*/ 85 w 134"/>
                <a:gd name="T7" fmla="*/ 34 h 298"/>
                <a:gd name="T8" fmla="*/ 41 w 134"/>
                <a:gd name="T9" fmla="*/ 0 h 298"/>
                <a:gd name="T10" fmla="*/ 3 w 134"/>
                <a:gd name="T11" fmla="*/ 151 h 298"/>
              </a:gdLst>
              <a:ahLst/>
              <a:cxnLst>
                <a:cxn ang="0">
                  <a:pos x="T0" y="T1"/>
                </a:cxn>
                <a:cxn ang="0">
                  <a:pos x="T2" y="T3"/>
                </a:cxn>
                <a:cxn ang="0">
                  <a:pos x="T4" y="T5"/>
                </a:cxn>
                <a:cxn ang="0">
                  <a:pos x="T6" y="T7"/>
                </a:cxn>
                <a:cxn ang="0">
                  <a:pos x="T8" y="T9"/>
                </a:cxn>
                <a:cxn ang="0">
                  <a:pos x="T10" y="T11"/>
                </a:cxn>
              </a:cxnLst>
              <a:rect l="0" t="0" r="r" b="b"/>
              <a:pathLst>
                <a:path w="134" h="298">
                  <a:moveTo>
                    <a:pt x="3" y="151"/>
                  </a:moveTo>
                  <a:cubicBezTo>
                    <a:pt x="1" y="169"/>
                    <a:pt x="0" y="269"/>
                    <a:pt x="3" y="290"/>
                  </a:cubicBezTo>
                  <a:cubicBezTo>
                    <a:pt x="42" y="298"/>
                    <a:pt x="80" y="295"/>
                    <a:pt x="134" y="273"/>
                  </a:cubicBezTo>
                  <a:cubicBezTo>
                    <a:pt x="113" y="210"/>
                    <a:pt x="101" y="102"/>
                    <a:pt x="85" y="34"/>
                  </a:cubicBezTo>
                  <a:cubicBezTo>
                    <a:pt x="69" y="27"/>
                    <a:pt x="53" y="17"/>
                    <a:pt x="41" y="0"/>
                  </a:cubicBezTo>
                  <a:cubicBezTo>
                    <a:pt x="31" y="16"/>
                    <a:pt x="11" y="45"/>
                    <a:pt x="3"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1" name="Freeform 63">
              <a:extLst>
                <a:ext uri="{FF2B5EF4-FFF2-40B4-BE49-F238E27FC236}">
                  <a16:creationId xmlns:a16="http://schemas.microsoft.com/office/drawing/2014/main" id="{BAFC9C34-A61C-4261-886E-79D4DD321925}"/>
                </a:ext>
              </a:extLst>
            </p:cNvPr>
            <p:cNvSpPr>
              <a:spLocks/>
            </p:cNvSpPr>
            <p:nvPr/>
          </p:nvSpPr>
          <p:spPr bwMode="auto">
            <a:xfrm>
              <a:off x="2829" y="1172"/>
              <a:ext cx="204" cy="271"/>
            </a:xfrm>
            <a:custGeom>
              <a:avLst/>
              <a:gdLst>
                <a:gd name="T0" fmla="*/ 88 w 119"/>
                <a:gd name="T1" fmla="*/ 30 h 158"/>
                <a:gd name="T2" fmla="*/ 96 w 119"/>
                <a:gd name="T3" fmla="*/ 43 h 158"/>
                <a:gd name="T4" fmla="*/ 119 w 119"/>
                <a:gd name="T5" fmla="*/ 158 h 158"/>
                <a:gd name="T6" fmla="*/ 45 w 119"/>
                <a:gd name="T7" fmla="*/ 78 h 158"/>
                <a:gd name="T8" fmla="*/ 88 w 119"/>
                <a:gd name="T9" fmla="*/ 30 h 158"/>
              </a:gdLst>
              <a:ahLst/>
              <a:cxnLst>
                <a:cxn ang="0">
                  <a:pos x="T0" y="T1"/>
                </a:cxn>
                <a:cxn ang="0">
                  <a:pos x="T2" y="T3"/>
                </a:cxn>
                <a:cxn ang="0">
                  <a:pos x="T4" y="T5"/>
                </a:cxn>
                <a:cxn ang="0">
                  <a:pos x="T6" y="T7"/>
                </a:cxn>
                <a:cxn ang="0">
                  <a:pos x="T8" y="T9"/>
                </a:cxn>
              </a:cxnLst>
              <a:rect l="0" t="0" r="r" b="b"/>
              <a:pathLst>
                <a:path w="119" h="158">
                  <a:moveTo>
                    <a:pt x="88" y="30"/>
                  </a:moveTo>
                  <a:cubicBezTo>
                    <a:pt x="96" y="43"/>
                    <a:pt x="96" y="43"/>
                    <a:pt x="96" y="43"/>
                  </a:cubicBezTo>
                  <a:cubicBezTo>
                    <a:pt x="119" y="158"/>
                    <a:pt x="119" y="158"/>
                    <a:pt x="119" y="158"/>
                  </a:cubicBezTo>
                  <a:cubicBezTo>
                    <a:pt x="45" y="78"/>
                    <a:pt x="45" y="78"/>
                    <a:pt x="45" y="78"/>
                  </a:cubicBezTo>
                  <a:cubicBezTo>
                    <a:pt x="0" y="30"/>
                    <a:pt x="68" y="0"/>
                    <a:pt x="88"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2" name="Freeform 64">
              <a:extLst>
                <a:ext uri="{FF2B5EF4-FFF2-40B4-BE49-F238E27FC236}">
                  <a16:creationId xmlns:a16="http://schemas.microsoft.com/office/drawing/2014/main" id="{B220DA1F-C0F6-4B62-ABEF-D3B1B5694435}"/>
                </a:ext>
              </a:extLst>
            </p:cNvPr>
            <p:cNvSpPr>
              <a:spLocks/>
            </p:cNvSpPr>
            <p:nvPr/>
          </p:nvSpPr>
          <p:spPr bwMode="auto">
            <a:xfrm>
              <a:off x="2844" y="1187"/>
              <a:ext cx="249" cy="268"/>
            </a:xfrm>
            <a:custGeom>
              <a:avLst/>
              <a:gdLst>
                <a:gd name="T0" fmla="*/ 83 w 145"/>
                <a:gd name="T1" fmla="*/ 29 h 156"/>
                <a:gd name="T2" fmla="*/ 145 w 145"/>
                <a:gd name="T3" fmla="*/ 124 h 156"/>
                <a:gd name="T4" fmla="*/ 116 w 145"/>
                <a:gd name="T5" fmla="*/ 156 h 156"/>
                <a:gd name="T6" fmla="*/ 43 w 145"/>
                <a:gd name="T7" fmla="*/ 70 h 156"/>
                <a:gd name="T8" fmla="*/ 83 w 145"/>
                <a:gd name="T9" fmla="*/ 29 h 156"/>
              </a:gdLst>
              <a:ahLst/>
              <a:cxnLst>
                <a:cxn ang="0">
                  <a:pos x="T0" y="T1"/>
                </a:cxn>
                <a:cxn ang="0">
                  <a:pos x="T2" y="T3"/>
                </a:cxn>
                <a:cxn ang="0">
                  <a:pos x="T4" y="T5"/>
                </a:cxn>
                <a:cxn ang="0">
                  <a:pos x="T6" y="T7"/>
                </a:cxn>
                <a:cxn ang="0">
                  <a:pos x="T8" y="T9"/>
                </a:cxn>
              </a:cxnLst>
              <a:rect l="0" t="0" r="r" b="b"/>
              <a:pathLst>
                <a:path w="145" h="156">
                  <a:moveTo>
                    <a:pt x="83" y="29"/>
                  </a:moveTo>
                  <a:cubicBezTo>
                    <a:pt x="145" y="124"/>
                    <a:pt x="145" y="124"/>
                    <a:pt x="145" y="124"/>
                  </a:cubicBezTo>
                  <a:cubicBezTo>
                    <a:pt x="116" y="156"/>
                    <a:pt x="116" y="156"/>
                    <a:pt x="116" y="156"/>
                  </a:cubicBezTo>
                  <a:cubicBezTo>
                    <a:pt x="43" y="70"/>
                    <a:pt x="43" y="70"/>
                    <a:pt x="43" y="70"/>
                  </a:cubicBezTo>
                  <a:cubicBezTo>
                    <a:pt x="0" y="20"/>
                    <a:pt x="64" y="0"/>
                    <a:pt x="83"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47" name="TextBox 346">
            <a:extLst>
              <a:ext uri="{FF2B5EF4-FFF2-40B4-BE49-F238E27FC236}">
                <a16:creationId xmlns:a16="http://schemas.microsoft.com/office/drawing/2014/main" id="{D929AEBE-8562-4C66-8A54-90C7267BEE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48" name="Rectangle 347">
            <a:extLst>
              <a:ext uri="{FF2B5EF4-FFF2-40B4-BE49-F238E27FC236}">
                <a16:creationId xmlns:a16="http://schemas.microsoft.com/office/drawing/2014/main" id="{84DC0B44-01FE-4DBA-A57E-430CA4D1F4BC}"/>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49" name="Freeform: Shape 348">
            <a:extLst>
              <a:ext uri="{FF2B5EF4-FFF2-40B4-BE49-F238E27FC236}">
                <a16:creationId xmlns:a16="http://schemas.microsoft.com/office/drawing/2014/main" id="{99D4F33C-4841-443B-AB7F-6721075F995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388176191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500"/>
                                      </p:stCondLst>
                                      <p:childTnLst>
                                        <p:set>
                                          <p:cBhvr>
                                            <p:cTn id="6" dur="1" fill="hold">
                                              <p:stCondLst>
                                                <p:cond delay="0"/>
                                              </p:stCondLst>
                                            </p:cTn>
                                            <p:tgtEl>
                                              <p:spTgt spid="280"/>
                                            </p:tgtEl>
                                            <p:attrNameLst>
                                              <p:attrName>style.visibility</p:attrName>
                                            </p:attrNameLst>
                                          </p:cBhvr>
                                          <p:to>
                                            <p:strVal val="visible"/>
                                          </p:to>
                                        </p:set>
                                        <p:anim calcmode="lin" valueType="num" p14:bounceEnd="50000">
                                          <p:cBhvr additive="base">
                                            <p:cTn id="7" dur="1000" fill="hold"/>
                                            <p:tgtEl>
                                              <p:spTgt spid="280"/>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80"/>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281"/>
                                            </p:tgtEl>
                                            <p:attrNameLst>
                                              <p:attrName>style.visibility</p:attrName>
                                            </p:attrNameLst>
                                          </p:cBhvr>
                                          <p:to>
                                            <p:strVal val="visible"/>
                                          </p:to>
                                        </p:set>
                                        <p:animEffect transition="in" filter="fade">
                                          <p:cBhvr>
                                            <p:cTn id="11" dur="500"/>
                                            <p:tgtEl>
                                              <p:spTgt spid="281"/>
                                            </p:tgtEl>
                                          </p:cBhvr>
                                        </p:animEffect>
                                      </p:childTnLst>
                                    </p:cTn>
                                  </p:par>
                                  <p:par>
                                    <p:cTn id="12" presetID="10" presetClass="entr" presetSubtype="0" fill="hold" nodeType="withEffect">
                                      <p:stCondLst>
                                        <p:cond delay="1000"/>
                                      </p:stCondLst>
                                      <p:childTnLst>
                                        <p:set>
                                          <p:cBhvr>
                                            <p:cTn id="13" dur="1" fill="hold">
                                              <p:stCondLst>
                                                <p:cond delay="0"/>
                                              </p:stCondLst>
                                            </p:cTn>
                                            <p:tgtEl>
                                              <p:spTgt spid="284"/>
                                            </p:tgtEl>
                                            <p:attrNameLst>
                                              <p:attrName>style.visibility</p:attrName>
                                            </p:attrNameLst>
                                          </p:cBhvr>
                                          <p:to>
                                            <p:strVal val="visible"/>
                                          </p:to>
                                        </p:set>
                                        <p:animEffect transition="in" filter="fade">
                                          <p:cBhvr>
                                            <p:cTn id="14" dur="500"/>
                                            <p:tgtEl>
                                              <p:spTgt spid="284"/>
                                            </p:tgtEl>
                                          </p:cBhvr>
                                        </p:animEffect>
                                      </p:childTnLst>
                                    </p:cTn>
                                  </p:par>
                                  <p:par>
                                    <p:cTn id="15" presetID="2" presetClass="entr" presetSubtype="1" decel="100000" fill="hold" grpId="0" nodeType="withEffect">
                                      <p:stCondLst>
                                        <p:cond delay="0"/>
                                      </p:stCondLst>
                                      <p:childTnLst>
                                        <p:set>
                                          <p:cBhvr>
                                            <p:cTn id="16" dur="1" fill="hold">
                                              <p:stCondLst>
                                                <p:cond delay="0"/>
                                              </p:stCondLst>
                                            </p:cTn>
                                            <p:tgtEl>
                                              <p:spTgt spid="349"/>
                                            </p:tgtEl>
                                            <p:attrNameLst>
                                              <p:attrName>style.visibility</p:attrName>
                                            </p:attrNameLst>
                                          </p:cBhvr>
                                          <p:to>
                                            <p:strVal val="visible"/>
                                          </p:to>
                                        </p:set>
                                        <p:anim calcmode="lin" valueType="num">
                                          <p:cBhvr additive="base">
                                            <p:cTn id="17" dur="1000" fill="hold"/>
                                            <p:tgtEl>
                                              <p:spTgt spid="349"/>
                                            </p:tgtEl>
                                            <p:attrNameLst>
                                              <p:attrName>ppt_x</p:attrName>
                                            </p:attrNameLst>
                                          </p:cBhvr>
                                          <p:tavLst>
                                            <p:tav tm="0">
                                              <p:val>
                                                <p:strVal val="#ppt_x"/>
                                              </p:val>
                                            </p:tav>
                                            <p:tav tm="100000">
                                              <p:val>
                                                <p:strVal val="#ppt_x"/>
                                              </p:val>
                                            </p:tav>
                                          </p:tavLst>
                                        </p:anim>
                                        <p:anim calcmode="lin" valueType="num">
                                          <p:cBhvr additive="base">
                                            <p:cTn id="18" dur="1000" fill="hold"/>
                                            <p:tgtEl>
                                              <p:spTgt spid="349"/>
                                            </p:tgtEl>
                                            <p:attrNameLst>
                                              <p:attrName>ppt_y</p:attrName>
                                            </p:attrNameLst>
                                          </p:cBhvr>
                                          <p:tavLst>
                                            <p:tav tm="0">
                                              <p:val>
                                                <p:strVal val="0-#ppt_h/2"/>
                                              </p:val>
                                            </p:tav>
                                            <p:tav tm="100000">
                                              <p:val>
                                                <p:strVal val="#ppt_y"/>
                                              </p:val>
                                            </p:tav>
                                          </p:tavLst>
                                        </p:anim>
                                      </p:childTnLst>
                                    </p:cTn>
                                  </p:par>
                                  <p:par>
                                    <p:cTn id="19" presetID="2" presetClass="entr" presetSubtype="1" decel="100000" fill="hold" grpId="0" nodeType="withEffect">
                                      <p:stCondLst>
                                        <p:cond delay="0"/>
                                      </p:stCondLst>
                                      <p:childTnLst>
                                        <p:set>
                                          <p:cBhvr>
                                            <p:cTn id="20" dur="1" fill="hold">
                                              <p:stCondLst>
                                                <p:cond delay="0"/>
                                              </p:stCondLst>
                                            </p:cTn>
                                            <p:tgtEl>
                                              <p:spTgt spid="347"/>
                                            </p:tgtEl>
                                            <p:attrNameLst>
                                              <p:attrName>style.visibility</p:attrName>
                                            </p:attrNameLst>
                                          </p:cBhvr>
                                          <p:to>
                                            <p:strVal val="visible"/>
                                          </p:to>
                                        </p:set>
                                        <p:anim calcmode="lin" valueType="num">
                                          <p:cBhvr additive="base">
                                            <p:cTn id="21" dur="1000" fill="hold"/>
                                            <p:tgtEl>
                                              <p:spTgt spid="347"/>
                                            </p:tgtEl>
                                            <p:attrNameLst>
                                              <p:attrName>ppt_x</p:attrName>
                                            </p:attrNameLst>
                                          </p:cBhvr>
                                          <p:tavLst>
                                            <p:tav tm="0">
                                              <p:val>
                                                <p:strVal val="#ppt_x"/>
                                              </p:val>
                                            </p:tav>
                                            <p:tav tm="100000">
                                              <p:val>
                                                <p:strVal val="#ppt_x"/>
                                              </p:val>
                                            </p:tav>
                                          </p:tavLst>
                                        </p:anim>
                                        <p:anim calcmode="lin" valueType="num">
                                          <p:cBhvr additive="base">
                                            <p:cTn id="22" dur="1000" fill="hold"/>
                                            <p:tgtEl>
                                              <p:spTgt spid="347"/>
                                            </p:tgtEl>
                                            <p:attrNameLst>
                                              <p:attrName>ppt_y</p:attrName>
                                            </p:attrNameLst>
                                          </p:cBhvr>
                                          <p:tavLst>
                                            <p:tav tm="0">
                                              <p:val>
                                                <p:strVal val="0-#ppt_h/2"/>
                                              </p:val>
                                            </p:tav>
                                            <p:tav tm="100000">
                                              <p:val>
                                                <p:strVal val="#ppt_y"/>
                                              </p:val>
                                            </p:tav>
                                          </p:tavLst>
                                        </p:anim>
                                      </p:childTnLst>
                                    </p:cTn>
                                  </p:par>
                                  <p:par>
                                    <p:cTn id="23" presetID="2" presetClass="entr" presetSubtype="1" decel="100000" fill="hold" grpId="0" nodeType="withEffect">
                                      <p:stCondLst>
                                        <p:cond delay="0"/>
                                      </p:stCondLst>
                                      <p:childTnLst>
                                        <p:set>
                                          <p:cBhvr>
                                            <p:cTn id="24" dur="1" fill="hold">
                                              <p:stCondLst>
                                                <p:cond delay="0"/>
                                              </p:stCondLst>
                                            </p:cTn>
                                            <p:tgtEl>
                                              <p:spTgt spid="348"/>
                                            </p:tgtEl>
                                            <p:attrNameLst>
                                              <p:attrName>style.visibility</p:attrName>
                                            </p:attrNameLst>
                                          </p:cBhvr>
                                          <p:to>
                                            <p:strVal val="visible"/>
                                          </p:to>
                                        </p:set>
                                        <p:anim calcmode="lin" valueType="num">
                                          <p:cBhvr additive="base">
                                            <p:cTn id="25" dur="1000" fill="hold"/>
                                            <p:tgtEl>
                                              <p:spTgt spid="348"/>
                                            </p:tgtEl>
                                            <p:attrNameLst>
                                              <p:attrName>ppt_x</p:attrName>
                                            </p:attrNameLst>
                                          </p:cBhvr>
                                          <p:tavLst>
                                            <p:tav tm="0">
                                              <p:val>
                                                <p:strVal val="#ppt_x"/>
                                              </p:val>
                                            </p:tav>
                                            <p:tav tm="100000">
                                              <p:val>
                                                <p:strVal val="#ppt_x"/>
                                              </p:val>
                                            </p:tav>
                                          </p:tavLst>
                                        </p:anim>
                                        <p:anim calcmode="lin" valueType="num">
                                          <p:cBhvr additive="base">
                                            <p:cTn id="26" dur="1000" fill="hold"/>
                                            <p:tgtEl>
                                              <p:spTgt spid="348"/>
                                            </p:tgtEl>
                                            <p:attrNameLst>
                                              <p:attrName>ppt_y</p:attrName>
                                            </p:attrNameLst>
                                          </p:cBhvr>
                                          <p:tavLst>
                                            <p:tav tm="0">
                                              <p:val>
                                                <p:strVal val="0-#ppt_h/2"/>
                                              </p:val>
                                            </p:tav>
                                            <p:tav tm="100000">
                                              <p:val>
                                                <p:strVal val="#ppt_y"/>
                                              </p:val>
                                            </p:tav>
                                          </p:tavLst>
                                        </p:anim>
                                      </p:childTnLst>
                                    </p:cTn>
                                  </p:par>
                                  <p:par>
                                    <p:cTn id="27" presetID="10" presetClass="entr" presetSubtype="0" fill="hold" nodeType="withEffect">
                                      <p:stCondLst>
                                        <p:cond delay="100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par>
                                    <p:cTn id="30" presetID="10" presetClass="entr" presetSubtype="0" fill="hold" nodeType="withEffect">
                                      <p:stCondLst>
                                        <p:cond delay="100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par>
                                    <p:cTn id="33" presetID="10" presetClass="entr" presetSubtype="0" fill="hold" nodeType="withEffect">
                                      <p:stCondLst>
                                        <p:cond delay="100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par>
                                    <p:cTn id="36" presetID="2" presetClass="entr" presetSubtype="4" fill="hold" nodeType="withEffect" p14:presetBounceEnd="45000">
                                      <p:stCondLst>
                                        <p:cond delay="1250"/>
                                      </p:stCondLst>
                                      <p:childTnLst>
                                        <p:set>
                                          <p:cBhvr>
                                            <p:cTn id="37" dur="1" fill="hold">
                                              <p:stCondLst>
                                                <p:cond delay="0"/>
                                              </p:stCondLst>
                                            </p:cTn>
                                            <p:tgtEl>
                                              <p:spTgt spid="2"/>
                                            </p:tgtEl>
                                            <p:attrNameLst>
                                              <p:attrName>style.visibility</p:attrName>
                                            </p:attrNameLst>
                                          </p:cBhvr>
                                          <p:to>
                                            <p:strVal val="visible"/>
                                          </p:to>
                                        </p:set>
                                        <p:anim calcmode="lin" valueType="num" p14:bounceEnd="45000">
                                          <p:cBhvr additive="base">
                                            <p:cTn id="38" dur="1000" fill="hold"/>
                                            <p:tgtEl>
                                              <p:spTgt spid="2"/>
                                            </p:tgtEl>
                                            <p:attrNameLst>
                                              <p:attrName>ppt_x</p:attrName>
                                            </p:attrNameLst>
                                          </p:cBhvr>
                                          <p:tavLst>
                                            <p:tav tm="0">
                                              <p:val>
                                                <p:strVal val="#ppt_x"/>
                                              </p:val>
                                            </p:tav>
                                            <p:tav tm="100000">
                                              <p:val>
                                                <p:strVal val="#ppt_x"/>
                                              </p:val>
                                            </p:tav>
                                          </p:tavLst>
                                        </p:anim>
                                        <p:anim calcmode="lin" valueType="num" p14:bounceEnd="45000">
                                          <p:cBhvr additive="base">
                                            <p:cTn id="39"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cBhvr additive="base">
                                            <p:cTn id="10" dur="1000" fill="hold"/>
                                            <p:tgtEl>
                                              <p:spTgt spid="280"/>
                                            </p:tgtEl>
                                            <p:attrNameLst>
                                              <p:attrName>ppt_x</p:attrName>
                                            </p:attrNameLst>
                                          </p:cBhvr>
                                          <p:tavLst>
                                            <p:tav tm="0">
                                              <p:val>
                                                <p:strVal val="#ppt_x"/>
                                              </p:val>
                                            </p:tav>
                                            <p:tav tm="100000">
                                              <p:val>
                                                <p:strVal val="#ppt_x"/>
                                              </p:val>
                                            </p:tav>
                                          </p:tavLst>
                                        </p:anim>
                                        <p:anim calcmode="lin" valueType="num">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1000" fill="hold"/>
                                            <p:tgtEl>
                                              <p:spTgt spid="2"/>
                                            </p:tgtEl>
                                            <p:attrNameLst>
                                              <p:attrName>ppt_x</p:attrName>
                                            </p:attrNameLst>
                                          </p:cBhvr>
                                          <p:tavLst>
                                            <p:tav tm="0">
                                              <p:val>
                                                <p:strVal val="#ppt_x"/>
                                              </p:val>
                                            </p:tav>
                                            <p:tav tm="100000">
                                              <p:val>
                                                <p:strVal val="#ppt_x"/>
                                              </p:val>
                                            </p:tav>
                                          </p:tavLst>
                                        </p:anim>
                                        <p:anim calcmode="lin" valueType="num">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BF3704A-F4CE-4433-9762-25BA25A735BF}"/>
              </a:ext>
            </a:extLst>
          </p:cNvPr>
          <p:cNvGrpSpPr/>
          <p:nvPr/>
        </p:nvGrpSpPr>
        <p:grpSpPr>
          <a:xfrm>
            <a:off x="1296425" y="195550"/>
            <a:ext cx="6624058" cy="6978467"/>
            <a:chOff x="1296425" y="195550"/>
            <a:chExt cx="6624058" cy="6978467"/>
          </a:xfrm>
        </p:grpSpPr>
        <p:grpSp>
          <p:nvGrpSpPr>
            <p:cNvPr id="12" name="Group 11">
              <a:extLst>
                <a:ext uri="{FF2B5EF4-FFF2-40B4-BE49-F238E27FC236}">
                  <a16:creationId xmlns:a16="http://schemas.microsoft.com/office/drawing/2014/main" id="{D1C8AFAA-0735-484B-9C4C-F6823A6AFC07}"/>
                </a:ext>
              </a:extLst>
            </p:cNvPr>
            <p:cNvGrpSpPr/>
            <p:nvPr/>
          </p:nvGrpSpPr>
          <p:grpSpPr>
            <a:xfrm rot="13500000">
              <a:off x="1129274" y="397818"/>
              <a:ext cx="6978467" cy="6573932"/>
              <a:chOff x="10916241" y="2957832"/>
              <a:chExt cx="4073883" cy="3837724"/>
            </a:xfrm>
          </p:grpSpPr>
          <p:sp>
            <p:nvSpPr>
              <p:cNvPr id="5" name="Rectangle 1">
                <a:extLst>
                  <a:ext uri="{FF2B5EF4-FFF2-40B4-BE49-F238E27FC236}">
                    <a16:creationId xmlns:a16="http://schemas.microsoft.com/office/drawing/2014/main" id="{AB15F294-4221-45C7-AC75-94AE9BF6AE1A}"/>
                  </a:ext>
                </a:extLst>
              </p:cNvPr>
              <p:cNvSpPr/>
              <p:nvPr/>
            </p:nvSpPr>
            <p:spPr>
              <a:xfrm rot="18918933" flipH="1">
                <a:off x="11580922" y="4623126"/>
                <a:ext cx="1601186" cy="1496213"/>
              </a:xfrm>
              <a:custGeom>
                <a:avLst/>
                <a:gdLst>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7100" h="667244">
                    <a:moveTo>
                      <a:pt x="0" y="0"/>
                    </a:moveTo>
                    <a:cubicBezTo>
                      <a:pt x="415330" y="218047"/>
                      <a:pt x="1557306" y="279949"/>
                      <a:pt x="2197100" y="0"/>
                    </a:cubicBezTo>
                    <a:lnTo>
                      <a:pt x="2197100" y="667244"/>
                    </a:lnTo>
                    <a:cubicBezTo>
                      <a:pt x="1593346" y="412484"/>
                      <a:pt x="577711" y="411443"/>
                      <a:pt x="0" y="667244"/>
                    </a:cubicBez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Freeform 21">
                <a:extLst>
                  <a:ext uri="{FF2B5EF4-FFF2-40B4-BE49-F238E27FC236}">
                    <a16:creationId xmlns:a16="http://schemas.microsoft.com/office/drawing/2014/main" id="{CA2F897D-5BCF-4D35-97D3-D582D3B758EB}"/>
                  </a:ext>
                </a:extLst>
              </p:cNvPr>
              <p:cNvSpPr>
                <a:spLocks/>
              </p:cNvSpPr>
              <p:nvPr/>
            </p:nvSpPr>
            <p:spPr bwMode="auto">
              <a:xfrm>
                <a:off x="12235017" y="2957832"/>
                <a:ext cx="2755107" cy="2618155"/>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1"/>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sp>
            <p:nvSpPr>
              <p:cNvPr id="13" name="Freeform 21">
                <a:extLst>
                  <a:ext uri="{FF2B5EF4-FFF2-40B4-BE49-F238E27FC236}">
                    <a16:creationId xmlns:a16="http://schemas.microsoft.com/office/drawing/2014/main" id="{63F523CF-2736-411D-B835-75931D052F3E}"/>
                  </a:ext>
                </a:extLst>
              </p:cNvPr>
              <p:cNvSpPr>
                <a:spLocks/>
              </p:cNvSpPr>
              <p:nvPr/>
            </p:nvSpPr>
            <p:spPr bwMode="auto">
              <a:xfrm>
                <a:off x="10916241" y="5229848"/>
                <a:ext cx="1647608" cy="1565708"/>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4"/>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grpSp>
        <p:pic>
          <p:nvPicPr>
            <p:cNvPr id="2" name="Picture 1">
              <a:extLst>
                <a:ext uri="{FF2B5EF4-FFF2-40B4-BE49-F238E27FC236}">
                  <a16:creationId xmlns:a16="http://schemas.microsoft.com/office/drawing/2014/main" id="{F4CCB558-1BC3-4CCB-B466-395CABCD44AC}"/>
                </a:ext>
              </a:extLst>
            </p:cNvPr>
            <p:cNvPicPr>
              <a:picLocks noChangeAspect="1"/>
            </p:cNvPicPr>
            <p:nvPr/>
          </p:nvPicPr>
          <p:blipFill>
            <a:blip r:embed="rId2"/>
            <a:stretch>
              <a:fillRect/>
            </a:stretch>
          </p:blipFill>
          <p:spPr>
            <a:xfrm>
              <a:off x="1296425" y="2604242"/>
              <a:ext cx="3431647" cy="2009841"/>
            </a:xfrm>
            <a:prstGeom prst="rect">
              <a:avLst/>
            </a:prstGeom>
          </p:spPr>
        </p:pic>
        <p:sp>
          <p:nvSpPr>
            <p:cNvPr id="15" name="Freeform 42">
              <a:extLst>
                <a:ext uri="{FF2B5EF4-FFF2-40B4-BE49-F238E27FC236}">
                  <a16:creationId xmlns:a16="http://schemas.microsoft.com/office/drawing/2014/main" id="{9F54A63E-DFA1-4900-A2DC-64EAA3D17F87}"/>
                </a:ext>
              </a:extLst>
            </p:cNvPr>
            <p:cNvSpPr>
              <a:spLocks noEditPoints="1"/>
            </p:cNvSpPr>
            <p:nvPr/>
          </p:nvSpPr>
          <p:spPr bwMode="auto">
            <a:xfrm>
              <a:off x="6954715" y="3163087"/>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grpSp>
        <p:nvGrpSpPr>
          <p:cNvPr id="26" name="Group 25">
            <a:extLst>
              <a:ext uri="{FF2B5EF4-FFF2-40B4-BE49-F238E27FC236}">
                <a16:creationId xmlns:a16="http://schemas.microsoft.com/office/drawing/2014/main" id="{37D29304-FE44-4B95-8F3B-90BA5992160E}"/>
              </a:ext>
            </a:extLst>
          </p:cNvPr>
          <p:cNvGrpSpPr/>
          <p:nvPr/>
        </p:nvGrpSpPr>
        <p:grpSpPr>
          <a:xfrm>
            <a:off x="8906181" y="1981621"/>
            <a:ext cx="2497167" cy="1000750"/>
            <a:chOff x="8843885" y="2048184"/>
            <a:chExt cx="2497167" cy="1000750"/>
          </a:xfrm>
        </p:grpSpPr>
        <p:sp>
          <p:nvSpPr>
            <p:cNvPr id="16" name="Rectangle 15">
              <a:extLst>
                <a:ext uri="{FF2B5EF4-FFF2-40B4-BE49-F238E27FC236}">
                  <a16:creationId xmlns:a16="http://schemas.microsoft.com/office/drawing/2014/main" id="{51B12A7F-8C92-43F2-A734-F04DFCEF8FD0}"/>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7" name="Rectangle 16">
              <a:extLst>
                <a:ext uri="{FF2B5EF4-FFF2-40B4-BE49-F238E27FC236}">
                  <a16:creationId xmlns:a16="http://schemas.microsoft.com/office/drawing/2014/main" id="{EF2E014B-6659-469E-A230-6D2FEDA271D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23" name="TextBox 22">
            <a:extLst>
              <a:ext uri="{FF2B5EF4-FFF2-40B4-BE49-F238E27FC236}">
                <a16:creationId xmlns:a16="http://schemas.microsoft.com/office/drawing/2014/main" id="{875A6FED-1FE1-434C-B3FD-4152171766E4}"/>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24" name="Rectangle 23">
            <a:extLst>
              <a:ext uri="{FF2B5EF4-FFF2-40B4-BE49-F238E27FC236}">
                <a16:creationId xmlns:a16="http://schemas.microsoft.com/office/drawing/2014/main" id="{4311821B-6FCD-4BD9-AA94-593F318138BD}"/>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184C9B02-79B5-4E93-A6D2-194B42C7730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7" name="Group 26">
            <a:extLst>
              <a:ext uri="{FF2B5EF4-FFF2-40B4-BE49-F238E27FC236}">
                <a16:creationId xmlns:a16="http://schemas.microsoft.com/office/drawing/2014/main" id="{43ABF855-490A-4D9D-926D-01941C514427}"/>
              </a:ext>
            </a:extLst>
          </p:cNvPr>
          <p:cNvGrpSpPr/>
          <p:nvPr/>
        </p:nvGrpSpPr>
        <p:grpSpPr>
          <a:xfrm>
            <a:off x="8906181" y="3315731"/>
            <a:ext cx="2497167" cy="1000750"/>
            <a:chOff x="8843885" y="2048184"/>
            <a:chExt cx="2497167" cy="1000750"/>
          </a:xfrm>
        </p:grpSpPr>
        <p:sp>
          <p:nvSpPr>
            <p:cNvPr id="28" name="Rectangle 27">
              <a:extLst>
                <a:ext uri="{FF2B5EF4-FFF2-40B4-BE49-F238E27FC236}">
                  <a16:creationId xmlns:a16="http://schemas.microsoft.com/office/drawing/2014/main" id="{AD222995-A766-4413-B408-372B7AF3A35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9" name="Rectangle 28">
              <a:extLst>
                <a:ext uri="{FF2B5EF4-FFF2-40B4-BE49-F238E27FC236}">
                  <a16:creationId xmlns:a16="http://schemas.microsoft.com/office/drawing/2014/main" id="{44544FE8-DE11-40FD-B1F2-D9A714693BC3}"/>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0" name="Group 29">
            <a:extLst>
              <a:ext uri="{FF2B5EF4-FFF2-40B4-BE49-F238E27FC236}">
                <a16:creationId xmlns:a16="http://schemas.microsoft.com/office/drawing/2014/main" id="{219CFA3B-809C-4BF4-9B1F-FFE411769453}"/>
              </a:ext>
            </a:extLst>
          </p:cNvPr>
          <p:cNvGrpSpPr/>
          <p:nvPr/>
        </p:nvGrpSpPr>
        <p:grpSpPr>
          <a:xfrm>
            <a:off x="8906181" y="4649842"/>
            <a:ext cx="2497167" cy="1000750"/>
            <a:chOff x="8843885" y="2048184"/>
            <a:chExt cx="2497167" cy="1000750"/>
          </a:xfrm>
        </p:grpSpPr>
        <p:sp>
          <p:nvSpPr>
            <p:cNvPr id="31" name="Rectangle 30">
              <a:extLst>
                <a:ext uri="{FF2B5EF4-FFF2-40B4-BE49-F238E27FC236}">
                  <a16:creationId xmlns:a16="http://schemas.microsoft.com/office/drawing/2014/main" id="{C25B1EA8-8BBA-4411-A642-8E1A789C5AA9}"/>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2" name="Rectangle 31">
              <a:extLst>
                <a:ext uri="{FF2B5EF4-FFF2-40B4-BE49-F238E27FC236}">
                  <a16:creationId xmlns:a16="http://schemas.microsoft.com/office/drawing/2014/main" id="{5561D2BC-F2B9-4224-A432-5860F785EEC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325729402"/>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000" fill="hold"/>
                                        <p:tgtEl>
                                          <p:spTgt spid="25"/>
                                        </p:tgtEl>
                                        <p:attrNameLst>
                                          <p:attrName>ppt_x</p:attrName>
                                        </p:attrNameLst>
                                      </p:cBhvr>
                                      <p:tavLst>
                                        <p:tav tm="0">
                                          <p:val>
                                            <p:strVal val="#ppt_x"/>
                                          </p:val>
                                        </p:tav>
                                        <p:tav tm="100000">
                                          <p:val>
                                            <p:strVal val="#ppt_x"/>
                                          </p:val>
                                        </p:tav>
                                      </p:tavLst>
                                    </p:anim>
                                    <p:anim calcmode="lin" valueType="num">
                                      <p:cBhvr additive="base">
                                        <p:cTn id="8" dur="10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ppt_x"/>
                                          </p:val>
                                        </p:tav>
                                        <p:tav tm="100000">
                                          <p:val>
                                            <p:strVal val="#ppt_x"/>
                                          </p:val>
                                        </p:tav>
                                      </p:tavLst>
                                    </p:anim>
                                    <p:anim calcmode="lin" valueType="num">
                                      <p:cBhvr additive="base">
                                        <p:cTn id="12" dur="1000" fill="hold"/>
                                        <p:tgtEl>
                                          <p:spTgt spid="23"/>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ppt_x"/>
                                          </p:val>
                                        </p:tav>
                                        <p:tav tm="100000">
                                          <p:val>
                                            <p:strVal val="#ppt_x"/>
                                          </p:val>
                                        </p:tav>
                                      </p:tavLst>
                                    </p:anim>
                                    <p:anim calcmode="lin" valueType="num">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fltVal val="0"/>
                                          </p:val>
                                        </p:tav>
                                        <p:tav tm="100000">
                                          <p:val>
                                            <p:strVal val="#ppt_h"/>
                                          </p:val>
                                        </p:tav>
                                      </p:tavLst>
                                    </p:anim>
                                    <p:anim calcmode="lin" valueType="num">
                                      <p:cBhvr>
                                        <p:cTn id="21" dur="1000" fill="hold"/>
                                        <p:tgtEl>
                                          <p:spTgt spid="3"/>
                                        </p:tgtEl>
                                        <p:attrNameLst>
                                          <p:attrName>style.rotation</p:attrName>
                                        </p:attrNameLst>
                                      </p:cBhvr>
                                      <p:tavLst>
                                        <p:tav tm="0">
                                          <p:val>
                                            <p:fltVal val="360"/>
                                          </p:val>
                                        </p:tav>
                                        <p:tav tm="100000">
                                          <p:val>
                                            <p:fltVal val="0"/>
                                          </p:val>
                                        </p:tav>
                                      </p:tavLst>
                                    </p:anim>
                                    <p:animEffect transition="in" filter="fade">
                                      <p:cBhvr>
                                        <p:cTn id="22" dur="1000"/>
                                        <p:tgtEl>
                                          <p:spTgt spid="3"/>
                                        </p:tgtEl>
                                      </p:cBhvr>
                                    </p:animEffect>
                                  </p:childTnLst>
                                </p:cTn>
                              </p:par>
                            </p:childTnLst>
                          </p:cTn>
                        </p:par>
                        <p:par>
                          <p:cTn id="23" fill="hold">
                            <p:stCondLst>
                              <p:cond delay="1250"/>
                            </p:stCondLst>
                            <p:childTnLst>
                              <p:par>
                                <p:cTn id="24" presetID="22" presetClass="entr" presetSubtype="4"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down)">
                                      <p:cBhvr>
                                        <p:cTn id="26" dur="500"/>
                                        <p:tgtEl>
                                          <p:spTgt spid="26"/>
                                        </p:tgtEl>
                                      </p:cBhvr>
                                    </p:animEffect>
                                  </p:childTnLst>
                                </p:cTn>
                              </p:par>
                            </p:childTnLst>
                          </p:cTn>
                        </p:par>
                        <p:par>
                          <p:cTn id="27" fill="hold">
                            <p:stCondLst>
                              <p:cond delay="1750"/>
                            </p:stCondLst>
                            <p:childTnLst>
                              <p:par>
                                <p:cTn id="28" presetID="22" presetClass="entr" presetSubtype="4"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down)">
                                      <p:cBhvr>
                                        <p:cTn id="30" dur="500"/>
                                        <p:tgtEl>
                                          <p:spTgt spid="27"/>
                                        </p:tgtEl>
                                      </p:cBhvr>
                                    </p:animEffect>
                                  </p:childTnLst>
                                </p:cTn>
                              </p:par>
                            </p:childTnLst>
                          </p:cTn>
                        </p:par>
                        <p:par>
                          <p:cTn id="31" fill="hold">
                            <p:stCondLst>
                              <p:cond delay="2250"/>
                            </p:stCondLst>
                            <p:childTnLst>
                              <p:par>
                                <p:cTn id="32" presetID="22" presetClass="entr" presetSubtype="4" fill="hold"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down)">
                                      <p:cBhvr>
                                        <p:cTn id="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295886B-EEF7-41EA-BAC7-B32D9337C9A5}"/>
              </a:ext>
            </a:extLst>
          </p:cNvPr>
          <p:cNvGrpSpPr/>
          <p:nvPr/>
        </p:nvGrpSpPr>
        <p:grpSpPr>
          <a:xfrm>
            <a:off x="6801553" y="1312144"/>
            <a:ext cx="3884330" cy="3884330"/>
            <a:chOff x="6801553" y="1312144"/>
            <a:chExt cx="3884330" cy="3884330"/>
          </a:xfrm>
        </p:grpSpPr>
        <p:sp>
          <p:nvSpPr>
            <p:cNvPr id="3" name="Oval 2">
              <a:extLst>
                <a:ext uri="{FF2B5EF4-FFF2-40B4-BE49-F238E27FC236}">
                  <a16:creationId xmlns:a16="http://schemas.microsoft.com/office/drawing/2014/main" id="{97189A9D-6B3B-4E0A-8703-369C3047FC0C}"/>
                </a:ext>
              </a:extLst>
            </p:cNvPr>
            <p:cNvSpPr/>
            <p:nvPr/>
          </p:nvSpPr>
          <p:spPr>
            <a:xfrm>
              <a:off x="6801553" y="1312144"/>
              <a:ext cx="3884330" cy="3884330"/>
            </a:xfrm>
            <a:prstGeom prst="ellipse">
              <a:avLst/>
            </a:pr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29" name="Group 4">
              <a:extLst>
                <a:ext uri="{FF2B5EF4-FFF2-40B4-BE49-F238E27FC236}">
                  <a16:creationId xmlns:a16="http://schemas.microsoft.com/office/drawing/2014/main" id="{1CF7F402-5B1C-4816-9AE7-A5AA02379612}"/>
                </a:ext>
              </a:extLst>
            </p:cNvPr>
            <p:cNvGrpSpPr>
              <a:grpSpLocks noChangeAspect="1"/>
            </p:cNvGrpSpPr>
            <p:nvPr/>
          </p:nvGrpSpPr>
          <p:grpSpPr bwMode="auto">
            <a:xfrm>
              <a:off x="7281864" y="2001838"/>
              <a:ext cx="2870201" cy="2352675"/>
              <a:chOff x="4587" y="1261"/>
              <a:chExt cx="1808" cy="1482"/>
            </a:xfrm>
          </p:grpSpPr>
          <p:sp>
            <p:nvSpPr>
              <p:cNvPr id="31" name="Freeform 5">
                <a:extLst>
                  <a:ext uri="{FF2B5EF4-FFF2-40B4-BE49-F238E27FC236}">
                    <a16:creationId xmlns:a16="http://schemas.microsoft.com/office/drawing/2014/main" id="{1569C51D-4049-464B-9C34-0D1AA754D2D5}"/>
                  </a:ext>
                </a:extLst>
              </p:cNvPr>
              <p:cNvSpPr>
                <a:spLocks/>
              </p:cNvSpPr>
              <p:nvPr/>
            </p:nvSpPr>
            <p:spPr bwMode="auto">
              <a:xfrm>
                <a:off x="5627" y="2591"/>
                <a:ext cx="202" cy="128"/>
              </a:xfrm>
              <a:custGeom>
                <a:avLst/>
                <a:gdLst>
                  <a:gd name="T0" fmla="*/ 88 w 93"/>
                  <a:gd name="T1" fmla="*/ 9 h 59"/>
                  <a:gd name="T2" fmla="*/ 91 w 93"/>
                  <a:gd name="T3" fmla="*/ 41 h 59"/>
                  <a:gd name="T4" fmla="*/ 83 w 93"/>
                  <a:gd name="T5" fmla="*/ 50 h 59"/>
                  <a:gd name="T6" fmla="*/ 73 w 93"/>
                  <a:gd name="T7" fmla="*/ 49 h 59"/>
                  <a:gd name="T8" fmla="*/ 57 w 93"/>
                  <a:gd name="T9" fmla="*/ 53 h 59"/>
                  <a:gd name="T10" fmla="*/ 3 w 93"/>
                  <a:gd name="T11" fmla="*/ 42 h 59"/>
                  <a:gd name="T12" fmla="*/ 19 w 93"/>
                  <a:gd name="T13" fmla="*/ 30 h 59"/>
                  <a:gd name="T14" fmla="*/ 51 w 93"/>
                  <a:gd name="T15" fmla="*/ 10 h 59"/>
                  <a:gd name="T16" fmla="*/ 63 w 93"/>
                  <a:gd name="T17" fmla="*/ 4 h 59"/>
                  <a:gd name="T18" fmla="*/ 77 w 93"/>
                  <a:gd name="T19" fmla="*/ 12 h 59"/>
                  <a:gd name="T20" fmla="*/ 88 w 93"/>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88" y="9"/>
                    </a:moveTo>
                    <a:cubicBezTo>
                      <a:pt x="91" y="16"/>
                      <a:pt x="93" y="33"/>
                      <a:pt x="91" y="41"/>
                    </a:cubicBezTo>
                    <a:cubicBezTo>
                      <a:pt x="89" y="49"/>
                      <a:pt x="89" y="50"/>
                      <a:pt x="83" y="50"/>
                    </a:cubicBezTo>
                    <a:cubicBezTo>
                      <a:pt x="78" y="51"/>
                      <a:pt x="73" y="51"/>
                      <a:pt x="73" y="49"/>
                    </a:cubicBezTo>
                    <a:cubicBezTo>
                      <a:pt x="72" y="46"/>
                      <a:pt x="63" y="52"/>
                      <a:pt x="57" y="53"/>
                    </a:cubicBezTo>
                    <a:cubicBezTo>
                      <a:pt x="47" y="56"/>
                      <a:pt x="10" y="59"/>
                      <a:pt x="3" y="42"/>
                    </a:cubicBezTo>
                    <a:cubicBezTo>
                      <a:pt x="0" y="36"/>
                      <a:pt x="11" y="33"/>
                      <a:pt x="19" y="30"/>
                    </a:cubicBezTo>
                    <a:cubicBezTo>
                      <a:pt x="34" y="24"/>
                      <a:pt x="41" y="23"/>
                      <a:pt x="51" y="10"/>
                    </a:cubicBezTo>
                    <a:cubicBezTo>
                      <a:pt x="55" y="4"/>
                      <a:pt x="58" y="0"/>
                      <a:pt x="63" y="4"/>
                    </a:cubicBezTo>
                    <a:cubicBezTo>
                      <a:pt x="67" y="7"/>
                      <a:pt x="70" y="14"/>
                      <a:pt x="77" y="12"/>
                    </a:cubicBezTo>
                    <a:cubicBezTo>
                      <a:pt x="84" y="9"/>
                      <a:pt x="87" y="7"/>
                      <a:pt x="88" y="9"/>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Rectangle 6">
                <a:extLst>
                  <a:ext uri="{FF2B5EF4-FFF2-40B4-BE49-F238E27FC236}">
                    <a16:creationId xmlns:a16="http://schemas.microsoft.com/office/drawing/2014/main" id="{1F01E0A1-29C7-4790-9CAA-11D15B61936C}"/>
                  </a:ext>
                </a:extLst>
              </p:cNvPr>
              <p:cNvSpPr>
                <a:spLocks noChangeArrowheads="1"/>
              </p:cNvSpPr>
              <p:nvPr/>
            </p:nvSpPr>
            <p:spPr bwMode="auto">
              <a:xfrm>
                <a:off x="6150" y="2421"/>
                <a:ext cx="37" cy="14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Oval 7">
                <a:extLst>
                  <a:ext uri="{FF2B5EF4-FFF2-40B4-BE49-F238E27FC236}">
                    <a16:creationId xmlns:a16="http://schemas.microsoft.com/office/drawing/2014/main" id="{9D164C86-4406-44BB-B00B-48C8848D0EF6}"/>
                  </a:ext>
                </a:extLst>
              </p:cNvPr>
              <p:cNvSpPr>
                <a:spLocks noChangeArrowheads="1"/>
              </p:cNvSpPr>
              <p:nvPr/>
            </p:nvSpPr>
            <p:spPr bwMode="auto">
              <a:xfrm>
                <a:off x="6109" y="2408"/>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Oval 8">
                <a:extLst>
                  <a:ext uri="{FF2B5EF4-FFF2-40B4-BE49-F238E27FC236}">
                    <a16:creationId xmlns:a16="http://schemas.microsoft.com/office/drawing/2014/main" id="{92D4EED9-40F9-4630-BCCA-837B14030849}"/>
                  </a:ext>
                </a:extLst>
              </p:cNvPr>
              <p:cNvSpPr>
                <a:spLocks noChangeArrowheads="1"/>
              </p:cNvSpPr>
              <p:nvPr/>
            </p:nvSpPr>
            <p:spPr bwMode="auto">
              <a:xfrm>
                <a:off x="6109" y="2521"/>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9">
                <a:extLst>
                  <a:ext uri="{FF2B5EF4-FFF2-40B4-BE49-F238E27FC236}">
                    <a16:creationId xmlns:a16="http://schemas.microsoft.com/office/drawing/2014/main" id="{05312991-F8B6-4308-8C16-7169118FACC7}"/>
                  </a:ext>
                </a:extLst>
              </p:cNvPr>
              <p:cNvSpPr>
                <a:spLocks/>
              </p:cNvSpPr>
              <p:nvPr/>
            </p:nvSpPr>
            <p:spPr bwMode="auto">
              <a:xfrm>
                <a:off x="6085" y="2552"/>
                <a:ext cx="167" cy="32"/>
              </a:xfrm>
              <a:custGeom>
                <a:avLst/>
                <a:gdLst>
                  <a:gd name="T0" fmla="*/ 77 w 77"/>
                  <a:gd name="T1" fmla="*/ 8 h 15"/>
                  <a:gd name="T2" fmla="*/ 77 w 77"/>
                  <a:gd name="T3" fmla="*/ 8 h 15"/>
                  <a:gd name="T4" fmla="*/ 69 w 77"/>
                  <a:gd name="T5" fmla="*/ 0 h 15"/>
                  <a:gd name="T6" fmla="*/ 8 w 77"/>
                  <a:gd name="T7" fmla="*/ 0 h 15"/>
                  <a:gd name="T8" fmla="*/ 0 w 77"/>
                  <a:gd name="T9" fmla="*/ 8 h 15"/>
                  <a:gd name="T10" fmla="*/ 0 w 77"/>
                  <a:gd name="T11" fmla="*/ 8 h 15"/>
                  <a:gd name="T12" fmla="*/ 8 w 77"/>
                  <a:gd name="T13" fmla="*/ 15 h 15"/>
                  <a:gd name="T14" fmla="*/ 69 w 77"/>
                  <a:gd name="T15" fmla="*/ 15 h 15"/>
                  <a:gd name="T16" fmla="*/ 77 w 77"/>
                  <a:gd name="T1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5">
                    <a:moveTo>
                      <a:pt x="77" y="8"/>
                    </a:moveTo>
                    <a:cubicBezTo>
                      <a:pt x="77" y="8"/>
                      <a:pt x="77" y="8"/>
                      <a:pt x="77" y="8"/>
                    </a:cubicBezTo>
                    <a:cubicBezTo>
                      <a:pt x="77" y="3"/>
                      <a:pt x="73" y="0"/>
                      <a:pt x="69" y="0"/>
                    </a:cubicBezTo>
                    <a:cubicBezTo>
                      <a:pt x="8" y="0"/>
                      <a:pt x="8" y="0"/>
                      <a:pt x="8" y="0"/>
                    </a:cubicBezTo>
                    <a:cubicBezTo>
                      <a:pt x="4" y="0"/>
                      <a:pt x="0" y="3"/>
                      <a:pt x="0" y="8"/>
                    </a:cubicBezTo>
                    <a:cubicBezTo>
                      <a:pt x="0" y="8"/>
                      <a:pt x="0" y="8"/>
                      <a:pt x="0" y="8"/>
                    </a:cubicBezTo>
                    <a:cubicBezTo>
                      <a:pt x="0" y="12"/>
                      <a:pt x="4" y="15"/>
                      <a:pt x="8" y="15"/>
                    </a:cubicBezTo>
                    <a:cubicBezTo>
                      <a:pt x="69" y="15"/>
                      <a:pt x="69" y="15"/>
                      <a:pt x="69" y="15"/>
                    </a:cubicBezTo>
                    <a:cubicBezTo>
                      <a:pt x="73" y="15"/>
                      <a:pt x="77" y="12"/>
                      <a:pt x="77" y="8"/>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0">
                <a:extLst>
                  <a:ext uri="{FF2B5EF4-FFF2-40B4-BE49-F238E27FC236}">
                    <a16:creationId xmlns:a16="http://schemas.microsoft.com/office/drawing/2014/main" id="{0C35D5D1-5E6A-4836-B506-22688E53BC2D}"/>
                  </a:ext>
                </a:extLst>
              </p:cNvPr>
              <p:cNvSpPr>
                <a:spLocks/>
              </p:cNvSpPr>
              <p:nvPr/>
            </p:nvSpPr>
            <p:spPr bwMode="auto">
              <a:xfrm>
                <a:off x="6017" y="2549"/>
                <a:ext cx="107" cy="140"/>
              </a:xfrm>
              <a:custGeom>
                <a:avLst/>
                <a:gdLst>
                  <a:gd name="T0" fmla="*/ 6 w 49"/>
                  <a:gd name="T1" fmla="*/ 62 h 64"/>
                  <a:gd name="T2" fmla="*/ 6 w 49"/>
                  <a:gd name="T3" fmla="*/ 62 h 64"/>
                  <a:gd name="T4" fmla="*/ 3 w 49"/>
                  <a:gd name="T5" fmla="*/ 51 h 64"/>
                  <a:gd name="T6" fmla="*/ 32 w 49"/>
                  <a:gd name="T7" fmla="*/ 5 h 64"/>
                  <a:gd name="T8" fmla="*/ 44 w 49"/>
                  <a:gd name="T9" fmla="*/ 2 h 64"/>
                  <a:gd name="T10" fmla="*/ 44 w 49"/>
                  <a:gd name="T11" fmla="*/ 2 h 64"/>
                  <a:gd name="T12" fmla="*/ 47 w 49"/>
                  <a:gd name="T13" fmla="*/ 13 h 64"/>
                  <a:gd name="T14" fmla="*/ 18 w 49"/>
                  <a:gd name="T15" fmla="*/ 59 h 64"/>
                  <a:gd name="T16" fmla="*/ 6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6" y="62"/>
                    </a:moveTo>
                    <a:cubicBezTo>
                      <a:pt x="6" y="62"/>
                      <a:pt x="6" y="62"/>
                      <a:pt x="6" y="62"/>
                    </a:cubicBezTo>
                    <a:cubicBezTo>
                      <a:pt x="2" y="60"/>
                      <a:pt x="0" y="55"/>
                      <a:pt x="3" y="51"/>
                    </a:cubicBezTo>
                    <a:cubicBezTo>
                      <a:pt x="32" y="5"/>
                      <a:pt x="32" y="5"/>
                      <a:pt x="32" y="5"/>
                    </a:cubicBezTo>
                    <a:cubicBezTo>
                      <a:pt x="35" y="1"/>
                      <a:pt x="40" y="0"/>
                      <a:pt x="44" y="2"/>
                    </a:cubicBezTo>
                    <a:cubicBezTo>
                      <a:pt x="44" y="2"/>
                      <a:pt x="44" y="2"/>
                      <a:pt x="44" y="2"/>
                    </a:cubicBezTo>
                    <a:cubicBezTo>
                      <a:pt x="48" y="4"/>
                      <a:pt x="49" y="9"/>
                      <a:pt x="47" y="13"/>
                    </a:cubicBezTo>
                    <a:cubicBezTo>
                      <a:pt x="18" y="59"/>
                      <a:pt x="18" y="59"/>
                      <a:pt x="18" y="59"/>
                    </a:cubicBezTo>
                    <a:cubicBezTo>
                      <a:pt x="15" y="63"/>
                      <a:pt x="10" y="64"/>
                      <a:pt x="6"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1">
                <a:extLst>
                  <a:ext uri="{FF2B5EF4-FFF2-40B4-BE49-F238E27FC236}">
                    <a16:creationId xmlns:a16="http://schemas.microsoft.com/office/drawing/2014/main" id="{57C7DC1A-E17C-46D0-8E78-45B964E59975}"/>
                  </a:ext>
                </a:extLst>
              </p:cNvPr>
              <p:cNvSpPr>
                <a:spLocks/>
              </p:cNvSpPr>
              <p:nvPr/>
            </p:nvSpPr>
            <p:spPr bwMode="auto">
              <a:xfrm>
                <a:off x="6213" y="2549"/>
                <a:ext cx="106" cy="140"/>
              </a:xfrm>
              <a:custGeom>
                <a:avLst/>
                <a:gdLst>
                  <a:gd name="T0" fmla="*/ 43 w 49"/>
                  <a:gd name="T1" fmla="*/ 62 h 64"/>
                  <a:gd name="T2" fmla="*/ 43 w 49"/>
                  <a:gd name="T3" fmla="*/ 62 h 64"/>
                  <a:gd name="T4" fmla="*/ 46 w 49"/>
                  <a:gd name="T5" fmla="*/ 51 h 64"/>
                  <a:gd name="T6" fmla="*/ 17 w 49"/>
                  <a:gd name="T7" fmla="*/ 5 h 64"/>
                  <a:gd name="T8" fmla="*/ 5 w 49"/>
                  <a:gd name="T9" fmla="*/ 2 h 64"/>
                  <a:gd name="T10" fmla="*/ 5 w 49"/>
                  <a:gd name="T11" fmla="*/ 2 h 64"/>
                  <a:gd name="T12" fmla="*/ 2 w 49"/>
                  <a:gd name="T13" fmla="*/ 13 h 64"/>
                  <a:gd name="T14" fmla="*/ 31 w 49"/>
                  <a:gd name="T15" fmla="*/ 59 h 64"/>
                  <a:gd name="T16" fmla="*/ 43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43" y="62"/>
                    </a:moveTo>
                    <a:cubicBezTo>
                      <a:pt x="43" y="62"/>
                      <a:pt x="43" y="62"/>
                      <a:pt x="43" y="62"/>
                    </a:cubicBezTo>
                    <a:cubicBezTo>
                      <a:pt x="47" y="60"/>
                      <a:pt x="49" y="55"/>
                      <a:pt x="46" y="51"/>
                    </a:cubicBezTo>
                    <a:cubicBezTo>
                      <a:pt x="17" y="5"/>
                      <a:pt x="17" y="5"/>
                      <a:pt x="17" y="5"/>
                    </a:cubicBezTo>
                    <a:cubicBezTo>
                      <a:pt x="14" y="1"/>
                      <a:pt x="9" y="0"/>
                      <a:pt x="5" y="2"/>
                    </a:cubicBezTo>
                    <a:cubicBezTo>
                      <a:pt x="5" y="2"/>
                      <a:pt x="5" y="2"/>
                      <a:pt x="5" y="2"/>
                    </a:cubicBezTo>
                    <a:cubicBezTo>
                      <a:pt x="1" y="4"/>
                      <a:pt x="0" y="9"/>
                      <a:pt x="2" y="13"/>
                    </a:cubicBezTo>
                    <a:cubicBezTo>
                      <a:pt x="31" y="59"/>
                      <a:pt x="31" y="59"/>
                      <a:pt x="31" y="59"/>
                    </a:cubicBezTo>
                    <a:cubicBezTo>
                      <a:pt x="34" y="63"/>
                      <a:pt x="39" y="64"/>
                      <a:pt x="43"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2">
                <a:extLst>
                  <a:ext uri="{FF2B5EF4-FFF2-40B4-BE49-F238E27FC236}">
                    <a16:creationId xmlns:a16="http://schemas.microsoft.com/office/drawing/2014/main" id="{AC9E8B3C-4AA9-48F8-9FCE-4049CC964AEB}"/>
                  </a:ext>
                </a:extLst>
              </p:cNvPr>
              <p:cNvSpPr>
                <a:spLocks/>
              </p:cNvSpPr>
              <p:nvPr/>
            </p:nvSpPr>
            <p:spPr bwMode="auto">
              <a:xfrm>
                <a:off x="5972" y="2356"/>
                <a:ext cx="384" cy="82"/>
              </a:xfrm>
              <a:custGeom>
                <a:avLst/>
                <a:gdLst>
                  <a:gd name="T0" fmla="*/ 19 w 177"/>
                  <a:gd name="T1" fmla="*/ 0 h 38"/>
                  <a:gd name="T2" fmla="*/ 158 w 177"/>
                  <a:gd name="T3" fmla="*/ 0 h 38"/>
                  <a:gd name="T4" fmla="*/ 177 w 177"/>
                  <a:gd name="T5" fmla="*/ 19 h 38"/>
                  <a:gd name="T6" fmla="*/ 177 w 177"/>
                  <a:gd name="T7" fmla="*/ 19 h 38"/>
                  <a:gd name="T8" fmla="*/ 158 w 177"/>
                  <a:gd name="T9" fmla="*/ 38 h 38"/>
                  <a:gd name="T10" fmla="*/ 19 w 177"/>
                  <a:gd name="T11" fmla="*/ 38 h 38"/>
                  <a:gd name="T12" fmla="*/ 0 w 177"/>
                  <a:gd name="T13" fmla="*/ 19 h 38"/>
                  <a:gd name="T14" fmla="*/ 0 w 177"/>
                  <a:gd name="T15" fmla="*/ 19 h 38"/>
                  <a:gd name="T16" fmla="*/ 19 w 177"/>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38">
                    <a:moveTo>
                      <a:pt x="19" y="0"/>
                    </a:moveTo>
                    <a:cubicBezTo>
                      <a:pt x="158" y="0"/>
                      <a:pt x="158" y="0"/>
                      <a:pt x="158" y="0"/>
                    </a:cubicBezTo>
                    <a:cubicBezTo>
                      <a:pt x="168" y="0"/>
                      <a:pt x="177" y="9"/>
                      <a:pt x="177" y="19"/>
                    </a:cubicBezTo>
                    <a:cubicBezTo>
                      <a:pt x="177" y="19"/>
                      <a:pt x="177" y="19"/>
                      <a:pt x="177" y="19"/>
                    </a:cubicBezTo>
                    <a:cubicBezTo>
                      <a:pt x="177" y="29"/>
                      <a:pt x="168" y="38"/>
                      <a:pt x="158" y="38"/>
                    </a:cubicBezTo>
                    <a:cubicBezTo>
                      <a:pt x="19" y="38"/>
                      <a:pt x="19" y="38"/>
                      <a:pt x="19" y="38"/>
                    </a:cubicBezTo>
                    <a:cubicBezTo>
                      <a:pt x="9" y="38"/>
                      <a:pt x="0" y="29"/>
                      <a:pt x="0" y="19"/>
                    </a:cubicBezTo>
                    <a:cubicBezTo>
                      <a:pt x="0" y="19"/>
                      <a:pt x="0" y="19"/>
                      <a:pt x="0" y="19"/>
                    </a:cubicBezTo>
                    <a:cubicBezTo>
                      <a:pt x="0" y="9"/>
                      <a:pt x="9" y="0"/>
                      <a:pt x="19"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3">
                <a:extLst>
                  <a:ext uri="{FF2B5EF4-FFF2-40B4-BE49-F238E27FC236}">
                    <a16:creationId xmlns:a16="http://schemas.microsoft.com/office/drawing/2014/main" id="{6C70D74C-3DB1-463F-B059-91659ADE41A7}"/>
                  </a:ext>
                </a:extLst>
              </p:cNvPr>
              <p:cNvSpPr>
                <a:spLocks/>
              </p:cNvSpPr>
              <p:nvPr/>
            </p:nvSpPr>
            <p:spPr bwMode="auto">
              <a:xfrm>
                <a:off x="6280" y="1816"/>
                <a:ext cx="115" cy="625"/>
              </a:xfrm>
              <a:custGeom>
                <a:avLst/>
                <a:gdLst>
                  <a:gd name="T0" fmla="*/ 1 w 53"/>
                  <a:gd name="T1" fmla="*/ 266 h 287"/>
                  <a:gd name="T2" fmla="*/ 15 w 53"/>
                  <a:gd name="T3" fmla="*/ 18 h 287"/>
                  <a:gd name="T4" fmla="*/ 34 w 53"/>
                  <a:gd name="T5" fmla="*/ 0 h 287"/>
                  <a:gd name="T6" fmla="*/ 34 w 53"/>
                  <a:gd name="T7" fmla="*/ 0 h 287"/>
                  <a:gd name="T8" fmla="*/ 52 w 53"/>
                  <a:gd name="T9" fmla="*/ 20 h 287"/>
                  <a:gd name="T10" fmla="*/ 38 w 53"/>
                  <a:gd name="T11" fmla="*/ 268 h 287"/>
                  <a:gd name="T12" fmla="*/ 18 w 53"/>
                  <a:gd name="T13" fmla="*/ 286 h 287"/>
                  <a:gd name="T14" fmla="*/ 18 w 53"/>
                  <a:gd name="T15" fmla="*/ 286 h 287"/>
                  <a:gd name="T16" fmla="*/ 1 w 53"/>
                  <a:gd name="T17" fmla="*/ 26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87">
                    <a:moveTo>
                      <a:pt x="1" y="266"/>
                    </a:moveTo>
                    <a:cubicBezTo>
                      <a:pt x="15" y="18"/>
                      <a:pt x="15" y="18"/>
                      <a:pt x="15" y="18"/>
                    </a:cubicBezTo>
                    <a:cubicBezTo>
                      <a:pt x="15" y="8"/>
                      <a:pt x="24" y="0"/>
                      <a:pt x="34" y="0"/>
                    </a:cubicBezTo>
                    <a:cubicBezTo>
                      <a:pt x="34" y="0"/>
                      <a:pt x="34" y="0"/>
                      <a:pt x="34" y="0"/>
                    </a:cubicBezTo>
                    <a:cubicBezTo>
                      <a:pt x="45" y="1"/>
                      <a:pt x="53" y="10"/>
                      <a:pt x="52" y="20"/>
                    </a:cubicBezTo>
                    <a:cubicBezTo>
                      <a:pt x="38" y="268"/>
                      <a:pt x="38" y="268"/>
                      <a:pt x="38" y="268"/>
                    </a:cubicBezTo>
                    <a:cubicBezTo>
                      <a:pt x="38" y="279"/>
                      <a:pt x="29" y="287"/>
                      <a:pt x="18" y="286"/>
                    </a:cubicBezTo>
                    <a:cubicBezTo>
                      <a:pt x="18" y="286"/>
                      <a:pt x="18" y="286"/>
                      <a:pt x="18" y="286"/>
                    </a:cubicBezTo>
                    <a:cubicBezTo>
                      <a:pt x="8" y="285"/>
                      <a:pt x="0" y="276"/>
                      <a:pt x="1" y="26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Oval 14">
                <a:extLst>
                  <a:ext uri="{FF2B5EF4-FFF2-40B4-BE49-F238E27FC236}">
                    <a16:creationId xmlns:a16="http://schemas.microsoft.com/office/drawing/2014/main" id="{88CA0730-2D8B-4D81-AD71-BE22E889016B}"/>
                  </a:ext>
                </a:extLst>
              </p:cNvPr>
              <p:cNvSpPr>
                <a:spLocks noChangeArrowheads="1"/>
              </p:cNvSpPr>
              <p:nvPr/>
            </p:nvSpPr>
            <p:spPr bwMode="auto">
              <a:xfrm>
                <a:off x="6274" y="2654"/>
                <a:ext cx="56" cy="5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Oval 15">
                <a:extLst>
                  <a:ext uri="{FF2B5EF4-FFF2-40B4-BE49-F238E27FC236}">
                    <a16:creationId xmlns:a16="http://schemas.microsoft.com/office/drawing/2014/main" id="{552774BC-153F-4794-ABEE-CCDCDD28B7C7}"/>
                  </a:ext>
                </a:extLst>
              </p:cNvPr>
              <p:cNvSpPr>
                <a:spLocks noChangeArrowheads="1"/>
              </p:cNvSpPr>
              <p:nvPr/>
            </p:nvSpPr>
            <p:spPr bwMode="auto">
              <a:xfrm>
                <a:off x="5994"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6">
                <a:extLst>
                  <a:ext uri="{FF2B5EF4-FFF2-40B4-BE49-F238E27FC236}">
                    <a16:creationId xmlns:a16="http://schemas.microsoft.com/office/drawing/2014/main" id="{EC327AB0-99E6-4F85-9724-6F8561C692A9}"/>
                  </a:ext>
                </a:extLst>
              </p:cNvPr>
              <p:cNvSpPr>
                <a:spLocks/>
              </p:cNvSpPr>
              <p:nvPr/>
            </p:nvSpPr>
            <p:spPr bwMode="auto">
              <a:xfrm>
                <a:off x="6044" y="1514"/>
                <a:ext cx="147" cy="361"/>
              </a:xfrm>
              <a:custGeom>
                <a:avLst/>
                <a:gdLst>
                  <a:gd name="T0" fmla="*/ 51 w 68"/>
                  <a:gd name="T1" fmla="*/ 29 h 166"/>
                  <a:gd name="T2" fmla="*/ 64 w 68"/>
                  <a:gd name="T3" fmla="*/ 95 h 166"/>
                  <a:gd name="T4" fmla="*/ 31 w 68"/>
                  <a:gd name="T5" fmla="*/ 148 h 166"/>
                  <a:gd name="T6" fmla="*/ 7 w 68"/>
                  <a:gd name="T7" fmla="*/ 37 h 166"/>
                  <a:gd name="T8" fmla="*/ 51 w 68"/>
                  <a:gd name="T9" fmla="*/ 29 h 166"/>
                </a:gdLst>
                <a:ahLst/>
                <a:cxnLst>
                  <a:cxn ang="0">
                    <a:pos x="T0" y="T1"/>
                  </a:cxn>
                  <a:cxn ang="0">
                    <a:pos x="T2" y="T3"/>
                  </a:cxn>
                  <a:cxn ang="0">
                    <a:pos x="T4" y="T5"/>
                  </a:cxn>
                  <a:cxn ang="0">
                    <a:pos x="T6" y="T7"/>
                  </a:cxn>
                  <a:cxn ang="0">
                    <a:pos x="T8" y="T9"/>
                  </a:cxn>
                </a:cxnLst>
                <a:rect l="0" t="0" r="r" b="b"/>
                <a:pathLst>
                  <a:path w="68" h="166">
                    <a:moveTo>
                      <a:pt x="51" y="29"/>
                    </a:moveTo>
                    <a:cubicBezTo>
                      <a:pt x="64" y="95"/>
                      <a:pt x="64" y="95"/>
                      <a:pt x="64" y="95"/>
                    </a:cubicBezTo>
                    <a:cubicBezTo>
                      <a:pt x="68" y="116"/>
                      <a:pt x="35" y="166"/>
                      <a:pt x="31" y="148"/>
                    </a:cubicBezTo>
                    <a:cubicBezTo>
                      <a:pt x="7" y="37"/>
                      <a:pt x="7" y="37"/>
                      <a:pt x="7" y="37"/>
                    </a:cubicBezTo>
                    <a:cubicBezTo>
                      <a:pt x="0" y="8"/>
                      <a:pt x="45" y="0"/>
                      <a:pt x="51"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7">
                <a:extLst>
                  <a:ext uri="{FF2B5EF4-FFF2-40B4-BE49-F238E27FC236}">
                    <a16:creationId xmlns:a16="http://schemas.microsoft.com/office/drawing/2014/main" id="{21BB16D2-6F14-4A1D-8584-45A32D8658BF}"/>
                  </a:ext>
                </a:extLst>
              </p:cNvPr>
              <p:cNvSpPr>
                <a:spLocks/>
              </p:cNvSpPr>
              <p:nvPr/>
            </p:nvSpPr>
            <p:spPr bwMode="auto">
              <a:xfrm>
                <a:off x="5809" y="1261"/>
                <a:ext cx="371" cy="499"/>
              </a:xfrm>
              <a:custGeom>
                <a:avLst/>
                <a:gdLst>
                  <a:gd name="T0" fmla="*/ 170 w 171"/>
                  <a:gd name="T1" fmla="*/ 124 h 229"/>
                  <a:gd name="T2" fmla="*/ 69 w 171"/>
                  <a:gd name="T3" fmla="*/ 222 h 229"/>
                  <a:gd name="T4" fmla="*/ 5 w 171"/>
                  <a:gd name="T5" fmla="*/ 99 h 229"/>
                  <a:gd name="T6" fmla="*/ 14 w 171"/>
                  <a:gd name="T7" fmla="*/ 73 h 229"/>
                  <a:gd name="T8" fmla="*/ 170 w 171"/>
                  <a:gd name="T9" fmla="*/ 103 h 229"/>
                  <a:gd name="T10" fmla="*/ 170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70" y="124"/>
                    </a:moveTo>
                    <a:cubicBezTo>
                      <a:pt x="157" y="177"/>
                      <a:pt x="113" y="229"/>
                      <a:pt x="69" y="222"/>
                    </a:cubicBezTo>
                    <a:cubicBezTo>
                      <a:pt x="26" y="215"/>
                      <a:pt x="0" y="153"/>
                      <a:pt x="5" y="99"/>
                    </a:cubicBezTo>
                    <a:cubicBezTo>
                      <a:pt x="8" y="90"/>
                      <a:pt x="11" y="81"/>
                      <a:pt x="14" y="73"/>
                    </a:cubicBezTo>
                    <a:cubicBezTo>
                      <a:pt x="51" y="0"/>
                      <a:pt x="164" y="22"/>
                      <a:pt x="170" y="103"/>
                    </a:cubicBezTo>
                    <a:cubicBezTo>
                      <a:pt x="171" y="110"/>
                      <a:pt x="171" y="117"/>
                      <a:pt x="170"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8">
                <a:extLst>
                  <a:ext uri="{FF2B5EF4-FFF2-40B4-BE49-F238E27FC236}">
                    <a16:creationId xmlns:a16="http://schemas.microsoft.com/office/drawing/2014/main" id="{78C16F8A-3637-4C65-8C96-396F06D98979}"/>
                  </a:ext>
                </a:extLst>
              </p:cNvPr>
              <p:cNvSpPr>
                <a:spLocks/>
              </p:cNvSpPr>
              <p:nvPr/>
            </p:nvSpPr>
            <p:spPr bwMode="auto">
              <a:xfrm>
                <a:off x="5881" y="1614"/>
                <a:ext cx="65" cy="89"/>
              </a:xfrm>
              <a:custGeom>
                <a:avLst/>
                <a:gdLst>
                  <a:gd name="T0" fmla="*/ 0 w 30"/>
                  <a:gd name="T1" fmla="*/ 38 h 41"/>
                  <a:gd name="T2" fmla="*/ 17 w 30"/>
                  <a:gd name="T3" fmla="*/ 24 h 41"/>
                  <a:gd name="T4" fmla="*/ 26 w 30"/>
                  <a:gd name="T5" fmla="*/ 2 h 41"/>
                  <a:gd name="T6" fmla="*/ 29 w 30"/>
                  <a:gd name="T7" fmla="*/ 1 h 41"/>
                  <a:gd name="T8" fmla="*/ 30 w 30"/>
                  <a:gd name="T9" fmla="*/ 3 h 41"/>
                  <a:gd name="T10" fmla="*/ 20 w 30"/>
                  <a:gd name="T11" fmla="*/ 26 h 41"/>
                  <a:gd name="T12" fmla="*/ 3 w 30"/>
                  <a:gd name="T13" fmla="*/ 41 h 41"/>
                  <a:gd name="T14" fmla="*/ 0 w 30"/>
                  <a:gd name="T15" fmla="*/ 38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1">
                    <a:moveTo>
                      <a:pt x="0" y="38"/>
                    </a:moveTo>
                    <a:cubicBezTo>
                      <a:pt x="6" y="35"/>
                      <a:pt x="12" y="30"/>
                      <a:pt x="17" y="24"/>
                    </a:cubicBezTo>
                    <a:cubicBezTo>
                      <a:pt x="21" y="17"/>
                      <a:pt x="25" y="10"/>
                      <a:pt x="26" y="2"/>
                    </a:cubicBezTo>
                    <a:cubicBezTo>
                      <a:pt x="27" y="1"/>
                      <a:pt x="28" y="0"/>
                      <a:pt x="29" y="1"/>
                    </a:cubicBezTo>
                    <a:cubicBezTo>
                      <a:pt x="30" y="1"/>
                      <a:pt x="30" y="2"/>
                      <a:pt x="30" y="3"/>
                    </a:cubicBezTo>
                    <a:cubicBezTo>
                      <a:pt x="29" y="11"/>
                      <a:pt x="25" y="19"/>
                      <a:pt x="20" y="26"/>
                    </a:cubicBezTo>
                    <a:cubicBezTo>
                      <a:pt x="15" y="33"/>
                      <a:pt x="9" y="38"/>
                      <a:pt x="3" y="41"/>
                    </a:cubicBezTo>
                    <a:cubicBezTo>
                      <a:pt x="2" y="40"/>
                      <a:pt x="1" y="39"/>
                      <a:pt x="0" y="3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9">
                <a:extLst>
                  <a:ext uri="{FF2B5EF4-FFF2-40B4-BE49-F238E27FC236}">
                    <a16:creationId xmlns:a16="http://schemas.microsoft.com/office/drawing/2014/main" id="{78DA9661-BB54-4851-A23C-72936B8E6D27}"/>
                  </a:ext>
                </a:extLst>
              </p:cNvPr>
              <p:cNvSpPr>
                <a:spLocks/>
              </p:cNvSpPr>
              <p:nvPr/>
            </p:nvSpPr>
            <p:spPr bwMode="auto">
              <a:xfrm>
                <a:off x="5807" y="1277"/>
                <a:ext cx="399" cy="343"/>
              </a:xfrm>
              <a:custGeom>
                <a:avLst/>
                <a:gdLst>
                  <a:gd name="T0" fmla="*/ 169 w 184"/>
                  <a:gd name="T1" fmla="*/ 158 h 158"/>
                  <a:gd name="T2" fmla="*/ 76 w 184"/>
                  <a:gd name="T3" fmla="*/ 74 h 158"/>
                  <a:gd name="T4" fmla="*/ 0 w 184"/>
                  <a:gd name="T5" fmla="*/ 113 h 158"/>
                  <a:gd name="T6" fmla="*/ 12 w 184"/>
                  <a:gd name="T7" fmla="*/ 62 h 158"/>
                  <a:gd name="T8" fmla="*/ 180 w 184"/>
                  <a:gd name="T9" fmla="*/ 86 h 158"/>
                  <a:gd name="T10" fmla="*/ 169 w 184"/>
                  <a:gd name="T11" fmla="*/ 158 h 158"/>
                </a:gdLst>
                <a:ahLst/>
                <a:cxnLst>
                  <a:cxn ang="0">
                    <a:pos x="T0" y="T1"/>
                  </a:cxn>
                  <a:cxn ang="0">
                    <a:pos x="T2" y="T3"/>
                  </a:cxn>
                  <a:cxn ang="0">
                    <a:pos x="T4" y="T5"/>
                  </a:cxn>
                  <a:cxn ang="0">
                    <a:pos x="T6" y="T7"/>
                  </a:cxn>
                  <a:cxn ang="0">
                    <a:pos x="T8" y="T9"/>
                  </a:cxn>
                  <a:cxn ang="0">
                    <a:pos x="T10" y="T11"/>
                  </a:cxn>
                </a:cxnLst>
                <a:rect l="0" t="0" r="r" b="b"/>
                <a:pathLst>
                  <a:path w="184" h="158">
                    <a:moveTo>
                      <a:pt x="169" y="158"/>
                    </a:moveTo>
                    <a:cubicBezTo>
                      <a:pt x="130" y="152"/>
                      <a:pt x="106" y="122"/>
                      <a:pt x="76" y="74"/>
                    </a:cubicBezTo>
                    <a:cubicBezTo>
                      <a:pt x="57" y="87"/>
                      <a:pt x="25" y="105"/>
                      <a:pt x="0" y="113"/>
                    </a:cubicBezTo>
                    <a:cubicBezTo>
                      <a:pt x="0" y="92"/>
                      <a:pt x="3" y="79"/>
                      <a:pt x="12" y="62"/>
                    </a:cubicBezTo>
                    <a:cubicBezTo>
                      <a:pt x="43" y="0"/>
                      <a:pt x="160" y="2"/>
                      <a:pt x="180" y="86"/>
                    </a:cubicBezTo>
                    <a:cubicBezTo>
                      <a:pt x="184" y="106"/>
                      <a:pt x="180" y="130"/>
                      <a:pt x="169" y="158"/>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20">
                <a:extLst>
                  <a:ext uri="{FF2B5EF4-FFF2-40B4-BE49-F238E27FC236}">
                    <a16:creationId xmlns:a16="http://schemas.microsoft.com/office/drawing/2014/main" id="{EFCF18FB-F9C3-4031-B4FA-783DBD9B0DB5}"/>
                  </a:ext>
                </a:extLst>
              </p:cNvPr>
              <p:cNvSpPr>
                <a:spLocks/>
              </p:cNvSpPr>
              <p:nvPr/>
            </p:nvSpPr>
            <p:spPr bwMode="auto">
              <a:xfrm>
                <a:off x="6072" y="1529"/>
                <a:ext cx="63" cy="85"/>
              </a:xfrm>
              <a:custGeom>
                <a:avLst/>
                <a:gdLst>
                  <a:gd name="T0" fmla="*/ 21 w 29"/>
                  <a:gd name="T1" fmla="*/ 2 h 39"/>
                  <a:gd name="T2" fmla="*/ 25 w 29"/>
                  <a:gd name="T3" fmla="*/ 24 h 39"/>
                  <a:gd name="T4" fmla="*/ 8 w 29"/>
                  <a:gd name="T5" fmla="*/ 37 h 39"/>
                  <a:gd name="T6" fmla="*/ 3 w 29"/>
                  <a:gd name="T7" fmla="*/ 15 h 39"/>
                  <a:gd name="T8" fmla="*/ 21 w 29"/>
                  <a:gd name="T9" fmla="*/ 2 h 39"/>
                </a:gdLst>
                <a:ahLst/>
                <a:cxnLst>
                  <a:cxn ang="0">
                    <a:pos x="T0" y="T1"/>
                  </a:cxn>
                  <a:cxn ang="0">
                    <a:pos x="T2" y="T3"/>
                  </a:cxn>
                  <a:cxn ang="0">
                    <a:pos x="T4" y="T5"/>
                  </a:cxn>
                  <a:cxn ang="0">
                    <a:pos x="T6" y="T7"/>
                  </a:cxn>
                  <a:cxn ang="0">
                    <a:pos x="T8" y="T9"/>
                  </a:cxn>
                </a:cxnLst>
                <a:rect l="0" t="0" r="r" b="b"/>
                <a:pathLst>
                  <a:path w="29" h="39">
                    <a:moveTo>
                      <a:pt x="21" y="2"/>
                    </a:moveTo>
                    <a:cubicBezTo>
                      <a:pt x="27" y="4"/>
                      <a:pt x="29" y="14"/>
                      <a:pt x="25" y="24"/>
                    </a:cubicBezTo>
                    <a:cubicBezTo>
                      <a:pt x="22" y="33"/>
                      <a:pt x="14" y="39"/>
                      <a:pt x="8" y="37"/>
                    </a:cubicBezTo>
                    <a:cubicBezTo>
                      <a:pt x="2" y="35"/>
                      <a:pt x="0" y="25"/>
                      <a:pt x="3" y="15"/>
                    </a:cubicBezTo>
                    <a:cubicBezTo>
                      <a:pt x="7" y="6"/>
                      <a:pt x="15" y="0"/>
                      <a:pt x="21"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21">
                <a:extLst>
                  <a:ext uri="{FF2B5EF4-FFF2-40B4-BE49-F238E27FC236}">
                    <a16:creationId xmlns:a16="http://schemas.microsoft.com/office/drawing/2014/main" id="{A92E9123-670D-409D-B1D1-12B6F1AB960E}"/>
                  </a:ext>
                </a:extLst>
              </p:cNvPr>
              <p:cNvSpPr>
                <a:spLocks/>
              </p:cNvSpPr>
              <p:nvPr/>
            </p:nvSpPr>
            <p:spPr bwMode="auto">
              <a:xfrm>
                <a:off x="6070" y="1520"/>
                <a:ext cx="65" cy="85"/>
              </a:xfrm>
              <a:custGeom>
                <a:avLst/>
                <a:gdLst>
                  <a:gd name="T0" fmla="*/ 22 w 30"/>
                  <a:gd name="T1" fmla="*/ 2 h 39"/>
                  <a:gd name="T2" fmla="*/ 26 w 30"/>
                  <a:gd name="T3" fmla="*/ 23 h 39"/>
                  <a:gd name="T4" fmla="*/ 8 w 30"/>
                  <a:gd name="T5" fmla="*/ 37 h 39"/>
                  <a:gd name="T6" fmla="*/ 4 w 30"/>
                  <a:gd name="T7" fmla="*/ 15 h 39"/>
                  <a:gd name="T8" fmla="*/ 22 w 30"/>
                  <a:gd name="T9" fmla="*/ 2 h 39"/>
                </a:gdLst>
                <a:ahLst/>
                <a:cxnLst>
                  <a:cxn ang="0">
                    <a:pos x="T0" y="T1"/>
                  </a:cxn>
                  <a:cxn ang="0">
                    <a:pos x="T2" y="T3"/>
                  </a:cxn>
                  <a:cxn ang="0">
                    <a:pos x="T4" y="T5"/>
                  </a:cxn>
                  <a:cxn ang="0">
                    <a:pos x="T6" y="T7"/>
                  </a:cxn>
                  <a:cxn ang="0">
                    <a:pos x="T8" y="T9"/>
                  </a:cxn>
                </a:cxnLst>
                <a:rect l="0" t="0" r="r" b="b"/>
                <a:pathLst>
                  <a:path w="30" h="39">
                    <a:moveTo>
                      <a:pt x="22" y="2"/>
                    </a:moveTo>
                    <a:cubicBezTo>
                      <a:pt x="28" y="4"/>
                      <a:pt x="30" y="14"/>
                      <a:pt x="26" y="23"/>
                    </a:cubicBezTo>
                    <a:cubicBezTo>
                      <a:pt x="22" y="33"/>
                      <a:pt x="14" y="39"/>
                      <a:pt x="8" y="37"/>
                    </a:cubicBezTo>
                    <a:cubicBezTo>
                      <a:pt x="2" y="34"/>
                      <a:pt x="0" y="25"/>
                      <a:pt x="4" y="15"/>
                    </a:cubicBezTo>
                    <a:cubicBezTo>
                      <a:pt x="8" y="5"/>
                      <a:pt x="16" y="0"/>
                      <a:pt x="2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2">
                <a:extLst>
                  <a:ext uri="{FF2B5EF4-FFF2-40B4-BE49-F238E27FC236}">
                    <a16:creationId xmlns:a16="http://schemas.microsoft.com/office/drawing/2014/main" id="{6FDCA933-B057-4BA7-A46F-AEE4C17FA095}"/>
                  </a:ext>
                </a:extLst>
              </p:cNvPr>
              <p:cNvSpPr>
                <a:spLocks/>
              </p:cNvSpPr>
              <p:nvPr/>
            </p:nvSpPr>
            <p:spPr bwMode="auto">
              <a:xfrm>
                <a:off x="5829" y="1586"/>
                <a:ext cx="41" cy="43"/>
              </a:xfrm>
              <a:custGeom>
                <a:avLst/>
                <a:gdLst>
                  <a:gd name="T0" fmla="*/ 11 w 19"/>
                  <a:gd name="T1" fmla="*/ 1 h 20"/>
                  <a:gd name="T2" fmla="*/ 18 w 19"/>
                  <a:gd name="T3" fmla="*/ 12 h 20"/>
                  <a:gd name="T4" fmla="*/ 8 w 19"/>
                  <a:gd name="T5" fmla="*/ 20 h 20"/>
                  <a:gd name="T6" fmla="*/ 1 w 19"/>
                  <a:gd name="T7" fmla="*/ 9 h 20"/>
                  <a:gd name="T8" fmla="*/ 11 w 19"/>
                  <a:gd name="T9" fmla="*/ 1 h 20"/>
                </a:gdLst>
                <a:ahLst/>
                <a:cxnLst>
                  <a:cxn ang="0">
                    <a:pos x="T0" y="T1"/>
                  </a:cxn>
                  <a:cxn ang="0">
                    <a:pos x="T2" y="T3"/>
                  </a:cxn>
                  <a:cxn ang="0">
                    <a:pos x="T4" y="T5"/>
                  </a:cxn>
                  <a:cxn ang="0">
                    <a:pos x="T6" y="T7"/>
                  </a:cxn>
                  <a:cxn ang="0">
                    <a:pos x="T8" y="T9"/>
                  </a:cxn>
                </a:cxnLst>
                <a:rect l="0" t="0" r="r" b="b"/>
                <a:pathLst>
                  <a:path w="19" h="20">
                    <a:moveTo>
                      <a:pt x="11" y="1"/>
                    </a:moveTo>
                    <a:cubicBezTo>
                      <a:pt x="16" y="2"/>
                      <a:pt x="19" y="7"/>
                      <a:pt x="18" y="12"/>
                    </a:cubicBezTo>
                    <a:cubicBezTo>
                      <a:pt x="18" y="17"/>
                      <a:pt x="13" y="20"/>
                      <a:pt x="8" y="20"/>
                    </a:cubicBezTo>
                    <a:cubicBezTo>
                      <a:pt x="3" y="19"/>
                      <a:pt x="0" y="14"/>
                      <a:pt x="1" y="9"/>
                    </a:cubicBezTo>
                    <a:cubicBezTo>
                      <a:pt x="2" y="4"/>
                      <a:pt x="6" y="0"/>
                      <a:pt x="11"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3">
                <a:extLst>
                  <a:ext uri="{FF2B5EF4-FFF2-40B4-BE49-F238E27FC236}">
                    <a16:creationId xmlns:a16="http://schemas.microsoft.com/office/drawing/2014/main" id="{A68DAE20-CD44-4415-8AC7-867436322EB1}"/>
                  </a:ext>
                </a:extLst>
              </p:cNvPr>
              <p:cNvSpPr>
                <a:spLocks/>
              </p:cNvSpPr>
              <p:nvPr/>
            </p:nvSpPr>
            <p:spPr bwMode="auto">
              <a:xfrm>
                <a:off x="5809" y="1568"/>
                <a:ext cx="61" cy="61"/>
              </a:xfrm>
              <a:custGeom>
                <a:avLst/>
                <a:gdLst>
                  <a:gd name="T0" fmla="*/ 16 w 28"/>
                  <a:gd name="T1" fmla="*/ 1 h 28"/>
                  <a:gd name="T2" fmla="*/ 27 w 28"/>
                  <a:gd name="T3" fmla="*/ 16 h 28"/>
                  <a:gd name="T4" fmla="*/ 12 w 28"/>
                  <a:gd name="T5" fmla="*/ 27 h 28"/>
                  <a:gd name="T6" fmla="*/ 1 w 28"/>
                  <a:gd name="T7" fmla="*/ 12 h 28"/>
                  <a:gd name="T8" fmla="*/ 16 w 28"/>
                  <a:gd name="T9" fmla="*/ 1 h 28"/>
                </a:gdLst>
                <a:ahLst/>
                <a:cxnLst>
                  <a:cxn ang="0">
                    <a:pos x="T0" y="T1"/>
                  </a:cxn>
                  <a:cxn ang="0">
                    <a:pos x="T2" y="T3"/>
                  </a:cxn>
                  <a:cxn ang="0">
                    <a:pos x="T4" y="T5"/>
                  </a:cxn>
                  <a:cxn ang="0">
                    <a:pos x="T6" y="T7"/>
                  </a:cxn>
                  <a:cxn ang="0">
                    <a:pos x="T8" y="T9"/>
                  </a:cxn>
                </a:cxnLst>
                <a:rect l="0" t="0" r="r" b="b"/>
                <a:pathLst>
                  <a:path w="28" h="28">
                    <a:moveTo>
                      <a:pt x="16" y="1"/>
                    </a:moveTo>
                    <a:cubicBezTo>
                      <a:pt x="23" y="3"/>
                      <a:pt x="28" y="9"/>
                      <a:pt x="27" y="16"/>
                    </a:cubicBezTo>
                    <a:cubicBezTo>
                      <a:pt x="26" y="24"/>
                      <a:pt x="19" y="28"/>
                      <a:pt x="12" y="27"/>
                    </a:cubicBezTo>
                    <a:cubicBezTo>
                      <a:pt x="5" y="26"/>
                      <a:pt x="0" y="19"/>
                      <a:pt x="1" y="12"/>
                    </a:cubicBezTo>
                    <a:cubicBezTo>
                      <a:pt x="2" y="5"/>
                      <a:pt x="9" y="0"/>
                      <a:pt x="16"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4">
                <a:extLst>
                  <a:ext uri="{FF2B5EF4-FFF2-40B4-BE49-F238E27FC236}">
                    <a16:creationId xmlns:a16="http://schemas.microsoft.com/office/drawing/2014/main" id="{FFC5F1F8-A8CF-4393-B99A-29B053598D98}"/>
                  </a:ext>
                </a:extLst>
              </p:cNvPr>
              <p:cNvSpPr>
                <a:spLocks/>
              </p:cNvSpPr>
              <p:nvPr/>
            </p:nvSpPr>
            <p:spPr bwMode="auto">
              <a:xfrm>
                <a:off x="5874" y="1525"/>
                <a:ext cx="35" cy="37"/>
              </a:xfrm>
              <a:custGeom>
                <a:avLst/>
                <a:gdLst>
                  <a:gd name="T0" fmla="*/ 9 w 16"/>
                  <a:gd name="T1" fmla="*/ 1 h 17"/>
                  <a:gd name="T2" fmla="*/ 16 w 16"/>
                  <a:gd name="T3" fmla="*/ 10 h 17"/>
                  <a:gd name="T4" fmla="*/ 7 w 16"/>
                  <a:gd name="T5" fmla="*/ 16 h 17"/>
                  <a:gd name="T6" fmla="*/ 0 w 16"/>
                  <a:gd name="T7" fmla="*/ 8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6" y="10"/>
                    </a:cubicBezTo>
                    <a:cubicBezTo>
                      <a:pt x="15" y="14"/>
                      <a:pt x="11" y="17"/>
                      <a:pt x="7" y="16"/>
                    </a:cubicBezTo>
                    <a:cubicBezTo>
                      <a:pt x="2" y="16"/>
                      <a:pt x="0" y="12"/>
                      <a:pt x="0" y="8"/>
                    </a:cubicBezTo>
                    <a:cubicBezTo>
                      <a:pt x="1" y="3"/>
                      <a:pt x="5" y="0"/>
                      <a:pt x="9"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5">
                <a:extLst>
                  <a:ext uri="{FF2B5EF4-FFF2-40B4-BE49-F238E27FC236}">
                    <a16:creationId xmlns:a16="http://schemas.microsoft.com/office/drawing/2014/main" id="{4DA3CF21-9480-458F-A402-46DE9BA3ADBE}"/>
                  </a:ext>
                </a:extLst>
              </p:cNvPr>
              <p:cNvSpPr>
                <a:spLocks/>
              </p:cNvSpPr>
              <p:nvPr/>
            </p:nvSpPr>
            <p:spPr bwMode="auto">
              <a:xfrm>
                <a:off x="5835" y="2149"/>
                <a:ext cx="551" cy="248"/>
              </a:xfrm>
              <a:custGeom>
                <a:avLst/>
                <a:gdLst>
                  <a:gd name="T0" fmla="*/ 153 w 254"/>
                  <a:gd name="T1" fmla="*/ 12 h 114"/>
                  <a:gd name="T2" fmla="*/ 0 w 254"/>
                  <a:gd name="T3" fmla="*/ 54 h 114"/>
                  <a:gd name="T4" fmla="*/ 6 w 254"/>
                  <a:gd name="T5" fmla="*/ 107 h 114"/>
                  <a:gd name="T6" fmla="*/ 113 w 254"/>
                  <a:gd name="T7" fmla="*/ 110 h 114"/>
                  <a:gd name="T8" fmla="*/ 153 w 254"/>
                  <a:gd name="T9" fmla="*/ 12 h 114"/>
                </a:gdLst>
                <a:ahLst/>
                <a:cxnLst>
                  <a:cxn ang="0">
                    <a:pos x="T0" y="T1"/>
                  </a:cxn>
                  <a:cxn ang="0">
                    <a:pos x="T2" y="T3"/>
                  </a:cxn>
                  <a:cxn ang="0">
                    <a:pos x="T4" y="T5"/>
                  </a:cxn>
                  <a:cxn ang="0">
                    <a:pos x="T6" y="T7"/>
                  </a:cxn>
                  <a:cxn ang="0">
                    <a:pos x="T8" y="T9"/>
                  </a:cxn>
                </a:cxnLst>
                <a:rect l="0" t="0" r="r" b="b"/>
                <a:pathLst>
                  <a:path w="254" h="114">
                    <a:moveTo>
                      <a:pt x="153" y="12"/>
                    </a:moveTo>
                    <a:cubicBezTo>
                      <a:pt x="0" y="54"/>
                      <a:pt x="0" y="54"/>
                      <a:pt x="0" y="54"/>
                    </a:cubicBezTo>
                    <a:cubicBezTo>
                      <a:pt x="6" y="107"/>
                      <a:pt x="6" y="107"/>
                      <a:pt x="6" y="107"/>
                    </a:cubicBezTo>
                    <a:cubicBezTo>
                      <a:pt x="113" y="110"/>
                      <a:pt x="113" y="110"/>
                      <a:pt x="113" y="110"/>
                    </a:cubicBezTo>
                    <a:cubicBezTo>
                      <a:pt x="254" y="114"/>
                      <a:pt x="197" y="0"/>
                      <a:pt x="153" y="12"/>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6">
                <a:extLst>
                  <a:ext uri="{FF2B5EF4-FFF2-40B4-BE49-F238E27FC236}">
                    <a16:creationId xmlns:a16="http://schemas.microsoft.com/office/drawing/2014/main" id="{D5D4A383-4161-47FC-8124-68389BABE718}"/>
                  </a:ext>
                </a:extLst>
              </p:cNvPr>
              <p:cNvSpPr>
                <a:spLocks/>
              </p:cNvSpPr>
              <p:nvPr/>
            </p:nvSpPr>
            <p:spPr bwMode="auto">
              <a:xfrm>
                <a:off x="5987" y="1660"/>
                <a:ext cx="293" cy="622"/>
              </a:xfrm>
              <a:custGeom>
                <a:avLst/>
                <a:gdLst>
                  <a:gd name="T0" fmla="*/ 130 w 135"/>
                  <a:gd name="T1" fmla="*/ 170 h 286"/>
                  <a:gd name="T2" fmla="*/ 133 w 135"/>
                  <a:gd name="T3" fmla="*/ 277 h 286"/>
                  <a:gd name="T4" fmla="*/ 0 w 135"/>
                  <a:gd name="T5" fmla="*/ 259 h 286"/>
                  <a:gd name="T6" fmla="*/ 46 w 135"/>
                  <a:gd name="T7" fmla="*/ 42 h 286"/>
                  <a:gd name="T8" fmla="*/ 87 w 135"/>
                  <a:gd name="T9" fmla="*/ 0 h 286"/>
                  <a:gd name="T10" fmla="*/ 130 w 135"/>
                  <a:gd name="T11" fmla="*/ 170 h 286"/>
                </a:gdLst>
                <a:ahLst/>
                <a:cxnLst>
                  <a:cxn ang="0">
                    <a:pos x="T0" y="T1"/>
                  </a:cxn>
                  <a:cxn ang="0">
                    <a:pos x="T2" y="T3"/>
                  </a:cxn>
                  <a:cxn ang="0">
                    <a:pos x="T4" y="T5"/>
                  </a:cxn>
                  <a:cxn ang="0">
                    <a:pos x="T6" y="T7"/>
                  </a:cxn>
                  <a:cxn ang="0">
                    <a:pos x="T8" y="T9"/>
                  </a:cxn>
                  <a:cxn ang="0">
                    <a:pos x="T10" y="T11"/>
                  </a:cxn>
                </a:cxnLst>
                <a:rect l="0" t="0" r="r" b="b"/>
                <a:pathLst>
                  <a:path w="135" h="286">
                    <a:moveTo>
                      <a:pt x="130" y="170"/>
                    </a:moveTo>
                    <a:cubicBezTo>
                      <a:pt x="132" y="188"/>
                      <a:pt x="135" y="257"/>
                      <a:pt x="133" y="277"/>
                    </a:cubicBezTo>
                    <a:cubicBezTo>
                      <a:pt x="94" y="286"/>
                      <a:pt x="54" y="281"/>
                      <a:pt x="0" y="259"/>
                    </a:cubicBezTo>
                    <a:cubicBezTo>
                      <a:pt x="21" y="196"/>
                      <a:pt x="29" y="110"/>
                      <a:pt x="46" y="42"/>
                    </a:cubicBezTo>
                    <a:cubicBezTo>
                      <a:pt x="60" y="44"/>
                      <a:pt x="85" y="19"/>
                      <a:pt x="87" y="0"/>
                    </a:cubicBezTo>
                    <a:cubicBezTo>
                      <a:pt x="97" y="10"/>
                      <a:pt x="122" y="65"/>
                      <a:pt x="130"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7">
                <a:extLst>
                  <a:ext uri="{FF2B5EF4-FFF2-40B4-BE49-F238E27FC236}">
                    <a16:creationId xmlns:a16="http://schemas.microsoft.com/office/drawing/2014/main" id="{06E772F7-8197-41C4-AE0C-24B5F974AB34}"/>
                  </a:ext>
                </a:extLst>
              </p:cNvPr>
              <p:cNvSpPr>
                <a:spLocks/>
              </p:cNvSpPr>
              <p:nvPr/>
            </p:nvSpPr>
            <p:spPr bwMode="auto">
              <a:xfrm>
                <a:off x="5657" y="1940"/>
                <a:ext cx="65" cy="144"/>
              </a:xfrm>
              <a:custGeom>
                <a:avLst/>
                <a:gdLst>
                  <a:gd name="T0" fmla="*/ 15 w 65"/>
                  <a:gd name="T1" fmla="*/ 144 h 144"/>
                  <a:gd name="T2" fmla="*/ 0 w 65"/>
                  <a:gd name="T3" fmla="*/ 137 h 144"/>
                  <a:gd name="T4" fmla="*/ 50 w 65"/>
                  <a:gd name="T5" fmla="*/ 0 h 144"/>
                  <a:gd name="T6" fmla="*/ 65 w 65"/>
                  <a:gd name="T7" fmla="*/ 5 h 144"/>
                  <a:gd name="T8" fmla="*/ 15 w 65"/>
                  <a:gd name="T9" fmla="*/ 144 h 144"/>
                </a:gdLst>
                <a:ahLst/>
                <a:cxnLst>
                  <a:cxn ang="0">
                    <a:pos x="T0" y="T1"/>
                  </a:cxn>
                  <a:cxn ang="0">
                    <a:pos x="T2" y="T3"/>
                  </a:cxn>
                  <a:cxn ang="0">
                    <a:pos x="T4" y="T5"/>
                  </a:cxn>
                  <a:cxn ang="0">
                    <a:pos x="T6" y="T7"/>
                  </a:cxn>
                  <a:cxn ang="0">
                    <a:pos x="T8" y="T9"/>
                  </a:cxn>
                </a:cxnLst>
                <a:rect l="0" t="0" r="r" b="b"/>
                <a:pathLst>
                  <a:path w="65" h="144">
                    <a:moveTo>
                      <a:pt x="15" y="144"/>
                    </a:moveTo>
                    <a:lnTo>
                      <a:pt x="0" y="137"/>
                    </a:lnTo>
                    <a:lnTo>
                      <a:pt x="50" y="0"/>
                    </a:lnTo>
                    <a:lnTo>
                      <a:pt x="65" y="5"/>
                    </a:lnTo>
                    <a:lnTo>
                      <a:pt x="15" y="144"/>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8">
                <a:extLst>
                  <a:ext uri="{FF2B5EF4-FFF2-40B4-BE49-F238E27FC236}">
                    <a16:creationId xmlns:a16="http://schemas.microsoft.com/office/drawing/2014/main" id="{3DFCBB1B-153E-4B4C-B90F-FD7FC9783442}"/>
                  </a:ext>
                </a:extLst>
              </p:cNvPr>
              <p:cNvSpPr>
                <a:spLocks/>
              </p:cNvSpPr>
              <p:nvPr/>
            </p:nvSpPr>
            <p:spPr bwMode="auto">
              <a:xfrm>
                <a:off x="5612" y="2016"/>
                <a:ext cx="208" cy="68"/>
              </a:xfrm>
              <a:custGeom>
                <a:avLst/>
                <a:gdLst>
                  <a:gd name="T0" fmla="*/ 35 w 96"/>
                  <a:gd name="T1" fmla="*/ 0 h 31"/>
                  <a:gd name="T2" fmla="*/ 60 w 96"/>
                  <a:gd name="T3" fmla="*/ 2 h 31"/>
                  <a:gd name="T4" fmla="*/ 60 w 96"/>
                  <a:gd name="T5" fmla="*/ 2 h 31"/>
                  <a:gd name="T6" fmla="*/ 63 w 96"/>
                  <a:gd name="T7" fmla="*/ 2 h 31"/>
                  <a:gd name="T8" fmla="*/ 73 w 96"/>
                  <a:gd name="T9" fmla="*/ 3 h 31"/>
                  <a:gd name="T10" fmla="*/ 75 w 96"/>
                  <a:gd name="T11" fmla="*/ 3 h 31"/>
                  <a:gd name="T12" fmla="*/ 81 w 96"/>
                  <a:gd name="T13" fmla="*/ 3 h 31"/>
                  <a:gd name="T14" fmla="*/ 83 w 96"/>
                  <a:gd name="T15" fmla="*/ 3 h 31"/>
                  <a:gd name="T16" fmla="*/ 83 w 96"/>
                  <a:gd name="T17" fmla="*/ 4 h 31"/>
                  <a:gd name="T18" fmla="*/ 96 w 96"/>
                  <a:gd name="T19" fmla="*/ 4 h 31"/>
                  <a:gd name="T20" fmla="*/ 94 w 96"/>
                  <a:gd name="T21" fmla="*/ 30 h 31"/>
                  <a:gd name="T22" fmla="*/ 80 w 96"/>
                  <a:gd name="T23" fmla="*/ 29 h 31"/>
                  <a:gd name="T24" fmla="*/ 77 w 96"/>
                  <a:gd name="T25" fmla="*/ 30 h 31"/>
                  <a:gd name="T26" fmla="*/ 29 w 96"/>
                  <a:gd name="T27" fmla="*/ 24 h 31"/>
                  <a:gd name="T28" fmla="*/ 19 w 96"/>
                  <a:gd name="T29" fmla="*/ 26 h 31"/>
                  <a:gd name="T30" fmla="*/ 15 w 96"/>
                  <a:gd name="T31" fmla="*/ 29 h 31"/>
                  <a:gd name="T32" fmla="*/ 9 w 96"/>
                  <a:gd name="T33" fmla="*/ 29 h 31"/>
                  <a:gd name="T34" fmla="*/ 9 w 96"/>
                  <a:gd name="T35" fmla="*/ 29 h 31"/>
                  <a:gd name="T36" fmla="*/ 8 w 96"/>
                  <a:gd name="T37" fmla="*/ 27 h 31"/>
                  <a:gd name="T38" fmla="*/ 5 w 96"/>
                  <a:gd name="T39" fmla="*/ 28 h 31"/>
                  <a:gd name="T40" fmla="*/ 1 w 96"/>
                  <a:gd name="T41" fmla="*/ 25 h 31"/>
                  <a:gd name="T42" fmla="*/ 1 w 96"/>
                  <a:gd name="T43" fmla="*/ 25 h 31"/>
                  <a:gd name="T44" fmla="*/ 4 w 96"/>
                  <a:gd name="T45" fmla="*/ 20 h 31"/>
                  <a:gd name="T46" fmla="*/ 7 w 96"/>
                  <a:gd name="T47" fmla="*/ 19 h 31"/>
                  <a:gd name="T48" fmla="*/ 9 w 96"/>
                  <a:gd name="T49" fmla="*/ 17 h 31"/>
                  <a:gd name="T50" fmla="*/ 21 w 96"/>
                  <a:gd name="T51" fmla="*/ 9 h 31"/>
                  <a:gd name="T52" fmla="*/ 29 w 96"/>
                  <a:gd name="T53" fmla="*/ 2 h 31"/>
                  <a:gd name="T54" fmla="*/ 29 w 96"/>
                  <a:gd name="T55" fmla="*/ 2 h 31"/>
                  <a:gd name="T56" fmla="*/ 35 w 96"/>
                  <a:gd name="T5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31">
                    <a:moveTo>
                      <a:pt x="35" y="0"/>
                    </a:moveTo>
                    <a:cubicBezTo>
                      <a:pt x="60" y="2"/>
                      <a:pt x="60" y="2"/>
                      <a:pt x="60" y="2"/>
                    </a:cubicBezTo>
                    <a:cubicBezTo>
                      <a:pt x="60" y="2"/>
                      <a:pt x="60" y="2"/>
                      <a:pt x="60" y="2"/>
                    </a:cubicBezTo>
                    <a:cubicBezTo>
                      <a:pt x="63" y="2"/>
                      <a:pt x="63" y="2"/>
                      <a:pt x="63" y="2"/>
                    </a:cubicBezTo>
                    <a:cubicBezTo>
                      <a:pt x="73" y="3"/>
                      <a:pt x="73" y="3"/>
                      <a:pt x="73" y="3"/>
                    </a:cubicBezTo>
                    <a:cubicBezTo>
                      <a:pt x="74" y="3"/>
                      <a:pt x="74" y="3"/>
                      <a:pt x="75" y="3"/>
                    </a:cubicBezTo>
                    <a:cubicBezTo>
                      <a:pt x="81" y="3"/>
                      <a:pt x="81" y="3"/>
                      <a:pt x="81" y="3"/>
                    </a:cubicBezTo>
                    <a:cubicBezTo>
                      <a:pt x="83" y="3"/>
                      <a:pt x="83" y="3"/>
                      <a:pt x="83" y="3"/>
                    </a:cubicBezTo>
                    <a:cubicBezTo>
                      <a:pt x="83" y="4"/>
                      <a:pt x="83" y="4"/>
                      <a:pt x="83" y="4"/>
                    </a:cubicBezTo>
                    <a:cubicBezTo>
                      <a:pt x="96" y="4"/>
                      <a:pt x="96" y="4"/>
                      <a:pt x="96" y="4"/>
                    </a:cubicBezTo>
                    <a:cubicBezTo>
                      <a:pt x="94" y="30"/>
                      <a:pt x="94" y="30"/>
                      <a:pt x="94" y="30"/>
                    </a:cubicBezTo>
                    <a:cubicBezTo>
                      <a:pt x="80" y="29"/>
                      <a:pt x="80" y="29"/>
                      <a:pt x="80" y="29"/>
                    </a:cubicBezTo>
                    <a:cubicBezTo>
                      <a:pt x="79" y="30"/>
                      <a:pt x="78" y="30"/>
                      <a:pt x="77" y="30"/>
                    </a:cubicBezTo>
                    <a:cubicBezTo>
                      <a:pt x="43" y="25"/>
                      <a:pt x="36" y="24"/>
                      <a:pt x="29" y="24"/>
                    </a:cubicBezTo>
                    <a:cubicBezTo>
                      <a:pt x="19" y="26"/>
                      <a:pt x="19" y="26"/>
                      <a:pt x="19" y="26"/>
                    </a:cubicBezTo>
                    <a:cubicBezTo>
                      <a:pt x="15" y="29"/>
                      <a:pt x="15" y="29"/>
                      <a:pt x="15" y="29"/>
                    </a:cubicBezTo>
                    <a:cubicBezTo>
                      <a:pt x="14" y="31"/>
                      <a:pt x="11" y="30"/>
                      <a:pt x="9" y="29"/>
                    </a:cubicBezTo>
                    <a:cubicBezTo>
                      <a:pt x="9" y="29"/>
                      <a:pt x="9" y="29"/>
                      <a:pt x="9" y="29"/>
                    </a:cubicBezTo>
                    <a:cubicBezTo>
                      <a:pt x="9" y="28"/>
                      <a:pt x="9" y="28"/>
                      <a:pt x="8" y="27"/>
                    </a:cubicBezTo>
                    <a:cubicBezTo>
                      <a:pt x="5" y="28"/>
                      <a:pt x="5" y="28"/>
                      <a:pt x="5" y="28"/>
                    </a:cubicBezTo>
                    <a:cubicBezTo>
                      <a:pt x="3" y="28"/>
                      <a:pt x="1" y="27"/>
                      <a:pt x="1" y="25"/>
                    </a:cubicBezTo>
                    <a:cubicBezTo>
                      <a:pt x="1" y="25"/>
                      <a:pt x="1" y="25"/>
                      <a:pt x="1" y="25"/>
                    </a:cubicBezTo>
                    <a:cubicBezTo>
                      <a:pt x="0" y="22"/>
                      <a:pt x="2" y="20"/>
                      <a:pt x="4" y="20"/>
                    </a:cubicBezTo>
                    <a:cubicBezTo>
                      <a:pt x="7" y="19"/>
                      <a:pt x="7" y="19"/>
                      <a:pt x="7" y="19"/>
                    </a:cubicBezTo>
                    <a:cubicBezTo>
                      <a:pt x="8" y="18"/>
                      <a:pt x="8" y="17"/>
                      <a:pt x="9" y="17"/>
                    </a:cubicBezTo>
                    <a:cubicBezTo>
                      <a:pt x="21" y="9"/>
                      <a:pt x="21" y="9"/>
                      <a:pt x="21" y="9"/>
                    </a:cubicBezTo>
                    <a:cubicBezTo>
                      <a:pt x="29" y="2"/>
                      <a:pt x="29" y="2"/>
                      <a:pt x="29" y="2"/>
                    </a:cubicBezTo>
                    <a:cubicBezTo>
                      <a:pt x="29" y="2"/>
                      <a:pt x="29" y="2"/>
                      <a:pt x="29" y="2"/>
                    </a:cubicBezTo>
                    <a:cubicBezTo>
                      <a:pt x="31" y="1"/>
                      <a:pt x="33" y="0"/>
                      <a:pt x="35" y="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29">
                <a:extLst>
                  <a:ext uri="{FF2B5EF4-FFF2-40B4-BE49-F238E27FC236}">
                    <a16:creationId xmlns:a16="http://schemas.microsoft.com/office/drawing/2014/main" id="{F8B34F92-9B7F-49A2-AE44-4B4E7D92F0D5}"/>
                  </a:ext>
                </a:extLst>
              </p:cNvPr>
              <p:cNvSpPr>
                <a:spLocks/>
              </p:cNvSpPr>
              <p:nvPr/>
            </p:nvSpPr>
            <p:spPr bwMode="auto">
              <a:xfrm>
                <a:off x="5777" y="1997"/>
                <a:ext cx="314" cy="126"/>
              </a:xfrm>
              <a:custGeom>
                <a:avLst/>
                <a:gdLst>
                  <a:gd name="T0" fmla="*/ 106 w 145"/>
                  <a:gd name="T1" fmla="*/ 2 h 58"/>
                  <a:gd name="T2" fmla="*/ 4 w 145"/>
                  <a:gd name="T3" fmla="*/ 10 h 58"/>
                  <a:gd name="T4" fmla="*/ 0 w 145"/>
                  <a:gd name="T5" fmla="*/ 48 h 58"/>
                  <a:gd name="T6" fmla="*/ 75 w 145"/>
                  <a:gd name="T7" fmla="*/ 53 h 58"/>
                  <a:gd name="T8" fmla="*/ 106 w 145"/>
                  <a:gd name="T9" fmla="*/ 2 h 58"/>
                </a:gdLst>
                <a:ahLst/>
                <a:cxnLst>
                  <a:cxn ang="0">
                    <a:pos x="T0" y="T1"/>
                  </a:cxn>
                  <a:cxn ang="0">
                    <a:pos x="T2" y="T3"/>
                  </a:cxn>
                  <a:cxn ang="0">
                    <a:pos x="T4" y="T5"/>
                  </a:cxn>
                  <a:cxn ang="0">
                    <a:pos x="T6" y="T7"/>
                  </a:cxn>
                  <a:cxn ang="0">
                    <a:pos x="T8" y="T9"/>
                  </a:cxn>
                </a:cxnLst>
                <a:rect l="0" t="0" r="r" b="b"/>
                <a:pathLst>
                  <a:path w="145" h="58">
                    <a:moveTo>
                      <a:pt x="106" y="2"/>
                    </a:moveTo>
                    <a:cubicBezTo>
                      <a:pt x="4" y="10"/>
                      <a:pt x="4" y="10"/>
                      <a:pt x="4" y="10"/>
                    </a:cubicBezTo>
                    <a:cubicBezTo>
                      <a:pt x="0" y="48"/>
                      <a:pt x="0" y="48"/>
                      <a:pt x="0" y="48"/>
                    </a:cubicBezTo>
                    <a:cubicBezTo>
                      <a:pt x="75" y="53"/>
                      <a:pt x="75" y="53"/>
                      <a:pt x="75" y="53"/>
                    </a:cubicBezTo>
                    <a:cubicBezTo>
                      <a:pt x="145" y="58"/>
                      <a:pt x="129" y="0"/>
                      <a:pt x="10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30">
                <a:extLst>
                  <a:ext uri="{FF2B5EF4-FFF2-40B4-BE49-F238E27FC236}">
                    <a16:creationId xmlns:a16="http://schemas.microsoft.com/office/drawing/2014/main" id="{AF046020-89B3-42EB-8A79-CB8719AF0BA0}"/>
                  </a:ext>
                </a:extLst>
              </p:cNvPr>
              <p:cNvSpPr>
                <a:spLocks/>
              </p:cNvSpPr>
              <p:nvPr/>
            </p:nvSpPr>
            <p:spPr bwMode="auto">
              <a:xfrm>
                <a:off x="5720" y="2230"/>
                <a:ext cx="237" cy="411"/>
              </a:xfrm>
              <a:custGeom>
                <a:avLst/>
                <a:gdLst>
                  <a:gd name="T0" fmla="*/ 27 w 109"/>
                  <a:gd name="T1" fmla="*/ 41 h 189"/>
                  <a:gd name="T2" fmla="*/ 0 w 109"/>
                  <a:gd name="T3" fmla="*/ 180 h 189"/>
                  <a:gd name="T4" fmla="*/ 46 w 109"/>
                  <a:gd name="T5" fmla="*/ 189 h 189"/>
                  <a:gd name="T6" fmla="*/ 80 w 109"/>
                  <a:gd name="T7" fmla="*/ 85 h 189"/>
                  <a:gd name="T8" fmla="*/ 27 w 109"/>
                  <a:gd name="T9" fmla="*/ 41 h 189"/>
                </a:gdLst>
                <a:ahLst/>
                <a:cxnLst>
                  <a:cxn ang="0">
                    <a:pos x="T0" y="T1"/>
                  </a:cxn>
                  <a:cxn ang="0">
                    <a:pos x="T2" y="T3"/>
                  </a:cxn>
                  <a:cxn ang="0">
                    <a:pos x="T4" y="T5"/>
                  </a:cxn>
                  <a:cxn ang="0">
                    <a:pos x="T6" y="T7"/>
                  </a:cxn>
                  <a:cxn ang="0">
                    <a:pos x="T8" y="T9"/>
                  </a:cxn>
                </a:cxnLst>
                <a:rect l="0" t="0" r="r" b="b"/>
                <a:pathLst>
                  <a:path w="109" h="189">
                    <a:moveTo>
                      <a:pt x="27" y="41"/>
                    </a:moveTo>
                    <a:cubicBezTo>
                      <a:pt x="0" y="180"/>
                      <a:pt x="0" y="180"/>
                      <a:pt x="0" y="180"/>
                    </a:cubicBezTo>
                    <a:cubicBezTo>
                      <a:pt x="46" y="189"/>
                      <a:pt x="46" y="189"/>
                      <a:pt x="46" y="189"/>
                    </a:cubicBezTo>
                    <a:cubicBezTo>
                      <a:pt x="80" y="85"/>
                      <a:pt x="80" y="85"/>
                      <a:pt x="80" y="85"/>
                    </a:cubicBezTo>
                    <a:cubicBezTo>
                      <a:pt x="109" y="0"/>
                      <a:pt x="34" y="6"/>
                      <a:pt x="27" y="41"/>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31">
                <a:extLst>
                  <a:ext uri="{FF2B5EF4-FFF2-40B4-BE49-F238E27FC236}">
                    <a16:creationId xmlns:a16="http://schemas.microsoft.com/office/drawing/2014/main" id="{E1ABE2BF-A8C0-4B79-B327-7AD30C3CE755}"/>
                  </a:ext>
                </a:extLst>
              </p:cNvPr>
              <p:cNvSpPr>
                <a:spLocks/>
              </p:cNvSpPr>
              <p:nvPr/>
            </p:nvSpPr>
            <p:spPr bwMode="auto">
              <a:xfrm>
                <a:off x="5991" y="1660"/>
                <a:ext cx="291" cy="689"/>
              </a:xfrm>
              <a:custGeom>
                <a:avLst/>
                <a:gdLst>
                  <a:gd name="T0" fmla="*/ 131 w 134"/>
                  <a:gd name="T1" fmla="*/ 170 h 317"/>
                  <a:gd name="T2" fmla="*/ 131 w 134"/>
                  <a:gd name="T3" fmla="*/ 309 h 317"/>
                  <a:gd name="T4" fmla="*/ 0 w 134"/>
                  <a:gd name="T5" fmla="*/ 292 h 317"/>
                  <a:gd name="T6" fmla="*/ 52 w 134"/>
                  <a:gd name="T7" fmla="*/ 57 h 317"/>
                  <a:gd name="T8" fmla="*/ 85 w 134"/>
                  <a:gd name="T9" fmla="*/ 0 h 317"/>
                  <a:gd name="T10" fmla="*/ 131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1" y="170"/>
                    </a:moveTo>
                    <a:cubicBezTo>
                      <a:pt x="133" y="188"/>
                      <a:pt x="134" y="288"/>
                      <a:pt x="131" y="309"/>
                    </a:cubicBezTo>
                    <a:cubicBezTo>
                      <a:pt x="92" y="317"/>
                      <a:pt x="54" y="314"/>
                      <a:pt x="0" y="292"/>
                    </a:cubicBezTo>
                    <a:cubicBezTo>
                      <a:pt x="21" y="229"/>
                      <a:pt x="36" y="125"/>
                      <a:pt x="52" y="57"/>
                    </a:cubicBezTo>
                    <a:cubicBezTo>
                      <a:pt x="67" y="41"/>
                      <a:pt x="83" y="19"/>
                      <a:pt x="85" y="0"/>
                    </a:cubicBezTo>
                    <a:cubicBezTo>
                      <a:pt x="95" y="10"/>
                      <a:pt x="123" y="64"/>
                      <a:pt x="131"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2">
                <a:extLst>
                  <a:ext uri="{FF2B5EF4-FFF2-40B4-BE49-F238E27FC236}">
                    <a16:creationId xmlns:a16="http://schemas.microsoft.com/office/drawing/2014/main" id="{9760CF9B-A5A0-4AB0-8811-31880393768D}"/>
                  </a:ext>
                </a:extLst>
              </p:cNvPr>
              <p:cNvSpPr>
                <a:spLocks/>
              </p:cNvSpPr>
              <p:nvPr/>
            </p:nvSpPr>
            <p:spPr bwMode="auto">
              <a:xfrm>
                <a:off x="6046" y="1731"/>
                <a:ext cx="258" cy="344"/>
              </a:xfrm>
              <a:custGeom>
                <a:avLst/>
                <a:gdLst>
                  <a:gd name="T0" fmla="*/ 31 w 119"/>
                  <a:gd name="T1" fmla="*/ 30 h 158"/>
                  <a:gd name="T2" fmla="*/ 23 w 119"/>
                  <a:gd name="T3" fmla="*/ 43 h 158"/>
                  <a:gd name="T4" fmla="*/ 0 w 119"/>
                  <a:gd name="T5" fmla="*/ 158 h 158"/>
                  <a:gd name="T6" fmla="*/ 74 w 119"/>
                  <a:gd name="T7" fmla="*/ 78 h 158"/>
                  <a:gd name="T8" fmla="*/ 31 w 119"/>
                  <a:gd name="T9" fmla="*/ 30 h 158"/>
                </a:gdLst>
                <a:ahLst/>
                <a:cxnLst>
                  <a:cxn ang="0">
                    <a:pos x="T0" y="T1"/>
                  </a:cxn>
                  <a:cxn ang="0">
                    <a:pos x="T2" y="T3"/>
                  </a:cxn>
                  <a:cxn ang="0">
                    <a:pos x="T4" y="T5"/>
                  </a:cxn>
                  <a:cxn ang="0">
                    <a:pos x="T6" y="T7"/>
                  </a:cxn>
                  <a:cxn ang="0">
                    <a:pos x="T8" y="T9"/>
                  </a:cxn>
                </a:cxnLst>
                <a:rect l="0" t="0" r="r" b="b"/>
                <a:pathLst>
                  <a:path w="119" h="158">
                    <a:moveTo>
                      <a:pt x="31" y="30"/>
                    </a:moveTo>
                    <a:cubicBezTo>
                      <a:pt x="23" y="43"/>
                      <a:pt x="23" y="43"/>
                      <a:pt x="23" y="43"/>
                    </a:cubicBezTo>
                    <a:cubicBezTo>
                      <a:pt x="0" y="158"/>
                      <a:pt x="0" y="158"/>
                      <a:pt x="0" y="158"/>
                    </a:cubicBezTo>
                    <a:cubicBezTo>
                      <a:pt x="74" y="78"/>
                      <a:pt x="74" y="78"/>
                      <a:pt x="74" y="78"/>
                    </a:cubicBezTo>
                    <a:cubicBezTo>
                      <a:pt x="119" y="30"/>
                      <a:pt x="51" y="0"/>
                      <a:pt x="31"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33">
                <a:extLst>
                  <a:ext uri="{FF2B5EF4-FFF2-40B4-BE49-F238E27FC236}">
                    <a16:creationId xmlns:a16="http://schemas.microsoft.com/office/drawing/2014/main" id="{FA16734F-C966-41B0-B472-6253177252F3}"/>
                  </a:ext>
                </a:extLst>
              </p:cNvPr>
              <p:cNvSpPr>
                <a:spLocks/>
              </p:cNvSpPr>
              <p:nvPr/>
            </p:nvSpPr>
            <p:spPr bwMode="auto">
              <a:xfrm>
                <a:off x="5970" y="1749"/>
                <a:ext cx="314" cy="341"/>
              </a:xfrm>
              <a:custGeom>
                <a:avLst/>
                <a:gdLst>
                  <a:gd name="T0" fmla="*/ 62 w 145"/>
                  <a:gd name="T1" fmla="*/ 30 h 157"/>
                  <a:gd name="T2" fmla="*/ 0 w 145"/>
                  <a:gd name="T3" fmla="*/ 125 h 157"/>
                  <a:gd name="T4" fmla="*/ 29 w 145"/>
                  <a:gd name="T5" fmla="*/ 157 h 157"/>
                  <a:gd name="T6" fmla="*/ 102 w 145"/>
                  <a:gd name="T7" fmla="*/ 71 h 157"/>
                  <a:gd name="T8" fmla="*/ 62 w 145"/>
                  <a:gd name="T9" fmla="*/ 30 h 157"/>
                </a:gdLst>
                <a:ahLst/>
                <a:cxnLst>
                  <a:cxn ang="0">
                    <a:pos x="T0" y="T1"/>
                  </a:cxn>
                  <a:cxn ang="0">
                    <a:pos x="T2" y="T3"/>
                  </a:cxn>
                  <a:cxn ang="0">
                    <a:pos x="T4" y="T5"/>
                  </a:cxn>
                  <a:cxn ang="0">
                    <a:pos x="T6" y="T7"/>
                  </a:cxn>
                  <a:cxn ang="0">
                    <a:pos x="T8" y="T9"/>
                  </a:cxn>
                </a:cxnLst>
                <a:rect l="0" t="0" r="r" b="b"/>
                <a:pathLst>
                  <a:path w="145" h="157">
                    <a:moveTo>
                      <a:pt x="62" y="30"/>
                    </a:moveTo>
                    <a:cubicBezTo>
                      <a:pt x="0" y="125"/>
                      <a:pt x="0" y="125"/>
                      <a:pt x="0" y="125"/>
                    </a:cubicBezTo>
                    <a:cubicBezTo>
                      <a:pt x="29" y="157"/>
                      <a:pt x="29" y="157"/>
                      <a:pt x="29" y="157"/>
                    </a:cubicBezTo>
                    <a:cubicBezTo>
                      <a:pt x="102" y="71"/>
                      <a:pt x="102" y="71"/>
                      <a:pt x="102" y="71"/>
                    </a:cubicBezTo>
                    <a:cubicBezTo>
                      <a:pt x="145" y="21"/>
                      <a:pt x="81" y="0"/>
                      <a:pt x="62"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Oval 34">
                <a:extLst>
                  <a:ext uri="{FF2B5EF4-FFF2-40B4-BE49-F238E27FC236}">
                    <a16:creationId xmlns:a16="http://schemas.microsoft.com/office/drawing/2014/main" id="{54C4E87A-9ED4-43C8-B34F-EF79628F419C}"/>
                  </a:ext>
                </a:extLst>
              </p:cNvPr>
              <p:cNvSpPr>
                <a:spLocks noChangeArrowheads="1"/>
              </p:cNvSpPr>
              <p:nvPr/>
            </p:nvSpPr>
            <p:spPr bwMode="auto">
              <a:xfrm>
                <a:off x="6017" y="2656"/>
                <a:ext cx="31"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Oval 35">
                <a:extLst>
                  <a:ext uri="{FF2B5EF4-FFF2-40B4-BE49-F238E27FC236}">
                    <a16:creationId xmlns:a16="http://schemas.microsoft.com/office/drawing/2014/main" id="{992F4E13-883A-4374-A632-406E91B81E65}"/>
                  </a:ext>
                </a:extLst>
              </p:cNvPr>
              <p:cNvSpPr>
                <a:spLocks noChangeArrowheads="1"/>
              </p:cNvSpPr>
              <p:nvPr/>
            </p:nvSpPr>
            <p:spPr bwMode="auto">
              <a:xfrm>
                <a:off x="6263"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Oval 36">
                <a:extLst>
                  <a:ext uri="{FF2B5EF4-FFF2-40B4-BE49-F238E27FC236}">
                    <a16:creationId xmlns:a16="http://schemas.microsoft.com/office/drawing/2014/main" id="{E60D973B-7288-43BF-9F06-5A7D803B9F28}"/>
                  </a:ext>
                </a:extLst>
              </p:cNvPr>
              <p:cNvSpPr>
                <a:spLocks noChangeArrowheads="1"/>
              </p:cNvSpPr>
              <p:nvPr/>
            </p:nvSpPr>
            <p:spPr bwMode="auto">
              <a:xfrm>
                <a:off x="6287" y="2656"/>
                <a:ext cx="30"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Rectangle 37">
                <a:extLst>
                  <a:ext uri="{FF2B5EF4-FFF2-40B4-BE49-F238E27FC236}">
                    <a16:creationId xmlns:a16="http://schemas.microsoft.com/office/drawing/2014/main" id="{34773608-2E9D-4273-8B1C-E1AF30D44141}"/>
                  </a:ext>
                </a:extLst>
              </p:cNvPr>
              <p:cNvSpPr>
                <a:spLocks noChangeArrowheads="1"/>
              </p:cNvSpPr>
              <p:nvPr/>
            </p:nvSpPr>
            <p:spPr bwMode="auto">
              <a:xfrm>
                <a:off x="5221" y="2079"/>
                <a:ext cx="536" cy="63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8">
                <a:extLst>
                  <a:ext uri="{FF2B5EF4-FFF2-40B4-BE49-F238E27FC236}">
                    <a16:creationId xmlns:a16="http://schemas.microsoft.com/office/drawing/2014/main" id="{3B7589A2-CECD-49FB-B215-B17406D5EB77}"/>
                  </a:ext>
                </a:extLst>
              </p:cNvPr>
              <p:cNvSpPr>
                <a:spLocks/>
              </p:cNvSpPr>
              <p:nvPr/>
            </p:nvSpPr>
            <p:spPr bwMode="auto">
              <a:xfrm>
                <a:off x="5013" y="2571"/>
                <a:ext cx="184" cy="172"/>
              </a:xfrm>
              <a:custGeom>
                <a:avLst/>
                <a:gdLst>
                  <a:gd name="T0" fmla="*/ 7 w 85"/>
                  <a:gd name="T1" fmla="*/ 20 h 79"/>
                  <a:gd name="T2" fmla="*/ 0 w 85"/>
                  <a:gd name="T3" fmla="*/ 49 h 79"/>
                  <a:gd name="T4" fmla="*/ 6 w 85"/>
                  <a:gd name="T5" fmla="*/ 59 h 79"/>
                  <a:gd name="T6" fmla="*/ 30 w 85"/>
                  <a:gd name="T7" fmla="*/ 66 h 79"/>
                  <a:gd name="T8" fmla="*/ 82 w 85"/>
                  <a:gd name="T9" fmla="*/ 64 h 79"/>
                  <a:gd name="T10" fmla="*/ 69 w 85"/>
                  <a:gd name="T11" fmla="*/ 51 h 79"/>
                  <a:gd name="T12" fmla="*/ 39 w 85"/>
                  <a:gd name="T13" fmla="*/ 23 h 79"/>
                  <a:gd name="T14" fmla="*/ 7 w 85"/>
                  <a:gd name="T15" fmla="*/ 20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79">
                    <a:moveTo>
                      <a:pt x="7" y="20"/>
                    </a:moveTo>
                    <a:cubicBezTo>
                      <a:pt x="8" y="26"/>
                      <a:pt x="0" y="41"/>
                      <a:pt x="0" y="49"/>
                    </a:cubicBezTo>
                    <a:cubicBezTo>
                      <a:pt x="1" y="57"/>
                      <a:pt x="1" y="58"/>
                      <a:pt x="6" y="59"/>
                    </a:cubicBezTo>
                    <a:cubicBezTo>
                      <a:pt x="18" y="63"/>
                      <a:pt x="11" y="58"/>
                      <a:pt x="30" y="66"/>
                    </a:cubicBezTo>
                    <a:cubicBezTo>
                      <a:pt x="39" y="70"/>
                      <a:pt x="73" y="79"/>
                      <a:pt x="82" y="64"/>
                    </a:cubicBezTo>
                    <a:cubicBezTo>
                      <a:pt x="85" y="59"/>
                      <a:pt x="76" y="55"/>
                      <a:pt x="69" y="51"/>
                    </a:cubicBezTo>
                    <a:cubicBezTo>
                      <a:pt x="56" y="43"/>
                      <a:pt x="38" y="29"/>
                      <a:pt x="39" y="23"/>
                    </a:cubicBezTo>
                    <a:cubicBezTo>
                      <a:pt x="42" y="4"/>
                      <a:pt x="25" y="0"/>
                      <a:pt x="7" y="2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Rectangle 39">
                <a:extLst>
                  <a:ext uri="{FF2B5EF4-FFF2-40B4-BE49-F238E27FC236}">
                    <a16:creationId xmlns:a16="http://schemas.microsoft.com/office/drawing/2014/main" id="{0B3B026B-73CA-42C5-BBE9-18E31D2E9842}"/>
                  </a:ext>
                </a:extLst>
              </p:cNvPr>
              <p:cNvSpPr>
                <a:spLocks noChangeArrowheads="1"/>
              </p:cNvSpPr>
              <p:nvPr/>
            </p:nvSpPr>
            <p:spPr bwMode="auto">
              <a:xfrm>
                <a:off x="4913" y="2349"/>
                <a:ext cx="32"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0">
                <a:extLst>
                  <a:ext uri="{FF2B5EF4-FFF2-40B4-BE49-F238E27FC236}">
                    <a16:creationId xmlns:a16="http://schemas.microsoft.com/office/drawing/2014/main" id="{C20F9A50-8B54-4EC5-A221-BD87B9D30242}"/>
                  </a:ext>
                </a:extLst>
              </p:cNvPr>
              <p:cNvSpPr>
                <a:spLocks/>
              </p:cNvSpPr>
              <p:nvPr/>
            </p:nvSpPr>
            <p:spPr bwMode="auto">
              <a:xfrm>
                <a:off x="4594" y="2382"/>
                <a:ext cx="395" cy="83"/>
              </a:xfrm>
              <a:custGeom>
                <a:avLst/>
                <a:gdLst>
                  <a:gd name="T0" fmla="*/ 162 w 182"/>
                  <a:gd name="T1" fmla="*/ 0 h 38"/>
                  <a:gd name="T2" fmla="*/ 19 w 182"/>
                  <a:gd name="T3" fmla="*/ 0 h 38"/>
                  <a:gd name="T4" fmla="*/ 0 w 182"/>
                  <a:gd name="T5" fmla="*/ 19 h 38"/>
                  <a:gd name="T6" fmla="*/ 0 w 182"/>
                  <a:gd name="T7" fmla="*/ 19 h 38"/>
                  <a:gd name="T8" fmla="*/ 19 w 182"/>
                  <a:gd name="T9" fmla="*/ 38 h 38"/>
                  <a:gd name="T10" fmla="*/ 162 w 182"/>
                  <a:gd name="T11" fmla="*/ 38 h 38"/>
                  <a:gd name="T12" fmla="*/ 182 w 182"/>
                  <a:gd name="T13" fmla="*/ 19 h 38"/>
                  <a:gd name="T14" fmla="*/ 182 w 182"/>
                  <a:gd name="T15" fmla="*/ 19 h 38"/>
                  <a:gd name="T16" fmla="*/ 162 w 182"/>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8">
                    <a:moveTo>
                      <a:pt x="162" y="0"/>
                    </a:moveTo>
                    <a:cubicBezTo>
                      <a:pt x="19" y="0"/>
                      <a:pt x="19" y="0"/>
                      <a:pt x="19" y="0"/>
                    </a:cubicBezTo>
                    <a:cubicBezTo>
                      <a:pt x="9" y="0"/>
                      <a:pt x="0" y="8"/>
                      <a:pt x="0" y="19"/>
                    </a:cubicBezTo>
                    <a:cubicBezTo>
                      <a:pt x="0" y="19"/>
                      <a:pt x="0" y="19"/>
                      <a:pt x="0" y="19"/>
                    </a:cubicBezTo>
                    <a:cubicBezTo>
                      <a:pt x="0" y="30"/>
                      <a:pt x="9" y="38"/>
                      <a:pt x="19" y="38"/>
                    </a:cubicBezTo>
                    <a:cubicBezTo>
                      <a:pt x="162" y="38"/>
                      <a:pt x="162" y="38"/>
                      <a:pt x="162" y="38"/>
                    </a:cubicBezTo>
                    <a:cubicBezTo>
                      <a:pt x="173" y="38"/>
                      <a:pt x="182" y="30"/>
                      <a:pt x="182" y="19"/>
                    </a:cubicBezTo>
                    <a:cubicBezTo>
                      <a:pt x="182" y="19"/>
                      <a:pt x="182" y="19"/>
                      <a:pt x="182" y="19"/>
                    </a:cubicBezTo>
                    <a:cubicBezTo>
                      <a:pt x="182" y="8"/>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1">
                <a:extLst>
                  <a:ext uri="{FF2B5EF4-FFF2-40B4-BE49-F238E27FC236}">
                    <a16:creationId xmlns:a16="http://schemas.microsoft.com/office/drawing/2014/main" id="{6699AE8D-4E97-4268-AB19-68AA16F78CB7}"/>
                  </a:ext>
                </a:extLst>
              </p:cNvPr>
              <p:cNvSpPr>
                <a:spLocks/>
              </p:cNvSpPr>
              <p:nvPr/>
            </p:nvSpPr>
            <p:spPr bwMode="auto">
              <a:xfrm>
                <a:off x="4594" y="1977"/>
                <a:ext cx="84" cy="490"/>
              </a:xfrm>
              <a:custGeom>
                <a:avLst/>
                <a:gdLst>
                  <a:gd name="T0" fmla="*/ 39 w 39"/>
                  <a:gd name="T1" fmla="*/ 206 h 225"/>
                  <a:gd name="T2" fmla="*/ 39 w 39"/>
                  <a:gd name="T3" fmla="*/ 21 h 225"/>
                  <a:gd name="T4" fmla="*/ 19 w 39"/>
                  <a:gd name="T5" fmla="*/ 1 h 225"/>
                  <a:gd name="T6" fmla="*/ 19 w 39"/>
                  <a:gd name="T7" fmla="*/ 1 h 225"/>
                  <a:gd name="T8" fmla="*/ 0 w 39"/>
                  <a:gd name="T9" fmla="*/ 20 h 225"/>
                  <a:gd name="T10" fmla="*/ 0 w 39"/>
                  <a:gd name="T11" fmla="*/ 204 h 225"/>
                  <a:gd name="T12" fmla="*/ 19 w 39"/>
                  <a:gd name="T13" fmla="*/ 224 h 225"/>
                  <a:gd name="T14" fmla="*/ 19 w 39"/>
                  <a:gd name="T15" fmla="*/ 224 h 225"/>
                  <a:gd name="T16" fmla="*/ 39 w 39"/>
                  <a:gd name="T17" fmla="*/ 20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5">
                    <a:moveTo>
                      <a:pt x="39" y="206"/>
                    </a:moveTo>
                    <a:cubicBezTo>
                      <a:pt x="39" y="21"/>
                      <a:pt x="39" y="21"/>
                      <a:pt x="39" y="21"/>
                    </a:cubicBezTo>
                    <a:cubicBezTo>
                      <a:pt x="39" y="10"/>
                      <a:pt x="30" y="1"/>
                      <a:pt x="19" y="1"/>
                    </a:cubicBezTo>
                    <a:cubicBezTo>
                      <a:pt x="19" y="1"/>
                      <a:pt x="19" y="1"/>
                      <a:pt x="19" y="1"/>
                    </a:cubicBezTo>
                    <a:cubicBezTo>
                      <a:pt x="9" y="0"/>
                      <a:pt x="0" y="9"/>
                      <a:pt x="0" y="20"/>
                    </a:cubicBezTo>
                    <a:cubicBezTo>
                      <a:pt x="0" y="204"/>
                      <a:pt x="0" y="204"/>
                      <a:pt x="0" y="204"/>
                    </a:cubicBezTo>
                    <a:cubicBezTo>
                      <a:pt x="0" y="215"/>
                      <a:pt x="9" y="224"/>
                      <a:pt x="19" y="224"/>
                    </a:cubicBezTo>
                    <a:cubicBezTo>
                      <a:pt x="19" y="224"/>
                      <a:pt x="19" y="224"/>
                      <a:pt x="19" y="224"/>
                    </a:cubicBezTo>
                    <a:cubicBezTo>
                      <a:pt x="30" y="225"/>
                      <a:pt x="39" y="216"/>
                      <a:pt x="39" y="20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2">
                <a:extLst>
                  <a:ext uri="{FF2B5EF4-FFF2-40B4-BE49-F238E27FC236}">
                    <a16:creationId xmlns:a16="http://schemas.microsoft.com/office/drawing/2014/main" id="{2D1271C8-63BA-42A0-8F1F-A64623243206}"/>
                  </a:ext>
                </a:extLst>
              </p:cNvPr>
              <p:cNvSpPr>
                <a:spLocks/>
              </p:cNvSpPr>
              <p:nvPr/>
            </p:nvSpPr>
            <p:spPr bwMode="auto">
              <a:xfrm>
                <a:off x="4759" y="1577"/>
                <a:ext cx="93" cy="309"/>
              </a:xfrm>
              <a:custGeom>
                <a:avLst/>
                <a:gdLst>
                  <a:gd name="T0" fmla="*/ 3 w 43"/>
                  <a:gd name="T1" fmla="*/ 26 h 142"/>
                  <a:gd name="T2" fmla="*/ 1 w 43"/>
                  <a:gd name="T3" fmla="*/ 85 h 142"/>
                  <a:gd name="T4" fmla="*/ 36 w 43"/>
                  <a:gd name="T5" fmla="*/ 126 h 142"/>
                  <a:gd name="T6" fmla="*/ 42 w 43"/>
                  <a:gd name="T7" fmla="*/ 28 h 142"/>
                  <a:gd name="T8" fmla="*/ 3 w 43"/>
                  <a:gd name="T9" fmla="*/ 26 h 142"/>
                </a:gdLst>
                <a:ahLst/>
                <a:cxnLst>
                  <a:cxn ang="0">
                    <a:pos x="T0" y="T1"/>
                  </a:cxn>
                  <a:cxn ang="0">
                    <a:pos x="T2" y="T3"/>
                  </a:cxn>
                  <a:cxn ang="0">
                    <a:pos x="T4" y="T5"/>
                  </a:cxn>
                  <a:cxn ang="0">
                    <a:pos x="T6" y="T7"/>
                  </a:cxn>
                  <a:cxn ang="0">
                    <a:pos x="T8" y="T9"/>
                  </a:cxn>
                </a:cxnLst>
                <a:rect l="0" t="0" r="r" b="b"/>
                <a:pathLst>
                  <a:path w="43" h="142">
                    <a:moveTo>
                      <a:pt x="3" y="26"/>
                    </a:moveTo>
                    <a:cubicBezTo>
                      <a:pt x="1" y="85"/>
                      <a:pt x="1" y="85"/>
                      <a:pt x="1" y="85"/>
                    </a:cubicBezTo>
                    <a:cubicBezTo>
                      <a:pt x="0" y="104"/>
                      <a:pt x="35" y="142"/>
                      <a:pt x="36" y="126"/>
                    </a:cubicBezTo>
                    <a:cubicBezTo>
                      <a:pt x="42" y="28"/>
                      <a:pt x="42" y="28"/>
                      <a:pt x="42" y="28"/>
                    </a:cubicBezTo>
                    <a:cubicBezTo>
                      <a:pt x="43" y="2"/>
                      <a:pt x="4" y="0"/>
                      <a:pt x="3" y="26"/>
                    </a:cubicBezTo>
                    <a:close/>
                  </a:path>
                </a:pathLst>
              </a:custGeom>
              <a:solidFill>
                <a:srgbClr val="DAA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3">
                <a:extLst>
                  <a:ext uri="{FF2B5EF4-FFF2-40B4-BE49-F238E27FC236}">
                    <a16:creationId xmlns:a16="http://schemas.microsoft.com/office/drawing/2014/main" id="{9FF87D61-CA0A-400E-BD3A-A48D7A78C555}"/>
                  </a:ext>
                </a:extLst>
              </p:cNvPr>
              <p:cNvSpPr>
                <a:spLocks/>
              </p:cNvSpPr>
              <p:nvPr/>
            </p:nvSpPr>
            <p:spPr bwMode="auto">
              <a:xfrm>
                <a:off x="4587" y="2180"/>
                <a:ext cx="521" cy="241"/>
              </a:xfrm>
              <a:custGeom>
                <a:avLst/>
                <a:gdLst>
                  <a:gd name="T0" fmla="*/ 89 w 240"/>
                  <a:gd name="T1" fmla="*/ 9 h 111"/>
                  <a:gd name="T2" fmla="*/ 240 w 240"/>
                  <a:gd name="T3" fmla="*/ 39 h 111"/>
                  <a:gd name="T4" fmla="*/ 232 w 240"/>
                  <a:gd name="T5" fmla="*/ 91 h 111"/>
                  <a:gd name="T6" fmla="*/ 132 w 240"/>
                  <a:gd name="T7" fmla="*/ 99 h 111"/>
                  <a:gd name="T8" fmla="*/ 89 w 240"/>
                  <a:gd name="T9" fmla="*/ 9 h 111"/>
                </a:gdLst>
                <a:ahLst/>
                <a:cxnLst>
                  <a:cxn ang="0">
                    <a:pos x="T0" y="T1"/>
                  </a:cxn>
                  <a:cxn ang="0">
                    <a:pos x="T2" y="T3"/>
                  </a:cxn>
                  <a:cxn ang="0">
                    <a:pos x="T4" y="T5"/>
                  </a:cxn>
                  <a:cxn ang="0">
                    <a:pos x="T6" y="T7"/>
                  </a:cxn>
                  <a:cxn ang="0">
                    <a:pos x="T8" y="T9"/>
                  </a:cxn>
                </a:cxnLst>
                <a:rect l="0" t="0" r="r" b="b"/>
                <a:pathLst>
                  <a:path w="240" h="111">
                    <a:moveTo>
                      <a:pt x="89" y="9"/>
                    </a:moveTo>
                    <a:cubicBezTo>
                      <a:pt x="240" y="39"/>
                      <a:pt x="240" y="39"/>
                      <a:pt x="240" y="39"/>
                    </a:cubicBezTo>
                    <a:cubicBezTo>
                      <a:pt x="232" y="91"/>
                      <a:pt x="232" y="91"/>
                      <a:pt x="232" y="91"/>
                    </a:cubicBezTo>
                    <a:cubicBezTo>
                      <a:pt x="132" y="99"/>
                      <a:pt x="132" y="99"/>
                      <a:pt x="132" y="99"/>
                    </a:cubicBezTo>
                    <a:cubicBezTo>
                      <a:pt x="0" y="111"/>
                      <a:pt x="47" y="0"/>
                      <a:pt x="89" y="9"/>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4">
                <a:extLst>
                  <a:ext uri="{FF2B5EF4-FFF2-40B4-BE49-F238E27FC236}">
                    <a16:creationId xmlns:a16="http://schemas.microsoft.com/office/drawing/2014/main" id="{8590930C-592E-4B8F-A7AA-3783ACFEFE06}"/>
                  </a:ext>
                </a:extLst>
              </p:cNvPr>
              <p:cNvSpPr>
                <a:spLocks/>
              </p:cNvSpPr>
              <p:nvPr/>
            </p:nvSpPr>
            <p:spPr bwMode="auto">
              <a:xfrm>
                <a:off x="5030" y="2227"/>
                <a:ext cx="128" cy="418"/>
              </a:xfrm>
              <a:custGeom>
                <a:avLst/>
                <a:gdLst>
                  <a:gd name="T0" fmla="*/ 55 w 59"/>
                  <a:gd name="T1" fmla="*/ 60 h 192"/>
                  <a:gd name="T2" fmla="*/ 30 w 59"/>
                  <a:gd name="T3" fmla="*/ 183 h 192"/>
                  <a:gd name="T4" fmla="*/ 14 w 59"/>
                  <a:gd name="T5" fmla="*/ 192 h 192"/>
                  <a:gd name="T6" fmla="*/ 0 w 59"/>
                  <a:gd name="T7" fmla="*/ 181 h 192"/>
                  <a:gd name="T8" fmla="*/ 0 w 59"/>
                  <a:gd name="T9" fmla="*/ 85 h 192"/>
                  <a:gd name="T10" fmla="*/ 55 w 59"/>
                  <a:gd name="T11" fmla="*/ 60 h 192"/>
                </a:gdLst>
                <a:ahLst/>
                <a:cxnLst>
                  <a:cxn ang="0">
                    <a:pos x="T0" y="T1"/>
                  </a:cxn>
                  <a:cxn ang="0">
                    <a:pos x="T2" y="T3"/>
                  </a:cxn>
                  <a:cxn ang="0">
                    <a:pos x="T4" y="T5"/>
                  </a:cxn>
                  <a:cxn ang="0">
                    <a:pos x="T6" y="T7"/>
                  </a:cxn>
                  <a:cxn ang="0">
                    <a:pos x="T8" y="T9"/>
                  </a:cxn>
                  <a:cxn ang="0">
                    <a:pos x="T10" y="T11"/>
                  </a:cxn>
                </a:cxnLst>
                <a:rect l="0" t="0" r="r" b="b"/>
                <a:pathLst>
                  <a:path w="59" h="192">
                    <a:moveTo>
                      <a:pt x="55" y="60"/>
                    </a:moveTo>
                    <a:cubicBezTo>
                      <a:pt x="30" y="183"/>
                      <a:pt x="30" y="183"/>
                      <a:pt x="30" y="183"/>
                    </a:cubicBezTo>
                    <a:cubicBezTo>
                      <a:pt x="14" y="192"/>
                      <a:pt x="14" y="192"/>
                      <a:pt x="14" y="192"/>
                    </a:cubicBezTo>
                    <a:cubicBezTo>
                      <a:pt x="0" y="181"/>
                      <a:pt x="0" y="181"/>
                      <a:pt x="0" y="181"/>
                    </a:cubicBezTo>
                    <a:cubicBezTo>
                      <a:pt x="0" y="85"/>
                      <a:pt x="0" y="85"/>
                      <a:pt x="0" y="85"/>
                    </a:cubicBezTo>
                    <a:cubicBezTo>
                      <a:pt x="1" y="0"/>
                      <a:pt x="59" y="27"/>
                      <a:pt x="55"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5">
                <a:extLst>
                  <a:ext uri="{FF2B5EF4-FFF2-40B4-BE49-F238E27FC236}">
                    <a16:creationId xmlns:a16="http://schemas.microsoft.com/office/drawing/2014/main" id="{EE056D55-427D-4CD6-814B-13A354AFAE53}"/>
                  </a:ext>
                </a:extLst>
              </p:cNvPr>
              <p:cNvSpPr>
                <a:spLocks/>
              </p:cNvSpPr>
              <p:nvPr/>
            </p:nvSpPr>
            <p:spPr bwMode="auto">
              <a:xfrm>
                <a:off x="4631" y="2223"/>
                <a:ext cx="429" cy="231"/>
              </a:xfrm>
              <a:custGeom>
                <a:avLst/>
                <a:gdLst>
                  <a:gd name="T0" fmla="*/ 20 w 198"/>
                  <a:gd name="T1" fmla="*/ 24 h 106"/>
                  <a:gd name="T2" fmla="*/ 139 w 198"/>
                  <a:gd name="T3" fmla="*/ 0 h 106"/>
                  <a:gd name="T4" fmla="*/ 198 w 198"/>
                  <a:gd name="T5" fmla="*/ 12 h 106"/>
                  <a:gd name="T6" fmla="*/ 184 w 198"/>
                  <a:gd name="T7" fmla="*/ 73 h 106"/>
                  <a:gd name="T8" fmla="*/ 20 w 198"/>
                  <a:gd name="T9" fmla="*/ 24 h 106"/>
                </a:gdLst>
                <a:ahLst/>
                <a:cxnLst>
                  <a:cxn ang="0">
                    <a:pos x="T0" y="T1"/>
                  </a:cxn>
                  <a:cxn ang="0">
                    <a:pos x="T2" y="T3"/>
                  </a:cxn>
                  <a:cxn ang="0">
                    <a:pos x="T4" y="T5"/>
                  </a:cxn>
                  <a:cxn ang="0">
                    <a:pos x="T6" y="T7"/>
                  </a:cxn>
                  <a:cxn ang="0">
                    <a:pos x="T8" y="T9"/>
                  </a:cxn>
                </a:cxnLst>
                <a:rect l="0" t="0" r="r" b="b"/>
                <a:pathLst>
                  <a:path w="198" h="106">
                    <a:moveTo>
                      <a:pt x="20" y="24"/>
                    </a:moveTo>
                    <a:cubicBezTo>
                      <a:pt x="21" y="25"/>
                      <a:pt x="136" y="0"/>
                      <a:pt x="139" y="0"/>
                    </a:cubicBezTo>
                    <a:cubicBezTo>
                      <a:pt x="154" y="3"/>
                      <a:pt x="187" y="9"/>
                      <a:pt x="198" y="12"/>
                    </a:cubicBezTo>
                    <a:cubicBezTo>
                      <a:pt x="177" y="18"/>
                      <a:pt x="175" y="62"/>
                      <a:pt x="184" y="73"/>
                    </a:cubicBezTo>
                    <a:cubicBezTo>
                      <a:pt x="0" y="106"/>
                      <a:pt x="20" y="37"/>
                      <a:pt x="20" y="24"/>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6">
                <a:extLst>
                  <a:ext uri="{FF2B5EF4-FFF2-40B4-BE49-F238E27FC236}">
                    <a16:creationId xmlns:a16="http://schemas.microsoft.com/office/drawing/2014/main" id="{337E8147-2D00-4AEF-9403-8236C8F02342}"/>
                  </a:ext>
                </a:extLst>
              </p:cNvPr>
              <p:cNvSpPr>
                <a:spLocks/>
              </p:cNvSpPr>
              <p:nvPr/>
            </p:nvSpPr>
            <p:spPr bwMode="auto">
              <a:xfrm>
                <a:off x="4674" y="1720"/>
                <a:ext cx="258" cy="592"/>
              </a:xfrm>
              <a:custGeom>
                <a:avLst/>
                <a:gdLst>
                  <a:gd name="T0" fmla="*/ 4 w 119"/>
                  <a:gd name="T1" fmla="*/ 160 h 272"/>
                  <a:gd name="T2" fmla="*/ 2 w 119"/>
                  <a:gd name="T3" fmla="*/ 255 h 272"/>
                  <a:gd name="T4" fmla="*/ 119 w 119"/>
                  <a:gd name="T5" fmla="*/ 231 h 272"/>
                  <a:gd name="T6" fmla="*/ 82 w 119"/>
                  <a:gd name="T7" fmla="*/ 35 h 272"/>
                  <a:gd name="T8" fmla="*/ 40 w 119"/>
                  <a:gd name="T9" fmla="*/ 0 h 272"/>
                  <a:gd name="T10" fmla="*/ 4 w 119"/>
                  <a:gd name="T11" fmla="*/ 160 h 272"/>
                </a:gdLst>
                <a:ahLst/>
                <a:cxnLst>
                  <a:cxn ang="0">
                    <a:pos x="T0" y="T1"/>
                  </a:cxn>
                  <a:cxn ang="0">
                    <a:pos x="T2" y="T3"/>
                  </a:cxn>
                  <a:cxn ang="0">
                    <a:pos x="T4" y="T5"/>
                  </a:cxn>
                  <a:cxn ang="0">
                    <a:pos x="T6" y="T7"/>
                  </a:cxn>
                  <a:cxn ang="0">
                    <a:pos x="T8" y="T9"/>
                  </a:cxn>
                  <a:cxn ang="0">
                    <a:pos x="T10" y="T11"/>
                  </a:cxn>
                </a:cxnLst>
                <a:rect l="0" t="0" r="r" b="b"/>
                <a:pathLst>
                  <a:path w="119" h="272">
                    <a:moveTo>
                      <a:pt x="4" y="160"/>
                    </a:moveTo>
                    <a:cubicBezTo>
                      <a:pt x="2" y="177"/>
                      <a:pt x="0" y="235"/>
                      <a:pt x="2" y="255"/>
                    </a:cubicBezTo>
                    <a:cubicBezTo>
                      <a:pt x="45" y="272"/>
                      <a:pt x="79" y="232"/>
                      <a:pt x="119" y="231"/>
                    </a:cubicBezTo>
                    <a:cubicBezTo>
                      <a:pt x="99" y="172"/>
                      <a:pt x="97" y="98"/>
                      <a:pt x="82" y="35"/>
                    </a:cubicBezTo>
                    <a:cubicBezTo>
                      <a:pt x="69" y="36"/>
                      <a:pt x="41" y="18"/>
                      <a:pt x="40" y="0"/>
                    </a:cubicBezTo>
                    <a:cubicBezTo>
                      <a:pt x="32" y="20"/>
                      <a:pt x="12" y="60"/>
                      <a:pt x="4" y="160"/>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Rectangle 47">
                <a:extLst>
                  <a:ext uri="{FF2B5EF4-FFF2-40B4-BE49-F238E27FC236}">
                    <a16:creationId xmlns:a16="http://schemas.microsoft.com/office/drawing/2014/main" id="{879C67A3-5CB3-43BC-9169-DDE240E50113}"/>
                  </a:ext>
                </a:extLst>
              </p:cNvPr>
              <p:cNvSpPr>
                <a:spLocks noChangeArrowheads="1"/>
              </p:cNvSpPr>
              <p:nvPr/>
            </p:nvSpPr>
            <p:spPr bwMode="auto">
              <a:xfrm>
                <a:off x="4635" y="2349"/>
                <a:ext cx="33"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8">
                <a:extLst>
                  <a:ext uri="{FF2B5EF4-FFF2-40B4-BE49-F238E27FC236}">
                    <a16:creationId xmlns:a16="http://schemas.microsoft.com/office/drawing/2014/main" id="{C787A440-395A-42BB-B99C-F0A842BE2C5B}"/>
                  </a:ext>
                </a:extLst>
              </p:cNvPr>
              <p:cNvSpPr>
                <a:spLocks/>
              </p:cNvSpPr>
              <p:nvPr/>
            </p:nvSpPr>
            <p:spPr bwMode="auto">
              <a:xfrm>
                <a:off x="5106" y="2267"/>
                <a:ext cx="50" cy="89"/>
              </a:xfrm>
              <a:custGeom>
                <a:avLst/>
                <a:gdLst>
                  <a:gd name="T0" fmla="*/ 0 w 23"/>
                  <a:gd name="T1" fmla="*/ 11 h 41"/>
                  <a:gd name="T2" fmla="*/ 14 w 23"/>
                  <a:gd name="T3" fmla="*/ 32 h 41"/>
                  <a:gd name="T4" fmla="*/ 20 w 23"/>
                  <a:gd name="T5" fmla="*/ 38 h 41"/>
                  <a:gd name="T6" fmla="*/ 0 w 23"/>
                  <a:gd name="T7" fmla="*/ 11 h 41"/>
                </a:gdLst>
                <a:ahLst/>
                <a:cxnLst>
                  <a:cxn ang="0">
                    <a:pos x="T0" y="T1"/>
                  </a:cxn>
                  <a:cxn ang="0">
                    <a:pos x="T2" y="T3"/>
                  </a:cxn>
                  <a:cxn ang="0">
                    <a:pos x="T4" y="T5"/>
                  </a:cxn>
                  <a:cxn ang="0">
                    <a:pos x="T6" y="T7"/>
                  </a:cxn>
                </a:cxnLst>
                <a:rect l="0" t="0" r="r" b="b"/>
                <a:pathLst>
                  <a:path w="23" h="41">
                    <a:moveTo>
                      <a:pt x="0" y="11"/>
                    </a:moveTo>
                    <a:cubicBezTo>
                      <a:pt x="5" y="18"/>
                      <a:pt x="14" y="27"/>
                      <a:pt x="14" y="32"/>
                    </a:cubicBezTo>
                    <a:cubicBezTo>
                      <a:pt x="14" y="38"/>
                      <a:pt x="17" y="41"/>
                      <a:pt x="20" y="38"/>
                    </a:cubicBezTo>
                    <a:cubicBezTo>
                      <a:pt x="23" y="35"/>
                      <a:pt x="7" y="0"/>
                      <a:pt x="0" y="1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9">
                <a:extLst>
                  <a:ext uri="{FF2B5EF4-FFF2-40B4-BE49-F238E27FC236}">
                    <a16:creationId xmlns:a16="http://schemas.microsoft.com/office/drawing/2014/main" id="{235B7243-7DFD-402A-BD7A-FC5D8A947A6E}"/>
                  </a:ext>
                </a:extLst>
              </p:cNvPr>
              <p:cNvSpPr>
                <a:spLocks/>
              </p:cNvSpPr>
              <p:nvPr/>
            </p:nvSpPr>
            <p:spPr bwMode="auto">
              <a:xfrm>
                <a:off x="5032" y="2184"/>
                <a:ext cx="141" cy="176"/>
              </a:xfrm>
              <a:custGeom>
                <a:avLst/>
                <a:gdLst>
                  <a:gd name="T0" fmla="*/ 58 w 65"/>
                  <a:gd name="T1" fmla="*/ 40 h 81"/>
                  <a:gd name="T2" fmla="*/ 42 w 65"/>
                  <a:gd name="T3" fmla="*/ 24 h 81"/>
                  <a:gd name="T4" fmla="*/ 42 w 65"/>
                  <a:gd name="T5" fmla="*/ 24 h 81"/>
                  <a:gd name="T6" fmla="*/ 40 w 65"/>
                  <a:gd name="T7" fmla="*/ 22 h 81"/>
                  <a:gd name="T8" fmla="*/ 33 w 65"/>
                  <a:gd name="T9" fmla="*/ 15 h 81"/>
                  <a:gd name="T10" fmla="*/ 32 w 65"/>
                  <a:gd name="T11" fmla="*/ 14 h 81"/>
                  <a:gd name="T12" fmla="*/ 27 w 65"/>
                  <a:gd name="T13" fmla="*/ 10 h 81"/>
                  <a:gd name="T14" fmla="*/ 26 w 65"/>
                  <a:gd name="T15" fmla="*/ 8 h 81"/>
                  <a:gd name="T16" fmla="*/ 26 w 65"/>
                  <a:gd name="T17" fmla="*/ 8 h 81"/>
                  <a:gd name="T18" fmla="*/ 17 w 65"/>
                  <a:gd name="T19" fmla="*/ 0 h 81"/>
                  <a:gd name="T20" fmla="*/ 0 w 65"/>
                  <a:gd name="T21" fmla="*/ 17 h 81"/>
                  <a:gd name="T22" fmla="*/ 10 w 65"/>
                  <a:gd name="T23" fmla="*/ 26 h 81"/>
                  <a:gd name="T24" fmla="*/ 11 w 65"/>
                  <a:gd name="T25" fmla="*/ 29 h 81"/>
                  <a:gd name="T26" fmla="*/ 45 w 65"/>
                  <a:gd name="T27" fmla="*/ 60 h 81"/>
                  <a:gd name="T28" fmla="*/ 50 w 65"/>
                  <a:gd name="T29" fmla="*/ 68 h 81"/>
                  <a:gd name="T30" fmla="*/ 50 w 65"/>
                  <a:gd name="T31" fmla="*/ 72 h 81"/>
                  <a:gd name="T32" fmla="*/ 54 w 65"/>
                  <a:gd name="T33" fmla="*/ 76 h 81"/>
                  <a:gd name="T34" fmla="*/ 54 w 65"/>
                  <a:gd name="T35" fmla="*/ 76 h 81"/>
                  <a:gd name="T36" fmla="*/ 55 w 65"/>
                  <a:gd name="T37" fmla="*/ 76 h 81"/>
                  <a:gd name="T38" fmla="*/ 57 w 65"/>
                  <a:gd name="T39" fmla="*/ 78 h 81"/>
                  <a:gd name="T40" fmla="*/ 62 w 65"/>
                  <a:gd name="T41" fmla="*/ 80 h 81"/>
                  <a:gd name="T42" fmla="*/ 62 w 65"/>
                  <a:gd name="T43" fmla="*/ 80 h 81"/>
                  <a:gd name="T44" fmla="*/ 64 w 65"/>
                  <a:gd name="T45" fmla="*/ 74 h 81"/>
                  <a:gd name="T46" fmla="*/ 62 w 65"/>
                  <a:gd name="T47" fmla="*/ 72 h 81"/>
                  <a:gd name="T48" fmla="*/ 62 w 65"/>
                  <a:gd name="T49" fmla="*/ 69 h 81"/>
                  <a:gd name="T50" fmla="*/ 61 w 65"/>
                  <a:gd name="T51" fmla="*/ 56 h 81"/>
                  <a:gd name="T52" fmla="*/ 60 w 65"/>
                  <a:gd name="T53" fmla="*/ 46 h 81"/>
                  <a:gd name="T54" fmla="*/ 60 w 65"/>
                  <a:gd name="T55" fmla="*/ 46 h 81"/>
                  <a:gd name="T56" fmla="*/ 58 w 65"/>
                  <a:gd name="T57"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 h="81">
                    <a:moveTo>
                      <a:pt x="58" y="40"/>
                    </a:moveTo>
                    <a:cubicBezTo>
                      <a:pt x="42" y="24"/>
                      <a:pt x="42" y="24"/>
                      <a:pt x="42" y="24"/>
                    </a:cubicBezTo>
                    <a:cubicBezTo>
                      <a:pt x="42" y="24"/>
                      <a:pt x="42" y="24"/>
                      <a:pt x="42" y="24"/>
                    </a:cubicBezTo>
                    <a:cubicBezTo>
                      <a:pt x="40" y="22"/>
                      <a:pt x="40" y="22"/>
                      <a:pt x="40" y="22"/>
                    </a:cubicBezTo>
                    <a:cubicBezTo>
                      <a:pt x="33" y="15"/>
                      <a:pt x="33" y="15"/>
                      <a:pt x="33" y="15"/>
                    </a:cubicBezTo>
                    <a:cubicBezTo>
                      <a:pt x="32" y="14"/>
                      <a:pt x="32" y="14"/>
                      <a:pt x="32" y="14"/>
                    </a:cubicBezTo>
                    <a:cubicBezTo>
                      <a:pt x="27" y="10"/>
                      <a:pt x="27" y="10"/>
                      <a:pt x="27" y="10"/>
                    </a:cubicBezTo>
                    <a:cubicBezTo>
                      <a:pt x="26" y="8"/>
                      <a:pt x="26" y="8"/>
                      <a:pt x="26" y="8"/>
                    </a:cubicBezTo>
                    <a:cubicBezTo>
                      <a:pt x="26" y="8"/>
                      <a:pt x="26" y="8"/>
                      <a:pt x="26" y="8"/>
                    </a:cubicBezTo>
                    <a:cubicBezTo>
                      <a:pt x="17" y="0"/>
                      <a:pt x="17" y="0"/>
                      <a:pt x="17" y="0"/>
                    </a:cubicBezTo>
                    <a:cubicBezTo>
                      <a:pt x="0" y="17"/>
                      <a:pt x="0" y="17"/>
                      <a:pt x="0" y="17"/>
                    </a:cubicBezTo>
                    <a:cubicBezTo>
                      <a:pt x="10" y="26"/>
                      <a:pt x="10" y="26"/>
                      <a:pt x="10" y="26"/>
                    </a:cubicBezTo>
                    <a:cubicBezTo>
                      <a:pt x="10" y="27"/>
                      <a:pt x="10" y="28"/>
                      <a:pt x="11" y="29"/>
                    </a:cubicBezTo>
                    <a:cubicBezTo>
                      <a:pt x="36" y="50"/>
                      <a:pt x="41" y="54"/>
                      <a:pt x="45" y="60"/>
                    </a:cubicBezTo>
                    <a:cubicBezTo>
                      <a:pt x="50" y="68"/>
                      <a:pt x="50" y="68"/>
                      <a:pt x="50" y="68"/>
                    </a:cubicBezTo>
                    <a:cubicBezTo>
                      <a:pt x="50" y="72"/>
                      <a:pt x="50" y="72"/>
                      <a:pt x="50" y="72"/>
                    </a:cubicBezTo>
                    <a:cubicBezTo>
                      <a:pt x="50" y="74"/>
                      <a:pt x="52" y="76"/>
                      <a:pt x="54" y="76"/>
                    </a:cubicBezTo>
                    <a:cubicBezTo>
                      <a:pt x="54" y="76"/>
                      <a:pt x="54" y="76"/>
                      <a:pt x="54" y="76"/>
                    </a:cubicBezTo>
                    <a:cubicBezTo>
                      <a:pt x="55" y="76"/>
                      <a:pt x="55" y="76"/>
                      <a:pt x="55" y="76"/>
                    </a:cubicBezTo>
                    <a:cubicBezTo>
                      <a:pt x="57" y="78"/>
                      <a:pt x="57" y="78"/>
                      <a:pt x="57" y="78"/>
                    </a:cubicBezTo>
                    <a:cubicBezTo>
                      <a:pt x="58" y="80"/>
                      <a:pt x="60" y="81"/>
                      <a:pt x="62" y="80"/>
                    </a:cubicBezTo>
                    <a:cubicBezTo>
                      <a:pt x="62" y="80"/>
                      <a:pt x="62" y="80"/>
                      <a:pt x="62" y="80"/>
                    </a:cubicBezTo>
                    <a:cubicBezTo>
                      <a:pt x="64" y="79"/>
                      <a:pt x="65" y="76"/>
                      <a:pt x="64" y="74"/>
                    </a:cubicBezTo>
                    <a:cubicBezTo>
                      <a:pt x="62" y="72"/>
                      <a:pt x="62" y="72"/>
                      <a:pt x="62" y="72"/>
                    </a:cubicBezTo>
                    <a:cubicBezTo>
                      <a:pt x="63" y="71"/>
                      <a:pt x="63" y="70"/>
                      <a:pt x="62" y="69"/>
                    </a:cubicBezTo>
                    <a:cubicBezTo>
                      <a:pt x="61" y="56"/>
                      <a:pt x="61" y="56"/>
                      <a:pt x="61" y="56"/>
                    </a:cubicBezTo>
                    <a:cubicBezTo>
                      <a:pt x="60" y="46"/>
                      <a:pt x="60" y="46"/>
                      <a:pt x="60" y="46"/>
                    </a:cubicBezTo>
                    <a:cubicBezTo>
                      <a:pt x="60" y="46"/>
                      <a:pt x="60" y="46"/>
                      <a:pt x="60" y="46"/>
                    </a:cubicBezTo>
                    <a:cubicBezTo>
                      <a:pt x="60" y="44"/>
                      <a:pt x="60" y="42"/>
                      <a:pt x="58" y="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0">
                <a:extLst>
                  <a:ext uri="{FF2B5EF4-FFF2-40B4-BE49-F238E27FC236}">
                    <a16:creationId xmlns:a16="http://schemas.microsoft.com/office/drawing/2014/main" id="{B80E0E53-B6CA-419D-A0FD-9D77A25EFF58}"/>
                  </a:ext>
                </a:extLst>
              </p:cNvPr>
              <p:cNvSpPr>
                <a:spLocks/>
              </p:cNvSpPr>
              <p:nvPr/>
            </p:nvSpPr>
            <p:spPr bwMode="auto">
              <a:xfrm>
                <a:off x="4837" y="2005"/>
                <a:ext cx="260" cy="246"/>
              </a:xfrm>
              <a:custGeom>
                <a:avLst/>
                <a:gdLst>
                  <a:gd name="T0" fmla="*/ 56 w 120"/>
                  <a:gd name="T1" fmla="*/ 17 h 113"/>
                  <a:gd name="T2" fmla="*/ 120 w 120"/>
                  <a:gd name="T3" fmla="*/ 91 h 113"/>
                  <a:gd name="T4" fmla="*/ 99 w 120"/>
                  <a:gd name="T5" fmla="*/ 113 h 113"/>
                  <a:gd name="T6" fmla="*/ 48 w 120"/>
                  <a:gd name="T7" fmla="*/ 66 h 113"/>
                  <a:gd name="T8" fmla="*/ 56 w 120"/>
                  <a:gd name="T9" fmla="*/ 17 h 113"/>
                </a:gdLst>
                <a:ahLst/>
                <a:cxnLst>
                  <a:cxn ang="0">
                    <a:pos x="T0" y="T1"/>
                  </a:cxn>
                  <a:cxn ang="0">
                    <a:pos x="T2" y="T3"/>
                  </a:cxn>
                  <a:cxn ang="0">
                    <a:pos x="T4" y="T5"/>
                  </a:cxn>
                  <a:cxn ang="0">
                    <a:pos x="T6" y="T7"/>
                  </a:cxn>
                  <a:cxn ang="0">
                    <a:pos x="T8" y="T9"/>
                  </a:cxn>
                </a:cxnLst>
                <a:rect l="0" t="0" r="r" b="b"/>
                <a:pathLst>
                  <a:path w="120" h="113">
                    <a:moveTo>
                      <a:pt x="56" y="17"/>
                    </a:moveTo>
                    <a:cubicBezTo>
                      <a:pt x="120" y="91"/>
                      <a:pt x="120" y="91"/>
                      <a:pt x="120" y="91"/>
                    </a:cubicBezTo>
                    <a:cubicBezTo>
                      <a:pt x="99" y="113"/>
                      <a:pt x="99" y="113"/>
                      <a:pt x="99" y="113"/>
                    </a:cubicBezTo>
                    <a:cubicBezTo>
                      <a:pt x="48" y="66"/>
                      <a:pt x="48" y="66"/>
                      <a:pt x="48" y="66"/>
                    </a:cubicBezTo>
                    <a:cubicBezTo>
                      <a:pt x="0" y="22"/>
                      <a:pt x="43" y="0"/>
                      <a:pt x="56" y="17"/>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51">
                <a:extLst>
                  <a:ext uri="{FF2B5EF4-FFF2-40B4-BE49-F238E27FC236}">
                    <a16:creationId xmlns:a16="http://schemas.microsoft.com/office/drawing/2014/main" id="{98C1EC05-D7CA-42E8-91AA-04CA8FC6BAF2}"/>
                  </a:ext>
                </a:extLst>
              </p:cNvPr>
              <p:cNvSpPr>
                <a:spLocks/>
              </p:cNvSpPr>
              <p:nvPr/>
            </p:nvSpPr>
            <p:spPr bwMode="auto">
              <a:xfrm>
                <a:off x="4655" y="1784"/>
                <a:ext cx="260" cy="339"/>
              </a:xfrm>
              <a:custGeom>
                <a:avLst/>
                <a:gdLst>
                  <a:gd name="T0" fmla="*/ 87 w 120"/>
                  <a:gd name="T1" fmla="*/ 29 h 156"/>
                  <a:gd name="T2" fmla="*/ 102 w 120"/>
                  <a:gd name="T3" fmla="*/ 57 h 156"/>
                  <a:gd name="T4" fmla="*/ 120 w 120"/>
                  <a:gd name="T5" fmla="*/ 156 h 156"/>
                  <a:gd name="T6" fmla="*/ 54 w 120"/>
                  <a:gd name="T7" fmla="*/ 86 h 156"/>
                  <a:gd name="T8" fmla="*/ 87 w 120"/>
                  <a:gd name="T9" fmla="*/ 29 h 156"/>
                </a:gdLst>
                <a:ahLst/>
                <a:cxnLst>
                  <a:cxn ang="0">
                    <a:pos x="T0" y="T1"/>
                  </a:cxn>
                  <a:cxn ang="0">
                    <a:pos x="T2" y="T3"/>
                  </a:cxn>
                  <a:cxn ang="0">
                    <a:pos x="T4" y="T5"/>
                  </a:cxn>
                  <a:cxn ang="0">
                    <a:pos x="T6" y="T7"/>
                  </a:cxn>
                  <a:cxn ang="0">
                    <a:pos x="T8" y="T9"/>
                  </a:cxn>
                </a:cxnLst>
                <a:rect l="0" t="0" r="r" b="b"/>
                <a:pathLst>
                  <a:path w="120" h="156">
                    <a:moveTo>
                      <a:pt x="87" y="29"/>
                    </a:moveTo>
                    <a:cubicBezTo>
                      <a:pt x="102" y="57"/>
                      <a:pt x="102" y="57"/>
                      <a:pt x="102" y="57"/>
                    </a:cubicBezTo>
                    <a:cubicBezTo>
                      <a:pt x="120" y="156"/>
                      <a:pt x="120" y="156"/>
                      <a:pt x="120" y="156"/>
                    </a:cubicBezTo>
                    <a:cubicBezTo>
                      <a:pt x="54" y="86"/>
                      <a:pt x="54" y="86"/>
                      <a:pt x="54" y="86"/>
                    </a:cubicBezTo>
                    <a:cubicBezTo>
                      <a:pt x="0" y="29"/>
                      <a:pt x="69" y="0"/>
                      <a:pt x="87" y="29"/>
                    </a:cubicBezTo>
                    <a:close/>
                  </a:path>
                </a:pathLst>
              </a:custGeom>
              <a:solidFill>
                <a:srgbClr val="D56B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52">
                <a:extLst>
                  <a:ext uri="{FF2B5EF4-FFF2-40B4-BE49-F238E27FC236}">
                    <a16:creationId xmlns:a16="http://schemas.microsoft.com/office/drawing/2014/main" id="{BE2862BD-EFF9-4EFF-9909-A7F3341E77B0}"/>
                  </a:ext>
                </a:extLst>
              </p:cNvPr>
              <p:cNvSpPr>
                <a:spLocks/>
              </p:cNvSpPr>
              <p:nvPr/>
            </p:nvSpPr>
            <p:spPr bwMode="auto">
              <a:xfrm>
                <a:off x="4685" y="1314"/>
                <a:ext cx="386" cy="487"/>
              </a:xfrm>
              <a:custGeom>
                <a:avLst/>
                <a:gdLst>
                  <a:gd name="T0" fmla="*/ 16 w 178"/>
                  <a:gd name="T1" fmla="*/ 140 h 224"/>
                  <a:gd name="T2" fmla="*/ 130 w 178"/>
                  <a:gd name="T3" fmla="*/ 208 h 224"/>
                  <a:gd name="T4" fmla="*/ 162 w 178"/>
                  <a:gd name="T5" fmla="*/ 81 h 224"/>
                  <a:gd name="T6" fmla="*/ 148 w 178"/>
                  <a:gd name="T7" fmla="*/ 60 h 224"/>
                  <a:gd name="T8" fmla="*/ 11 w 178"/>
                  <a:gd name="T9" fmla="*/ 121 h 224"/>
                  <a:gd name="T10" fmla="*/ 16 w 178"/>
                  <a:gd name="T11" fmla="*/ 140 h 224"/>
                </a:gdLst>
                <a:ahLst/>
                <a:cxnLst>
                  <a:cxn ang="0">
                    <a:pos x="T0" y="T1"/>
                  </a:cxn>
                  <a:cxn ang="0">
                    <a:pos x="T2" y="T3"/>
                  </a:cxn>
                  <a:cxn ang="0">
                    <a:pos x="T4" y="T5"/>
                  </a:cxn>
                  <a:cxn ang="0">
                    <a:pos x="T6" y="T7"/>
                  </a:cxn>
                  <a:cxn ang="0">
                    <a:pos x="T8" y="T9"/>
                  </a:cxn>
                  <a:cxn ang="0">
                    <a:pos x="T10" y="T11"/>
                  </a:cxn>
                </a:cxnLst>
                <a:rect l="0" t="0" r="r" b="b"/>
                <a:pathLst>
                  <a:path w="178" h="224">
                    <a:moveTo>
                      <a:pt x="16" y="140"/>
                    </a:moveTo>
                    <a:cubicBezTo>
                      <a:pt x="39" y="186"/>
                      <a:pt x="91" y="224"/>
                      <a:pt x="130" y="208"/>
                    </a:cubicBezTo>
                    <a:cubicBezTo>
                      <a:pt x="168" y="193"/>
                      <a:pt x="178" y="130"/>
                      <a:pt x="162" y="81"/>
                    </a:cubicBezTo>
                    <a:cubicBezTo>
                      <a:pt x="158" y="73"/>
                      <a:pt x="153" y="66"/>
                      <a:pt x="148" y="60"/>
                    </a:cubicBezTo>
                    <a:cubicBezTo>
                      <a:pt x="99" y="0"/>
                      <a:pt x="0" y="45"/>
                      <a:pt x="11" y="121"/>
                    </a:cubicBezTo>
                    <a:cubicBezTo>
                      <a:pt x="12" y="127"/>
                      <a:pt x="14" y="134"/>
                      <a:pt x="16" y="1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3">
                <a:extLst>
                  <a:ext uri="{FF2B5EF4-FFF2-40B4-BE49-F238E27FC236}">
                    <a16:creationId xmlns:a16="http://schemas.microsoft.com/office/drawing/2014/main" id="{06FDBDA9-BEC5-4445-B5A1-6A1723F34BD4}"/>
                  </a:ext>
                </a:extLst>
              </p:cNvPr>
              <p:cNvSpPr>
                <a:spLocks/>
              </p:cNvSpPr>
              <p:nvPr/>
            </p:nvSpPr>
            <p:spPr bwMode="auto">
              <a:xfrm>
                <a:off x="4963" y="1559"/>
                <a:ext cx="34" cy="37"/>
              </a:xfrm>
              <a:custGeom>
                <a:avLst/>
                <a:gdLst>
                  <a:gd name="T0" fmla="*/ 5 w 16"/>
                  <a:gd name="T1" fmla="*/ 2 h 17"/>
                  <a:gd name="T2" fmla="*/ 1 w 16"/>
                  <a:gd name="T3" fmla="*/ 11 h 17"/>
                  <a:gd name="T4" fmla="*/ 11 w 16"/>
                  <a:gd name="T5" fmla="*/ 15 h 17"/>
                  <a:gd name="T6" fmla="*/ 15 w 16"/>
                  <a:gd name="T7" fmla="*/ 6 h 17"/>
                  <a:gd name="T8" fmla="*/ 5 w 16"/>
                  <a:gd name="T9" fmla="*/ 2 h 17"/>
                </a:gdLst>
                <a:ahLst/>
                <a:cxnLst>
                  <a:cxn ang="0">
                    <a:pos x="T0" y="T1"/>
                  </a:cxn>
                  <a:cxn ang="0">
                    <a:pos x="T2" y="T3"/>
                  </a:cxn>
                  <a:cxn ang="0">
                    <a:pos x="T4" y="T5"/>
                  </a:cxn>
                  <a:cxn ang="0">
                    <a:pos x="T6" y="T7"/>
                  </a:cxn>
                  <a:cxn ang="0">
                    <a:pos x="T8" y="T9"/>
                  </a:cxn>
                </a:cxnLst>
                <a:rect l="0" t="0" r="r" b="b"/>
                <a:pathLst>
                  <a:path w="16" h="17">
                    <a:moveTo>
                      <a:pt x="5" y="2"/>
                    </a:moveTo>
                    <a:cubicBezTo>
                      <a:pt x="1" y="3"/>
                      <a:pt x="0" y="7"/>
                      <a:pt x="1" y="11"/>
                    </a:cubicBezTo>
                    <a:cubicBezTo>
                      <a:pt x="3" y="15"/>
                      <a:pt x="7" y="17"/>
                      <a:pt x="11" y="15"/>
                    </a:cubicBezTo>
                    <a:cubicBezTo>
                      <a:pt x="14" y="14"/>
                      <a:pt x="16" y="9"/>
                      <a:pt x="15" y="6"/>
                    </a:cubicBezTo>
                    <a:cubicBezTo>
                      <a:pt x="13" y="2"/>
                      <a:pt x="9" y="0"/>
                      <a:pt x="5"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4">
                <a:extLst>
                  <a:ext uri="{FF2B5EF4-FFF2-40B4-BE49-F238E27FC236}">
                    <a16:creationId xmlns:a16="http://schemas.microsoft.com/office/drawing/2014/main" id="{A467E931-E932-414A-84E2-2C970B2C802C}"/>
                  </a:ext>
                </a:extLst>
              </p:cNvPr>
              <p:cNvSpPr>
                <a:spLocks/>
              </p:cNvSpPr>
              <p:nvPr/>
            </p:nvSpPr>
            <p:spPr bwMode="auto">
              <a:xfrm>
                <a:off x="4943" y="1657"/>
                <a:ext cx="78" cy="70"/>
              </a:xfrm>
              <a:custGeom>
                <a:avLst/>
                <a:gdLst>
                  <a:gd name="T0" fmla="*/ 36 w 36"/>
                  <a:gd name="T1" fmla="*/ 28 h 32"/>
                  <a:gd name="T2" fmla="*/ 18 w 36"/>
                  <a:gd name="T3" fmla="*/ 19 h 32"/>
                  <a:gd name="T4" fmla="*/ 4 w 36"/>
                  <a:gd name="T5" fmla="*/ 1 h 32"/>
                  <a:gd name="T6" fmla="*/ 2 w 36"/>
                  <a:gd name="T7" fmla="*/ 0 h 32"/>
                  <a:gd name="T8" fmla="*/ 1 w 36"/>
                  <a:gd name="T9" fmla="*/ 3 h 32"/>
                  <a:gd name="T10" fmla="*/ 15 w 36"/>
                  <a:gd name="T11" fmla="*/ 22 h 32"/>
                  <a:gd name="T12" fmla="*/ 35 w 36"/>
                  <a:gd name="T13" fmla="*/ 32 h 32"/>
                  <a:gd name="T14" fmla="*/ 36 w 36"/>
                  <a:gd name="T15" fmla="*/ 28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2">
                    <a:moveTo>
                      <a:pt x="36" y="28"/>
                    </a:moveTo>
                    <a:cubicBezTo>
                      <a:pt x="30" y="27"/>
                      <a:pt x="24" y="24"/>
                      <a:pt x="18" y="19"/>
                    </a:cubicBezTo>
                    <a:cubicBezTo>
                      <a:pt x="12" y="14"/>
                      <a:pt x="7" y="8"/>
                      <a:pt x="4" y="1"/>
                    </a:cubicBezTo>
                    <a:cubicBezTo>
                      <a:pt x="4" y="0"/>
                      <a:pt x="3" y="0"/>
                      <a:pt x="2" y="0"/>
                    </a:cubicBezTo>
                    <a:cubicBezTo>
                      <a:pt x="1" y="1"/>
                      <a:pt x="0" y="2"/>
                      <a:pt x="1" y="3"/>
                    </a:cubicBezTo>
                    <a:cubicBezTo>
                      <a:pt x="4" y="10"/>
                      <a:pt x="9" y="17"/>
                      <a:pt x="15" y="22"/>
                    </a:cubicBezTo>
                    <a:cubicBezTo>
                      <a:pt x="21" y="27"/>
                      <a:pt x="28" y="30"/>
                      <a:pt x="35" y="32"/>
                    </a:cubicBezTo>
                    <a:cubicBezTo>
                      <a:pt x="35" y="31"/>
                      <a:pt x="36" y="29"/>
                      <a:pt x="36" y="2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5">
                <a:extLst>
                  <a:ext uri="{FF2B5EF4-FFF2-40B4-BE49-F238E27FC236}">
                    <a16:creationId xmlns:a16="http://schemas.microsoft.com/office/drawing/2014/main" id="{07E58A6A-E4EC-4166-9E53-CB7FF0D3A459}"/>
                  </a:ext>
                </a:extLst>
              </p:cNvPr>
              <p:cNvSpPr>
                <a:spLocks/>
              </p:cNvSpPr>
              <p:nvPr/>
            </p:nvSpPr>
            <p:spPr bwMode="auto">
              <a:xfrm>
                <a:off x="4652" y="1331"/>
                <a:ext cx="482" cy="553"/>
              </a:xfrm>
              <a:custGeom>
                <a:avLst/>
                <a:gdLst>
                  <a:gd name="T0" fmla="*/ 102 w 222"/>
                  <a:gd name="T1" fmla="*/ 250 h 254"/>
                  <a:gd name="T2" fmla="*/ 94 w 222"/>
                  <a:gd name="T3" fmla="*/ 119 h 254"/>
                  <a:gd name="T4" fmla="*/ 176 w 222"/>
                  <a:gd name="T5" fmla="*/ 42 h 254"/>
                  <a:gd name="T6" fmla="*/ 11 w 222"/>
                  <a:gd name="T7" fmla="*/ 109 h 254"/>
                  <a:gd name="T8" fmla="*/ 25 w 222"/>
                  <a:gd name="T9" fmla="*/ 254 h 254"/>
                  <a:gd name="T10" fmla="*/ 102 w 222"/>
                  <a:gd name="T11" fmla="*/ 250 h 254"/>
                </a:gdLst>
                <a:ahLst/>
                <a:cxnLst>
                  <a:cxn ang="0">
                    <a:pos x="T0" y="T1"/>
                  </a:cxn>
                  <a:cxn ang="0">
                    <a:pos x="T2" y="T3"/>
                  </a:cxn>
                  <a:cxn ang="0">
                    <a:pos x="T4" y="T5"/>
                  </a:cxn>
                  <a:cxn ang="0">
                    <a:pos x="T6" y="T7"/>
                  </a:cxn>
                  <a:cxn ang="0">
                    <a:pos x="T8" y="T9"/>
                  </a:cxn>
                  <a:cxn ang="0">
                    <a:pos x="T10" y="T11"/>
                  </a:cxn>
                </a:cxnLst>
                <a:rect l="0" t="0" r="r" b="b"/>
                <a:pathLst>
                  <a:path w="222" h="254">
                    <a:moveTo>
                      <a:pt x="102" y="250"/>
                    </a:moveTo>
                    <a:cubicBezTo>
                      <a:pt x="121" y="201"/>
                      <a:pt x="25" y="83"/>
                      <a:pt x="94" y="119"/>
                    </a:cubicBezTo>
                    <a:cubicBezTo>
                      <a:pt x="105" y="124"/>
                      <a:pt x="222" y="86"/>
                      <a:pt x="176" y="42"/>
                    </a:cubicBezTo>
                    <a:cubicBezTo>
                      <a:pt x="134" y="0"/>
                      <a:pt x="31" y="16"/>
                      <a:pt x="11" y="109"/>
                    </a:cubicBezTo>
                    <a:cubicBezTo>
                      <a:pt x="0" y="160"/>
                      <a:pt x="6" y="218"/>
                      <a:pt x="25" y="254"/>
                    </a:cubicBezTo>
                    <a:cubicBezTo>
                      <a:pt x="46" y="199"/>
                      <a:pt x="82" y="216"/>
                      <a:pt x="102" y="25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6">
                <a:extLst>
                  <a:ext uri="{FF2B5EF4-FFF2-40B4-BE49-F238E27FC236}">
                    <a16:creationId xmlns:a16="http://schemas.microsoft.com/office/drawing/2014/main" id="{9FCECDED-6809-40CC-BEF4-4AD60280D510}"/>
                  </a:ext>
                </a:extLst>
              </p:cNvPr>
              <p:cNvSpPr>
                <a:spLocks/>
              </p:cNvSpPr>
              <p:nvPr/>
            </p:nvSpPr>
            <p:spPr bwMode="auto">
              <a:xfrm>
                <a:off x="5013" y="1618"/>
                <a:ext cx="43" cy="44"/>
              </a:xfrm>
              <a:custGeom>
                <a:avLst/>
                <a:gdLst>
                  <a:gd name="T0" fmla="*/ 7 w 20"/>
                  <a:gd name="T1" fmla="*/ 2 h 20"/>
                  <a:gd name="T2" fmla="*/ 2 w 20"/>
                  <a:gd name="T3" fmla="*/ 13 h 20"/>
                  <a:gd name="T4" fmla="*/ 13 w 20"/>
                  <a:gd name="T5" fmla="*/ 18 h 20"/>
                  <a:gd name="T6" fmla="*/ 18 w 20"/>
                  <a:gd name="T7" fmla="*/ 7 h 20"/>
                  <a:gd name="T8" fmla="*/ 7 w 20"/>
                  <a:gd name="T9" fmla="*/ 2 h 20"/>
                </a:gdLst>
                <a:ahLst/>
                <a:cxnLst>
                  <a:cxn ang="0">
                    <a:pos x="T0" y="T1"/>
                  </a:cxn>
                  <a:cxn ang="0">
                    <a:pos x="T2" y="T3"/>
                  </a:cxn>
                  <a:cxn ang="0">
                    <a:pos x="T4" y="T5"/>
                  </a:cxn>
                  <a:cxn ang="0">
                    <a:pos x="T6" y="T7"/>
                  </a:cxn>
                  <a:cxn ang="0">
                    <a:pos x="T8" y="T9"/>
                  </a:cxn>
                </a:cxnLst>
                <a:rect l="0" t="0" r="r" b="b"/>
                <a:pathLst>
                  <a:path w="20" h="20">
                    <a:moveTo>
                      <a:pt x="7" y="2"/>
                    </a:moveTo>
                    <a:cubicBezTo>
                      <a:pt x="2" y="4"/>
                      <a:pt x="0" y="9"/>
                      <a:pt x="2" y="13"/>
                    </a:cubicBezTo>
                    <a:cubicBezTo>
                      <a:pt x="4" y="18"/>
                      <a:pt x="9" y="20"/>
                      <a:pt x="13" y="18"/>
                    </a:cubicBezTo>
                    <a:cubicBezTo>
                      <a:pt x="18" y="17"/>
                      <a:pt x="20" y="11"/>
                      <a:pt x="18" y="7"/>
                    </a:cubicBezTo>
                    <a:cubicBezTo>
                      <a:pt x="16" y="2"/>
                      <a:pt x="11" y="0"/>
                      <a:pt x="7"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7">
                <a:extLst>
                  <a:ext uri="{FF2B5EF4-FFF2-40B4-BE49-F238E27FC236}">
                    <a16:creationId xmlns:a16="http://schemas.microsoft.com/office/drawing/2014/main" id="{B626EE1A-1708-42B9-88BC-6606F833F5DE}"/>
                  </a:ext>
                </a:extLst>
              </p:cNvPr>
              <p:cNvSpPr>
                <a:spLocks/>
              </p:cNvSpPr>
              <p:nvPr/>
            </p:nvSpPr>
            <p:spPr bwMode="auto">
              <a:xfrm>
                <a:off x="5010" y="1599"/>
                <a:ext cx="63" cy="61"/>
              </a:xfrm>
              <a:custGeom>
                <a:avLst/>
                <a:gdLst>
                  <a:gd name="T0" fmla="*/ 10 w 29"/>
                  <a:gd name="T1" fmla="*/ 3 h 28"/>
                  <a:gd name="T2" fmla="*/ 3 w 29"/>
                  <a:gd name="T3" fmla="*/ 19 h 28"/>
                  <a:gd name="T4" fmla="*/ 19 w 29"/>
                  <a:gd name="T5" fmla="*/ 26 h 28"/>
                  <a:gd name="T6" fmla="*/ 26 w 29"/>
                  <a:gd name="T7" fmla="*/ 10 h 28"/>
                  <a:gd name="T8" fmla="*/ 10 w 29"/>
                  <a:gd name="T9" fmla="*/ 3 h 28"/>
                </a:gdLst>
                <a:ahLst/>
                <a:cxnLst>
                  <a:cxn ang="0">
                    <a:pos x="T0" y="T1"/>
                  </a:cxn>
                  <a:cxn ang="0">
                    <a:pos x="T2" y="T3"/>
                  </a:cxn>
                  <a:cxn ang="0">
                    <a:pos x="T4" y="T5"/>
                  </a:cxn>
                  <a:cxn ang="0">
                    <a:pos x="T6" y="T7"/>
                  </a:cxn>
                  <a:cxn ang="0">
                    <a:pos x="T8" y="T9"/>
                  </a:cxn>
                </a:cxnLst>
                <a:rect l="0" t="0" r="r" b="b"/>
                <a:pathLst>
                  <a:path w="29" h="28">
                    <a:moveTo>
                      <a:pt x="10" y="3"/>
                    </a:moveTo>
                    <a:cubicBezTo>
                      <a:pt x="4" y="6"/>
                      <a:pt x="0" y="13"/>
                      <a:pt x="3" y="19"/>
                    </a:cubicBezTo>
                    <a:cubicBezTo>
                      <a:pt x="6" y="25"/>
                      <a:pt x="13" y="28"/>
                      <a:pt x="19" y="26"/>
                    </a:cubicBezTo>
                    <a:cubicBezTo>
                      <a:pt x="26" y="23"/>
                      <a:pt x="29" y="16"/>
                      <a:pt x="26" y="10"/>
                    </a:cubicBezTo>
                    <a:cubicBezTo>
                      <a:pt x="24" y="3"/>
                      <a:pt x="16" y="0"/>
                      <a:pt x="10"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8">
                <a:extLst>
                  <a:ext uri="{FF2B5EF4-FFF2-40B4-BE49-F238E27FC236}">
                    <a16:creationId xmlns:a16="http://schemas.microsoft.com/office/drawing/2014/main" id="{8AFBDF43-8295-4AD7-8868-23494D9443BC}"/>
                  </a:ext>
                </a:extLst>
              </p:cNvPr>
              <p:cNvSpPr>
                <a:spLocks/>
              </p:cNvSpPr>
              <p:nvPr/>
            </p:nvSpPr>
            <p:spPr bwMode="auto">
              <a:xfrm>
                <a:off x="4793" y="1564"/>
                <a:ext cx="66" cy="78"/>
              </a:xfrm>
              <a:custGeom>
                <a:avLst/>
                <a:gdLst>
                  <a:gd name="T0" fmla="*/ 5 w 30"/>
                  <a:gd name="T1" fmla="*/ 4 h 36"/>
                  <a:gd name="T2" fmla="*/ 6 w 30"/>
                  <a:gd name="T3" fmla="*/ 24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1" y="16"/>
                      <a:pt x="6" y="24"/>
                    </a:cubicBezTo>
                    <a:cubicBezTo>
                      <a:pt x="12" y="33"/>
                      <a:pt x="20" y="36"/>
                      <a:pt x="25" y="33"/>
                    </a:cubicBezTo>
                    <a:cubicBezTo>
                      <a:pt x="30" y="29"/>
                      <a:pt x="30" y="20"/>
                      <a:pt x="24" y="12"/>
                    </a:cubicBezTo>
                    <a:cubicBezTo>
                      <a:pt x="19" y="4"/>
                      <a:pt x="10" y="0"/>
                      <a:pt x="5"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9">
                <a:extLst>
                  <a:ext uri="{FF2B5EF4-FFF2-40B4-BE49-F238E27FC236}">
                    <a16:creationId xmlns:a16="http://schemas.microsoft.com/office/drawing/2014/main" id="{CA6189FE-2AFE-4B45-9943-554ECC73D664}"/>
                  </a:ext>
                </a:extLst>
              </p:cNvPr>
              <p:cNvSpPr>
                <a:spLocks/>
              </p:cNvSpPr>
              <p:nvPr/>
            </p:nvSpPr>
            <p:spPr bwMode="auto">
              <a:xfrm>
                <a:off x="4793" y="1555"/>
                <a:ext cx="66" cy="78"/>
              </a:xfrm>
              <a:custGeom>
                <a:avLst/>
                <a:gdLst>
                  <a:gd name="T0" fmla="*/ 5 w 30"/>
                  <a:gd name="T1" fmla="*/ 4 h 36"/>
                  <a:gd name="T2" fmla="*/ 6 w 30"/>
                  <a:gd name="T3" fmla="*/ 25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0" y="17"/>
                      <a:pt x="6" y="25"/>
                    </a:cubicBezTo>
                    <a:cubicBezTo>
                      <a:pt x="11" y="33"/>
                      <a:pt x="20" y="36"/>
                      <a:pt x="25" y="33"/>
                    </a:cubicBezTo>
                    <a:cubicBezTo>
                      <a:pt x="30" y="30"/>
                      <a:pt x="29" y="20"/>
                      <a:pt x="24" y="12"/>
                    </a:cubicBezTo>
                    <a:cubicBezTo>
                      <a:pt x="18" y="4"/>
                      <a:pt x="10" y="0"/>
                      <a:pt x="5"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60">
                <a:extLst>
                  <a:ext uri="{FF2B5EF4-FFF2-40B4-BE49-F238E27FC236}">
                    <a16:creationId xmlns:a16="http://schemas.microsoft.com/office/drawing/2014/main" id="{9A4F6521-5F64-45CA-8CBA-78376BB1F335}"/>
                  </a:ext>
                </a:extLst>
              </p:cNvPr>
              <p:cNvSpPr>
                <a:spLocks/>
              </p:cNvSpPr>
              <p:nvPr/>
            </p:nvSpPr>
            <p:spPr bwMode="auto">
              <a:xfrm>
                <a:off x="5013" y="2645"/>
                <a:ext cx="184" cy="98"/>
              </a:xfrm>
              <a:custGeom>
                <a:avLst/>
                <a:gdLst>
                  <a:gd name="T0" fmla="*/ 3 w 85"/>
                  <a:gd name="T1" fmla="*/ 0 h 45"/>
                  <a:gd name="T2" fmla="*/ 0 w 85"/>
                  <a:gd name="T3" fmla="*/ 15 h 45"/>
                  <a:gd name="T4" fmla="*/ 6 w 85"/>
                  <a:gd name="T5" fmla="*/ 25 h 45"/>
                  <a:gd name="T6" fmla="*/ 30 w 85"/>
                  <a:gd name="T7" fmla="*/ 32 h 45"/>
                  <a:gd name="T8" fmla="*/ 82 w 85"/>
                  <a:gd name="T9" fmla="*/ 30 h 45"/>
                  <a:gd name="T10" fmla="*/ 70 w 85"/>
                  <a:gd name="T11" fmla="*/ 17 h 45"/>
                  <a:gd name="T12" fmla="*/ 69 w 85"/>
                  <a:gd name="T13" fmla="*/ 18 h 45"/>
                  <a:gd name="T14" fmla="*/ 3 w 85"/>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45">
                    <a:moveTo>
                      <a:pt x="3" y="0"/>
                    </a:moveTo>
                    <a:cubicBezTo>
                      <a:pt x="1" y="5"/>
                      <a:pt x="0" y="11"/>
                      <a:pt x="0" y="15"/>
                    </a:cubicBezTo>
                    <a:cubicBezTo>
                      <a:pt x="1" y="23"/>
                      <a:pt x="1" y="24"/>
                      <a:pt x="6" y="25"/>
                    </a:cubicBezTo>
                    <a:cubicBezTo>
                      <a:pt x="18" y="29"/>
                      <a:pt x="11" y="24"/>
                      <a:pt x="30" y="32"/>
                    </a:cubicBezTo>
                    <a:cubicBezTo>
                      <a:pt x="39" y="36"/>
                      <a:pt x="73" y="45"/>
                      <a:pt x="82" y="30"/>
                    </a:cubicBezTo>
                    <a:cubicBezTo>
                      <a:pt x="85" y="26"/>
                      <a:pt x="77" y="21"/>
                      <a:pt x="70" y="17"/>
                    </a:cubicBezTo>
                    <a:cubicBezTo>
                      <a:pt x="69" y="18"/>
                      <a:pt x="69" y="18"/>
                      <a:pt x="69" y="18"/>
                    </a:cubicBezTo>
                    <a:cubicBezTo>
                      <a:pt x="64" y="41"/>
                      <a:pt x="16" y="12"/>
                      <a:pt x="3" y="0"/>
                    </a:cubicBezTo>
                    <a:close/>
                  </a:path>
                </a:pathLst>
              </a:custGeom>
              <a:solidFill>
                <a:srgbClr val="AE7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61">
                <a:extLst>
                  <a:ext uri="{FF2B5EF4-FFF2-40B4-BE49-F238E27FC236}">
                    <a16:creationId xmlns:a16="http://schemas.microsoft.com/office/drawing/2014/main" id="{56872A67-0756-4D16-A146-2324B5C5EB83}"/>
                  </a:ext>
                </a:extLst>
              </p:cNvPr>
              <p:cNvSpPr>
                <a:spLocks/>
              </p:cNvSpPr>
              <p:nvPr/>
            </p:nvSpPr>
            <p:spPr bwMode="auto">
              <a:xfrm>
                <a:off x="4674" y="1801"/>
                <a:ext cx="297" cy="322"/>
              </a:xfrm>
              <a:custGeom>
                <a:avLst/>
                <a:gdLst>
                  <a:gd name="T0" fmla="*/ 76 w 137"/>
                  <a:gd name="T1" fmla="*/ 22 h 148"/>
                  <a:gd name="T2" fmla="*/ 137 w 137"/>
                  <a:gd name="T3" fmla="*/ 119 h 148"/>
                  <a:gd name="T4" fmla="*/ 111 w 137"/>
                  <a:gd name="T5" fmla="*/ 148 h 148"/>
                  <a:gd name="T6" fmla="*/ 51 w 137"/>
                  <a:gd name="T7" fmla="*/ 78 h 148"/>
                  <a:gd name="T8" fmla="*/ 76 w 137"/>
                  <a:gd name="T9" fmla="*/ 22 h 148"/>
                </a:gdLst>
                <a:ahLst/>
                <a:cxnLst>
                  <a:cxn ang="0">
                    <a:pos x="T0" y="T1"/>
                  </a:cxn>
                  <a:cxn ang="0">
                    <a:pos x="T2" y="T3"/>
                  </a:cxn>
                  <a:cxn ang="0">
                    <a:pos x="T4" y="T5"/>
                  </a:cxn>
                  <a:cxn ang="0">
                    <a:pos x="T6" y="T7"/>
                  </a:cxn>
                  <a:cxn ang="0">
                    <a:pos x="T8" y="T9"/>
                  </a:cxn>
                </a:cxnLst>
                <a:rect l="0" t="0" r="r" b="b"/>
                <a:pathLst>
                  <a:path w="137" h="148">
                    <a:moveTo>
                      <a:pt x="76" y="22"/>
                    </a:moveTo>
                    <a:cubicBezTo>
                      <a:pt x="137" y="119"/>
                      <a:pt x="137" y="119"/>
                      <a:pt x="137" y="119"/>
                    </a:cubicBezTo>
                    <a:cubicBezTo>
                      <a:pt x="111" y="148"/>
                      <a:pt x="111" y="148"/>
                      <a:pt x="111" y="148"/>
                    </a:cubicBezTo>
                    <a:cubicBezTo>
                      <a:pt x="51" y="78"/>
                      <a:pt x="51" y="78"/>
                      <a:pt x="51" y="78"/>
                    </a:cubicBezTo>
                    <a:cubicBezTo>
                      <a:pt x="0" y="19"/>
                      <a:pt x="62" y="0"/>
                      <a:pt x="76" y="22"/>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 name="Group 3">
            <a:extLst>
              <a:ext uri="{FF2B5EF4-FFF2-40B4-BE49-F238E27FC236}">
                <a16:creationId xmlns:a16="http://schemas.microsoft.com/office/drawing/2014/main" id="{1785DB0B-AB58-4B77-8683-29F2367E202E}"/>
              </a:ext>
            </a:extLst>
          </p:cNvPr>
          <p:cNvGrpSpPr/>
          <p:nvPr/>
        </p:nvGrpSpPr>
        <p:grpSpPr>
          <a:xfrm>
            <a:off x="5297347" y="775625"/>
            <a:ext cx="2150219" cy="1073037"/>
            <a:chOff x="4838701" y="6271973"/>
            <a:chExt cx="3397492" cy="1695472"/>
          </a:xfrm>
        </p:grpSpPr>
        <p:sp>
          <p:nvSpPr>
            <p:cNvPr id="5" name="Speech Bubble: Rectangle 4">
              <a:extLst>
                <a:ext uri="{FF2B5EF4-FFF2-40B4-BE49-F238E27FC236}">
                  <a16:creationId xmlns:a16="http://schemas.microsoft.com/office/drawing/2014/main" id="{95F26927-4FE6-4A91-80A4-A6E1C7F9BF15}"/>
                </a:ext>
              </a:extLst>
            </p:cNvPr>
            <p:cNvSpPr/>
            <p:nvPr/>
          </p:nvSpPr>
          <p:spPr>
            <a:xfrm>
              <a:off x="4838701" y="6271973"/>
              <a:ext cx="3397492" cy="1695472"/>
            </a:xfrm>
            <a:prstGeom prst="wedgeRectCallout">
              <a:avLst>
                <a:gd name="adj1" fmla="val 42714"/>
                <a:gd name="adj2" fmla="val 78597"/>
              </a:avLst>
            </a:prstGeom>
            <a:solidFill>
              <a:schemeClr val="accent2"/>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6" name="Group 5">
              <a:extLst>
                <a:ext uri="{FF2B5EF4-FFF2-40B4-BE49-F238E27FC236}">
                  <a16:creationId xmlns:a16="http://schemas.microsoft.com/office/drawing/2014/main" id="{11F44894-ACFE-4518-A052-84380579B70F}"/>
                </a:ext>
              </a:extLst>
            </p:cNvPr>
            <p:cNvGrpSpPr/>
            <p:nvPr/>
          </p:nvGrpSpPr>
          <p:grpSpPr>
            <a:xfrm>
              <a:off x="5185107" y="6410549"/>
              <a:ext cx="2704680" cy="1496458"/>
              <a:chOff x="2207253" y="6572864"/>
              <a:chExt cx="2704680" cy="1496458"/>
            </a:xfrm>
          </p:grpSpPr>
          <p:sp>
            <p:nvSpPr>
              <p:cNvPr id="7" name="Rectangle 6">
                <a:extLst>
                  <a:ext uri="{FF2B5EF4-FFF2-40B4-BE49-F238E27FC236}">
                    <a16:creationId xmlns:a16="http://schemas.microsoft.com/office/drawing/2014/main" id="{22F6C735-D192-4752-A426-3FD9F6EC13DA}"/>
                  </a:ext>
                </a:extLst>
              </p:cNvPr>
              <p:cNvSpPr/>
              <p:nvPr/>
            </p:nvSpPr>
            <p:spPr>
              <a:xfrm>
                <a:off x="2367959" y="6572864"/>
                <a:ext cx="2383267"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60</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8" name="Rectangle 7">
                <a:extLst>
                  <a:ext uri="{FF2B5EF4-FFF2-40B4-BE49-F238E27FC236}">
                    <a16:creationId xmlns:a16="http://schemas.microsoft.com/office/drawing/2014/main" id="{4931E3C7-9D07-4CF9-9C50-71CFE2457C25}"/>
                  </a:ext>
                </a:extLst>
              </p:cNvPr>
              <p:cNvSpPr/>
              <p:nvPr/>
            </p:nvSpPr>
            <p:spPr>
              <a:xfrm>
                <a:off x="2207253" y="7255667"/>
                <a:ext cx="2704680"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9" name="Group 8">
            <a:extLst>
              <a:ext uri="{FF2B5EF4-FFF2-40B4-BE49-F238E27FC236}">
                <a16:creationId xmlns:a16="http://schemas.microsoft.com/office/drawing/2014/main" id="{7C4D9A02-84A2-486D-9C50-6E53DCAFD7F9}"/>
              </a:ext>
            </a:extLst>
          </p:cNvPr>
          <p:cNvGrpSpPr/>
          <p:nvPr/>
        </p:nvGrpSpPr>
        <p:grpSpPr>
          <a:xfrm>
            <a:off x="5622417" y="4350818"/>
            <a:ext cx="2150219" cy="1073037"/>
            <a:chOff x="6030262" y="1407633"/>
            <a:chExt cx="3397492" cy="1695472"/>
          </a:xfrm>
        </p:grpSpPr>
        <p:sp>
          <p:nvSpPr>
            <p:cNvPr id="10" name="Speech Bubble: Rectangle 9">
              <a:extLst>
                <a:ext uri="{FF2B5EF4-FFF2-40B4-BE49-F238E27FC236}">
                  <a16:creationId xmlns:a16="http://schemas.microsoft.com/office/drawing/2014/main" id="{9A29CC97-F05C-42B0-980E-127C93F7B023}"/>
                </a:ext>
              </a:extLst>
            </p:cNvPr>
            <p:cNvSpPr/>
            <p:nvPr/>
          </p:nvSpPr>
          <p:spPr>
            <a:xfrm>
              <a:off x="6030262" y="1407633"/>
              <a:ext cx="3397492" cy="1695472"/>
            </a:xfrm>
            <a:prstGeom prst="wedgeRectCallout">
              <a:avLst>
                <a:gd name="adj1" fmla="val 43835"/>
                <a:gd name="adj2" fmla="val -87693"/>
              </a:avLst>
            </a:prstGeom>
            <a:solidFill>
              <a:schemeClr val="accent4"/>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11" name="Group 10">
              <a:extLst>
                <a:ext uri="{FF2B5EF4-FFF2-40B4-BE49-F238E27FC236}">
                  <a16:creationId xmlns:a16="http://schemas.microsoft.com/office/drawing/2014/main" id="{E955155B-2052-40D3-A7F9-E1BE2B7BE00F}"/>
                </a:ext>
              </a:extLst>
            </p:cNvPr>
            <p:cNvGrpSpPr/>
            <p:nvPr/>
          </p:nvGrpSpPr>
          <p:grpSpPr>
            <a:xfrm>
              <a:off x="6302199" y="1546209"/>
              <a:ext cx="2853618" cy="1496457"/>
              <a:chOff x="2132784" y="6572864"/>
              <a:chExt cx="2853618" cy="1496457"/>
            </a:xfrm>
          </p:grpSpPr>
          <p:sp>
            <p:nvSpPr>
              <p:cNvPr id="12" name="Rectangle 11">
                <a:extLst>
                  <a:ext uri="{FF2B5EF4-FFF2-40B4-BE49-F238E27FC236}">
                    <a16:creationId xmlns:a16="http://schemas.microsoft.com/office/drawing/2014/main" id="{6B07C263-E8F1-4604-B8FF-6951DF333F64}"/>
                  </a:ext>
                </a:extLst>
              </p:cNvPr>
              <p:cNvSpPr/>
              <p:nvPr/>
            </p:nvSpPr>
            <p:spPr>
              <a:xfrm>
                <a:off x="2367958" y="6572864"/>
                <a:ext cx="2383268" cy="923984"/>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3" name="Rectangle 12">
                <a:extLst>
                  <a:ext uri="{FF2B5EF4-FFF2-40B4-BE49-F238E27FC236}">
                    <a16:creationId xmlns:a16="http://schemas.microsoft.com/office/drawing/2014/main" id="{DD61D22E-E097-428C-933F-801277EDA53E}"/>
                  </a:ext>
                </a:extLst>
              </p:cNvPr>
              <p:cNvSpPr/>
              <p:nvPr/>
            </p:nvSpPr>
            <p:spPr>
              <a:xfrm>
                <a:off x="2132784" y="7255667"/>
                <a:ext cx="2853618" cy="813654"/>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14" name="Group 13">
            <a:extLst>
              <a:ext uri="{FF2B5EF4-FFF2-40B4-BE49-F238E27FC236}">
                <a16:creationId xmlns:a16="http://schemas.microsoft.com/office/drawing/2014/main" id="{C7A7CE1C-BB56-44A5-A86D-75B4CD238C10}"/>
              </a:ext>
            </a:extLst>
          </p:cNvPr>
          <p:cNvGrpSpPr/>
          <p:nvPr/>
        </p:nvGrpSpPr>
        <p:grpSpPr>
          <a:xfrm>
            <a:off x="9342412" y="4008375"/>
            <a:ext cx="2150219" cy="1073037"/>
            <a:chOff x="11476093" y="3256801"/>
            <a:chExt cx="3397492" cy="1695472"/>
          </a:xfrm>
        </p:grpSpPr>
        <p:sp>
          <p:nvSpPr>
            <p:cNvPr id="15" name="Speech Bubble: Rectangle 14">
              <a:extLst>
                <a:ext uri="{FF2B5EF4-FFF2-40B4-BE49-F238E27FC236}">
                  <a16:creationId xmlns:a16="http://schemas.microsoft.com/office/drawing/2014/main" id="{186A1C0D-247C-4EFD-B0FE-93D3619AB0FA}"/>
                </a:ext>
              </a:extLst>
            </p:cNvPr>
            <p:cNvSpPr/>
            <p:nvPr/>
          </p:nvSpPr>
          <p:spPr>
            <a:xfrm>
              <a:off x="11476093" y="3256801"/>
              <a:ext cx="3397492" cy="1695472"/>
            </a:xfrm>
            <a:prstGeom prst="wedgeRectCallout">
              <a:avLst>
                <a:gd name="adj1" fmla="val -39923"/>
                <a:gd name="adj2" fmla="val 67549"/>
              </a:avLst>
            </a:prstGeom>
            <a:solidFill>
              <a:schemeClr val="accent1"/>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16" name="Group 15">
              <a:extLst>
                <a:ext uri="{FF2B5EF4-FFF2-40B4-BE49-F238E27FC236}">
                  <a16:creationId xmlns:a16="http://schemas.microsoft.com/office/drawing/2014/main" id="{F90B5FDF-ED48-4BDE-86D9-3480642CDC41}"/>
                </a:ext>
              </a:extLst>
            </p:cNvPr>
            <p:cNvGrpSpPr/>
            <p:nvPr/>
          </p:nvGrpSpPr>
          <p:grpSpPr>
            <a:xfrm>
              <a:off x="11803040" y="3395377"/>
              <a:ext cx="2743598" cy="1496460"/>
              <a:chOff x="2187794" y="6572864"/>
              <a:chExt cx="2743598" cy="1496460"/>
            </a:xfrm>
          </p:grpSpPr>
          <p:sp>
            <p:nvSpPr>
              <p:cNvPr id="17" name="Rectangle 16">
                <a:extLst>
                  <a:ext uri="{FF2B5EF4-FFF2-40B4-BE49-F238E27FC236}">
                    <a16:creationId xmlns:a16="http://schemas.microsoft.com/office/drawing/2014/main" id="{420A17A7-BFF7-486B-BC04-53DFEA819638}"/>
                  </a:ext>
                </a:extLst>
              </p:cNvPr>
              <p:cNvSpPr/>
              <p:nvPr/>
            </p:nvSpPr>
            <p:spPr>
              <a:xfrm>
                <a:off x="2367960" y="6572864"/>
                <a:ext cx="2383268"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8" name="Rectangle 17">
                <a:extLst>
                  <a:ext uri="{FF2B5EF4-FFF2-40B4-BE49-F238E27FC236}">
                    <a16:creationId xmlns:a16="http://schemas.microsoft.com/office/drawing/2014/main" id="{7604725B-8C54-4545-91C1-AD4E49EF5155}"/>
                  </a:ext>
                </a:extLst>
              </p:cNvPr>
              <p:cNvSpPr/>
              <p:nvPr/>
            </p:nvSpPr>
            <p:spPr>
              <a:xfrm>
                <a:off x="2187794" y="7255669"/>
                <a:ext cx="2743598"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sp>
        <p:nvSpPr>
          <p:cNvPr id="20" name="TextBox 19">
            <a:extLst>
              <a:ext uri="{FF2B5EF4-FFF2-40B4-BE49-F238E27FC236}">
                <a16:creationId xmlns:a16="http://schemas.microsoft.com/office/drawing/2014/main" id="{FE789943-C3A1-4213-87F5-BDABE4BCBA5A}"/>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21" name="Group 20">
            <a:extLst>
              <a:ext uri="{FF2B5EF4-FFF2-40B4-BE49-F238E27FC236}">
                <a16:creationId xmlns:a16="http://schemas.microsoft.com/office/drawing/2014/main" id="{B13D56BE-D478-4779-85DB-E22E7240E7D9}"/>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C060BE57-6845-42A1-B3B2-0A03D185F09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3AA351F3-EC52-4C70-B921-6C34A2208A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3E33751-E1CC-4DDC-9C30-ECF308990EE0}"/>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6" name="Freeform 38">
            <a:extLst>
              <a:ext uri="{FF2B5EF4-FFF2-40B4-BE49-F238E27FC236}">
                <a16:creationId xmlns:a16="http://schemas.microsoft.com/office/drawing/2014/main" id="{11A78A0A-6B80-46FE-9929-27B8A5BAB14F}"/>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19" name="Group 18">
            <a:extLst>
              <a:ext uri="{FF2B5EF4-FFF2-40B4-BE49-F238E27FC236}">
                <a16:creationId xmlns:a16="http://schemas.microsoft.com/office/drawing/2014/main" id="{15E273FA-3ED0-480A-9A5A-FE7191731351}"/>
              </a:ext>
            </a:extLst>
          </p:cNvPr>
          <p:cNvGrpSpPr/>
          <p:nvPr/>
        </p:nvGrpSpPr>
        <p:grpSpPr>
          <a:xfrm>
            <a:off x="2318502" y="3895008"/>
            <a:ext cx="2497167" cy="1000750"/>
            <a:chOff x="2318502" y="3895008"/>
            <a:chExt cx="2497167" cy="1000750"/>
          </a:xfrm>
        </p:grpSpPr>
        <p:sp>
          <p:nvSpPr>
            <p:cNvPr id="27" name="Rectangle 26">
              <a:extLst>
                <a:ext uri="{FF2B5EF4-FFF2-40B4-BE49-F238E27FC236}">
                  <a16:creationId xmlns:a16="http://schemas.microsoft.com/office/drawing/2014/main" id="{E02E98ED-80D5-4B35-BB85-85D15A17161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8" name="Rectangle 27">
              <a:extLst>
                <a:ext uri="{FF2B5EF4-FFF2-40B4-BE49-F238E27FC236}">
                  <a16:creationId xmlns:a16="http://schemas.microsoft.com/office/drawing/2014/main" id="{B0DF3188-191D-4587-882E-3B163A12D850}"/>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764371018"/>
      </p:ext>
    </p:extLst>
  </p:cSld>
  <p:clrMapOvr>
    <a:masterClrMapping/>
  </p:clrMapOvr>
  <mc:AlternateContent xmlns:mc="http://schemas.openxmlformats.org/markup-compatibility/2006" xmlns:p14="http://schemas.microsoft.com/office/powerpoint/2010/main">
    <mc:Choice Requires="p14">
      <p:transition spd="slow" p14:dur="1600" advClick="0">
        <p14:prism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42" presetClass="entr" presetSubtype="0" fill="hold"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75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0-#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1000" fill="hold"/>
                                        <p:tgtEl>
                                          <p:spTgt spid="20"/>
                                        </p:tgtEl>
                                        <p:attrNameLst>
                                          <p:attrName>ppt_x</p:attrName>
                                        </p:attrNameLst>
                                      </p:cBhvr>
                                      <p:tavLst>
                                        <p:tav tm="0">
                                          <p:val>
                                            <p:strVal val="0-#ppt_w/2"/>
                                          </p:val>
                                        </p:tav>
                                        <p:tav tm="100000">
                                          <p:val>
                                            <p:strVal val="#ppt_x"/>
                                          </p:val>
                                        </p:tav>
                                      </p:tavLst>
                                    </p:anim>
                                    <p:anim calcmode="lin" valueType="num">
                                      <p:cBhvr additive="base">
                                        <p:cTn id="33" dur="1000" fill="hold"/>
                                        <p:tgtEl>
                                          <p:spTgt spid="2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1000" fill="hold"/>
                                        <p:tgtEl>
                                          <p:spTgt spid="24"/>
                                        </p:tgtEl>
                                        <p:attrNameLst>
                                          <p:attrName>ppt_x</p:attrName>
                                        </p:attrNameLst>
                                      </p:cBhvr>
                                      <p:tavLst>
                                        <p:tav tm="0">
                                          <p:val>
                                            <p:strVal val="0-#ppt_w/2"/>
                                          </p:val>
                                        </p:tav>
                                        <p:tav tm="100000">
                                          <p:val>
                                            <p:strVal val="#ppt_x"/>
                                          </p:val>
                                        </p:tav>
                                      </p:tavLst>
                                    </p:anim>
                                    <p:anim calcmode="lin" valueType="num">
                                      <p:cBhvr additive="base">
                                        <p:cTn id="37" dur="10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decel="100000" fill="hold" nodeType="withEffect">
                                  <p:stCondLst>
                                    <p:cond delay="75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0-#ppt_w/2"/>
                                          </p:val>
                                        </p:tav>
                                        <p:tav tm="100000">
                                          <p:val>
                                            <p:strVal val="#ppt_x"/>
                                          </p:val>
                                        </p:tav>
                                      </p:tavLst>
                                    </p:anim>
                                    <p:anim calcmode="lin" valueType="num">
                                      <p:cBhvr additive="base">
                                        <p:cTn id="41" dur="10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75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1000" fill="hold"/>
                                        <p:tgtEl>
                                          <p:spTgt spid="26"/>
                                        </p:tgtEl>
                                        <p:attrNameLst>
                                          <p:attrName>ppt_x</p:attrName>
                                        </p:attrNameLst>
                                      </p:cBhvr>
                                      <p:tavLst>
                                        <p:tav tm="0">
                                          <p:val>
                                            <p:strVal val="0-#ppt_w/2"/>
                                          </p:val>
                                        </p:tav>
                                        <p:tav tm="100000">
                                          <p:val>
                                            <p:strVal val="#ppt_x"/>
                                          </p:val>
                                        </p:tav>
                                      </p:tavLst>
                                    </p:anim>
                                    <p:anim calcmode="lin" valueType="num">
                                      <p:cBhvr additive="base">
                                        <p:cTn id="45"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BE819A7-F041-425B-8906-99B397839ED2}"/>
              </a:ext>
            </a:extLst>
          </p:cNvPr>
          <p:cNvGrpSpPr/>
          <p:nvPr/>
        </p:nvGrpSpPr>
        <p:grpSpPr>
          <a:xfrm>
            <a:off x="4847302" y="915988"/>
            <a:ext cx="6114357" cy="4566167"/>
            <a:chOff x="4847302" y="915988"/>
            <a:chExt cx="6114357" cy="4566167"/>
          </a:xfrm>
        </p:grpSpPr>
        <p:sp>
          <p:nvSpPr>
            <p:cNvPr id="107" name="Rectangle: Rounded Corners 106">
              <a:extLst>
                <a:ext uri="{FF2B5EF4-FFF2-40B4-BE49-F238E27FC236}">
                  <a16:creationId xmlns:a16="http://schemas.microsoft.com/office/drawing/2014/main" id="{026BB70C-9F6E-4484-B5ED-9DA061AB6C23}"/>
                </a:ext>
              </a:extLst>
            </p:cNvPr>
            <p:cNvSpPr/>
            <p:nvPr/>
          </p:nvSpPr>
          <p:spPr>
            <a:xfrm>
              <a:off x="4847302" y="915988"/>
              <a:ext cx="2878387" cy="3769758"/>
            </a:xfrm>
            <a:prstGeom prst="roundRect">
              <a:avLst>
                <a:gd name="adj" fmla="val 53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8" name="Rectangle: Rounded Corners 107">
              <a:extLst>
                <a:ext uri="{FF2B5EF4-FFF2-40B4-BE49-F238E27FC236}">
                  <a16:creationId xmlns:a16="http://schemas.microsoft.com/office/drawing/2014/main" id="{27FCA901-D57C-4574-B2BC-357B9C8E56C7}"/>
                </a:ext>
              </a:extLst>
            </p:cNvPr>
            <p:cNvSpPr/>
            <p:nvPr/>
          </p:nvSpPr>
          <p:spPr>
            <a:xfrm>
              <a:off x="8083272" y="1712397"/>
              <a:ext cx="2878387" cy="3769758"/>
            </a:xfrm>
            <a:prstGeom prst="roundRect">
              <a:avLst>
                <a:gd name="adj" fmla="val 53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4">
              <a:extLst>
                <a:ext uri="{FF2B5EF4-FFF2-40B4-BE49-F238E27FC236}">
                  <a16:creationId xmlns:a16="http://schemas.microsoft.com/office/drawing/2014/main" id="{0F05263F-939D-4423-BA86-2D13E2068E91}"/>
                </a:ext>
              </a:extLst>
            </p:cNvPr>
            <p:cNvGrpSpPr>
              <a:grpSpLocks noChangeAspect="1"/>
            </p:cNvGrpSpPr>
            <p:nvPr/>
          </p:nvGrpSpPr>
          <p:grpSpPr bwMode="auto">
            <a:xfrm>
              <a:off x="8841428" y="1966636"/>
              <a:ext cx="1362074" cy="2238376"/>
              <a:chOff x="2999" y="1437"/>
              <a:chExt cx="858" cy="1410"/>
            </a:xfrm>
          </p:grpSpPr>
          <p:sp>
            <p:nvSpPr>
              <p:cNvPr id="6" name="Freeform 5">
                <a:extLst>
                  <a:ext uri="{FF2B5EF4-FFF2-40B4-BE49-F238E27FC236}">
                    <a16:creationId xmlns:a16="http://schemas.microsoft.com/office/drawing/2014/main" id="{4BF79561-1DE8-4AA6-A7DA-4E77CAAC18E2}"/>
                  </a:ext>
                </a:extLst>
              </p:cNvPr>
              <p:cNvSpPr>
                <a:spLocks/>
              </p:cNvSpPr>
              <p:nvPr/>
            </p:nvSpPr>
            <p:spPr bwMode="auto">
              <a:xfrm>
                <a:off x="3384" y="1963"/>
                <a:ext cx="90" cy="33"/>
              </a:xfrm>
              <a:custGeom>
                <a:avLst/>
                <a:gdLst>
                  <a:gd name="T0" fmla="*/ 0 w 52"/>
                  <a:gd name="T1" fmla="*/ 14 h 19"/>
                  <a:gd name="T2" fmla="*/ 0 w 52"/>
                  <a:gd name="T3" fmla="*/ 14 h 19"/>
                  <a:gd name="T4" fmla="*/ 6 w 52"/>
                  <a:gd name="T5" fmla="*/ 19 h 19"/>
                  <a:gd name="T6" fmla="*/ 47 w 52"/>
                  <a:gd name="T7" fmla="*/ 11 h 19"/>
                  <a:gd name="T8" fmla="*/ 51 w 52"/>
                  <a:gd name="T9" fmla="*/ 5 h 19"/>
                  <a:gd name="T10" fmla="*/ 51 w 52"/>
                  <a:gd name="T11" fmla="*/ 5 h 19"/>
                  <a:gd name="T12" fmla="*/ 46 w 52"/>
                  <a:gd name="T13" fmla="*/ 1 h 19"/>
                  <a:gd name="T14" fmla="*/ 5 w 52"/>
                  <a:gd name="T15" fmla="*/ 8 h 19"/>
                  <a:gd name="T16" fmla="*/ 0 w 5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
                    <a:moveTo>
                      <a:pt x="0" y="14"/>
                    </a:moveTo>
                    <a:cubicBezTo>
                      <a:pt x="0" y="14"/>
                      <a:pt x="0" y="14"/>
                      <a:pt x="0" y="14"/>
                    </a:cubicBezTo>
                    <a:cubicBezTo>
                      <a:pt x="0" y="17"/>
                      <a:pt x="3" y="19"/>
                      <a:pt x="6" y="19"/>
                    </a:cubicBezTo>
                    <a:cubicBezTo>
                      <a:pt x="47" y="11"/>
                      <a:pt x="47" y="11"/>
                      <a:pt x="47" y="11"/>
                    </a:cubicBezTo>
                    <a:cubicBezTo>
                      <a:pt x="50" y="11"/>
                      <a:pt x="52" y="8"/>
                      <a:pt x="51" y="5"/>
                    </a:cubicBezTo>
                    <a:cubicBezTo>
                      <a:pt x="51" y="5"/>
                      <a:pt x="51" y="5"/>
                      <a:pt x="51" y="5"/>
                    </a:cubicBezTo>
                    <a:cubicBezTo>
                      <a:pt x="51" y="2"/>
                      <a:pt x="49" y="0"/>
                      <a:pt x="46" y="1"/>
                    </a:cubicBezTo>
                    <a:cubicBezTo>
                      <a:pt x="5" y="8"/>
                      <a:pt x="5" y="8"/>
                      <a:pt x="5" y="8"/>
                    </a:cubicBezTo>
                    <a:cubicBezTo>
                      <a:pt x="2" y="8"/>
                      <a:pt x="0" y="11"/>
                      <a:pt x="0"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6">
                <a:extLst>
                  <a:ext uri="{FF2B5EF4-FFF2-40B4-BE49-F238E27FC236}">
                    <a16:creationId xmlns:a16="http://schemas.microsoft.com/office/drawing/2014/main" id="{0B9263BA-B763-44C4-AAB3-62444CA9366C}"/>
                  </a:ext>
                </a:extLst>
              </p:cNvPr>
              <p:cNvSpPr>
                <a:spLocks/>
              </p:cNvSpPr>
              <p:nvPr/>
            </p:nvSpPr>
            <p:spPr bwMode="auto">
              <a:xfrm>
                <a:off x="3432" y="1941"/>
                <a:ext cx="121" cy="76"/>
              </a:xfrm>
              <a:custGeom>
                <a:avLst/>
                <a:gdLst>
                  <a:gd name="T0" fmla="*/ 66 w 70"/>
                  <a:gd name="T1" fmla="*/ 6 h 44"/>
                  <a:gd name="T2" fmla="*/ 70 w 70"/>
                  <a:gd name="T3" fmla="*/ 30 h 44"/>
                  <a:gd name="T4" fmla="*/ 49 w 70"/>
                  <a:gd name="T5" fmla="*/ 39 h 44"/>
                  <a:gd name="T6" fmla="*/ 0 w 70"/>
                  <a:gd name="T7" fmla="*/ 36 h 44"/>
                  <a:gd name="T8" fmla="*/ 3 w 70"/>
                  <a:gd name="T9" fmla="*/ 19 h 44"/>
                  <a:gd name="T10" fmla="*/ 38 w 70"/>
                  <a:gd name="T11" fmla="*/ 0 h 44"/>
                  <a:gd name="T12" fmla="*/ 66 w 70"/>
                  <a:gd name="T13" fmla="*/ 6 h 44"/>
                </a:gdLst>
                <a:ahLst/>
                <a:cxnLst>
                  <a:cxn ang="0">
                    <a:pos x="T0" y="T1"/>
                  </a:cxn>
                  <a:cxn ang="0">
                    <a:pos x="T2" y="T3"/>
                  </a:cxn>
                  <a:cxn ang="0">
                    <a:pos x="T4" y="T5"/>
                  </a:cxn>
                  <a:cxn ang="0">
                    <a:pos x="T6" y="T7"/>
                  </a:cxn>
                  <a:cxn ang="0">
                    <a:pos x="T8" y="T9"/>
                  </a:cxn>
                  <a:cxn ang="0">
                    <a:pos x="T10" y="T11"/>
                  </a:cxn>
                  <a:cxn ang="0">
                    <a:pos x="T12" y="T13"/>
                  </a:cxn>
                </a:cxnLst>
                <a:rect l="0" t="0" r="r" b="b"/>
                <a:pathLst>
                  <a:path w="70" h="44">
                    <a:moveTo>
                      <a:pt x="66" y="6"/>
                    </a:moveTo>
                    <a:cubicBezTo>
                      <a:pt x="70" y="30"/>
                      <a:pt x="70" y="30"/>
                      <a:pt x="70" y="30"/>
                    </a:cubicBezTo>
                    <a:cubicBezTo>
                      <a:pt x="49" y="39"/>
                      <a:pt x="49" y="39"/>
                      <a:pt x="49" y="39"/>
                    </a:cubicBezTo>
                    <a:cubicBezTo>
                      <a:pt x="39" y="44"/>
                      <a:pt x="12" y="38"/>
                      <a:pt x="0" y="36"/>
                    </a:cubicBezTo>
                    <a:cubicBezTo>
                      <a:pt x="3" y="19"/>
                      <a:pt x="3" y="19"/>
                      <a:pt x="3" y="19"/>
                    </a:cubicBezTo>
                    <a:cubicBezTo>
                      <a:pt x="38" y="0"/>
                      <a:pt x="38" y="0"/>
                      <a:pt x="38" y="0"/>
                    </a:cubicBezTo>
                    <a:lnTo>
                      <a:pt x="66" y="6"/>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7">
                <a:extLst>
                  <a:ext uri="{FF2B5EF4-FFF2-40B4-BE49-F238E27FC236}">
                    <a16:creationId xmlns:a16="http://schemas.microsoft.com/office/drawing/2014/main" id="{37B10644-CDBB-4372-94A1-A292B0A9D8FD}"/>
                  </a:ext>
                </a:extLst>
              </p:cNvPr>
              <p:cNvSpPr>
                <a:spLocks/>
              </p:cNvSpPr>
              <p:nvPr/>
            </p:nvSpPr>
            <p:spPr bwMode="auto">
              <a:xfrm>
                <a:off x="3334" y="1968"/>
                <a:ext cx="177" cy="18"/>
              </a:xfrm>
              <a:custGeom>
                <a:avLst/>
                <a:gdLst>
                  <a:gd name="T0" fmla="*/ 0 w 177"/>
                  <a:gd name="T1" fmla="*/ 0 h 18"/>
                  <a:gd name="T2" fmla="*/ 0 w 177"/>
                  <a:gd name="T3" fmla="*/ 11 h 18"/>
                  <a:gd name="T4" fmla="*/ 177 w 177"/>
                  <a:gd name="T5" fmla="*/ 18 h 18"/>
                  <a:gd name="T6" fmla="*/ 176 w 177"/>
                  <a:gd name="T7" fmla="*/ 9 h 18"/>
                  <a:gd name="T8" fmla="*/ 0 w 177"/>
                  <a:gd name="T9" fmla="*/ 0 h 18"/>
                </a:gdLst>
                <a:ahLst/>
                <a:cxnLst>
                  <a:cxn ang="0">
                    <a:pos x="T0" y="T1"/>
                  </a:cxn>
                  <a:cxn ang="0">
                    <a:pos x="T2" y="T3"/>
                  </a:cxn>
                  <a:cxn ang="0">
                    <a:pos x="T4" y="T5"/>
                  </a:cxn>
                  <a:cxn ang="0">
                    <a:pos x="T6" y="T7"/>
                  </a:cxn>
                  <a:cxn ang="0">
                    <a:pos x="T8" y="T9"/>
                  </a:cxn>
                </a:cxnLst>
                <a:rect l="0" t="0" r="r" b="b"/>
                <a:pathLst>
                  <a:path w="177" h="18">
                    <a:moveTo>
                      <a:pt x="0" y="0"/>
                    </a:moveTo>
                    <a:lnTo>
                      <a:pt x="0" y="11"/>
                    </a:lnTo>
                    <a:lnTo>
                      <a:pt x="177" y="18"/>
                    </a:lnTo>
                    <a:lnTo>
                      <a:pt x="176" y="9"/>
                    </a:lnTo>
                    <a:lnTo>
                      <a:pt x="0" y="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54B0DA88-B170-48F4-A4DE-E1F7A9CA7D52}"/>
                  </a:ext>
                </a:extLst>
              </p:cNvPr>
              <p:cNvSpPr>
                <a:spLocks/>
              </p:cNvSpPr>
              <p:nvPr/>
            </p:nvSpPr>
            <p:spPr bwMode="auto">
              <a:xfrm>
                <a:off x="3424" y="1939"/>
                <a:ext cx="86" cy="33"/>
              </a:xfrm>
              <a:custGeom>
                <a:avLst/>
                <a:gdLst>
                  <a:gd name="T0" fmla="*/ 48 w 50"/>
                  <a:gd name="T1" fmla="*/ 5 h 19"/>
                  <a:gd name="T2" fmla="*/ 50 w 50"/>
                  <a:gd name="T3" fmla="*/ 9 h 19"/>
                  <a:gd name="T4" fmla="*/ 46 w 50"/>
                  <a:gd name="T5" fmla="*/ 10 h 19"/>
                  <a:gd name="T6" fmla="*/ 12 w 50"/>
                  <a:gd name="T7" fmla="*/ 18 h 19"/>
                  <a:gd name="T8" fmla="*/ 4 w 50"/>
                  <a:gd name="T9" fmla="*/ 16 h 19"/>
                  <a:gd name="T10" fmla="*/ 2 w 50"/>
                  <a:gd name="T11" fmla="*/ 9 h 19"/>
                  <a:gd name="T12" fmla="*/ 40 w 50"/>
                  <a:gd name="T13" fmla="*/ 0 h 19"/>
                  <a:gd name="T14" fmla="*/ 48 w 50"/>
                  <a:gd name="T15" fmla="*/ 5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9">
                    <a:moveTo>
                      <a:pt x="48" y="5"/>
                    </a:moveTo>
                    <a:cubicBezTo>
                      <a:pt x="50" y="9"/>
                      <a:pt x="50" y="9"/>
                      <a:pt x="50" y="9"/>
                    </a:cubicBezTo>
                    <a:cubicBezTo>
                      <a:pt x="46" y="10"/>
                      <a:pt x="46" y="10"/>
                      <a:pt x="46" y="10"/>
                    </a:cubicBezTo>
                    <a:cubicBezTo>
                      <a:pt x="12" y="18"/>
                      <a:pt x="12" y="18"/>
                      <a:pt x="12" y="18"/>
                    </a:cubicBezTo>
                    <a:cubicBezTo>
                      <a:pt x="8" y="19"/>
                      <a:pt x="6" y="18"/>
                      <a:pt x="4" y="16"/>
                    </a:cubicBezTo>
                    <a:cubicBezTo>
                      <a:pt x="2" y="14"/>
                      <a:pt x="0" y="9"/>
                      <a:pt x="2" y="9"/>
                    </a:cubicBezTo>
                    <a:cubicBezTo>
                      <a:pt x="40" y="0"/>
                      <a:pt x="40" y="0"/>
                      <a:pt x="40" y="0"/>
                    </a:cubicBezTo>
                    <a:cubicBezTo>
                      <a:pt x="43" y="0"/>
                      <a:pt x="47" y="2"/>
                      <a:pt x="48"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a:extLst>
                  <a:ext uri="{FF2B5EF4-FFF2-40B4-BE49-F238E27FC236}">
                    <a16:creationId xmlns:a16="http://schemas.microsoft.com/office/drawing/2014/main" id="{8EA25A50-DB64-42D9-A032-04ED940D74EE}"/>
                  </a:ext>
                </a:extLst>
              </p:cNvPr>
              <p:cNvSpPr>
                <a:spLocks/>
              </p:cNvSpPr>
              <p:nvPr/>
            </p:nvSpPr>
            <p:spPr bwMode="auto">
              <a:xfrm>
                <a:off x="3479" y="1986"/>
                <a:ext cx="29" cy="27"/>
              </a:xfrm>
              <a:custGeom>
                <a:avLst/>
                <a:gdLst>
                  <a:gd name="T0" fmla="*/ 1 w 17"/>
                  <a:gd name="T1" fmla="*/ 12 h 16"/>
                  <a:gd name="T2" fmla="*/ 1 w 17"/>
                  <a:gd name="T3" fmla="*/ 12 h 16"/>
                  <a:gd name="T4" fmla="*/ 7 w 17"/>
                  <a:gd name="T5" fmla="*/ 14 h 16"/>
                  <a:gd name="T6" fmla="*/ 14 w 17"/>
                  <a:gd name="T7" fmla="*/ 10 h 16"/>
                  <a:gd name="T8" fmla="*/ 16 w 17"/>
                  <a:gd name="T9" fmla="*/ 3 h 16"/>
                  <a:gd name="T10" fmla="*/ 16 w 17"/>
                  <a:gd name="T11" fmla="*/ 3 h 16"/>
                  <a:gd name="T12" fmla="*/ 10 w 17"/>
                  <a:gd name="T13" fmla="*/ 1 h 16"/>
                  <a:gd name="T14" fmla="*/ 3 w 17"/>
                  <a:gd name="T15" fmla="*/ 6 h 16"/>
                  <a:gd name="T16" fmla="*/ 1 w 17"/>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6">
                    <a:moveTo>
                      <a:pt x="1" y="12"/>
                    </a:moveTo>
                    <a:cubicBezTo>
                      <a:pt x="1" y="12"/>
                      <a:pt x="1" y="12"/>
                      <a:pt x="1" y="12"/>
                    </a:cubicBezTo>
                    <a:cubicBezTo>
                      <a:pt x="2" y="15"/>
                      <a:pt x="5" y="16"/>
                      <a:pt x="7" y="14"/>
                    </a:cubicBezTo>
                    <a:cubicBezTo>
                      <a:pt x="14" y="10"/>
                      <a:pt x="14" y="10"/>
                      <a:pt x="14" y="10"/>
                    </a:cubicBezTo>
                    <a:cubicBezTo>
                      <a:pt x="16" y="9"/>
                      <a:pt x="17" y="6"/>
                      <a:pt x="16" y="3"/>
                    </a:cubicBezTo>
                    <a:cubicBezTo>
                      <a:pt x="16" y="3"/>
                      <a:pt x="16" y="3"/>
                      <a:pt x="16" y="3"/>
                    </a:cubicBezTo>
                    <a:cubicBezTo>
                      <a:pt x="15" y="1"/>
                      <a:pt x="12" y="0"/>
                      <a:pt x="10" y="1"/>
                    </a:cubicBezTo>
                    <a:cubicBezTo>
                      <a:pt x="3" y="6"/>
                      <a:pt x="3" y="6"/>
                      <a:pt x="3" y="6"/>
                    </a:cubicBezTo>
                    <a:cubicBezTo>
                      <a:pt x="1" y="7"/>
                      <a:pt x="0" y="10"/>
                      <a:pt x="1" y="1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a:extLst>
                  <a:ext uri="{FF2B5EF4-FFF2-40B4-BE49-F238E27FC236}">
                    <a16:creationId xmlns:a16="http://schemas.microsoft.com/office/drawing/2014/main" id="{9CB82881-2421-47DA-8132-B6D8D09A43D1}"/>
                  </a:ext>
                </a:extLst>
              </p:cNvPr>
              <p:cNvSpPr>
                <a:spLocks/>
              </p:cNvSpPr>
              <p:nvPr/>
            </p:nvSpPr>
            <p:spPr bwMode="auto">
              <a:xfrm>
                <a:off x="3453" y="1980"/>
                <a:ext cx="31" cy="30"/>
              </a:xfrm>
              <a:custGeom>
                <a:avLst/>
                <a:gdLst>
                  <a:gd name="T0" fmla="*/ 1 w 18"/>
                  <a:gd name="T1" fmla="*/ 13 h 17"/>
                  <a:gd name="T2" fmla="*/ 1 w 18"/>
                  <a:gd name="T3" fmla="*/ 13 h 17"/>
                  <a:gd name="T4" fmla="*/ 7 w 18"/>
                  <a:gd name="T5" fmla="*/ 16 h 17"/>
                  <a:gd name="T6" fmla="*/ 14 w 18"/>
                  <a:gd name="T7" fmla="*/ 11 h 17"/>
                  <a:gd name="T8" fmla="*/ 16 w 18"/>
                  <a:gd name="T9" fmla="*/ 4 h 17"/>
                  <a:gd name="T10" fmla="*/ 16 w 18"/>
                  <a:gd name="T11" fmla="*/ 4 h 17"/>
                  <a:gd name="T12" fmla="*/ 10 w 18"/>
                  <a:gd name="T13" fmla="*/ 1 h 17"/>
                  <a:gd name="T14" fmla="*/ 3 w 18"/>
                  <a:gd name="T15" fmla="*/ 6 h 17"/>
                  <a:gd name="T16" fmla="*/ 1 w 18"/>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3"/>
                    </a:moveTo>
                    <a:cubicBezTo>
                      <a:pt x="1" y="13"/>
                      <a:pt x="1" y="13"/>
                      <a:pt x="1" y="13"/>
                    </a:cubicBezTo>
                    <a:cubicBezTo>
                      <a:pt x="2" y="16"/>
                      <a:pt x="5" y="17"/>
                      <a:pt x="7" y="16"/>
                    </a:cubicBezTo>
                    <a:cubicBezTo>
                      <a:pt x="14" y="11"/>
                      <a:pt x="14" y="11"/>
                      <a:pt x="14" y="11"/>
                    </a:cubicBezTo>
                    <a:cubicBezTo>
                      <a:pt x="17" y="10"/>
                      <a:pt x="18" y="6"/>
                      <a:pt x="16" y="4"/>
                    </a:cubicBezTo>
                    <a:cubicBezTo>
                      <a:pt x="16" y="4"/>
                      <a:pt x="16" y="4"/>
                      <a:pt x="16" y="4"/>
                    </a:cubicBezTo>
                    <a:cubicBezTo>
                      <a:pt x="15" y="1"/>
                      <a:pt x="12" y="0"/>
                      <a:pt x="10" y="1"/>
                    </a:cubicBezTo>
                    <a:cubicBezTo>
                      <a:pt x="3" y="6"/>
                      <a:pt x="3" y="6"/>
                      <a:pt x="3" y="6"/>
                    </a:cubicBezTo>
                    <a:cubicBezTo>
                      <a:pt x="1" y="7"/>
                      <a:pt x="0" y="11"/>
                      <a:pt x="1" y="1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a:extLst>
                  <a:ext uri="{FF2B5EF4-FFF2-40B4-BE49-F238E27FC236}">
                    <a16:creationId xmlns:a16="http://schemas.microsoft.com/office/drawing/2014/main" id="{2D9BA6ED-C5A7-4467-9922-CABC9D22DA5F}"/>
                  </a:ext>
                </a:extLst>
              </p:cNvPr>
              <p:cNvSpPr>
                <a:spLocks/>
              </p:cNvSpPr>
              <p:nvPr/>
            </p:nvSpPr>
            <p:spPr bwMode="auto">
              <a:xfrm>
                <a:off x="3424" y="1975"/>
                <a:ext cx="31" cy="29"/>
              </a:xfrm>
              <a:custGeom>
                <a:avLst/>
                <a:gdLst>
                  <a:gd name="T0" fmla="*/ 1 w 18"/>
                  <a:gd name="T1" fmla="*/ 14 h 17"/>
                  <a:gd name="T2" fmla="*/ 1 w 18"/>
                  <a:gd name="T3" fmla="*/ 14 h 17"/>
                  <a:gd name="T4" fmla="*/ 8 w 18"/>
                  <a:gd name="T5" fmla="*/ 16 h 17"/>
                  <a:gd name="T6" fmla="*/ 15 w 18"/>
                  <a:gd name="T7" fmla="*/ 11 h 17"/>
                  <a:gd name="T8" fmla="*/ 17 w 18"/>
                  <a:gd name="T9" fmla="*/ 4 h 17"/>
                  <a:gd name="T10" fmla="*/ 17 w 18"/>
                  <a:gd name="T11" fmla="*/ 4 h 17"/>
                  <a:gd name="T12" fmla="*/ 11 w 18"/>
                  <a:gd name="T13" fmla="*/ 1 h 17"/>
                  <a:gd name="T14" fmla="*/ 4 w 18"/>
                  <a:gd name="T15" fmla="*/ 6 h 17"/>
                  <a:gd name="T16" fmla="*/ 1 w 18"/>
                  <a:gd name="T17" fmla="*/ 1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4"/>
                    </a:moveTo>
                    <a:cubicBezTo>
                      <a:pt x="1" y="14"/>
                      <a:pt x="1" y="14"/>
                      <a:pt x="1" y="14"/>
                    </a:cubicBezTo>
                    <a:cubicBezTo>
                      <a:pt x="3" y="16"/>
                      <a:pt x="6" y="17"/>
                      <a:pt x="8" y="16"/>
                    </a:cubicBezTo>
                    <a:cubicBezTo>
                      <a:pt x="15" y="11"/>
                      <a:pt x="15" y="11"/>
                      <a:pt x="15" y="11"/>
                    </a:cubicBezTo>
                    <a:cubicBezTo>
                      <a:pt x="17" y="10"/>
                      <a:pt x="18" y="6"/>
                      <a:pt x="17" y="4"/>
                    </a:cubicBezTo>
                    <a:cubicBezTo>
                      <a:pt x="17" y="4"/>
                      <a:pt x="17" y="4"/>
                      <a:pt x="17" y="4"/>
                    </a:cubicBezTo>
                    <a:cubicBezTo>
                      <a:pt x="16" y="1"/>
                      <a:pt x="13" y="0"/>
                      <a:pt x="11" y="1"/>
                    </a:cubicBezTo>
                    <a:cubicBezTo>
                      <a:pt x="4" y="6"/>
                      <a:pt x="4" y="6"/>
                      <a:pt x="4" y="6"/>
                    </a:cubicBezTo>
                    <a:cubicBezTo>
                      <a:pt x="1" y="7"/>
                      <a:pt x="0" y="11"/>
                      <a:pt x="1"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12">
                <a:extLst>
                  <a:ext uri="{FF2B5EF4-FFF2-40B4-BE49-F238E27FC236}">
                    <a16:creationId xmlns:a16="http://schemas.microsoft.com/office/drawing/2014/main" id="{3334F337-5BE2-456E-9192-35ABFB1B7C95}"/>
                  </a:ext>
                </a:extLst>
              </p:cNvPr>
              <p:cNvSpPr>
                <a:spLocks/>
              </p:cNvSpPr>
              <p:nvPr/>
            </p:nvSpPr>
            <p:spPr bwMode="auto">
              <a:xfrm>
                <a:off x="3482" y="1941"/>
                <a:ext cx="69" cy="45"/>
              </a:xfrm>
              <a:custGeom>
                <a:avLst/>
                <a:gdLst>
                  <a:gd name="T0" fmla="*/ 37 w 40"/>
                  <a:gd name="T1" fmla="*/ 6 h 26"/>
                  <a:gd name="T2" fmla="*/ 40 w 40"/>
                  <a:gd name="T3" fmla="*/ 23 h 26"/>
                  <a:gd name="T4" fmla="*/ 1 w 40"/>
                  <a:gd name="T5" fmla="*/ 11 h 26"/>
                  <a:gd name="T6" fmla="*/ 0 w 40"/>
                  <a:gd name="T7" fmla="*/ 5 h 26"/>
                  <a:gd name="T8" fmla="*/ 9 w 40"/>
                  <a:gd name="T9" fmla="*/ 0 h 26"/>
                  <a:gd name="T10" fmla="*/ 37 w 40"/>
                  <a:gd name="T11" fmla="*/ 6 h 26"/>
                </a:gdLst>
                <a:ahLst/>
                <a:cxnLst>
                  <a:cxn ang="0">
                    <a:pos x="T0" y="T1"/>
                  </a:cxn>
                  <a:cxn ang="0">
                    <a:pos x="T2" y="T3"/>
                  </a:cxn>
                  <a:cxn ang="0">
                    <a:pos x="T4" y="T5"/>
                  </a:cxn>
                  <a:cxn ang="0">
                    <a:pos x="T6" y="T7"/>
                  </a:cxn>
                  <a:cxn ang="0">
                    <a:pos x="T8" y="T9"/>
                  </a:cxn>
                  <a:cxn ang="0">
                    <a:pos x="T10" y="T11"/>
                  </a:cxn>
                </a:cxnLst>
                <a:rect l="0" t="0" r="r" b="b"/>
                <a:pathLst>
                  <a:path w="40" h="26">
                    <a:moveTo>
                      <a:pt x="37" y="6"/>
                    </a:moveTo>
                    <a:cubicBezTo>
                      <a:pt x="40" y="23"/>
                      <a:pt x="40" y="23"/>
                      <a:pt x="40" y="23"/>
                    </a:cubicBezTo>
                    <a:cubicBezTo>
                      <a:pt x="27" y="25"/>
                      <a:pt x="5" y="26"/>
                      <a:pt x="1" y="11"/>
                    </a:cubicBezTo>
                    <a:cubicBezTo>
                      <a:pt x="0" y="9"/>
                      <a:pt x="0" y="7"/>
                      <a:pt x="0" y="5"/>
                    </a:cubicBezTo>
                    <a:cubicBezTo>
                      <a:pt x="9" y="0"/>
                      <a:pt x="9" y="0"/>
                      <a:pt x="9" y="0"/>
                    </a:cubicBezTo>
                    <a:lnTo>
                      <a:pt x="37" y="6"/>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13">
                <a:extLst>
                  <a:ext uri="{FF2B5EF4-FFF2-40B4-BE49-F238E27FC236}">
                    <a16:creationId xmlns:a16="http://schemas.microsoft.com/office/drawing/2014/main" id="{B78E9EC3-649B-4FF2-ADB8-B759AE29232A}"/>
                  </a:ext>
                </a:extLst>
              </p:cNvPr>
              <p:cNvSpPr>
                <a:spLocks/>
              </p:cNvSpPr>
              <p:nvPr/>
            </p:nvSpPr>
            <p:spPr bwMode="auto">
              <a:xfrm>
                <a:off x="3541" y="1946"/>
                <a:ext cx="246" cy="112"/>
              </a:xfrm>
              <a:custGeom>
                <a:avLst/>
                <a:gdLst>
                  <a:gd name="T0" fmla="*/ 109 w 143"/>
                  <a:gd name="T1" fmla="*/ 2 h 65"/>
                  <a:gd name="T2" fmla="*/ 0 w 143"/>
                  <a:gd name="T3" fmla="*/ 0 h 65"/>
                  <a:gd name="T4" fmla="*/ 2 w 143"/>
                  <a:gd name="T5" fmla="*/ 36 h 65"/>
                  <a:gd name="T6" fmla="*/ 75 w 143"/>
                  <a:gd name="T7" fmla="*/ 51 h 65"/>
                  <a:gd name="T8" fmla="*/ 109 w 143"/>
                  <a:gd name="T9" fmla="*/ 2 h 65"/>
                </a:gdLst>
                <a:ahLst/>
                <a:cxnLst>
                  <a:cxn ang="0">
                    <a:pos x="T0" y="T1"/>
                  </a:cxn>
                  <a:cxn ang="0">
                    <a:pos x="T2" y="T3"/>
                  </a:cxn>
                  <a:cxn ang="0">
                    <a:pos x="T4" y="T5"/>
                  </a:cxn>
                  <a:cxn ang="0">
                    <a:pos x="T6" y="T7"/>
                  </a:cxn>
                  <a:cxn ang="0">
                    <a:pos x="T8" y="T9"/>
                  </a:cxn>
                </a:cxnLst>
                <a:rect l="0" t="0" r="r" b="b"/>
                <a:pathLst>
                  <a:path w="143" h="65">
                    <a:moveTo>
                      <a:pt x="109" y="2"/>
                    </a:moveTo>
                    <a:cubicBezTo>
                      <a:pt x="0" y="0"/>
                      <a:pt x="0" y="0"/>
                      <a:pt x="0" y="0"/>
                    </a:cubicBezTo>
                    <a:cubicBezTo>
                      <a:pt x="2" y="36"/>
                      <a:pt x="2" y="36"/>
                      <a:pt x="2" y="36"/>
                    </a:cubicBezTo>
                    <a:cubicBezTo>
                      <a:pt x="75" y="51"/>
                      <a:pt x="75" y="51"/>
                      <a:pt x="75" y="51"/>
                    </a:cubicBezTo>
                    <a:cubicBezTo>
                      <a:pt x="143" y="65"/>
                      <a:pt x="133" y="2"/>
                      <a:pt x="109" y="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4">
                <a:extLst>
                  <a:ext uri="{FF2B5EF4-FFF2-40B4-BE49-F238E27FC236}">
                    <a16:creationId xmlns:a16="http://schemas.microsoft.com/office/drawing/2014/main" id="{5E15386C-1384-498A-8C8D-AAB86F6DF960}"/>
                  </a:ext>
                </a:extLst>
              </p:cNvPr>
              <p:cNvSpPr>
                <a:spLocks/>
              </p:cNvSpPr>
              <p:nvPr/>
            </p:nvSpPr>
            <p:spPr bwMode="auto">
              <a:xfrm>
                <a:off x="3592" y="2712"/>
                <a:ext cx="200" cy="133"/>
              </a:xfrm>
              <a:custGeom>
                <a:avLst/>
                <a:gdLst>
                  <a:gd name="T0" fmla="*/ 110 w 116"/>
                  <a:gd name="T1" fmla="*/ 12 h 77"/>
                  <a:gd name="T2" fmla="*/ 115 w 116"/>
                  <a:gd name="T3" fmla="*/ 60 h 77"/>
                  <a:gd name="T4" fmla="*/ 107 w 116"/>
                  <a:gd name="T5" fmla="*/ 75 h 77"/>
                  <a:gd name="T6" fmla="*/ 92 w 116"/>
                  <a:gd name="T7" fmla="*/ 70 h 77"/>
                  <a:gd name="T8" fmla="*/ 66 w 116"/>
                  <a:gd name="T9" fmla="*/ 73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4" y="74"/>
                      <a:pt x="92" y="70"/>
                    </a:cubicBezTo>
                    <a:cubicBezTo>
                      <a:pt x="91" y="67"/>
                      <a:pt x="74" y="73"/>
                      <a:pt x="66" y="73"/>
                    </a:cubicBezTo>
                    <a:cubicBezTo>
                      <a:pt x="49" y="74"/>
                      <a:pt x="7" y="77"/>
                      <a:pt x="2" y="60"/>
                    </a:cubicBezTo>
                    <a:cubicBezTo>
                      <a:pt x="0" y="52"/>
                      <a:pt x="13" y="45"/>
                      <a:pt x="25" y="43"/>
                    </a:cubicBezTo>
                    <a:cubicBezTo>
                      <a:pt x="45" y="39"/>
                      <a:pt x="68" y="33"/>
                      <a:pt x="73" y="15"/>
                    </a:cubicBezTo>
                    <a:cubicBezTo>
                      <a:pt x="76" y="7"/>
                      <a:pt x="69" y="0"/>
                      <a:pt x="76" y="4"/>
                    </a:cubicBezTo>
                    <a:cubicBezTo>
                      <a:pt x="82" y="9"/>
                      <a:pt x="87" y="17"/>
                      <a:pt x="96" y="15"/>
                    </a:cubicBezTo>
                    <a:cubicBezTo>
                      <a:pt x="104" y="12"/>
                      <a:pt x="108"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a:extLst>
                  <a:ext uri="{FF2B5EF4-FFF2-40B4-BE49-F238E27FC236}">
                    <a16:creationId xmlns:a16="http://schemas.microsoft.com/office/drawing/2014/main" id="{E2193EFF-4599-47AA-B2A8-F9530FA61EC8}"/>
                  </a:ext>
                </a:extLst>
              </p:cNvPr>
              <p:cNvSpPr>
                <a:spLocks/>
              </p:cNvSpPr>
              <p:nvPr/>
            </p:nvSpPr>
            <p:spPr bwMode="auto">
              <a:xfrm>
                <a:off x="3678" y="1642"/>
                <a:ext cx="79" cy="273"/>
              </a:xfrm>
              <a:custGeom>
                <a:avLst/>
                <a:gdLst>
                  <a:gd name="T0" fmla="*/ 45 w 46"/>
                  <a:gd name="T1" fmla="*/ 29 h 159"/>
                  <a:gd name="T2" fmla="*/ 46 w 46"/>
                  <a:gd name="T3" fmla="*/ 96 h 159"/>
                  <a:gd name="T4" fmla="*/ 4 w 46"/>
                  <a:gd name="T5" fmla="*/ 141 h 159"/>
                  <a:gd name="T6" fmla="*/ 1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7"/>
                      <a:pt x="5" y="159"/>
                      <a:pt x="4" y="141"/>
                    </a:cubicBezTo>
                    <a:cubicBezTo>
                      <a:pt x="1" y="30"/>
                      <a:pt x="1" y="30"/>
                      <a:pt x="1" y="30"/>
                    </a:cubicBezTo>
                    <a:cubicBezTo>
                      <a:pt x="0" y="0"/>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a:extLst>
                  <a:ext uri="{FF2B5EF4-FFF2-40B4-BE49-F238E27FC236}">
                    <a16:creationId xmlns:a16="http://schemas.microsoft.com/office/drawing/2014/main" id="{DB1A7887-3F74-49DC-86E1-143A44A05BA1}"/>
                  </a:ext>
                </a:extLst>
              </p:cNvPr>
              <p:cNvSpPr>
                <a:spLocks/>
              </p:cNvSpPr>
              <p:nvPr/>
            </p:nvSpPr>
            <p:spPr bwMode="auto">
              <a:xfrm>
                <a:off x="3487" y="1437"/>
                <a:ext cx="303" cy="399"/>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5"/>
                      <a:pt x="11" y="92"/>
                    </a:cubicBezTo>
                    <a:cubicBezTo>
                      <a:pt x="14" y="84"/>
                      <a:pt x="18" y="75"/>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17">
                <a:extLst>
                  <a:ext uri="{FF2B5EF4-FFF2-40B4-BE49-F238E27FC236}">
                    <a16:creationId xmlns:a16="http://schemas.microsoft.com/office/drawing/2014/main" id="{75543175-EEC5-4A09-B64C-7B6FE96BE7EA}"/>
                  </a:ext>
                </a:extLst>
              </p:cNvPr>
              <p:cNvSpPr>
                <a:spLocks/>
              </p:cNvSpPr>
              <p:nvPr/>
            </p:nvSpPr>
            <p:spPr bwMode="auto">
              <a:xfrm>
                <a:off x="3537" y="1711"/>
                <a:ext cx="59" cy="65"/>
              </a:xfrm>
              <a:custGeom>
                <a:avLst/>
                <a:gdLst>
                  <a:gd name="T0" fmla="*/ 0 w 34"/>
                  <a:gd name="T1" fmla="*/ 35 h 38"/>
                  <a:gd name="T2" fmla="*/ 18 w 34"/>
                  <a:gd name="T3" fmla="*/ 22 h 38"/>
                  <a:gd name="T4" fmla="*/ 30 w 34"/>
                  <a:gd name="T5" fmla="*/ 2 h 38"/>
                  <a:gd name="T6" fmla="*/ 32 w 34"/>
                  <a:gd name="T7" fmla="*/ 1 h 38"/>
                  <a:gd name="T8" fmla="*/ 34 w 34"/>
                  <a:gd name="T9" fmla="*/ 3 h 38"/>
                  <a:gd name="T10" fmla="*/ 21 w 34"/>
                  <a:gd name="T11" fmla="*/ 25 h 38"/>
                  <a:gd name="T12" fmla="*/ 2 w 34"/>
                  <a:gd name="T13" fmla="*/ 38 h 38"/>
                  <a:gd name="T14" fmla="*/ 0 w 34"/>
                  <a:gd name="T15" fmla="*/ 35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8">
                    <a:moveTo>
                      <a:pt x="0" y="35"/>
                    </a:moveTo>
                    <a:cubicBezTo>
                      <a:pt x="6" y="32"/>
                      <a:pt x="13" y="28"/>
                      <a:pt x="18" y="22"/>
                    </a:cubicBezTo>
                    <a:cubicBezTo>
                      <a:pt x="23" y="17"/>
                      <a:pt x="27" y="10"/>
                      <a:pt x="30" y="2"/>
                    </a:cubicBezTo>
                    <a:cubicBezTo>
                      <a:pt x="30" y="1"/>
                      <a:pt x="31" y="0"/>
                      <a:pt x="32" y="1"/>
                    </a:cubicBezTo>
                    <a:cubicBezTo>
                      <a:pt x="33" y="1"/>
                      <a:pt x="34" y="2"/>
                      <a:pt x="34" y="3"/>
                    </a:cubicBezTo>
                    <a:cubicBezTo>
                      <a:pt x="31" y="11"/>
                      <a:pt x="26" y="19"/>
                      <a:pt x="21" y="25"/>
                    </a:cubicBezTo>
                    <a:cubicBezTo>
                      <a:pt x="15" y="31"/>
                      <a:pt x="9" y="35"/>
                      <a:pt x="2" y="38"/>
                    </a:cubicBezTo>
                    <a:cubicBezTo>
                      <a:pt x="1" y="37"/>
                      <a:pt x="1" y="36"/>
                      <a:pt x="0" y="35"/>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18">
                <a:extLst>
                  <a:ext uri="{FF2B5EF4-FFF2-40B4-BE49-F238E27FC236}">
                    <a16:creationId xmlns:a16="http://schemas.microsoft.com/office/drawing/2014/main" id="{BBBF52DD-E6C4-43A8-8A02-54F4E0622F7D}"/>
                  </a:ext>
                </a:extLst>
              </p:cNvPr>
              <p:cNvSpPr>
                <a:spLocks/>
              </p:cNvSpPr>
              <p:nvPr/>
            </p:nvSpPr>
            <p:spPr bwMode="auto">
              <a:xfrm>
                <a:off x="3511" y="1441"/>
                <a:ext cx="296" cy="283"/>
              </a:xfrm>
              <a:custGeom>
                <a:avLst/>
                <a:gdLst>
                  <a:gd name="T0" fmla="*/ 142 w 172"/>
                  <a:gd name="T1" fmla="*/ 165 h 165"/>
                  <a:gd name="T2" fmla="*/ 68 w 172"/>
                  <a:gd name="T3" fmla="*/ 79 h 165"/>
                  <a:gd name="T4" fmla="*/ 10 w 172"/>
                  <a:gd name="T5" fmla="*/ 58 h 165"/>
                  <a:gd name="T6" fmla="*/ 170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4" y="129"/>
                      <a:pt x="68" y="79"/>
                    </a:cubicBezTo>
                    <a:cubicBezTo>
                      <a:pt x="64" y="45"/>
                      <a:pt x="0" y="78"/>
                      <a:pt x="10" y="58"/>
                    </a:cubicBezTo>
                    <a:cubicBezTo>
                      <a:pt x="47" y="0"/>
                      <a:pt x="159" y="17"/>
                      <a:pt x="170" y="101"/>
                    </a:cubicBezTo>
                    <a:cubicBezTo>
                      <a:pt x="172" y="121"/>
                      <a:pt x="159" y="145"/>
                      <a:pt x="142" y="165"/>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9">
                <a:extLst>
                  <a:ext uri="{FF2B5EF4-FFF2-40B4-BE49-F238E27FC236}">
                    <a16:creationId xmlns:a16="http://schemas.microsoft.com/office/drawing/2014/main" id="{14B04D09-37A7-404B-AD91-63B4C5DF1999}"/>
                  </a:ext>
                </a:extLst>
              </p:cNvPr>
              <p:cNvSpPr>
                <a:spLocks/>
              </p:cNvSpPr>
              <p:nvPr/>
            </p:nvSpPr>
            <p:spPr bwMode="auto">
              <a:xfrm>
                <a:off x="3694" y="1659"/>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6"/>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0">
                <a:extLst>
                  <a:ext uri="{FF2B5EF4-FFF2-40B4-BE49-F238E27FC236}">
                    <a16:creationId xmlns:a16="http://schemas.microsoft.com/office/drawing/2014/main" id="{8CA128FE-3935-4AA7-8670-FC96F846C62B}"/>
                  </a:ext>
                </a:extLst>
              </p:cNvPr>
              <p:cNvSpPr>
                <a:spLocks/>
              </p:cNvSpPr>
              <p:nvPr/>
            </p:nvSpPr>
            <p:spPr bwMode="auto">
              <a:xfrm>
                <a:off x="3694" y="1652"/>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1">
                <a:extLst>
                  <a:ext uri="{FF2B5EF4-FFF2-40B4-BE49-F238E27FC236}">
                    <a16:creationId xmlns:a16="http://schemas.microsoft.com/office/drawing/2014/main" id="{B2D1A0EF-AEB3-4C8E-9162-873A0C2DEBA6}"/>
                  </a:ext>
                </a:extLst>
              </p:cNvPr>
              <p:cNvSpPr>
                <a:spLocks/>
              </p:cNvSpPr>
              <p:nvPr/>
            </p:nvSpPr>
            <p:spPr bwMode="auto">
              <a:xfrm>
                <a:off x="3501" y="1683"/>
                <a:ext cx="35" cy="36"/>
              </a:xfrm>
              <a:custGeom>
                <a:avLst/>
                <a:gdLst>
                  <a:gd name="T0" fmla="*/ 12 w 20"/>
                  <a:gd name="T1" fmla="*/ 1 h 21"/>
                  <a:gd name="T2" fmla="*/ 18 w 20"/>
                  <a:gd name="T3" fmla="*/ 13 h 21"/>
                  <a:gd name="T4" fmla="*/ 7 w 20"/>
                  <a:gd name="T5" fmla="*/ 19 h 21"/>
                  <a:gd name="T6" fmla="*/ 1 w 20"/>
                  <a:gd name="T7" fmla="*/ 8 h 21"/>
                  <a:gd name="T8" fmla="*/ 12 w 20"/>
                  <a:gd name="T9" fmla="*/ 1 h 21"/>
                </a:gdLst>
                <a:ahLst/>
                <a:cxnLst>
                  <a:cxn ang="0">
                    <a:pos x="T0" y="T1"/>
                  </a:cxn>
                  <a:cxn ang="0">
                    <a:pos x="T2" y="T3"/>
                  </a:cxn>
                  <a:cxn ang="0">
                    <a:pos x="T4" y="T5"/>
                  </a:cxn>
                  <a:cxn ang="0">
                    <a:pos x="T6" y="T7"/>
                  </a:cxn>
                  <a:cxn ang="0">
                    <a:pos x="T8" y="T9"/>
                  </a:cxn>
                </a:cxnLst>
                <a:rect l="0" t="0" r="r" b="b"/>
                <a:pathLst>
                  <a:path w="20" h="21">
                    <a:moveTo>
                      <a:pt x="12" y="1"/>
                    </a:moveTo>
                    <a:cubicBezTo>
                      <a:pt x="17" y="3"/>
                      <a:pt x="20" y="8"/>
                      <a:pt x="18" y="13"/>
                    </a:cubicBezTo>
                    <a:cubicBezTo>
                      <a:pt x="17" y="18"/>
                      <a:pt x="12" y="21"/>
                      <a:pt x="7" y="19"/>
                    </a:cubicBezTo>
                    <a:cubicBezTo>
                      <a:pt x="3" y="18"/>
                      <a:pt x="0" y="13"/>
                      <a:pt x="1" y="8"/>
                    </a:cubicBezTo>
                    <a:cubicBezTo>
                      <a:pt x="3" y="3"/>
                      <a:pt x="7" y="0"/>
                      <a:pt x="12"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22">
                <a:extLst>
                  <a:ext uri="{FF2B5EF4-FFF2-40B4-BE49-F238E27FC236}">
                    <a16:creationId xmlns:a16="http://schemas.microsoft.com/office/drawing/2014/main" id="{C9CBDAB8-4C81-4EAC-8A6E-E78A2C1B720C}"/>
                  </a:ext>
                </a:extLst>
              </p:cNvPr>
              <p:cNvSpPr>
                <a:spLocks/>
              </p:cNvSpPr>
              <p:nvPr/>
            </p:nvSpPr>
            <p:spPr bwMode="auto">
              <a:xfrm>
                <a:off x="3486" y="1669"/>
                <a:ext cx="50" cy="49"/>
              </a:xfrm>
              <a:custGeom>
                <a:avLst/>
                <a:gdLst>
                  <a:gd name="T0" fmla="*/ 18 w 29"/>
                  <a:gd name="T1" fmla="*/ 2 h 28"/>
                  <a:gd name="T2" fmla="*/ 27 w 29"/>
                  <a:gd name="T3" fmla="*/ 17 h 28"/>
                  <a:gd name="T4" fmla="*/ 11 w 29"/>
                  <a:gd name="T5" fmla="*/ 27 h 28"/>
                  <a:gd name="T6" fmla="*/ 2 w 29"/>
                  <a:gd name="T7" fmla="*/ 11 h 28"/>
                  <a:gd name="T8" fmla="*/ 18 w 29"/>
                  <a:gd name="T9" fmla="*/ 2 h 28"/>
                </a:gdLst>
                <a:ahLst/>
                <a:cxnLst>
                  <a:cxn ang="0">
                    <a:pos x="T0" y="T1"/>
                  </a:cxn>
                  <a:cxn ang="0">
                    <a:pos x="T2" y="T3"/>
                  </a:cxn>
                  <a:cxn ang="0">
                    <a:pos x="T4" y="T5"/>
                  </a:cxn>
                  <a:cxn ang="0">
                    <a:pos x="T6" y="T7"/>
                  </a:cxn>
                  <a:cxn ang="0">
                    <a:pos x="T8" y="T9"/>
                  </a:cxn>
                </a:cxnLst>
                <a:rect l="0" t="0" r="r" b="b"/>
                <a:pathLst>
                  <a:path w="29" h="28">
                    <a:moveTo>
                      <a:pt x="18" y="2"/>
                    </a:moveTo>
                    <a:cubicBezTo>
                      <a:pt x="25" y="3"/>
                      <a:pt x="29" y="11"/>
                      <a:pt x="27" y="17"/>
                    </a:cubicBezTo>
                    <a:cubicBezTo>
                      <a:pt x="25" y="24"/>
                      <a:pt x="18" y="28"/>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23">
                <a:extLst>
                  <a:ext uri="{FF2B5EF4-FFF2-40B4-BE49-F238E27FC236}">
                    <a16:creationId xmlns:a16="http://schemas.microsoft.com/office/drawing/2014/main" id="{712F20F4-0240-4357-A979-058AF89F4580}"/>
                  </a:ext>
                </a:extLst>
              </p:cNvPr>
              <p:cNvSpPr>
                <a:spLocks/>
              </p:cNvSpPr>
              <p:nvPr/>
            </p:nvSpPr>
            <p:spPr bwMode="auto">
              <a:xfrm>
                <a:off x="3541" y="1640"/>
                <a:ext cx="29" cy="29"/>
              </a:xfrm>
              <a:custGeom>
                <a:avLst/>
                <a:gdLst>
                  <a:gd name="T0" fmla="*/ 11 w 17"/>
                  <a:gd name="T1" fmla="*/ 1 h 17"/>
                  <a:gd name="T2" fmla="*/ 16 w 17"/>
                  <a:gd name="T3" fmla="*/ 10 h 17"/>
                  <a:gd name="T4" fmla="*/ 7 w 17"/>
                  <a:gd name="T5" fmla="*/ 16 h 17"/>
                  <a:gd name="T6" fmla="*/ 1 w 17"/>
                  <a:gd name="T7" fmla="*/ 6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0"/>
                    </a:cubicBezTo>
                    <a:cubicBezTo>
                      <a:pt x="15" y="14"/>
                      <a:pt x="11" y="17"/>
                      <a:pt x="7" y="16"/>
                    </a:cubicBezTo>
                    <a:cubicBezTo>
                      <a:pt x="3" y="15"/>
                      <a:pt x="0" y="10"/>
                      <a:pt x="1" y="6"/>
                    </a:cubicBezTo>
                    <a:cubicBezTo>
                      <a:pt x="3"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24">
                <a:extLst>
                  <a:ext uri="{FF2B5EF4-FFF2-40B4-BE49-F238E27FC236}">
                    <a16:creationId xmlns:a16="http://schemas.microsoft.com/office/drawing/2014/main" id="{E2C43630-7F40-468C-AA83-545D32699600}"/>
                  </a:ext>
                </a:extLst>
              </p:cNvPr>
              <p:cNvSpPr>
                <a:spLocks/>
              </p:cNvSpPr>
              <p:nvPr/>
            </p:nvSpPr>
            <p:spPr bwMode="auto">
              <a:xfrm>
                <a:off x="3649" y="2072"/>
                <a:ext cx="193" cy="469"/>
              </a:xfrm>
              <a:custGeom>
                <a:avLst/>
                <a:gdLst>
                  <a:gd name="T0" fmla="*/ 4 w 112"/>
                  <a:gd name="T1" fmla="*/ 90 h 273"/>
                  <a:gd name="T2" fmla="*/ 19 w 112"/>
                  <a:gd name="T3" fmla="*/ 268 h 273"/>
                  <a:gd name="T4" fmla="*/ 86 w 112"/>
                  <a:gd name="T5" fmla="*/ 273 h 273"/>
                  <a:gd name="T6" fmla="*/ 100 w 112"/>
                  <a:gd name="T7" fmla="*/ 121 h 273"/>
                  <a:gd name="T8" fmla="*/ 4 w 112"/>
                  <a:gd name="T9" fmla="*/ 90 h 273"/>
                </a:gdLst>
                <a:ahLst/>
                <a:cxnLst>
                  <a:cxn ang="0">
                    <a:pos x="T0" y="T1"/>
                  </a:cxn>
                  <a:cxn ang="0">
                    <a:pos x="T2" y="T3"/>
                  </a:cxn>
                  <a:cxn ang="0">
                    <a:pos x="T4" y="T5"/>
                  </a:cxn>
                  <a:cxn ang="0">
                    <a:pos x="T6" y="T7"/>
                  </a:cxn>
                  <a:cxn ang="0">
                    <a:pos x="T8" y="T9"/>
                  </a:cxn>
                </a:cxnLst>
                <a:rect l="0" t="0" r="r" b="b"/>
                <a:pathLst>
                  <a:path w="112" h="273">
                    <a:moveTo>
                      <a:pt x="4" y="90"/>
                    </a:moveTo>
                    <a:cubicBezTo>
                      <a:pt x="19" y="268"/>
                      <a:pt x="19" y="268"/>
                      <a:pt x="19" y="268"/>
                    </a:cubicBezTo>
                    <a:cubicBezTo>
                      <a:pt x="86" y="273"/>
                      <a:pt x="86" y="273"/>
                      <a:pt x="86" y="273"/>
                    </a:cubicBezTo>
                    <a:cubicBezTo>
                      <a:pt x="100" y="121"/>
                      <a:pt x="100" y="121"/>
                      <a:pt x="100" y="121"/>
                    </a:cubicBezTo>
                    <a:cubicBezTo>
                      <a:pt x="112"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5">
                <a:extLst>
                  <a:ext uri="{FF2B5EF4-FFF2-40B4-BE49-F238E27FC236}">
                    <a16:creationId xmlns:a16="http://schemas.microsoft.com/office/drawing/2014/main" id="{73E06738-5C9A-41CC-B965-AB54A9EF6FCD}"/>
                  </a:ext>
                </a:extLst>
              </p:cNvPr>
              <p:cNvSpPr>
                <a:spLocks/>
              </p:cNvSpPr>
              <p:nvPr/>
            </p:nvSpPr>
            <p:spPr bwMode="auto">
              <a:xfrm>
                <a:off x="3680" y="2379"/>
                <a:ext cx="126" cy="387"/>
              </a:xfrm>
              <a:custGeom>
                <a:avLst/>
                <a:gdLst>
                  <a:gd name="T0" fmla="*/ 1 w 73"/>
                  <a:gd name="T1" fmla="*/ 81 h 225"/>
                  <a:gd name="T2" fmla="*/ 9 w 73"/>
                  <a:gd name="T3" fmla="*/ 225 h 225"/>
                  <a:gd name="T4" fmla="*/ 63 w 73"/>
                  <a:gd name="T5" fmla="*/ 225 h 225"/>
                  <a:gd name="T6" fmla="*/ 70 w 73"/>
                  <a:gd name="T7" fmla="*/ 84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4"/>
                      <a:pt x="70" y="84"/>
                      <a:pt x="70" y="84"/>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26">
                <a:extLst>
                  <a:ext uri="{FF2B5EF4-FFF2-40B4-BE49-F238E27FC236}">
                    <a16:creationId xmlns:a16="http://schemas.microsoft.com/office/drawing/2014/main" id="{BCA1EAC8-1531-4CC8-A8F0-133A7FD7FF62}"/>
                  </a:ext>
                </a:extLst>
              </p:cNvPr>
              <p:cNvSpPr>
                <a:spLocks/>
              </p:cNvSpPr>
              <p:nvPr/>
            </p:nvSpPr>
            <p:spPr bwMode="auto">
              <a:xfrm>
                <a:off x="3608" y="1778"/>
                <a:ext cx="235" cy="489"/>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7"/>
                      <a:pt x="137" y="256"/>
                      <a:pt x="134" y="277"/>
                    </a:cubicBezTo>
                    <a:cubicBezTo>
                      <a:pt x="95" y="285"/>
                      <a:pt x="54" y="281"/>
                      <a:pt x="0" y="259"/>
                    </a:cubicBezTo>
                    <a:cubicBezTo>
                      <a:pt x="21" y="196"/>
                      <a:pt x="29" y="110"/>
                      <a:pt x="46" y="42"/>
                    </a:cubicBezTo>
                    <a:cubicBezTo>
                      <a:pt x="59" y="44"/>
                      <a:pt x="85" y="19"/>
                      <a:pt x="87" y="0"/>
                    </a:cubicBezTo>
                    <a:cubicBezTo>
                      <a:pt x="96" y="10"/>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27">
                <a:extLst>
                  <a:ext uri="{FF2B5EF4-FFF2-40B4-BE49-F238E27FC236}">
                    <a16:creationId xmlns:a16="http://schemas.microsoft.com/office/drawing/2014/main" id="{4B7BBF79-9E57-4AC3-BDED-23E6C8955ED1}"/>
                  </a:ext>
                </a:extLst>
              </p:cNvPr>
              <p:cNvSpPr>
                <a:spLocks/>
              </p:cNvSpPr>
              <p:nvPr/>
            </p:nvSpPr>
            <p:spPr bwMode="auto">
              <a:xfrm>
                <a:off x="3326" y="2046"/>
                <a:ext cx="161" cy="65"/>
              </a:xfrm>
              <a:custGeom>
                <a:avLst/>
                <a:gdLst>
                  <a:gd name="T0" fmla="*/ 31 w 94"/>
                  <a:gd name="T1" fmla="*/ 33 h 38"/>
                  <a:gd name="T2" fmla="*/ 56 w 94"/>
                  <a:gd name="T3" fmla="*/ 35 h 38"/>
                  <a:gd name="T4" fmla="*/ 56 w 94"/>
                  <a:gd name="T5" fmla="*/ 35 h 38"/>
                  <a:gd name="T6" fmla="*/ 59 w 94"/>
                  <a:gd name="T7" fmla="*/ 36 h 38"/>
                  <a:gd name="T8" fmla="*/ 69 w 94"/>
                  <a:gd name="T9" fmla="*/ 36 h 38"/>
                  <a:gd name="T10" fmla="*/ 70 w 94"/>
                  <a:gd name="T11" fmla="*/ 36 h 38"/>
                  <a:gd name="T12" fmla="*/ 77 w 94"/>
                  <a:gd name="T13" fmla="*/ 37 h 38"/>
                  <a:gd name="T14" fmla="*/ 79 w 94"/>
                  <a:gd name="T15" fmla="*/ 38 h 38"/>
                  <a:gd name="T16" fmla="*/ 79 w 94"/>
                  <a:gd name="T17" fmla="*/ 37 h 38"/>
                  <a:gd name="T18" fmla="*/ 92 w 94"/>
                  <a:gd name="T19" fmla="*/ 38 h 38"/>
                  <a:gd name="T20" fmla="*/ 94 w 94"/>
                  <a:gd name="T21" fmla="*/ 12 h 38"/>
                  <a:gd name="T22" fmla="*/ 80 w 94"/>
                  <a:gd name="T23" fmla="*/ 11 h 38"/>
                  <a:gd name="T24" fmla="*/ 77 w 94"/>
                  <a:gd name="T25" fmla="*/ 10 h 38"/>
                  <a:gd name="T26" fmla="*/ 28 w 94"/>
                  <a:gd name="T27" fmla="*/ 9 h 38"/>
                  <a:gd name="T28" fmla="*/ 19 w 94"/>
                  <a:gd name="T29" fmla="*/ 5 h 38"/>
                  <a:gd name="T30" fmla="*/ 16 w 94"/>
                  <a:gd name="T31" fmla="*/ 2 h 38"/>
                  <a:gd name="T32" fmla="*/ 10 w 94"/>
                  <a:gd name="T33" fmla="*/ 1 h 38"/>
                  <a:gd name="T34" fmla="*/ 10 w 94"/>
                  <a:gd name="T35" fmla="*/ 1 h 38"/>
                  <a:gd name="T36" fmla="*/ 9 w 94"/>
                  <a:gd name="T37" fmla="*/ 2 h 38"/>
                  <a:gd name="T38" fmla="*/ 6 w 94"/>
                  <a:gd name="T39" fmla="*/ 1 h 38"/>
                  <a:gd name="T40" fmla="*/ 0 w 94"/>
                  <a:gd name="T41" fmla="*/ 4 h 38"/>
                  <a:gd name="T42" fmla="*/ 0 w 94"/>
                  <a:gd name="T43" fmla="*/ 4 h 38"/>
                  <a:gd name="T44" fmla="*/ 3 w 94"/>
                  <a:gd name="T45" fmla="*/ 9 h 38"/>
                  <a:gd name="T46" fmla="*/ 6 w 94"/>
                  <a:gd name="T47" fmla="*/ 10 h 38"/>
                  <a:gd name="T48" fmla="*/ 8 w 94"/>
                  <a:gd name="T49" fmla="*/ 13 h 38"/>
                  <a:gd name="T50" fmla="*/ 18 w 94"/>
                  <a:gd name="T51" fmla="*/ 22 h 38"/>
                  <a:gd name="T52" fmla="*/ 25 w 94"/>
                  <a:gd name="T53" fmla="*/ 30 h 38"/>
                  <a:gd name="T54" fmla="*/ 25 w 94"/>
                  <a:gd name="T55" fmla="*/ 30 h 38"/>
                  <a:gd name="T56" fmla="*/ 31 w 94"/>
                  <a:gd name="T57"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38">
                    <a:moveTo>
                      <a:pt x="31" y="33"/>
                    </a:moveTo>
                    <a:cubicBezTo>
                      <a:pt x="56" y="35"/>
                      <a:pt x="56" y="35"/>
                      <a:pt x="56" y="35"/>
                    </a:cubicBezTo>
                    <a:cubicBezTo>
                      <a:pt x="56" y="35"/>
                      <a:pt x="56" y="35"/>
                      <a:pt x="56" y="35"/>
                    </a:cubicBezTo>
                    <a:cubicBezTo>
                      <a:pt x="59" y="36"/>
                      <a:pt x="59" y="36"/>
                      <a:pt x="59" y="36"/>
                    </a:cubicBezTo>
                    <a:cubicBezTo>
                      <a:pt x="69" y="36"/>
                      <a:pt x="69" y="36"/>
                      <a:pt x="69" y="36"/>
                    </a:cubicBezTo>
                    <a:cubicBezTo>
                      <a:pt x="70" y="37"/>
                      <a:pt x="70" y="36"/>
                      <a:pt x="70" y="36"/>
                    </a:cubicBezTo>
                    <a:cubicBezTo>
                      <a:pt x="77" y="37"/>
                      <a:pt x="77" y="37"/>
                      <a:pt x="77" y="37"/>
                    </a:cubicBezTo>
                    <a:cubicBezTo>
                      <a:pt x="79" y="38"/>
                      <a:pt x="79" y="38"/>
                      <a:pt x="79" y="38"/>
                    </a:cubicBezTo>
                    <a:cubicBezTo>
                      <a:pt x="79" y="37"/>
                      <a:pt x="79" y="37"/>
                      <a:pt x="79" y="37"/>
                    </a:cubicBezTo>
                    <a:cubicBezTo>
                      <a:pt x="92" y="38"/>
                      <a:pt x="92" y="38"/>
                      <a:pt x="92" y="38"/>
                    </a:cubicBezTo>
                    <a:cubicBezTo>
                      <a:pt x="94" y="12"/>
                      <a:pt x="94" y="12"/>
                      <a:pt x="94" y="12"/>
                    </a:cubicBezTo>
                    <a:cubicBezTo>
                      <a:pt x="80" y="11"/>
                      <a:pt x="80" y="11"/>
                      <a:pt x="80" y="11"/>
                    </a:cubicBezTo>
                    <a:cubicBezTo>
                      <a:pt x="79" y="11"/>
                      <a:pt x="78" y="10"/>
                      <a:pt x="77" y="10"/>
                    </a:cubicBezTo>
                    <a:cubicBezTo>
                      <a:pt x="43" y="10"/>
                      <a:pt x="36" y="10"/>
                      <a:pt x="28" y="9"/>
                    </a:cubicBezTo>
                    <a:cubicBezTo>
                      <a:pt x="19" y="5"/>
                      <a:pt x="19" y="5"/>
                      <a:pt x="19" y="5"/>
                    </a:cubicBezTo>
                    <a:cubicBezTo>
                      <a:pt x="16" y="2"/>
                      <a:pt x="16" y="2"/>
                      <a:pt x="16" y="2"/>
                    </a:cubicBezTo>
                    <a:cubicBezTo>
                      <a:pt x="14" y="0"/>
                      <a:pt x="11" y="0"/>
                      <a:pt x="10" y="1"/>
                    </a:cubicBezTo>
                    <a:cubicBezTo>
                      <a:pt x="10" y="1"/>
                      <a:pt x="10" y="1"/>
                      <a:pt x="10" y="1"/>
                    </a:cubicBezTo>
                    <a:cubicBezTo>
                      <a:pt x="9" y="1"/>
                      <a:pt x="9" y="2"/>
                      <a:pt x="9" y="2"/>
                    </a:cubicBezTo>
                    <a:cubicBezTo>
                      <a:pt x="6" y="1"/>
                      <a:pt x="6" y="1"/>
                      <a:pt x="6" y="1"/>
                    </a:cubicBezTo>
                    <a:cubicBezTo>
                      <a:pt x="4" y="0"/>
                      <a:pt x="1" y="2"/>
                      <a:pt x="0" y="4"/>
                    </a:cubicBezTo>
                    <a:cubicBezTo>
                      <a:pt x="0" y="4"/>
                      <a:pt x="0" y="4"/>
                      <a:pt x="0" y="4"/>
                    </a:cubicBezTo>
                    <a:cubicBezTo>
                      <a:pt x="0" y="6"/>
                      <a:pt x="1" y="8"/>
                      <a:pt x="3" y="9"/>
                    </a:cubicBezTo>
                    <a:cubicBezTo>
                      <a:pt x="6" y="10"/>
                      <a:pt x="6" y="10"/>
                      <a:pt x="6" y="10"/>
                    </a:cubicBezTo>
                    <a:cubicBezTo>
                      <a:pt x="6" y="11"/>
                      <a:pt x="7" y="12"/>
                      <a:pt x="8" y="13"/>
                    </a:cubicBezTo>
                    <a:cubicBezTo>
                      <a:pt x="18" y="22"/>
                      <a:pt x="18" y="22"/>
                      <a:pt x="18" y="22"/>
                    </a:cubicBezTo>
                    <a:cubicBezTo>
                      <a:pt x="25" y="30"/>
                      <a:pt x="25" y="30"/>
                      <a:pt x="25" y="30"/>
                    </a:cubicBezTo>
                    <a:cubicBezTo>
                      <a:pt x="25" y="30"/>
                      <a:pt x="25" y="30"/>
                      <a:pt x="25" y="30"/>
                    </a:cubicBezTo>
                    <a:cubicBezTo>
                      <a:pt x="27" y="32"/>
                      <a:pt x="29" y="33"/>
                      <a:pt x="3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8">
                <a:extLst>
                  <a:ext uri="{FF2B5EF4-FFF2-40B4-BE49-F238E27FC236}">
                    <a16:creationId xmlns:a16="http://schemas.microsoft.com/office/drawing/2014/main" id="{A023D50C-6138-45A3-94B2-407866CF3C2F}"/>
                  </a:ext>
                </a:extLst>
              </p:cNvPr>
              <p:cNvSpPr>
                <a:spLocks/>
              </p:cNvSpPr>
              <p:nvPr/>
            </p:nvSpPr>
            <p:spPr bwMode="auto">
              <a:xfrm>
                <a:off x="3448" y="2041"/>
                <a:ext cx="247" cy="99"/>
              </a:xfrm>
              <a:custGeom>
                <a:avLst/>
                <a:gdLst>
                  <a:gd name="T0" fmla="*/ 106 w 144"/>
                  <a:gd name="T1" fmla="*/ 1 h 58"/>
                  <a:gd name="T2" fmla="*/ 4 w 144"/>
                  <a:gd name="T3" fmla="*/ 8 h 58"/>
                  <a:gd name="T4" fmla="*/ 0 w 144"/>
                  <a:gd name="T5" fmla="*/ 46 h 58"/>
                  <a:gd name="T6" fmla="*/ 75 w 144"/>
                  <a:gd name="T7" fmla="*/ 52 h 58"/>
                  <a:gd name="T8" fmla="*/ 106 w 144"/>
                  <a:gd name="T9" fmla="*/ 1 h 58"/>
                </a:gdLst>
                <a:ahLst/>
                <a:cxnLst>
                  <a:cxn ang="0">
                    <a:pos x="T0" y="T1"/>
                  </a:cxn>
                  <a:cxn ang="0">
                    <a:pos x="T2" y="T3"/>
                  </a:cxn>
                  <a:cxn ang="0">
                    <a:pos x="T4" y="T5"/>
                  </a:cxn>
                  <a:cxn ang="0">
                    <a:pos x="T6" y="T7"/>
                  </a:cxn>
                  <a:cxn ang="0">
                    <a:pos x="T8" y="T9"/>
                  </a:cxn>
                </a:cxnLst>
                <a:rect l="0" t="0" r="r" b="b"/>
                <a:pathLst>
                  <a:path w="144" h="58">
                    <a:moveTo>
                      <a:pt x="106" y="1"/>
                    </a:moveTo>
                    <a:cubicBezTo>
                      <a:pt x="4" y="8"/>
                      <a:pt x="4" y="8"/>
                      <a:pt x="4" y="8"/>
                    </a:cubicBezTo>
                    <a:cubicBezTo>
                      <a:pt x="0" y="46"/>
                      <a:pt x="0" y="46"/>
                      <a:pt x="0" y="46"/>
                    </a:cubicBezTo>
                    <a:cubicBezTo>
                      <a:pt x="75" y="52"/>
                      <a:pt x="75" y="52"/>
                      <a:pt x="75" y="52"/>
                    </a:cubicBezTo>
                    <a:cubicBezTo>
                      <a:pt x="144" y="58"/>
                      <a:pt x="129" y="0"/>
                      <a:pt x="10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9">
                <a:extLst>
                  <a:ext uri="{FF2B5EF4-FFF2-40B4-BE49-F238E27FC236}">
                    <a16:creationId xmlns:a16="http://schemas.microsoft.com/office/drawing/2014/main" id="{2F6A2BFD-E916-4829-BBB5-66AE67627B56}"/>
                  </a:ext>
                </a:extLst>
              </p:cNvPr>
              <p:cNvSpPr>
                <a:spLocks/>
              </p:cNvSpPr>
              <p:nvPr/>
            </p:nvSpPr>
            <p:spPr bwMode="auto">
              <a:xfrm>
                <a:off x="3609" y="1778"/>
                <a:ext cx="231" cy="544"/>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7"/>
                      <a:pt x="134" y="288"/>
                      <a:pt x="132" y="309"/>
                    </a:cubicBezTo>
                    <a:cubicBezTo>
                      <a:pt x="93" y="317"/>
                      <a:pt x="54" y="314"/>
                      <a:pt x="0" y="292"/>
                    </a:cubicBezTo>
                    <a:cubicBezTo>
                      <a:pt x="21" y="229"/>
                      <a:pt x="37" y="125"/>
                      <a:pt x="53" y="57"/>
                    </a:cubicBezTo>
                    <a:cubicBezTo>
                      <a:pt x="68" y="41"/>
                      <a:pt x="84" y="19"/>
                      <a:pt x="86" y="0"/>
                    </a:cubicBezTo>
                    <a:cubicBezTo>
                      <a:pt x="95" y="10"/>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0">
                <a:extLst>
                  <a:ext uri="{FF2B5EF4-FFF2-40B4-BE49-F238E27FC236}">
                    <a16:creationId xmlns:a16="http://schemas.microsoft.com/office/drawing/2014/main" id="{57EE8207-A80F-48DD-97CC-B629B3315226}"/>
                  </a:ext>
                </a:extLst>
              </p:cNvPr>
              <p:cNvSpPr>
                <a:spLocks/>
              </p:cNvSpPr>
              <p:nvPr/>
            </p:nvSpPr>
            <p:spPr bwMode="auto">
              <a:xfrm>
                <a:off x="3651" y="1834"/>
                <a:ext cx="206" cy="280"/>
              </a:xfrm>
              <a:custGeom>
                <a:avLst/>
                <a:gdLst>
                  <a:gd name="T0" fmla="*/ 33 w 120"/>
                  <a:gd name="T1" fmla="*/ 30 h 163"/>
                  <a:gd name="T2" fmla="*/ 25 w 120"/>
                  <a:gd name="T3" fmla="*/ 43 h 163"/>
                  <a:gd name="T4" fmla="*/ 0 w 120"/>
                  <a:gd name="T5" fmla="*/ 163 h 163"/>
                  <a:gd name="T6" fmla="*/ 76 w 120"/>
                  <a:gd name="T7" fmla="*/ 78 h 163"/>
                  <a:gd name="T8" fmla="*/ 33 w 120"/>
                  <a:gd name="T9" fmla="*/ 30 h 163"/>
                </a:gdLst>
                <a:ahLst/>
                <a:cxnLst>
                  <a:cxn ang="0">
                    <a:pos x="T0" y="T1"/>
                  </a:cxn>
                  <a:cxn ang="0">
                    <a:pos x="T2" y="T3"/>
                  </a:cxn>
                  <a:cxn ang="0">
                    <a:pos x="T4" y="T5"/>
                  </a:cxn>
                  <a:cxn ang="0">
                    <a:pos x="T6" y="T7"/>
                  </a:cxn>
                  <a:cxn ang="0">
                    <a:pos x="T8" y="T9"/>
                  </a:cxn>
                </a:cxnLst>
                <a:rect l="0" t="0" r="r" b="b"/>
                <a:pathLst>
                  <a:path w="120" h="163">
                    <a:moveTo>
                      <a:pt x="33" y="30"/>
                    </a:moveTo>
                    <a:cubicBezTo>
                      <a:pt x="25" y="43"/>
                      <a:pt x="25" y="43"/>
                      <a:pt x="25" y="43"/>
                    </a:cubicBezTo>
                    <a:cubicBezTo>
                      <a:pt x="0" y="163"/>
                      <a:pt x="0" y="163"/>
                      <a:pt x="0" y="163"/>
                    </a:cubicBezTo>
                    <a:cubicBezTo>
                      <a:pt x="76" y="78"/>
                      <a:pt x="76" y="78"/>
                      <a:pt x="76" y="78"/>
                    </a:cubicBezTo>
                    <a:cubicBezTo>
                      <a:pt x="120" y="29"/>
                      <a:pt x="52" y="0"/>
                      <a:pt x="33"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1">
                <a:extLst>
                  <a:ext uri="{FF2B5EF4-FFF2-40B4-BE49-F238E27FC236}">
                    <a16:creationId xmlns:a16="http://schemas.microsoft.com/office/drawing/2014/main" id="{37513395-9F19-428A-9853-3D08B465001E}"/>
                  </a:ext>
                </a:extLst>
              </p:cNvPr>
              <p:cNvSpPr>
                <a:spLocks/>
              </p:cNvSpPr>
              <p:nvPr/>
            </p:nvSpPr>
            <p:spPr bwMode="auto">
              <a:xfrm>
                <a:off x="3592" y="1848"/>
                <a:ext cx="251" cy="270"/>
              </a:xfrm>
              <a:custGeom>
                <a:avLst/>
                <a:gdLst>
                  <a:gd name="T0" fmla="*/ 63 w 146"/>
                  <a:gd name="T1" fmla="*/ 30 h 157"/>
                  <a:gd name="T2" fmla="*/ 0 w 146"/>
                  <a:gd name="T3" fmla="*/ 125 h 157"/>
                  <a:gd name="T4" fmla="*/ 30 w 146"/>
                  <a:gd name="T5" fmla="*/ 157 h 157"/>
                  <a:gd name="T6" fmla="*/ 103 w 146"/>
                  <a:gd name="T7" fmla="*/ 71 h 157"/>
                  <a:gd name="T8" fmla="*/ 63 w 146"/>
                  <a:gd name="T9" fmla="*/ 30 h 157"/>
                </a:gdLst>
                <a:ahLst/>
                <a:cxnLst>
                  <a:cxn ang="0">
                    <a:pos x="T0" y="T1"/>
                  </a:cxn>
                  <a:cxn ang="0">
                    <a:pos x="T2" y="T3"/>
                  </a:cxn>
                  <a:cxn ang="0">
                    <a:pos x="T4" y="T5"/>
                  </a:cxn>
                  <a:cxn ang="0">
                    <a:pos x="T6" y="T7"/>
                  </a:cxn>
                  <a:cxn ang="0">
                    <a:pos x="T8" y="T9"/>
                  </a:cxn>
                </a:cxnLst>
                <a:rect l="0" t="0" r="r" b="b"/>
                <a:pathLst>
                  <a:path w="146" h="157">
                    <a:moveTo>
                      <a:pt x="63" y="30"/>
                    </a:moveTo>
                    <a:cubicBezTo>
                      <a:pt x="0" y="125"/>
                      <a:pt x="0" y="125"/>
                      <a:pt x="0" y="125"/>
                    </a:cubicBezTo>
                    <a:cubicBezTo>
                      <a:pt x="30" y="157"/>
                      <a:pt x="30" y="157"/>
                      <a:pt x="30" y="157"/>
                    </a:cubicBezTo>
                    <a:cubicBezTo>
                      <a:pt x="103" y="71"/>
                      <a:pt x="103" y="71"/>
                      <a:pt x="103" y="71"/>
                    </a:cubicBezTo>
                    <a:cubicBezTo>
                      <a:pt x="146" y="20"/>
                      <a:pt x="82" y="0"/>
                      <a:pt x="63"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2">
                <a:extLst>
                  <a:ext uri="{FF2B5EF4-FFF2-40B4-BE49-F238E27FC236}">
                    <a16:creationId xmlns:a16="http://schemas.microsoft.com/office/drawing/2014/main" id="{2645427E-084C-422E-9F9C-036489F46504}"/>
                  </a:ext>
                </a:extLst>
              </p:cNvPr>
              <p:cNvSpPr>
                <a:spLocks/>
              </p:cNvSpPr>
              <p:nvPr/>
            </p:nvSpPr>
            <p:spPr bwMode="auto">
              <a:xfrm>
                <a:off x="3159" y="1936"/>
                <a:ext cx="79" cy="276"/>
              </a:xfrm>
              <a:custGeom>
                <a:avLst/>
                <a:gdLst>
                  <a:gd name="T0" fmla="*/ 1 w 46"/>
                  <a:gd name="T1" fmla="*/ 30 h 161"/>
                  <a:gd name="T2" fmla="*/ 1 w 46"/>
                  <a:gd name="T3" fmla="*/ 98 h 161"/>
                  <a:gd name="T4" fmla="*/ 44 w 46"/>
                  <a:gd name="T5" fmla="*/ 143 h 161"/>
                  <a:gd name="T6" fmla="*/ 46 w 46"/>
                  <a:gd name="T7" fmla="*/ 30 h 161"/>
                  <a:gd name="T8" fmla="*/ 1 w 46"/>
                  <a:gd name="T9" fmla="*/ 30 h 161"/>
                </a:gdLst>
                <a:ahLst/>
                <a:cxnLst>
                  <a:cxn ang="0">
                    <a:pos x="T0" y="T1"/>
                  </a:cxn>
                  <a:cxn ang="0">
                    <a:pos x="T2" y="T3"/>
                  </a:cxn>
                  <a:cxn ang="0">
                    <a:pos x="T4" y="T5"/>
                  </a:cxn>
                  <a:cxn ang="0">
                    <a:pos x="T6" y="T7"/>
                  </a:cxn>
                  <a:cxn ang="0">
                    <a:pos x="T8" y="T9"/>
                  </a:cxn>
                </a:cxnLst>
                <a:rect l="0" t="0" r="r" b="b"/>
                <a:pathLst>
                  <a:path w="46" h="161">
                    <a:moveTo>
                      <a:pt x="1" y="30"/>
                    </a:moveTo>
                    <a:cubicBezTo>
                      <a:pt x="1" y="98"/>
                      <a:pt x="1" y="98"/>
                      <a:pt x="1" y="98"/>
                    </a:cubicBezTo>
                    <a:cubicBezTo>
                      <a:pt x="2" y="120"/>
                      <a:pt x="44" y="161"/>
                      <a:pt x="44" y="143"/>
                    </a:cubicBezTo>
                    <a:cubicBezTo>
                      <a:pt x="46" y="30"/>
                      <a:pt x="46" y="30"/>
                      <a:pt x="46" y="30"/>
                    </a:cubicBezTo>
                    <a:cubicBezTo>
                      <a:pt x="46" y="0"/>
                      <a:pt x="0" y="1"/>
                      <a:pt x="1"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33">
                <a:extLst>
                  <a:ext uri="{FF2B5EF4-FFF2-40B4-BE49-F238E27FC236}">
                    <a16:creationId xmlns:a16="http://schemas.microsoft.com/office/drawing/2014/main" id="{D73445D6-3E86-4BCE-8B08-2EBBC91F8907}"/>
                  </a:ext>
                </a:extLst>
              </p:cNvPr>
              <p:cNvSpPr>
                <a:spLocks/>
              </p:cNvSpPr>
              <p:nvPr/>
            </p:nvSpPr>
            <p:spPr bwMode="auto">
              <a:xfrm>
                <a:off x="3006" y="1704"/>
                <a:ext cx="368" cy="373"/>
              </a:xfrm>
              <a:custGeom>
                <a:avLst/>
                <a:gdLst>
                  <a:gd name="T0" fmla="*/ 60 w 214"/>
                  <a:gd name="T1" fmla="*/ 171 h 217"/>
                  <a:gd name="T2" fmla="*/ 200 w 214"/>
                  <a:gd name="T3" fmla="*/ 184 h 217"/>
                  <a:gd name="T4" fmla="*/ 211 w 214"/>
                  <a:gd name="T5" fmla="*/ 164 h 217"/>
                  <a:gd name="T6" fmla="*/ 211 w 214"/>
                  <a:gd name="T7" fmla="*/ 165 h 217"/>
                  <a:gd name="T8" fmla="*/ 182 w 214"/>
                  <a:gd name="T9" fmla="*/ 138 h 217"/>
                  <a:gd name="T10" fmla="*/ 214 w 214"/>
                  <a:gd name="T11" fmla="*/ 137 h 217"/>
                  <a:gd name="T12" fmla="*/ 214 w 214"/>
                  <a:gd name="T13" fmla="*/ 137 h 217"/>
                  <a:gd name="T14" fmla="*/ 172 w 214"/>
                  <a:gd name="T15" fmla="*/ 48 h 217"/>
                  <a:gd name="T16" fmla="*/ 149 w 214"/>
                  <a:gd name="T17" fmla="*/ 34 h 217"/>
                  <a:gd name="T18" fmla="*/ 47 w 214"/>
                  <a:gd name="T19" fmla="*/ 155 h 217"/>
                  <a:gd name="T20" fmla="*/ 60 w 214"/>
                  <a:gd name="T21" fmla="*/ 17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217">
                    <a:moveTo>
                      <a:pt x="60" y="171"/>
                    </a:moveTo>
                    <a:cubicBezTo>
                      <a:pt x="104" y="205"/>
                      <a:pt x="170" y="217"/>
                      <a:pt x="200" y="184"/>
                    </a:cubicBezTo>
                    <a:cubicBezTo>
                      <a:pt x="205" y="178"/>
                      <a:pt x="209" y="172"/>
                      <a:pt x="211" y="164"/>
                    </a:cubicBezTo>
                    <a:cubicBezTo>
                      <a:pt x="211" y="165"/>
                      <a:pt x="211" y="165"/>
                      <a:pt x="211" y="165"/>
                    </a:cubicBezTo>
                    <a:cubicBezTo>
                      <a:pt x="202" y="162"/>
                      <a:pt x="191" y="154"/>
                      <a:pt x="182" y="138"/>
                    </a:cubicBezTo>
                    <a:cubicBezTo>
                      <a:pt x="190" y="141"/>
                      <a:pt x="204" y="140"/>
                      <a:pt x="214" y="137"/>
                    </a:cubicBezTo>
                    <a:cubicBezTo>
                      <a:pt x="214" y="137"/>
                      <a:pt x="214" y="137"/>
                      <a:pt x="214" y="137"/>
                    </a:cubicBezTo>
                    <a:cubicBezTo>
                      <a:pt x="212" y="107"/>
                      <a:pt x="196" y="72"/>
                      <a:pt x="172" y="48"/>
                    </a:cubicBezTo>
                    <a:cubicBezTo>
                      <a:pt x="164" y="42"/>
                      <a:pt x="157" y="37"/>
                      <a:pt x="149" y="34"/>
                    </a:cubicBezTo>
                    <a:cubicBezTo>
                      <a:pt x="74" y="0"/>
                      <a:pt x="0" y="88"/>
                      <a:pt x="47" y="155"/>
                    </a:cubicBezTo>
                    <a:cubicBezTo>
                      <a:pt x="50" y="161"/>
                      <a:pt x="55" y="166"/>
                      <a:pt x="60" y="17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34">
                <a:extLst>
                  <a:ext uri="{FF2B5EF4-FFF2-40B4-BE49-F238E27FC236}">
                    <a16:creationId xmlns:a16="http://schemas.microsoft.com/office/drawing/2014/main" id="{88913F2F-6204-41C2-9D18-EFCCE568703C}"/>
                  </a:ext>
                </a:extLst>
              </p:cNvPr>
              <p:cNvSpPr>
                <a:spLocks/>
              </p:cNvSpPr>
              <p:nvPr/>
            </p:nvSpPr>
            <p:spPr bwMode="auto">
              <a:xfrm>
                <a:off x="2999" y="1709"/>
                <a:ext cx="322" cy="342"/>
              </a:xfrm>
              <a:custGeom>
                <a:avLst/>
                <a:gdLst>
                  <a:gd name="T0" fmla="*/ 91 w 187"/>
                  <a:gd name="T1" fmla="*/ 199 h 199"/>
                  <a:gd name="T2" fmla="*/ 111 w 187"/>
                  <a:gd name="T3" fmla="*/ 75 h 199"/>
                  <a:gd name="T4" fmla="*/ 187 w 187"/>
                  <a:gd name="T5" fmla="*/ 57 h 199"/>
                  <a:gd name="T6" fmla="*/ 150 w 187"/>
                  <a:gd name="T7" fmla="*/ 28 h 199"/>
                  <a:gd name="T8" fmla="*/ 38 w 187"/>
                  <a:gd name="T9" fmla="*/ 150 h 199"/>
                  <a:gd name="T10" fmla="*/ 91 w 187"/>
                  <a:gd name="T11" fmla="*/ 199 h 199"/>
                </a:gdLst>
                <a:ahLst/>
                <a:cxnLst>
                  <a:cxn ang="0">
                    <a:pos x="T0" y="T1"/>
                  </a:cxn>
                  <a:cxn ang="0">
                    <a:pos x="T2" y="T3"/>
                  </a:cxn>
                  <a:cxn ang="0">
                    <a:pos x="T4" y="T5"/>
                  </a:cxn>
                  <a:cxn ang="0">
                    <a:pos x="T6" y="T7"/>
                  </a:cxn>
                  <a:cxn ang="0">
                    <a:pos x="T8" y="T9"/>
                  </a:cxn>
                  <a:cxn ang="0">
                    <a:pos x="T10" y="T11"/>
                  </a:cxn>
                </a:cxnLst>
                <a:rect l="0" t="0" r="r" b="b"/>
                <a:pathLst>
                  <a:path w="187" h="199">
                    <a:moveTo>
                      <a:pt x="91" y="199"/>
                    </a:moveTo>
                    <a:cubicBezTo>
                      <a:pt x="118" y="169"/>
                      <a:pt x="117" y="131"/>
                      <a:pt x="111" y="75"/>
                    </a:cubicBezTo>
                    <a:cubicBezTo>
                      <a:pt x="134" y="73"/>
                      <a:pt x="162" y="68"/>
                      <a:pt x="187" y="57"/>
                    </a:cubicBezTo>
                    <a:cubicBezTo>
                      <a:pt x="174" y="41"/>
                      <a:pt x="167" y="36"/>
                      <a:pt x="150" y="28"/>
                    </a:cubicBezTo>
                    <a:cubicBezTo>
                      <a:pt x="86" y="0"/>
                      <a:pt x="0" y="73"/>
                      <a:pt x="38" y="150"/>
                    </a:cubicBezTo>
                    <a:cubicBezTo>
                      <a:pt x="47" y="168"/>
                      <a:pt x="66" y="184"/>
                      <a:pt x="91" y="19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5">
                <a:extLst>
                  <a:ext uri="{FF2B5EF4-FFF2-40B4-BE49-F238E27FC236}">
                    <a16:creationId xmlns:a16="http://schemas.microsoft.com/office/drawing/2014/main" id="{B5B516B3-CBFB-4D18-A2EE-212A8F4C7347}"/>
                  </a:ext>
                </a:extLst>
              </p:cNvPr>
              <p:cNvSpPr>
                <a:spLocks/>
              </p:cNvSpPr>
              <p:nvPr/>
            </p:nvSpPr>
            <p:spPr bwMode="auto">
              <a:xfrm>
                <a:off x="3142" y="1958"/>
                <a:ext cx="67" cy="53"/>
              </a:xfrm>
              <a:custGeom>
                <a:avLst/>
                <a:gdLst>
                  <a:gd name="T0" fmla="*/ 3 w 39"/>
                  <a:gd name="T1" fmla="*/ 6 h 31"/>
                  <a:gd name="T2" fmla="*/ 14 w 39"/>
                  <a:gd name="T3" fmla="*/ 26 h 31"/>
                  <a:gd name="T4" fmla="*/ 36 w 39"/>
                  <a:gd name="T5" fmla="*/ 25 h 31"/>
                  <a:gd name="T6" fmla="*/ 25 w 39"/>
                  <a:gd name="T7" fmla="*/ 6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5" y="21"/>
                      <a:pt x="14" y="26"/>
                    </a:cubicBezTo>
                    <a:cubicBezTo>
                      <a:pt x="23" y="31"/>
                      <a:pt x="33" y="31"/>
                      <a:pt x="36" y="25"/>
                    </a:cubicBezTo>
                    <a:cubicBezTo>
                      <a:pt x="39" y="19"/>
                      <a:pt x="34" y="11"/>
                      <a:pt x="25" y="6"/>
                    </a:cubicBezTo>
                    <a:cubicBezTo>
                      <a:pt x="16" y="0"/>
                      <a:pt x="6" y="1"/>
                      <a:pt x="3" y="6"/>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36">
                <a:extLst>
                  <a:ext uri="{FF2B5EF4-FFF2-40B4-BE49-F238E27FC236}">
                    <a16:creationId xmlns:a16="http://schemas.microsoft.com/office/drawing/2014/main" id="{476CE0A4-7202-4B36-87E5-81F08A77E8AC}"/>
                  </a:ext>
                </a:extLst>
              </p:cNvPr>
              <p:cNvSpPr>
                <a:spLocks/>
              </p:cNvSpPr>
              <p:nvPr/>
            </p:nvSpPr>
            <p:spPr bwMode="auto">
              <a:xfrm>
                <a:off x="3138" y="1953"/>
                <a:ext cx="67" cy="53"/>
              </a:xfrm>
              <a:custGeom>
                <a:avLst/>
                <a:gdLst>
                  <a:gd name="T0" fmla="*/ 3 w 39"/>
                  <a:gd name="T1" fmla="*/ 6 h 31"/>
                  <a:gd name="T2" fmla="*/ 13 w 39"/>
                  <a:gd name="T3" fmla="*/ 25 h 31"/>
                  <a:gd name="T4" fmla="*/ 35 w 39"/>
                  <a:gd name="T5" fmla="*/ 25 h 31"/>
                  <a:gd name="T6" fmla="*/ 25 w 39"/>
                  <a:gd name="T7" fmla="*/ 5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4" y="20"/>
                      <a:pt x="13" y="25"/>
                    </a:cubicBezTo>
                    <a:cubicBezTo>
                      <a:pt x="22" y="31"/>
                      <a:pt x="32" y="30"/>
                      <a:pt x="35" y="25"/>
                    </a:cubicBezTo>
                    <a:cubicBezTo>
                      <a:pt x="39" y="19"/>
                      <a:pt x="34" y="10"/>
                      <a:pt x="25" y="5"/>
                    </a:cubicBezTo>
                    <a:cubicBezTo>
                      <a:pt x="16" y="0"/>
                      <a:pt x="6" y="0"/>
                      <a:pt x="3"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7">
                <a:extLst>
                  <a:ext uri="{FF2B5EF4-FFF2-40B4-BE49-F238E27FC236}">
                    <a16:creationId xmlns:a16="http://schemas.microsoft.com/office/drawing/2014/main" id="{C938D513-D167-4F68-8540-7FD16E467BB2}"/>
                  </a:ext>
                </a:extLst>
              </p:cNvPr>
              <p:cNvSpPr>
                <a:spLocks/>
              </p:cNvSpPr>
              <p:nvPr/>
            </p:nvSpPr>
            <p:spPr bwMode="auto">
              <a:xfrm>
                <a:off x="3331" y="1864"/>
                <a:ext cx="36" cy="34"/>
              </a:xfrm>
              <a:custGeom>
                <a:avLst/>
                <a:gdLst>
                  <a:gd name="T0" fmla="*/ 4 w 21"/>
                  <a:gd name="T1" fmla="*/ 4 h 20"/>
                  <a:gd name="T2" fmla="*/ 5 w 21"/>
                  <a:gd name="T3" fmla="*/ 17 h 20"/>
                  <a:gd name="T4" fmla="*/ 18 w 21"/>
                  <a:gd name="T5" fmla="*/ 16 h 20"/>
                  <a:gd name="T6" fmla="*/ 17 w 21"/>
                  <a:gd name="T7" fmla="*/ 3 h 20"/>
                  <a:gd name="T8" fmla="*/ 4 w 21"/>
                  <a:gd name="T9" fmla="*/ 4 h 20"/>
                </a:gdLst>
                <a:ahLst/>
                <a:cxnLst>
                  <a:cxn ang="0">
                    <a:pos x="T0" y="T1"/>
                  </a:cxn>
                  <a:cxn ang="0">
                    <a:pos x="T2" y="T3"/>
                  </a:cxn>
                  <a:cxn ang="0">
                    <a:pos x="T4" y="T5"/>
                  </a:cxn>
                  <a:cxn ang="0">
                    <a:pos x="T6" y="T7"/>
                  </a:cxn>
                  <a:cxn ang="0">
                    <a:pos x="T8" y="T9"/>
                  </a:cxn>
                </a:cxnLst>
                <a:rect l="0" t="0" r="r" b="b"/>
                <a:pathLst>
                  <a:path w="21" h="20">
                    <a:moveTo>
                      <a:pt x="4" y="4"/>
                    </a:moveTo>
                    <a:cubicBezTo>
                      <a:pt x="0" y="7"/>
                      <a:pt x="1" y="13"/>
                      <a:pt x="5" y="17"/>
                    </a:cubicBezTo>
                    <a:cubicBezTo>
                      <a:pt x="9" y="20"/>
                      <a:pt x="14" y="20"/>
                      <a:pt x="18" y="16"/>
                    </a:cubicBezTo>
                    <a:cubicBezTo>
                      <a:pt x="21" y="13"/>
                      <a:pt x="21" y="7"/>
                      <a:pt x="17" y="3"/>
                    </a:cubicBezTo>
                    <a:cubicBezTo>
                      <a:pt x="13" y="0"/>
                      <a:pt x="7" y="0"/>
                      <a:pt x="4"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8">
                <a:extLst>
                  <a:ext uri="{FF2B5EF4-FFF2-40B4-BE49-F238E27FC236}">
                    <a16:creationId xmlns:a16="http://schemas.microsoft.com/office/drawing/2014/main" id="{71229523-07AB-4E53-9375-D1DF02616B6A}"/>
                  </a:ext>
                </a:extLst>
              </p:cNvPr>
              <p:cNvSpPr>
                <a:spLocks/>
              </p:cNvSpPr>
              <p:nvPr/>
            </p:nvSpPr>
            <p:spPr bwMode="auto">
              <a:xfrm>
                <a:off x="3326" y="1845"/>
                <a:ext cx="51" cy="51"/>
              </a:xfrm>
              <a:custGeom>
                <a:avLst/>
                <a:gdLst>
                  <a:gd name="T0" fmla="*/ 5 w 30"/>
                  <a:gd name="T1" fmla="*/ 6 h 30"/>
                  <a:gd name="T2" fmla="*/ 6 w 30"/>
                  <a:gd name="T3" fmla="*/ 25 h 30"/>
                  <a:gd name="T4" fmla="*/ 25 w 30"/>
                  <a:gd name="T5" fmla="*/ 24 h 30"/>
                  <a:gd name="T6" fmla="*/ 24 w 30"/>
                  <a:gd name="T7" fmla="*/ 5 h 30"/>
                  <a:gd name="T8" fmla="*/ 5 w 30"/>
                  <a:gd name="T9" fmla="*/ 6 h 30"/>
                </a:gdLst>
                <a:ahLst/>
                <a:cxnLst>
                  <a:cxn ang="0">
                    <a:pos x="T0" y="T1"/>
                  </a:cxn>
                  <a:cxn ang="0">
                    <a:pos x="T2" y="T3"/>
                  </a:cxn>
                  <a:cxn ang="0">
                    <a:pos x="T4" y="T5"/>
                  </a:cxn>
                  <a:cxn ang="0">
                    <a:pos x="T6" y="T7"/>
                  </a:cxn>
                  <a:cxn ang="0">
                    <a:pos x="T8" y="T9"/>
                  </a:cxn>
                </a:cxnLst>
                <a:rect l="0" t="0" r="r" b="b"/>
                <a:pathLst>
                  <a:path w="30" h="30">
                    <a:moveTo>
                      <a:pt x="5" y="6"/>
                    </a:moveTo>
                    <a:cubicBezTo>
                      <a:pt x="0" y="12"/>
                      <a:pt x="1" y="20"/>
                      <a:pt x="6" y="25"/>
                    </a:cubicBezTo>
                    <a:cubicBezTo>
                      <a:pt x="11" y="30"/>
                      <a:pt x="20" y="29"/>
                      <a:pt x="25" y="24"/>
                    </a:cubicBezTo>
                    <a:cubicBezTo>
                      <a:pt x="30" y="18"/>
                      <a:pt x="29" y="10"/>
                      <a:pt x="24" y="5"/>
                    </a:cubicBezTo>
                    <a:cubicBezTo>
                      <a:pt x="18" y="0"/>
                      <a:pt x="10" y="1"/>
                      <a:pt x="5"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39">
                <a:extLst>
                  <a:ext uri="{FF2B5EF4-FFF2-40B4-BE49-F238E27FC236}">
                    <a16:creationId xmlns:a16="http://schemas.microsoft.com/office/drawing/2014/main" id="{55720AF4-9789-4510-B3ED-BB60FC918D1F}"/>
                  </a:ext>
                </a:extLst>
              </p:cNvPr>
              <p:cNvSpPr>
                <a:spLocks/>
              </p:cNvSpPr>
              <p:nvPr/>
            </p:nvSpPr>
            <p:spPr bwMode="auto">
              <a:xfrm>
                <a:off x="3278" y="1848"/>
                <a:ext cx="29" cy="29"/>
              </a:xfrm>
              <a:custGeom>
                <a:avLst/>
                <a:gdLst>
                  <a:gd name="T0" fmla="*/ 2 w 17"/>
                  <a:gd name="T1" fmla="*/ 3 h 17"/>
                  <a:gd name="T2" fmla="*/ 3 w 17"/>
                  <a:gd name="T3" fmla="*/ 14 h 17"/>
                  <a:gd name="T4" fmla="*/ 14 w 17"/>
                  <a:gd name="T5" fmla="*/ 14 h 17"/>
                  <a:gd name="T6" fmla="*/ 13 w 17"/>
                  <a:gd name="T7" fmla="*/ 3 h 17"/>
                  <a:gd name="T8" fmla="*/ 2 w 17"/>
                  <a:gd name="T9" fmla="*/ 3 h 17"/>
                </a:gdLst>
                <a:ahLst/>
                <a:cxnLst>
                  <a:cxn ang="0">
                    <a:pos x="T0" y="T1"/>
                  </a:cxn>
                  <a:cxn ang="0">
                    <a:pos x="T2" y="T3"/>
                  </a:cxn>
                  <a:cxn ang="0">
                    <a:pos x="T4" y="T5"/>
                  </a:cxn>
                  <a:cxn ang="0">
                    <a:pos x="T6" y="T7"/>
                  </a:cxn>
                  <a:cxn ang="0">
                    <a:pos x="T8" y="T9"/>
                  </a:cxn>
                </a:cxnLst>
                <a:rect l="0" t="0" r="r" b="b"/>
                <a:pathLst>
                  <a:path w="17" h="17">
                    <a:moveTo>
                      <a:pt x="2" y="3"/>
                    </a:moveTo>
                    <a:cubicBezTo>
                      <a:pt x="0" y="6"/>
                      <a:pt x="0" y="11"/>
                      <a:pt x="3" y="14"/>
                    </a:cubicBezTo>
                    <a:cubicBezTo>
                      <a:pt x="6" y="17"/>
                      <a:pt x="11" y="17"/>
                      <a:pt x="14" y="14"/>
                    </a:cubicBezTo>
                    <a:cubicBezTo>
                      <a:pt x="17" y="10"/>
                      <a:pt x="17" y="5"/>
                      <a:pt x="13" y="3"/>
                    </a:cubicBezTo>
                    <a:cubicBezTo>
                      <a:pt x="10" y="0"/>
                      <a:pt x="5" y="0"/>
                      <a:pt x="2" y="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a:extLst>
                  <a:ext uri="{FF2B5EF4-FFF2-40B4-BE49-F238E27FC236}">
                    <a16:creationId xmlns:a16="http://schemas.microsoft.com/office/drawing/2014/main" id="{F6A68E8D-D810-46FC-A5A9-4DC828EC7193}"/>
                  </a:ext>
                </a:extLst>
              </p:cNvPr>
              <p:cNvSpPr>
                <a:spLocks/>
              </p:cNvSpPr>
              <p:nvPr/>
            </p:nvSpPr>
            <p:spPr bwMode="auto">
              <a:xfrm>
                <a:off x="3389" y="2745"/>
                <a:ext cx="160" cy="102"/>
              </a:xfrm>
              <a:custGeom>
                <a:avLst/>
                <a:gdLst>
                  <a:gd name="T0" fmla="*/ 5 w 93"/>
                  <a:gd name="T1" fmla="*/ 10 h 59"/>
                  <a:gd name="T2" fmla="*/ 2 w 93"/>
                  <a:gd name="T3" fmla="*/ 41 h 59"/>
                  <a:gd name="T4" fmla="*/ 10 w 93"/>
                  <a:gd name="T5" fmla="*/ 51 h 59"/>
                  <a:gd name="T6" fmla="*/ 21 w 93"/>
                  <a:gd name="T7" fmla="*/ 49 h 59"/>
                  <a:gd name="T8" fmla="*/ 36 w 93"/>
                  <a:gd name="T9" fmla="*/ 54 h 59"/>
                  <a:gd name="T10" fmla="*/ 90 w 93"/>
                  <a:gd name="T11" fmla="*/ 42 h 59"/>
                  <a:gd name="T12" fmla="*/ 74 w 93"/>
                  <a:gd name="T13" fmla="*/ 30 h 59"/>
                  <a:gd name="T14" fmla="*/ 42 w 93"/>
                  <a:gd name="T15" fmla="*/ 10 h 59"/>
                  <a:gd name="T16" fmla="*/ 31 w 93"/>
                  <a:gd name="T17" fmla="*/ 4 h 59"/>
                  <a:gd name="T18" fmla="*/ 16 w 93"/>
                  <a:gd name="T19" fmla="*/ 12 h 59"/>
                  <a:gd name="T20" fmla="*/ 5 w 93"/>
                  <a:gd name="T21"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5" y="10"/>
                    </a:moveTo>
                    <a:cubicBezTo>
                      <a:pt x="2" y="16"/>
                      <a:pt x="0" y="33"/>
                      <a:pt x="2" y="41"/>
                    </a:cubicBezTo>
                    <a:cubicBezTo>
                      <a:pt x="4" y="49"/>
                      <a:pt x="4" y="50"/>
                      <a:pt x="10" y="51"/>
                    </a:cubicBezTo>
                    <a:cubicBezTo>
                      <a:pt x="15" y="52"/>
                      <a:pt x="20" y="51"/>
                      <a:pt x="21" y="49"/>
                    </a:cubicBezTo>
                    <a:cubicBezTo>
                      <a:pt x="21" y="46"/>
                      <a:pt x="31" y="52"/>
                      <a:pt x="36" y="54"/>
                    </a:cubicBezTo>
                    <a:cubicBezTo>
                      <a:pt x="46" y="56"/>
                      <a:pt x="83" y="59"/>
                      <a:pt x="90" y="42"/>
                    </a:cubicBezTo>
                    <a:cubicBezTo>
                      <a:pt x="93" y="36"/>
                      <a:pt x="83" y="33"/>
                      <a:pt x="74" y="30"/>
                    </a:cubicBezTo>
                    <a:cubicBezTo>
                      <a:pt x="59" y="24"/>
                      <a:pt x="52" y="23"/>
                      <a:pt x="42" y="10"/>
                    </a:cubicBezTo>
                    <a:cubicBezTo>
                      <a:pt x="38" y="4"/>
                      <a:pt x="35" y="0"/>
                      <a:pt x="31" y="4"/>
                    </a:cubicBezTo>
                    <a:cubicBezTo>
                      <a:pt x="26" y="8"/>
                      <a:pt x="23" y="14"/>
                      <a:pt x="16" y="12"/>
                    </a:cubicBezTo>
                    <a:cubicBezTo>
                      <a:pt x="9" y="10"/>
                      <a:pt x="7" y="7"/>
                      <a:pt x="5" y="1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1">
                <a:extLst>
                  <a:ext uri="{FF2B5EF4-FFF2-40B4-BE49-F238E27FC236}">
                    <a16:creationId xmlns:a16="http://schemas.microsoft.com/office/drawing/2014/main" id="{4B1F6772-CF62-48F0-92C5-F73B9CF524B8}"/>
                  </a:ext>
                </a:extLst>
              </p:cNvPr>
              <p:cNvSpPr>
                <a:spLocks/>
              </p:cNvSpPr>
              <p:nvPr/>
            </p:nvSpPr>
            <p:spPr bwMode="auto">
              <a:xfrm>
                <a:off x="3028" y="2396"/>
                <a:ext cx="437" cy="196"/>
              </a:xfrm>
              <a:custGeom>
                <a:avLst/>
                <a:gdLst>
                  <a:gd name="T0" fmla="*/ 101 w 254"/>
                  <a:gd name="T1" fmla="*/ 12 h 114"/>
                  <a:gd name="T2" fmla="*/ 254 w 254"/>
                  <a:gd name="T3" fmla="*/ 54 h 114"/>
                  <a:gd name="T4" fmla="*/ 247 w 254"/>
                  <a:gd name="T5" fmla="*/ 108 h 114"/>
                  <a:gd name="T6" fmla="*/ 141 w 254"/>
                  <a:gd name="T7" fmla="*/ 110 h 114"/>
                  <a:gd name="T8" fmla="*/ 101 w 254"/>
                  <a:gd name="T9" fmla="*/ 12 h 114"/>
                </a:gdLst>
                <a:ahLst/>
                <a:cxnLst>
                  <a:cxn ang="0">
                    <a:pos x="T0" y="T1"/>
                  </a:cxn>
                  <a:cxn ang="0">
                    <a:pos x="T2" y="T3"/>
                  </a:cxn>
                  <a:cxn ang="0">
                    <a:pos x="T4" y="T5"/>
                  </a:cxn>
                  <a:cxn ang="0">
                    <a:pos x="T6" y="T7"/>
                  </a:cxn>
                  <a:cxn ang="0">
                    <a:pos x="T8" y="T9"/>
                  </a:cxn>
                </a:cxnLst>
                <a:rect l="0" t="0" r="r" b="b"/>
                <a:pathLst>
                  <a:path w="254" h="114">
                    <a:moveTo>
                      <a:pt x="101" y="12"/>
                    </a:moveTo>
                    <a:cubicBezTo>
                      <a:pt x="254" y="54"/>
                      <a:pt x="254" y="54"/>
                      <a:pt x="254" y="54"/>
                    </a:cubicBezTo>
                    <a:cubicBezTo>
                      <a:pt x="247" y="108"/>
                      <a:pt x="247" y="108"/>
                      <a:pt x="247" y="108"/>
                    </a:cubicBezTo>
                    <a:cubicBezTo>
                      <a:pt x="141" y="110"/>
                      <a:pt x="141" y="110"/>
                      <a:pt x="141" y="110"/>
                    </a:cubicBezTo>
                    <a:cubicBezTo>
                      <a:pt x="0" y="114"/>
                      <a:pt x="57" y="0"/>
                      <a:pt x="101"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2">
                <a:extLst>
                  <a:ext uri="{FF2B5EF4-FFF2-40B4-BE49-F238E27FC236}">
                    <a16:creationId xmlns:a16="http://schemas.microsoft.com/office/drawing/2014/main" id="{A1456340-65C8-4493-B266-FEC7F13BC409}"/>
                  </a:ext>
                </a:extLst>
              </p:cNvPr>
              <p:cNvSpPr>
                <a:spLocks/>
              </p:cNvSpPr>
              <p:nvPr/>
            </p:nvSpPr>
            <p:spPr bwMode="auto">
              <a:xfrm>
                <a:off x="3389" y="2427"/>
                <a:ext cx="117" cy="344"/>
              </a:xfrm>
              <a:custGeom>
                <a:avLst/>
                <a:gdLst>
                  <a:gd name="T0" fmla="*/ 64 w 68"/>
                  <a:gd name="T1" fmla="*/ 63 h 200"/>
                  <a:gd name="T2" fmla="*/ 51 w 68"/>
                  <a:gd name="T3" fmla="*/ 200 h 200"/>
                  <a:gd name="T4" fmla="*/ 0 w 68"/>
                  <a:gd name="T5" fmla="*/ 196 h 200"/>
                  <a:gd name="T6" fmla="*/ 0 w 68"/>
                  <a:gd name="T7" fmla="*/ 90 h 200"/>
                  <a:gd name="T8" fmla="*/ 64 w 68"/>
                  <a:gd name="T9" fmla="*/ 63 h 200"/>
                </a:gdLst>
                <a:ahLst/>
                <a:cxnLst>
                  <a:cxn ang="0">
                    <a:pos x="T0" y="T1"/>
                  </a:cxn>
                  <a:cxn ang="0">
                    <a:pos x="T2" y="T3"/>
                  </a:cxn>
                  <a:cxn ang="0">
                    <a:pos x="T4" y="T5"/>
                  </a:cxn>
                  <a:cxn ang="0">
                    <a:pos x="T6" y="T7"/>
                  </a:cxn>
                  <a:cxn ang="0">
                    <a:pos x="T8" y="T9"/>
                  </a:cxn>
                </a:cxnLst>
                <a:rect l="0" t="0" r="r" b="b"/>
                <a:pathLst>
                  <a:path w="68" h="200">
                    <a:moveTo>
                      <a:pt x="64" y="63"/>
                    </a:moveTo>
                    <a:cubicBezTo>
                      <a:pt x="51" y="200"/>
                      <a:pt x="51" y="200"/>
                      <a:pt x="51" y="200"/>
                    </a:cubicBezTo>
                    <a:cubicBezTo>
                      <a:pt x="0" y="196"/>
                      <a:pt x="0" y="196"/>
                      <a:pt x="0" y="196"/>
                    </a:cubicBezTo>
                    <a:cubicBezTo>
                      <a:pt x="0" y="90"/>
                      <a:pt x="0" y="90"/>
                      <a:pt x="0" y="90"/>
                    </a:cubicBezTo>
                    <a:cubicBezTo>
                      <a:pt x="0" y="0"/>
                      <a:pt x="68" y="28"/>
                      <a:pt x="6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a:extLst>
                  <a:ext uri="{FF2B5EF4-FFF2-40B4-BE49-F238E27FC236}">
                    <a16:creationId xmlns:a16="http://schemas.microsoft.com/office/drawing/2014/main" id="{EC45DFBB-3076-4DD1-BCF2-5F1B37D8C338}"/>
                  </a:ext>
                </a:extLst>
              </p:cNvPr>
              <p:cNvSpPr>
                <a:spLocks/>
              </p:cNvSpPr>
              <p:nvPr/>
            </p:nvSpPr>
            <p:spPr bwMode="auto">
              <a:xfrm>
                <a:off x="3035" y="2580"/>
                <a:ext cx="311" cy="67"/>
              </a:xfrm>
              <a:custGeom>
                <a:avLst/>
                <a:gdLst>
                  <a:gd name="T0" fmla="*/ 162 w 181"/>
                  <a:gd name="T1" fmla="*/ 0 h 39"/>
                  <a:gd name="T2" fmla="*/ 19 w 181"/>
                  <a:gd name="T3" fmla="*/ 0 h 39"/>
                  <a:gd name="T4" fmla="*/ 0 w 181"/>
                  <a:gd name="T5" fmla="*/ 19 h 39"/>
                  <a:gd name="T6" fmla="*/ 0 w 181"/>
                  <a:gd name="T7" fmla="*/ 19 h 39"/>
                  <a:gd name="T8" fmla="*/ 19 w 181"/>
                  <a:gd name="T9" fmla="*/ 39 h 39"/>
                  <a:gd name="T10" fmla="*/ 162 w 181"/>
                  <a:gd name="T11" fmla="*/ 39 h 39"/>
                  <a:gd name="T12" fmla="*/ 181 w 181"/>
                  <a:gd name="T13" fmla="*/ 19 h 39"/>
                  <a:gd name="T14" fmla="*/ 181 w 181"/>
                  <a:gd name="T15" fmla="*/ 19 h 39"/>
                  <a:gd name="T16" fmla="*/ 162 w 18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9">
                    <a:moveTo>
                      <a:pt x="162" y="0"/>
                    </a:moveTo>
                    <a:cubicBezTo>
                      <a:pt x="19" y="0"/>
                      <a:pt x="19" y="0"/>
                      <a:pt x="19" y="0"/>
                    </a:cubicBezTo>
                    <a:cubicBezTo>
                      <a:pt x="8" y="0"/>
                      <a:pt x="0" y="9"/>
                      <a:pt x="0" y="19"/>
                    </a:cubicBezTo>
                    <a:cubicBezTo>
                      <a:pt x="0" y="19"/>
                      <a:pt x="0" y="19"/>
                      <a:pt x="0" y="19"/>
                    </a:cubicBezTo>
                    <a:cubicBezTo>
                      <a:pt x="0" y="30"/>
                      <a:pt x="8" y="39"/>
                      <a:pt x="19" y="39"/>
                    </a:cubicBezTo>
                    <a:cubicBezTo>
                      <a:pt x="162" y="39"/>
                      <a:pt x="162" y="39"/>
                      <a:pt x="162" y="39"/>
                    </a:cubicBezTo>
                    <a:cubicBezTo>
                      <a:pt x="173" y="39"/>
                      <a:pt x="181" y="30"/>
                      <a:pt x="181" y="19"/>
                    </a:cubicBezTo>
                    <a:cubicBezTo>
                      <a:pt x="181" y="19"/>
                      <a:pt x="181" y="19"/>
                      <a:pt x="181" y="19"/>
                    </a:cubicBezTo>
                    <a:cubicBezTo>
                      <a:pt x="181" y="9"/>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a:extLst>
                  <a:ext uri="{FF2B5EF4-FFF2-40B4-BE49-F238E27FC236}">
                    <a16:creationId xmlns:a16="http://schemas.microsoft.com/office/drawing/2014/main" id="{5F37066F-3E03-44A9-B2B8-CFCD54C69AFD}"/>
                  </a:ext>
                </a:extLst>
              </p:cNvPr>
              <p:cNvSpPr>
                <a:spLocks/>
              </p:cNvSpPr>
              <p:nvPr/>
            </p:nvSpPr>
            <p:spPr bwMode="auto">
              <a:xfrm>
                <a:off x="3035" y="2262"/>
                <a:ext cx="67" cy="385"/>
              </a:xfrm>
              <a:custGeom>
                <a:avLst/>
                <a:gdLst>
                  <a:gd name="T0" fmla="*/ 39 w 39"/>
                  <a:gd name="T1" fmla="*/ 205 h 224"/>
                  <a:gd name="T2" fmla="*/ 38 w 39"/>
                  <a:gd name="T3" fmla="*/ 20 h 224"/>
                  <a:gd name="T4" fmla="*/ 19 w 39"/>
                  <a:gd name="T5" fmla="*/ 0 h 224"/>
                  <a:gd name="T6" fmla="*/ 19 w 39"/>
                  <a:gd name="T7" fmla="*/ 0 h 224"/>
                  <a:gd name="T8" fmla="*/ 0 w 39"/>
                  <a:gd name="T9" fmla="*/ 19 h 224"/>
                  <a:gd name="T10" fmla="*/ 0 w 39"/>
                  <a:gd name="T11" fmla="*/ 204 h 224"/>
                  <a:gd name="T12" fmla="*/ 19 w 39"/>
                  <a:gd name="T13" fmla="*/ 224 h 224"/>
                  <a:gd name="T14" fmla="*/ 19 w 39"/>
                  <a:gd name="T15" fmla="*/ 224 h 224"/>
                  <a:gd name="T16" fmla="*/ 39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39" y="205"/>
                    </a:moveTo>
                    <a:cubicBezTo>
                      <a:pt x="38" y="20"/>
                      <a:pt x="38" y="20"/>
                      <a:pt x="38" y="20"/>
                    </a:cubicBezTo>
                    <a:cubicBezTo>
                      <a:pt x="38" y="9"/>
                      <a:pt x="30" y="0"/>
                      <a:pt x="19" y="0"/>
                    </a:cubicBezTo>
                    <a:cubicBezTo>
                      <a:pt x="19" y="0"/>
                      <a:pt x="19" y="0"/>
                      <a:pt x="19" y="0"/>
                    </a:cubicBezTo>
                    <a:cubicBezTo>
                      <a:pt x="8" y="0"/>
                      <a:pt x="0" y="8"/>
                      <a:pt x="0" y="19"/>
                    </a:cubicBezTo>
                    <a:cubicBezTo>
                      <a:pt x="0" y="204"/>
                      <a:pt x="0" y="204"/>
                      <a:pt x="0" y="204"/>
                    </a:cubicBezTo>
                    <a:cubicBezTo>
                      <a:pt x="0" y="214"/>
                      <a:pt x="9" y="223"/>
                      <a:pt x="19" y="224"/>
                    </a:cubicBezTo>
                    <a:cubicBezTo>
                      <a:pt x="19" y="224"/>
                      <a:pt x="19" y="224"/>
                      <a:pt x="19" y="224"/>
                    </a:cubicBezTo>
                    <a:cubicBezTo>
                      <a:pt x="30" y="224"/>
                      <a:pt x="39" y="216"/>
                      <a:pt x="39"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a:extLst>
                  <a:ext uri="{FF2B5EF4-FFF2-40B4-BE49-F238E27FC236}">
                    <a16:creationId xmlns:a16="http://schemas.microsoft.com/office/drawing/2014/main" id="{72630284-539F-4D17-8DA8-38D9C666D5C7}"/>
                  </a:ext>
                </a:extLst>
              </p:cNvPr>
              <p:cNvSpPr>
                <a:spLocks/>
              </p:cNvSpPr>
              <p:nvPr/>
            </p:nvSpPr>
            <p:spPr bwMode="auto">
              <a:xfrm>
                <a:off x="3104" y="2092"/>
                <a:ext cx="229" cy="428"/>
              </a:xfrm>
              <a:custGeom>
                <a:avLst/>
                <a:gdLst>
                  <a:gd name="T0" fmla="*/ 3 w 133"/>
                  <a:gd name="T1" fmla="*/ 142 h 249"/>
                  <a:gd name="T2" fmla="*/ 3 w 133"/>
                  <a:gd name="T3" fmla="*/ 241 h 249"/>
                  <a:gd name="T4" fmla="*/ 133 w 133"/>
                  <a:gd name="T5" fmla="*/ 210 h 249"/>
                  <a:gd name="T6" fmla="*/ 79 w 133"/>
                  <a:gd name="T7" fmla="*/ 15 h 249"/>
                  <a:gd name="T8" fmla="*/ 31 w 133"/>
                  <a:gd name="T9" fmla="*/ 0 h 249"/>
                  <a:gd name="T10" fmla="*/ 3 w 133"/>
                  <a:gd name="T11" fmla="*/ 142 h 249"/>
                </a:gdLst>
                <a:ahLst/>
                <a:cxnLst>
                  <a:cxn ang="0">
                    <a:pos x="T0" y="T1"/>
                  </a:cxn>
                  <a:cxn ang="0">
                    <a:pos x="T2" y="T3"/>
                  </a:cxn>
                  <a:cxn ang="0">
                    <a:pos x="T4" y="T5"/>
                  </a:cxn>
                  <a:cxn ang="0">
                    <a:pos x="T6" y="T7"/>
                  </a:cxn>
                  <a:cxn ang="0">
                    <a:pos x="T8" y="T9"/>
                  </a:cxn>
                  <a:cxn ang="0">
                    <a:pos x="T10" y="T11"/>
                  </a:cxn>
                </a:cxnLst>
                <a:rect l="0" t="0" r="r" b="b"/>
                <a:pathLst>
                  <a:path w="133" h="249">
                    <a:moveTo>
                      <a:pt x="3" y="142"/>
                    </a:moveTo>
                    <a:cubicBezTo>
                      <a:pt x="0" y="167"/>
                      <a:pt x="1" y="221"/>
                      <a:pt x="3" y="241"/>
                    </a:cubicBezTo>
                    <a:cubicBezTo>
                      <a:pt x="54" y="249"/>
                      <a:pt x="82" y="207"/>
                      <a:pt x="133" y="210"/>
                    </a:cubicBezTo>
                    <a:cubicBezTo>
                      <a:pt x="114" y="151"/>
                      <a:pt x="94" y="79"/>
                      <a:pt x="79" y="15"/>
                    </a:cubicBezTo>
                    <a:cubicBezTo>
                      <a:pt x="66" y="16"/>
                      <a:pt x="38" y="13"/>
                      <a:pt x="31" y="0"/>
                    </a:cubicBezTo>
                    <a:cubicBezTo>
                      <a:pt x="20" y="33"/>
                      <a:pt x="14" y="53"/>
                      <a:pt x="3" y="142"/>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Rectangle 46">
                <a:extLst>
                  <a:ext uri="{FF2B5EF4-FFF2-40B4-BE49-F238E27FC236}">
                    <a16:creationId xmlns:a16="http://schemas.microsoft.com/office/drawing/2014/main" id="{C2F7E660-46C5-4138-A3D9-EBDF8EAD6F2C}"/>
                  </a:ext>
                </a:extLst>
              </p:cNvPr>
              <p:cNvSpPr>
                <a:spLocks noChangeArrowheads="1"/>
              </p:cNvSpPr>
              <p:nvPr/>
            </p:nvSpPr>
            <p:spPr bwMode="auto">
              <a:xfrm>
                <a:off x="3069" y="2554"/>
                <a:ext cx="26"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7">
                <a:extLst>
                  <a:ext uri="{FF2B5EF4-FFF2-40B4-BE49-F238E27FC236}">
                    <a16:creationId xmlns:a16="http://schemas.microsoft.com/office/drawing/2014/main" id="{74B61E49-9148-4FDC-BC11-401F71F4C5DF}"/>
                  </a:ext>
                </a:extLst>
              </p:cNvPr>
              <p:cNvSpPr>
                <a:spLocks/>
              </p:cNvSpPr>
              <p:nvPr/>
            </p:nvSpPr>
            <p:spPr bwMode="auto">
              <a:xfrm>
                <a:off x="3393" y="2412"/>
                <a:ext cx="120" cy="130"/>
              </a:xfrm>
              <a:custGeom>
                <a:avLst/>
                <a:gdLst>
                  <a:gd name="T0" fmla="*/ 60 w 70"/>
                  <a:gd name="T1" fmla="*/ 36 h 76"/>
                  <a:gd name="T2" fmla="*/ 42 w 70"/>
                  <a:gd name="T3" fmla="*/ 21 h 76"/>
                  <a:gd name="T4" fmla="*/ 42 w 70"/>
                  <a:gd name="T5" fmla="*/ 21 h 76"/>
                  <a:gd name="T6" fmla="*/ 40 w 70"/>
                  <a:gd name="T7" fmla="*/ 19 h 76"/>
                  <a:gd name="T8" fmla="*/ 32 w 70"/>
                  <a:gd name="T9" fmla="*/ 13 h 76"/>
                  <a:gd name="T10" fmla="*/ 31 w 70"/>
                  <a:gd name="T11" fmla="*/ 12 h 76"/>
                  <a:gd name="T12" fmla="*/ 27 w 70"/>
                  <a:gd name="T13" fmla="*/ 9 h 76"/>
                  <a:gd name="T14" fmla="*/ 25 w 70"/>
                  <a:gd name="T15" fmla="*/ 7 h 76"/>
                  <a:gd name="T16" fmla="*/ 25 w 70"/>
                  <a:gd name="T17" fmla="*/ 7 h 76"/>
                  <a:gd name="T18" fmla="*/ 16 w 70"/>
                  <a:gd name="T19" fmla="*/ 0 h 76"/>
                  <a:gd name="T20" fmla="*/ 0 w 70"/>
                  <a:gd name="T21" fmla="*/ 19 h 76"/>
                  <a:gd name="T22" fmla="*/ 11 w 70"/>
                  <a:gd name="T23" fmla="*/ 27 h 76"/>
                  <a:gd name="T24" fmla="*/ 12 w 70"/>
                  <a:gd name="T25" fmla="*/ 29 h 76"/>
                  <a:gd name="T26" fmla="*/ 49 w 70"/>
                  <a:gd name="T27" fmla="*/ 57 h 76"/>
                  <a:gd name="T28" fmla="*/ 55 w 70"/>
                  <a:gd name="T29" fmla="*/ 64 h 76"/>
                  <a:gd name="T30" fmla="*/ 55 w 70"/>
                  <a:gd name="T31" fmla="*/ 69 h 76"/>
                  <a:gd name="T32" fmla="*/ 60 w 70"/>
                  <a:gd name="T33" fmla="*/ 72 h 76"/>
                  <a:gd name="T34" fmla="*/ 60 w 70"/>
                  <a:gd name="T35" fmla="*/ 72 h 76"/>
                  <a:gd name="T36" fmla="*/ 61 w 70"/>
                  <a:gd name="T37" fmla="*/ 72 h 76"/>
                  <a:gd name="T38" fmla="*/ 63 w 70"/>
                  <a:gd name="T39" fmla="*/ 74 h 76"/>
                  <a:gd name="T40" fmla="*/ 68 w 70"/>
                  <a:gd name="T41" fmla="*/ 75 h 76"/>
                  <a:gd name="T42" fmla="*/ 68 w 70"/>
                  <a:gd name="T43" fmla="*/ 75 h 76"/>
                  <a:gd name="T44" fmla="*/ 69 w 70"/>
                  <a:gd name="T45" fmla="*/ 70 h 76"/>
                  <a:gd name="T46" fmla="*/ 67 w 70"/>
                  <a:gd name="T47" fmla="*/ 67 h 76"/>
                  <a:gd name="T48" fmla="*/ 67 w 70"/>
                  <a:gd name="T49" fmla="*/ 64 h 76"/>
                  <a:gd name="T50" fmla="*/ 64 w 70"/>
                  <a:gd name="T51" fmla="*/ 52 h 76"/>
                  <a:gd name="T52" fmla="*/ 63 w 70"/>
                  <a:gd name="T53" fmla="*/ 41 h 76"/>
                  <a:gd name="T54" fmla="*/ 63 w 70"/>
                  <a:gd name="T55" fmla="*/ 41 h 76"/>
                  <a:gd name="T56" fmla="*/ 60 w 70"/>
                  <a:gd name="T57" fmla="*/ 3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6">
                    <a:moveTo>
                      <a:pt x="60" y="36"/>
                    </a:moveTo>
                    <a:cubicBezTo>
                      <a:pt x="42" y="21"/>
                      <a:pt x="42" y="21"/>
                      <a:pt x="42" y="21"/>
                    </a:cubicBezTo>
                    <a:cubicBezTo>
                      <a:pt x="42" y="21"/>
                      <a:pt x="42" y="21"/>
                      <a:pt x="42" y="21"/>
                    </a:cubicBezTo>
                    <a:cubicBezTo>
                      <a:pt x="40" y="19"/>
                      <a:pt x="40" y="19"/>
                      <a:pt x="40" y="19"/>
                    </a:cubicBezTo>
                    <a:cubicBezTo>
                      <a:pt x="32" y="13"/>
                      <a:pt x="32" y="13"/>
                      <a:pt x="32" y="13"/>
                    </a:cubicBezTo>
                    <a:cubicBezTo>
                      <a:pt x="32" y="13"/>
                      <a:pt x="32" y="13"/>
                      <a:pt x="31" y="12"/>
                    </a:cubicBezTo>
                    <a:cubicBezTo>
                      <a:pt x="27" y="9"/>
                      <a:pt x="27" y="9"/>
                      <a:pt x="27" y="9"/>
                    </a:cubicBezTo>
                    <a:cubicBezTo>
                      <a:pt x="25" y="7"/>
                      <a:pt x="25" y="7"/>
                      <a:pt x="25" y="7"/>
                    </a:cubicBezTo>
                    <a:cubicBezTo>
                      <a:pt x="25" y="7"/>
                      <a:pt x="25" y="7"/>
                      <a:pt x="25" y="7"/>
                    </a:cubicBezTo>
                    <a:cubicBezTo>
                      <a:pt x="16" y="0"/>
                      <a:pt x="16" y="0"/>
                      <a:pt x="16" y="0"/>
                    </a:cubicBezTo>
                    <a:cubicBezTo>
                      <a:pt x="0" y="19"/>
                      <a:pt x="0" y="19"/>
                      <a:pt x="0" y="19"/>
                    </a:cubicBezTo>
                    <a:cubicBezTo>
                      <a:pt x="11" y="27"/>
                      <a:pt x="11" y="27"/>
                      <a:pt x="11" y="27"/>
                    </a:cubicBezTo>
                    <a:cubicBezTo>
                      <a:pt x="11" y="28"/>
                      <a:pt x="12" y="29"/>
                      <a:pt x="12" y="29"/>
                    </a:cubicBezTo>
                    <a:cubicBezTo>
                      <a:pt x="39" y="48"/>
                      <a:pt x="44" y="52"/>
                      <a:pt x="49" y="57"/>
                    </a:cubicBezTo>
                    <a:cubicBezTo>
                      <a:pt x="55" y="64"/>
                      <a:pt x="55" y="64"/>
                      <a:pt x="55" y="64"/>
                    </a:cubicBezTo>
                    <a:cubicBezTo>
                      <a:pt x="55" y="69"/>
                      <a:pt x="55" y="69"/>
                      <a:pt x="55" y="69"/>
                    </a:cubicBezTo>
                    <a:cubicBezTo>
                      <a:pt x="55" y="71"/>
                      <a:pt x="57" y="73"/>
                      <a:pt x="60" y="72"/>
                    </a:cubicBezTo>
                    <a:cubicBezTo>
                      <a:pt x="60" y="72"/>
                      <a:pt x="60" y="72"/>
                      <a:pt x="60" y="72"/>
                    </a:cubicBezTo>
                    <a:cubicBezTo>
                      <a:pt x="60" y="72"/>
                      <a:pt x="61" y="72"/>
                      <a:pt x="61" y="72"/>
                    </a:cubicBezTo>
                    <a:cubicBezTo>
                      <a:pt x="63" y="74"/>
                      <a:pt x="63" y="74"/>
                      <a:pt x="63" y="74"/>
                    </a:cubicBezTo>
                    <a:cubicBezTo>
                      <a:pt x="64" y="76"/>
                      <a:pt x="66" y="76"/>
                      <a:pt x="68" y="75"/>
                    </a:cubicBezTo>
                    <a:cubicBezTo>
                      <a:pt x="68" y="75"/>
                      <a:pt x="68" y="75"/>
                      <a:pt x="68" y="75"/>
                    </a:cubicBezTo>
                    <a:cubicBezTo>
                      <a:pt x="70" y="74"/>
                      <a:pt x="70" y="71"/>
                      <a:pt x="69" y="70"/>
                    </a:cubicBezTo>
                    <a:cubicBezTo>
                      <a:pt x="67" y="67"/>
                      <a:pt x="67" y="67"/>
                      <a:pt x="67" y="67"/>
                    </a:cubicBezTo>
                    <a:cubicBezTo>
                      <a:pt x="68" y="66"/>
                      <a:pt x="68" y="65"/>
                      <a:pt x="67" y="64"/>
                    </a:cubicBezTo>
                    <a:cubicBezTo>
                      <a:pt x="64" y="52"/>
                      <a:pt x="64" y="52"/>
                      <a:pt x="64" y="52"/>
                    </a:cubicBezTo>
                    <a:cubicBezTo>
                      <a:pt x="63" y="41"/>
                      <a:pt x="63" y="41"/>
                      <a:pt x="63" y="41"/>
                    </a:cubicBezTo>
                    <a:cubicBezTo>
                      <a:pt x="63" y="41"/>
                      <a:pt x="63" y="41"/>
                      <a:pt x="63" y="41"/>
                    </a:cubicBezTo>
                    <a:cubicBezTo>
                      <a:pt x="63" y="39"/>
                      <a:pt x="62" y="38"/>
                      <a:pt x="6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8">
                <a:extLst>
                  <a:ext uri="{FF2B5EF4-FFF2-40B4-BE49-F238E27FC236}">
                    <a16:creationId xmlns:a16="http://schemas.microsoft.com/office/drawing/2014/main" id="{166103B5-7EE3-42D4-AA9F-584E510E2DDB}"/>
                  </a:ext>
                </a:extLst>
              </p:cNvPr>
              <p:cNvSpPr>
                <a:spLocks/>
              </p:cNvSpPr>
              <p:nvPr/>
            </p:nvSpPr>
            <p:spPr bwMode="auto">
              <a:xfrm>
                <a:off x="3085" y="2108"/>
                <a:ext cx="232" cy="295"/>
              </a:xfrm>
              <a:custGeom>
                <a:avLst/>
                <a:gdLst>
                  <a:gd name="T0" fmla="*/ 86 w 135"/>
                  <a:gd name="T1" fmla="*/ 29 h 172"/>
                  <a:gd name="T2" fmla="*/ 101 w 135"/>
                  <a:gd name="T3" fmla="*/ 58 h 172"/>
                  <a:gd name="T4" fmla="*/ 135 w 135"/>
                  <a:gd name="T5" fmla="*/ 172 h 172"/>
                  <a:gd name="T6" fmla="*/ 114 w 135"/>
                  <a:gd name="T7" fmla="*/ 154 h 172"/>
                  <a:gd name="T8" fmla="*/ 53 w 135"/>
                  <a:gd name="T9" fmla="*/ 86 h 172"/>
                  <a:gd name="T10" fmla="*/ 86 w 135"/>
                  <a:gd name="T11" fmla="*/ 29 h 172"/>
                </a:gdLst>
                <a:ahLst/>
                <a:cxnLst>
                  <a:cxn ang="0">
                    <a:pos x="T0" y="T1"/>
                  </a:cxn>
                  <a:cxn ang="0">
                    <a:pos x="T2" y="T3"/>
                  </a:cxn>
                  <a:cxn ang="0">
                    <a:pos x="T4" y="T5"/>
                  </a:cxn>
                  <a:cxn ang="0">
                    <a:pos x="T6" y="T7"/>
                  </a:cxn>
                  <a:cxn ang="0">
                    <a:pos x="T8" y="T9"/>
                  </a:cxn>
                  <a:cxn ang="0">
                    <a:pos x="T10" y="T11"/>
                  </a:cxn>
                </a:cxnLst>
                <a:rect l="0" t="0" r="r" b="b"/>
                <a:pathLst>
                  <a:path w="135" h="172">
                    <a:moveTo>
                      <a:pt x="86" y="29"/>
                    </a:moveTo>
                    <a:cubicBezTo>
                      <a:pt x="101" y="58"/>
                      <a:pt x="101" y="58"/>
                      <a:pt x="101" y="58"/>
                    </a:cubicBezTo>
                    <a:cubicBezTo>
                      <a:pt x="135" y="172"/>
                      <a:pt x="135" y="172"/>
                      <a:pt x="135" y="172"/>
                    </a:cubicBezTo>
                    <a:cubicBezTo>
                      <a:pt x="114" y="154"/>
                      <a:pt x="114" y="154"/>
                      <a:pt x="114" y="154"/>
                    </a:cubicBezTo>
                    <a:cubicBezTo>
                      <a:pt x="53" y="86"/>
                      <a:pt x="53" y="86"/>
                      <a:pt x="53" y="86"/>
                    </a:cubicBezTo>
                    <a:cubicBezTo>
                      <a:pt x="0" y="28"/>
                      <a:pt x="68" y="0"/>
                      <a:pt x="86" y="29"/>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9">
                <a:extLst>
                  <a:ext uri="{FF2B5EF4-FFF2-40B4-BE49-F238E27FC236}">
                    <a16:creationId xmlns:a16="http://schemas.microsoft.com/office/drawing/2014/main" id="{B5760A91-8CA5-4D80-A41C-8EA59A85C2AD}"/>
                  </a:ext>
                </a:extLst>
              </p:cNvPr>
              <p:cNvSpPr>
                <a:spLocks/>
              </p:cNvSpPr>
              <p:nvPr/>
            </p:nvSpPr>
            <p:spPr bwMode="auto">
              <a:xfrm>
                <a:off x="3097" y="2121"/>
                <a:ext cx="237" cy="253"/>
              </a:xfrm>
              <a:custGeom>
                <a:avLst/>
                <a:gdLst>
                  <a:gd name="T0" fmla="*/ 76 w 138"/>
                  <a:gd name="T1" fmla="*/ 23 h 147"/>
                  <a:gd name="T2" fmla="*/ 138 w 138"/>
                  <a:gd name="T3" fmla="*/ 119 h 147"/>
                  <a:gd name="T4" fmla="*/ 115 w 138"/>
                  <a:gd name="T5" fmla="*/ 147 h 147"/>
                  <a:gd name="T6" fmla="*/ 52 w 138"/>
                  <a:gd name="T7" fmla="*/ 79 h 147"/>
                  <a:gd name="T8" fmla="*/ 76 w 138"/>
                  <a:gd name="T9" fmla="*/ 23 h 147"/>
                </a:gdLst>
                <a:ahLst/>
                <a:cxnLst>
                  <a:cxn ang="0">
                    <a:pos x="T0" y="T1"/>
                  </a:cxn>
                  <a:cxn ang="0">
                    <a:pos x="T2" y="T3"/>
                  </a:cxn>
                  <a:cxn ang="0">
                    <a:pos x="T4" y="T5"/>
                  </a:cxn>
                  <a:cxn ang="0">
                    <a:pos x="T6" y="T7"/>
                  </a:cxn>
                  <a:cxn ang="0">
                    <a:pos x="T8" y="T9"/>
                  </a:cxn>
                </a:cxnLst>
                <a:rect l="0" t="0" r="r" b="b"/>
                <a:pathLst>
                  <a:path w="138" h="147">
                    <a:moveTo>
                      <a:pt x="76" y="23"/>
                    </a:moveTo>
                    <a:cubicBezTo>
                      <a:pt x="138" y="119"/>
                      <a:pt x="138" y="119"/>
                      <a:pt x="138" y="119"/>
                    </a:cubicBezTo>
                    <a:cubicBezTo>
                      <a:pt x="115" y="147"/>
                      <a:pt x="115" y="147"/>
                      <a:pt x="115" y="147"/>
                    </a:cubicBezTo>
                    <a:cubicBezTo>
                      <a:pt x="52" y="79"/>
                      <a:pt x="52" y="79"/>
                      <a:pt x="52" y="79"/>
                    </a:cubicBezTo>
                    <a:cubicBezTo>
                      <a:pt x="0" y="21"/>
                      <a:pt x="63" y="0"/>
                      <a:pt x="76"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0">
                <a:extLst>
                  <a:ext uri="{FF2B5EF4-FFF2-40B4-BE49-F238E27FC236}">
                    <a16:creationId xmlns:a16="http://schemas.microsoft.com/office/drawing/2014/main" id="{5B09FE8A-1C23-4FE0-AF0D-E52327A51DD4}"/>
                  </a:ext>
                </a:extLst>
              </p:cNvPr>
              <p:cNvSpPr>
                <a:spLocks/>
              </p:cNvSpPr>
              <p:nvPr/>
            </p:nvSpPr>
            <p:spPr bwMode="auto">
              <a:xfrm>
                <a:off x="3226" y="2281"/>
                <a:ext cx="217" cy="184"/>
              </a:xfrm>
              <a:custGeom>
                <a:avLst/>
                <a:gdLst>
                  <a:gd name="T0" fmla="*/ 56 w 126"/>
                  <a:gd name="T1" fmla="*/ 17 h 107"/>
                  <a:gd name="T2" fmla="*/ 126 w 126"/>
                  <a:gd name="T3" fmla="*/ 84 h 107"/>
                  <a:gd name="T4" fmla="*/ 107 w 126"/>
                  <a:gd name="T5" fmla="*/ 107 h 107"/>
                  <a:gd name="T6" fmla="*/ 52 w 126"/>
                  <a:gd name="T7" fmla="*/ 66 h 107"/>
                  <a:gd name="T8" fmla="*/ 56 w 126"/>
                  <a:gd name="T9" fmla="*/ 17 h 107"/>
                </a:gdLst>
                <a:ahLst/>
                <a:cxnLst>
                  <a:cxn ang="0">
                    <a:pos x="T0" y="T1"/>
                  </a:cxn>
                  <a:cxn ang="0">
                    <a:pos x="T2" y="T3"/>
                  </a:cxn>
                  <a:cxn ang="0">
                    <a:pos x="T4" y="T5"/>
                  </a:cxn>
                  <a:cxn ang="0">
                    <a:pos x="T6" y="T7"/>
                  </a:cxn>
                  <a:cxn ang="0">
                    <a:pos x="T8" y="T9"/>
                  </a:cxn>
                </a:cxnLst>
                <a:rect l="0" t="0" r="r" b="b"/>
                <a:pathLst>
                  <a:path w="126" h="107">
                    <a:moveTo>
                      <a:pt x="56" y="17"/>
                    </a:moveTo>
                    <a:cubicBezTo>
                      <a:pt x="126" y="84"/>
                      <a:pt x="126" y="84"/>
                      <a:pt x="126" y="84"/>
                    </a:cubicBezTo>
                    <a:cubicBezTo>
                      <a:pt x="107" y="107"/>
                      <a:pt x="107" y="107"/>
                      <a:pt x="107" y="107"/>
                    </a:cubicBezTo>
                    <a:cubicBezTo>
                      <a:pt x="52" y="66"/>
                      <a:pt x="52" y="66"/>
                      <a:pt x="52" y="66"/>
                    </a:cubicBezTo>
                    <a:cubicBezTo>
                      <a:pt x="0" y="27"/>
                      <a:pt x="41" y="0"/>
                      <a:pt x="56" y="17"/>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Rectangle 51">
                <a:extLst>
                  <a:ext uri="{FF2B5EF4-FFF2-40B4-BE49-F238E27FC236}">
                    <a16:creationId xmlns:a16="http://schemas.microsoft.com/office/drawing/2014/main" id="{46DD0C48-7661-4C32-85E7-7B71CB86E926}"/>
                  </a:ext>
                </a:extLst>
              </p:cNvPr>
              <p:cNvSpPr>
                <a:spLocks noChangeArrowheads="1"/>
              </p:cNvSpPr>
              <p:nvPr/>
            </p:nvSpPr>
            <p:spPr bwMode="auto">
              <a:xfrm>
                <a:off x="3288" y="2618"/>
                <a:ext cx="26" cy="22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2">
                <a:extLst>
                  <a:ext uri="{FF2B5EF4-FFF2-40B4-BE49-F238E27FC236}">
                    <a16:creationId xmlns:a16="http://schemas.microsoft.com/office/drawing/2014/main" id="{8916CCA4-035F-4D11-AB99-F709441AFD8A}"/>
                  </a:ext>
                </a:extLst>
              </p:cNvPr>
              <p:cNvSpPr>
                <a:spLocks/>
              </p:cNvSpPr>
              <p:nvPr/>
            </p:nvSpPr>
            <p:spPr bwMode="auto">
              <a:xfrm>
                <a:off x="3333" y="1939"/>
                <a:ext cx="41" cy="14"/>
              </a:xfrm>
              <a:custGeom>
                <a:avLst/>
                <a:gdLst>
                  <a:gd name="T0" fmla="*/ 0 w 24"/>
                  <a:gd name="T1" fmla="*/ 2 h 8"/>
                  <a:gd name="T2" fmla="*/ 24 w 24"/>
                  <a:gd name="T3" fmla="*/ 5 h 8"/>
                  <a:gd name="T4" fmla="*/ 24 w 24"/>
                  <a:gd name="T5" fmla="*/ 0 h 8"/>
                  <a:gd name="T6" fmla="*/ 0 w 24"/>
                  <a:gd name="T7" fmla="*/ 2 h 8"/>
                </a:gdLst>
                <a:ahLst/>
                <a:cxnLst>
                  <a:cxn ang="0">
                    <a:pos x="T0" y="T1"/>
                  </a:cxn>
                  <a:cxn ang="0">
                    <a:pos x="T2" y="T3"/>
                  </a:cxn>
                  <a:cxn ang="0">
                    <a:pos x="T4" y="T5"/>
                  </a:cxn>
                  <a:cxn ang="0">
                    <a:pos x="T6" y="T7"/>
                  </a:cxn>
                </a:cxnLst>
                <a:rect l="0" t="0" r="r" b="b"/>
                <a:pathLst>
                  <a:path w="24" h="8">
                    <a:moveTo>
                      <a:pt x="0" y="2"/>
                    </a:moveTo>
                    <a:cubicBezTo>
                      <a:pt x="3" y="6"/>
                      <a:pt x="12" y="8"/>
                      <a:pt x="24" y="5"/>
                    </a:cubicBezTo>
                    <a:cubicBezTo>
                      <a:pt x="24" y="3"/>
                      <a:pt x="24" y="2"/>
                      <a:pt x="24" y="0"/>
                    </a:cubicBezTo>
                    <a:cubicBezTo>
                      <a:pt x="17" y="2"/>
                      <a:pt x="7"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5">
              <a:extLst>
                <a:ext uri="{FF2B5EF4-FFF2-40B4-BE49-F238E27FC236}">
                  <a16:creationId xmlns:a16="http://schemas.microsoft.com/office/drawing/2014/main" id="{A2213B0E-127F-4464-9C23-53A8DFFCD73D}"/>
                </a:ext>
              </a:extLst>
            </p:cNvPr>
            <p:cNvGrpSpPr>
              <a:grpSpLocks noChangeAspect="1"/>
            </p:cNvGrpSpPr>
            <p:nvPr/>
          </p:nvGrpSpPr>
          <p:grpSpPr bwMode="auto">
            <a:xfrm>
              <a:off x="5606251" y="1149806"/>
              <a:ext cx="1360488" cy="2239963"/>
              <a:chOff x="1713" y="1436"/>
              <a:chExt cx="857" cy="1411"/>
            </a:xfrm>
          </p:grpSpPr>
          <p:sp>
            <p:nvSpPr>
              <p:cNvPr id="56" name="Freeform 56">
                <a:extLst>
                  <a:ext uri="{FF2B5EF4-FFF2-40B4-BE49-F238E27FC236}">
                    <a16:creationId xmlns:a16="http://schemas.microsoft.com/office/drawing/2014/main" id="{BCB1C7EF-EE17-4983-BAB8-573B045E9CA1}"/>
                  </a:ext>
                </a:extLst>
              </p:cNvPr>
              <p:cNvSpPr>
                <a:spLocks/>
              </p:cNvSpPr>
              <p:nvPr/>
            </p:nvSpPr>
            <p:spPr bwMode="auto">
              <a:xfrm>
                <a:off x="2024" y="1934"/>
                <a:ext cx="77" cy="279"/>
              </a:xfrm>
              <a:custGeom>
                <a:avLst/>
                <a:gdLst>
                  <a:gd name="T0" fmla="*/ 45 w 45"/>
                  <a:gd name="T1" fmla="*/ 31 h 162"/>
                  <a:gd name="T2" fmla="*/ 44 w 45"/>
                  <a:gd name="T3" fmla="*/ 98 h 162"/>
                  <a:gd name="T4" fmla="*/ 1 w 45"/>
                  <a:gd name="T5" fmla="*/ 143 h 162"/>
                  <a:gd name="T6" fmla="*/ 0 w 45"/>
                  <a:gd name="T7" fmla="*/ 30 h 162"/>
                  <a:gd name="T8" fmla="*/ 45 w 45"/>
                  <a:gd name="T9" fmla="*/ 31 h 162"/>
                </a:gdLst>
                <a:ahLst/>
                <a:cxnLst>
                  <a:cxn ang="0">
                    <a:pos x="T0" y="T1"/>
                  </a:cxn>
                  <a:cxn ang="0">
                    <a:pos x="T2" y="T3"/>
                  </a:cxn>
                  <a:cxn ang="0">
                    <a:pos x="T4" y="T5"/>
                  </a:cxn>
                  <a:cxn ang="0">
                    <a:pos x="T6" y="T7"/>
                  </a:cxn>
                  <a:cxn ang="0">
                    <a:pos x="T8" y="T9"/>
                  </a:cxn>
                </a:cxnLst>
                <a:rect l="0" t="0" r="r" b="b"/>
                <a:pathLst>
                  <a:path w="45" h="162">
                    <a:moveTo>
                      <a:pt x="45" y="31"/>
                    </a:moveTo>
                    <a:cubicBezTo>
                      <a:pt x="44" y="98"/>
                      <a:pt x="44" y="98"/>
                      <a:pt x="44" y="98"/>
                    </a:cubicBezTo>
                    <a:cubicBezTo>
                      <a:pt x="44" y="120"/>
                      <a:pt x="1" y="162"/>
                      <a:pt x="1" y="143"/>
                    </a:cubicBezTo>
                    <a:cubicBezTo>
                      <a:pt x="0" y="30"/>
                      <a:pt x="0" y="30"/>
                      <a:pt x="0" y="30"/>
                    </a:cubicBezTo>
                    <a:cubicBezTo>
                      <a:pt x="0" y="0"/>
                      <a:pt x="45" y="1"/>
                      <a:pt x="45"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7">
                <a:extLst>
                  <a:ext uri="{FF2B5EF4-FFF2-40B4-BE49-F238E27FC236}">
                    <a16:creationId xmlns:a16="http://schemas.microsoft.com/office/drawing/2014/main" id="{FF58036F-22DD-459C-90E9-F86CF3519FA1}"/>
                  </a:ext>
                </a:extLst>
              </p:cNvPr>
              <p:cNvSpPr>
                <a:spLocks/>
              </p:cNvSpPr>
              <p:nvPr/>
            </p:nvSpPr>
            <p:spPr bwMode="auto">
              <a:xfrm>
                <a:off x="1862" y="1690"/>
                <a:ext cx="358" cy="404"/>
              </a:xfrm>
              <a:custGeom>
                <a:avLst/>
                <a:gdLst>
                  <a:gd name="T0" fmla="*/ 175 w 208"/>
                  <a:gd name="T1" fmla="*/ 160 h 235"/>
                  <a:gd name="T2" fmla="*/ 45 w 208"/>
                  <a:gd name="T3" fmla="*/ 213 h 235"/>
                  <a:gd name="T4" fmla="*/ 32 w 208"/>
                  <a:gd name="T5" fmla="*/ 74 h 235"/>
                  <a:gd name="T6" fmla="*/ 50 w 208"/>
                  <a:gd name="T7" fmla="*/ 54 h 235"/>
                  <a:gd name="T8" fmla="*/ 183 w 208"/>
                  <a:gd name="T9" fmla="*/ 141 h 235"/>
                  <a:gd name="T10" fmla="*/ 175 w 208"/>
                  <a:gd name="T11" fmla="*/ 160 h 235"/>
                </a:gdLst>
                <a:ahLst/>
                <a:cxnLst>
                  <a:cxn ang="0">
                    <a:pos x="T0" y="T1"/>
                  </a:cxn>
                  <a:cxn ang="0">
                    <a:pos x="T2" y="T3"/>
                  </a:cxn>
                  <a:cxn ang="0">
                    <a:pos x="T4" y="T5"/>
                  </a:cxn>
                  <a:cxn ang="0">
                    <a:pos x="T6" y="T7"/>
                  </a:cxn>
                  <a:cxn ang="0">
                    <a:pos x="T8" y="T9"/>
                  </a:cxn>
                  <a:cxn ang="0">
                    <a:pos x="T10" y="T11"/>
                  </a:cxn>
                </a:cxnLst>
                <a:rect l="0" t="0" r="r" b="b"/>
                <a:pathLst>
                  <a:path w="208" h="235">
                    <a:moveTo>
                      <a:pt x="175" y="160"/>
                    </a:moveTo>
                    <a:cubicBezTo>
                      <a:pt x="143" y="205"/>
                      <a:pt x="83" y="235"/>
                      <a:pt x="45" y="213"/>
                    </a:cubicBezTo>
                    <a:cubicBezTo>
                      <a:pt x="0" y="187"/>
                      <a:pt x="14" y="110"/>
                      <a:pt x="32" y="74"/>
                    </a:cubicBezTo>
                    <a:cubicBezTo>
                      <a:pt x="38" y="67"/>
                      <a:pt x="44" y="60"/>
                      <a:pt x="50" y="54"/>
                    </a:cubicBezTo>
                    <a:cubicBezTo>
                      <a:pt x="111" y="0"/>
                      <a:pt x="208" y="63"/>
                      <a:pt x="183" y="141"/>
                    </a:cubicBezTo>
                    <a:cubicBezTo>
                      <a:pt x="181" y="148"/>
                      <a:pt x="178" y="154"/>
                      <a:pt x="175" y="1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8">
                <a:extLst>
                  <a:ext uri="{FF2B5EF4-FFF2-40B4-BE49-F238E27FC236}">
                    <a16:creationId xmlns:a16="http://schemas.microsoft.com/office/drawing/2014/main" id="{ACFC7F76-8E53-42E0-938E-BE0586B0BFE4}"/>
                  </a:ext>
                </a:extLst>
              </p:cNvPr>
              <p:cNvSpPr>
                <a:spLocks/>
              </p:cNvSpPr>
              <p:nvPr/>
            </p:nvSpPr>
            <p:spPr bwMode="auto">
              <a:xfrm>
                <a:off x="1905" y="1699"/>
                <a:ext cx="315" cy="330"/>
              </a:xfrm>
              <a:custGeom>
                <a:avLst/>
                <a:gdLst>
                  <a:gd name="T0" fmla="*/ 133 w 183"/>
                  <a:gd name="T1" fmla="*/ 192 h 192"/>
                  <a:gd name="T2" fmla="*/ 78 w 183"/>
                  <a:gd name="T3" fmla="*/ 80 h 192"/>
                  <a:gd name="T4" fmla="*/ 0 w 183"/>
                  <a:gd name="T5" fmla="*/ 85 h 192"/>
                  <a:gd name="T6" fmla="*/ 27 w 183"/>
                  <a:gd name="T7" fmla="*/ 46 h 192"/>
                  <a:gd name="T8" fmla="*/ 170 w 183"/>
                  <a:gd name="T9" fmla="*/ 130 h 192"/>
                  <a:gd name="T10" fmla="*/ 133 w 183"/>
                  <a:gd name="T11" fmla="*/ 192 h 192"/>
                </a:gdLst>
                <a:ahLst/>
                <a:cxnLst>
                  <a:cxn ang="0">
                    <a:pos x="T0" y="T1"/>
                  </a:cxn>
                  <a:cxn ang="0">
                    <a:pos x="T2" y="T3"/>
                  </a:cxn>
                  <a:cxn ang="0">
                    <a:pos x="T4" y="T5"/>
                  </a:cxn>
                  <a:cxn ang="0">
                    <a:pos x="T6" y="T7"/>
                  </a:cxn>
                  <a:cxn ang="0">
                    <a:pos x="T8" y="T9"/>
                  </a:cxn>
                  <a:cxn ang="0">
                    <a:pos x="T10" y="T11"/>
                  </a:cxn>
                </a:cxnLst>
                <a:rect l="0" t="0" r="r" b="b"/>
                <a:pathLst>
                  <a:path w="183" h="192">
                    <a:moveTo>
                      <a:pt x="133" y="192"/>
                    </a:moveTo>
                    <a:cubicBezTo>
                      <a:pt x="98" y="172"/>
                      <a:pt x="88" y="135"/>
                      <a:pt x="78" y="80"/>
                    </a:cubicBezTo>
                    <a:cubicBezTo>
                      <a:pt x="56" y="84"/>
                      <a:pt x="27" y="87"/>
                      <a:pt x="0" y="85"/>
                    </a:cubicBezTo>
                    <a:cubicBezTo>
                      <a:pt x="8" y="66"/>
                      <a:pt x="13" y="58"/>
                      <a:pt x="27" y="46"/>
                    </a:cubicBezTo>
                    <a:cubicBezTo>
                      <a:pt x="80" y="0"/>
                      <a:pt x="183" y="45"/>
                      <a:pt x="170" y="130"/>
                    </a:cubicBezTo>
                    <a:cubicBezTo>
                      <a:pt x="166" y="150"/>
                      <a:pt x="153" y="171"/>
                      <a:pt x="133" y="192"/>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9">
                <a:extLst>
                  <a:ext uri="{FF2B5EF4-FFF2-40B4-BE49-F238E27FC236}">
                    <a16:creationId xmlns:a16="http://schemas.microsoft.com/office/drawing/2014/main" id="{BD0BAB1D-DB48-45A6-84DC-482969E2A154}"/>
                  </a:ext>
                </a:extLst>
              </p:cNvPr>
              <p:cNvSpPr>
                <a:spLocks/>
              </p:cNvSpPr>
              <p:nvPr/>
            </p:nvSpPr>
            <p:spPr bwMode="auto">
              <a:xfrm>
                <a:off x="2065" y="1941"/>
                <a:ext cx="60" cy="62"/>
              </a:xfrm>
              <a:custGeom>
                <a:avLst/>
                <a:gdLst>
                  <a:gd name="T0" fmla="*/ 31 w 35"/>
                  <a:gd name="T1" fmla="*/ 4 h 36"/>
                  <a:gd name="T2" fmla="*/ 26 w 35"/>
                  <a:gd name="T3" fmla="*/ 26 h 36"/>
                  <a:gd name="T4" fmla="*/ 5 w 35"/>
                  <a:gd name="T5" fmla="*/ 32 h 36"/>
                  <a:gd name="T6" fmla="*/ 9 w 35"/>
                  <a:gd name="T7" fmla="*/ 10 h 36"/>
                  <a:gd name="T8" fmla="*/ 31 w 35"/>
                  <a:gd name="T9" fmla="*/ 4 h 36"/>
                </a:gdLst>
                <a:ahLst/>
                <a:cxnLst>
                  <a:cxn ang="0">
                    <a:pos x="T0" y="T1"/>
                  </a:cxn>
                  <a:cxn ang="0">
                    <a:pos x="T2" y="T3"/>
                  </a:cxn>
                  <a:cxn ang="0">
                    <a:pos x="T4" y="T5"/>
                  </a:cxn>
                  <a:cxn ang="0">
                    <a:pos x="T6" y="T7"/>
                  </a:cxn>
                  <a:cxn ang="0">
                    <a:pos x="T8" y="T9"/>
                  </a:cxn>
                </a:cxnLst>
                <a:rect l="0" t="0" r="r" b="b"/>
                <a:pathLst>
                  <a:path w="35" h="36">
                    <a:moveTo>
                      <a:pt x="31" y="4"/>
                    </a:moveTo>
                    <a:cubicBezTo>
                      <a:pt x="35" y="9"/>
                      <a:pt x="33" y="19"/>
                      <a:pt x="26" y="26"/>
                    </a:cubicBezTo>
                    <a:cubicBezTo>
                      <a:pt x="19" y="34"/>
                      <a:pt x="10" y="36"/>
                      <a:pt x="5" y="32"/>
                    </a:cubicBezTo>
                    <a:cubicBezTo>
                      <a:pt x="0" y="27"/>
                      <a:pt x="2" y="18"/>
                      <a:pt x="9" y="10"/>
                    </a:cubicBezTo>
                    <a:cubicBezTo>
                      <a:pt x="16" y="3"/>
                      <a:pt x="26" y="0"/>
                      <a:pt x="31"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0">
                <a:extLst>
                  <a:ext uri="{FF2B5EF4-FFF2-40B4-BE49-F238E27FC236}">
                    <a16:creationId xmlns:a16="http://schemas.microsoft.com/office/drawing/2014/main" id="{1463BD94-0AED-4C99-B4BB-C0571F7082FB}"/>
                  </a:ext>
                </a:extLst>
              </p:cNvPr>
              <p:cNvSpPr>
                <a:spLocks/>
              </p:cNvSpPr>
              <p:nvPr/>
            </p:nvSpPr>
            <p:spPr bwMode="auto">
              <a:xfrm>
                <a:off x="2067" y="1934"/>
                <a:ext cx="62" cy="62"/>
              </a:xfrm>
              <a:custGeom>
                <a:avLst/>
                <a:gdLst>
                  <a:gd name="T0" fmla="*/ 31 w 36"/>
                  <a:gd name="T1" fmla="*/ 5 h 36"/>
                  <a:gd name="T2" fmla="*/ 27 w 36"/>
                  <a:gd name="T3" fmla="*/ 26 h 36"/>
                  <a:gd name="T4" fmla="*/ 5 w 36"/>
                  <a:gd name="T5" fmla="*/ 32 h 36"/>
                  <a:gd name="T6" fmla="*/ 10 w 36"/>
                  <a:gd name="T7" fmla="*/ 10 h 36"/>
                  <a:gd name="T8" fmla="*/ 31 w 36"/>
                  <a:gd name="T9" fmla="*/ 5 h 36"/>
                </a:gdLst>
                <a:ahLst/>
                <a:cxnLst>
                  <a:cxn ang="0">
                    <a:pos x="T0" y="T1"/>
                  </a:cxn>
                  <a:cxn ang="0">
                    <a:pos x="T2" y="T3"/>
                  </a:cxn>
                  <a:cxn ang="0">
                    <a:pos x="T4" y="T5"/>
                  </a:cxn>
                  <a:cxn ang="0">
                    <a:pos x="T6" y="T7"/>
                  </a:cxn>
                  <a:cxn ang="0">
                    <a:pos x="T8" y="T9"/>
                  </a:cxn>
                </a:cxnLst>
                <a:rect l="0" t="0" r="r" b="b"/>
                <a:pathLst>
                  <a:path w="36" h="36">
                    <a:moveTo>
                      <a:pt x="31" y="5"/>
                    </a:moveTo>
                    <a:cubicBezTo>
                      <a:pt x="36" y="9"/>
                      <a:pt x="34" y="19"/>
                      <a:pt x="27" y="26"/>
                    </a:cubicBezTo>
                    <a:cubicBezTo>
                      <a:pt x="19" y="34"/>
                      <a:pt x="10" y="36"/>
                      <a:pt x="5" y="32"/>
                    </a:cubicBezTo>
                    <a:cubicBezTo>
                      <a:pt x="0" y="27"/>
                      <a:pt x="2" y="18"/>
                      <a:pt x="10" y="10"/>
                    </a:cubicBezTo>
                    <a:cubicBezTo>
                      <a:pt x="17" y="3"/>
                      <a:pt x="26" y="0"/>
                      <a:pt x="31"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1">
                <a:extLst>
                  <a:ext uri="{FF2B5EF4-FFF2-40B4-BE49-F238E27FC236}">
                    <a16:creationId xmlns:a16="http://schemas.microsoft.com/office/drawing/2014/main" id="{17E01E41-5539-43A7-A4C0-972E0D8DF8D5}"/>
                  </a:ext>
                </a:extLst>
              </p:cNvPr>
              <p:cNvSpPr>
                <a:spLocks/>
              </p:cNvSpPr>
              <p:nvPr/>
            </p:nvSpPr>
            <p:spPr bwMode="auto">
              <a:xfrm>
                <a:off x="1881" y="1905"/>
                <a:ext cx="36" cy="36"/>
              </a:xfrm>
              <a:custGeom>
                <a:avLst/>
                <a:gdLst>
                  <a:gd name="T0" fmla="*/ 15 w 21"/>
                  <a:gd name="T1" fmla="*/ 3 h 21"/>
                  <a:gd name="T2" fmla="*/ 18 w 21"/>
                  <a:gd name="T3" fmla="*/ 15 h 21"/>
                  <a:gd name="T4" fmla="*/ 6 w 21"/>
                  <a:gd name="T5" fmla="*/ 19 h 21"/>
                  <a:gd name="T6" fmla="*/ 3 w 21"/>
                  <a:gd name="T7" fmla="*/ 6 h 21"/>
                  <a:gd name="T8" fmla="*/ 15 w 21"/>
                  <a:gd name="T9" fmla="*/ 3 h 21"/>
                </a:gdLst>
                <a:ahLst/>
                <a:cxnLst>
                  <a:cxn ang="0">
                    <a:pos x="T0" y="T1"/>
                  </a:cxn>
                  <a:cxn ang="0">
                    <a:pos x="T2" y="T3"/>
                  </a:cxn>
                  <a:cxn ang="0">
                    <a:pos x="T4" y="T5"/>
                  </a:cxn>
                  <a:cxn ang="0">
                    <a:pos x="T6" y="T7"/>
                  </a:cxn>
                  <a:cxn ang="0">
                    <a:pos x="T8" y="T9"/>
                  </a:cxn>
                </a:cxnLst>
                <a:rect l="0" t="0" r="r" b="b"/>
                <a:pathLst>
                  <a:path w="21" h="21">
                    <a:moveTo>
                      <a:pt x="15" y="3"/>
                    </a:moveTo>
                    <a:cubicBezTo>
                      <a:pt x="19" y="5"/>
                      <a:pt x="21" y="11"/>
                      <a:pt x="18" y="15"/>
                    </a:cubicBezTo>
                    <a:cubicBezTo>
                      <a:pt x="15" y="20"/>
                      <a:pt x="10" y="21"/>
                      <a:pt x="6" y="19"/>
                    </a:cubicBezTo>
                    <a:cubicBezTo>
                      <a:pt x="1" y="16"/>
                      <a:pt x="0" y="10"/>
                      <a:pt x="3" y="6"/>
                    </a:cubicBezTo>
                    <a:cubicBezTo>
                      <a:pt x="5" y="2"/>
                      <a:pt x="11" y="0"/>
                      <a:pt x="15"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62">
                <a:extLst>
                  <a:ext uri="{FF2B5EF4-FFF2-40B4-BE49-F238E27FC236}">
                    <a16:creationId xmlns:a16="http://schemas.microsoft.com/office/drawing/2014/main" id="{A1F6CB76-1786-4F5F-AEDC-0D7D7A995626}"/>
                  </a:ext>
                </a:extLst>
              </p:cNvPr>
              <p:cNvSpPr>
                <a:spLocks/>
              </p:cNvSpPr>
              <p:nvPr/>
            </p:nvSpPr>
            <p:spPr bwMode="auto">
              <a:xfrm>
                <a:off x="1867" y="1888"/>
                <a:ext cx="52" cy="51"/>
              </a:xfrm>
              <a:custGeom>
                <a:avLst/>
                <a:gdLst>
                  <a:gd name="T0" fmla="*/ 22 w 30"/>
                  <a:gd name="T1" fmla="*/ 4 h 30"/>
                  <a:gd name="T2" fmla="*/ 27 w 30"/>
                  <a:gd name="T3" fmla="*/ 22 h 30"/>
                  <a:gd name="T4" fmla="*/ 9 w 30"/>
                  <a:gd name="T5" fmla="*/ 26 h 30"/>
                  <a:gd name="T6" fmla="*/ 4 w 30"/>
                  <a:gd name="T7" fmla="*/ 8 h 30"/>
                  <a:gd name="T8" fmla="*/ 22 w 30"/>
                  <a:gd name="T9" fmla="*/ 4 h 30"/>
                </a:gdLst>
                <a:ahLst/>
                <a:cxnLst>
                  <a:cxn ang="0">
                    <a:pos x="T0" y="T1"/>
                  </a:cxn>
                  <a:cxn ang="0">
                    <a:pos x="T2" y="T3"/>
                  </a:cxn>
                  <a:cxn ang="0">
                    <a:pos x="T4" y="T5"/>
                  </a:cxn>
                  <a:cxn ang="0">
                    <a:pos x="T6" y="T7"/>
                  </a:cxn>
                  <a:cxn ang="0">
                    <a:pos x="T8" y="T9"/>
                  </a:cxn>
                </a:cxnLst>
                <a:rect l="0" t="0" r="r" b="b"/>
                <a:pathLst>
                  <a:path w="30" h="30">
                    <a:moveTo>
                      <a:pt x="22" y="4"/>
                    </a:moveTo>
                    <a:cubicBezTo>
                      <a:pt x="28" y="8"/>
                      <a:pt x="30" y="16"/>
                      <a:pt x="27" y="22"/>
                    </a:cubicBezTo>
                    <a:cubicBezTo>
                      <a:pt x="23" y="28"/>
                      <a:pt x="15" y="30"/>
                      <a:pt x="9" y="26"/>
                    </a:cubicBezTo>
                    <a:cubicBezTo>
                      <a:pt x="2" y="23"/>
                      <a:pt x="0" y="14"/>
                      <a:pt x="4" y="8"/>
                    </a:cubicBezTo>
                    <a:cubicBezTo>
                      <a:pt x="8" y="2"/>
                      <a:pt x="16" y="0"/>
                      <a:pt x="22"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63">
                <a:extLst>
                  <a:ext uri="{FF2B5EF4-FFF2-40B4-BE49-F238E27FC236}">
                    <a16:creationId xmlns:a16="http://schemas.microsoft.com/office/drawing/2014/main" id="{2688C4F0-A964-4F11-9B70-62614A8F4719}"/>
                  </a:ext>
                </a:extLst>
              </p:cNvPr>
              <p:cNvSpPr>
                <a:spLocks/>
              </p:cNvSpPr>
              <p:nvPr/>
            </p:nvSpPr>
            <p:spPr bwMode="auto">
              <a:xfrm>
                <a:off x="1934" y="1874"/>
                <a:ext cx="30" cy="29"/>
              </a:xfrm>
              <a:custGeom>
                <a:avLst/>
                <a:gdLst>
                  <a:gd name="T0" fmla="*/ 12 w 17"/>
                  <a:gd name="T1" fmla="*/ 2 h 17"/>
                  <a:gd name="T2" fmla="*/ 15 w 17"/>
                  <a:gd name="T3" fmla="*/ 13 h 17"/>
                  <a:gd name="T4" fmla="*/ 4 w 17"/>
                  <a:gd name="T5" fmla="*/ 15 h 17"/>
                  <a:gd name="T6" fmla="*/ 2 w 17"/>
                  <a:gd name="T7" fmla="*/ 5 h 17"/>
                  <a:gd name="T8" fmla="*/ 12 w 17"/>
                  <a:gd name="T9" fmla="*/ 2 h 17"/>
                </a:gdLst>
                <a:ahLst/>
                <a:cxnLst>
                  <a:cxn ang="0">
                    <a:pos x="T0" y="T1"/>
                  </a:cxn>
                  <a:cxn ang="0">
                    <a:pos x="T2" y="T3"/>
                  </a:cxn>
                  <a:cxn ang="0">
                    <a:pos x="T4" y="T5"/>
                  </a:cxn>
                  <a:cxn ang="0">
                    <a:pos x="T6" y="T7"/>
                  </a:cxn>
                  <a:cxn ang="0">
                    <a:pos x="T8" y="T9"/>
                  </a:cxn>
                </a:cxnLst>
                <a:rect l="0" t="0" r="r" b="b"/>
                <a:pathLst>
                  <a:path w="17" h="17">
                    <a:moveTo>
                      <a:pt x="12" y="2"/>
                    </a:moveTo>
                    <a:cubicBezTo>
                      <a:pt x="16" y="4"/>
                      <a:pt x="17" y="9"/>
                      <a:pt x="15" y="13"/>
                    </a:cubicBezTo>
                    <a:cubicBezTo>
                      <a:pt x="13" y="16"/>
                      <a:pt x="8" y="17"/>
                      <a:pt x="4" y="15"/>
                    </a:cubicBezTo>
                    <a:cubicBezTo>
                      <a:pt x="1" y="13"/>
                      <a:pt x="0" y="8"/>
                      <a:pt x="2" y="5"/>
                    </a:cubicBezTo>
                    <a:cubicBezTo>
                      <a:pt x="4" y="1"/>
                      <a:pt x="9"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4">
                <a:extLst>
                  <a:ext uri="{FF2B5EF4-FFF2-40B4-BE49-F238E27FC236}">
                    <a16:creationId xmlns:a16="http://schemas.microsoft.com/office/drawing/2014/main" id="{A705E40C-4289-496F-B3CA-DEABE42EDF17}"/>
                  </a:ext>
                </a:extLst>
              </p:cNvPr>
              <p:cNvSpPr>
                <a:spLocks/>
              </p:cNvSpPr>
              <p:nvPr/>
            </p:nvSpPr>
            <p:spPr bwMode="auto">
              <a:xfrm>
                <a:off x="1713" y="2745"/>
                <a:ext cx="158" cy="102"/>
              </a:xfrm>
              <a:custGeom>
                <a:avLst/>
                <a:gdLst>
                  <a:gd name="T0" fmla="*/ 88 w 92"/>
                  <a:gd name="T1" fmla="*/ 9 h 59"/>
                  <a:gd name="T2" fmla="*/ 90 w 92"/>
                  <a:gd name="T3" fmla="*/ 40 h 59"/>
                  <a:gd name="T4" fmla="*/ 83 w 92"/>
                  <a:gd name="T5" fmla="*/ 50 h 59"/>
                  <a:gd name="T6" fmla="*/ 72 w 92"/>
                  <a:gd name="T7" fmla="*/ 48 h 59"/>
                  <a:gd name="T8" fmla="*/ 56 w 92"/>
                  <a:gd name="T9" fmla="*/ 53 h 59"/>
                  <a:gd name="T10" fmla="*/ 2 w 92"/>
                  <a:gd name="T11" fmla="*/ 41 h 59"/>
                  <a:gd name="T12" fmla="*/ 18 w 92"/>
                  <a:gd name="T13" fmla="*/ 29 h 59"/>
                  <a:gd name="T14" fmla="*/ 50 w 92"/>
                  <a:gd name="T15" fmla="*/ 9 h 59"/>
                  <a:gd name="T16" fmla="*/ 62 w 92"/>
                  <a:gd name="T17" fmla="*/ 3 h 59"/>
                  <a:gd name="T18" fmla="*/ 76 w 92"/>
                  <a:gd name="T19" fmla="*/ 11 h 59"/>
                  <a:gd name="T20" fmla="*/ 88 w 92"/>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59">
                    <a:moveTo>
                      <a:pt x="88" y="9"/>
                    </a:moveTo>
                    <a:cubicBezTo>
                      <a:pt x="91" y="15"/>
                      <a:pt x="92" y="32"/>
                      <a:pt x="90" y="40"/>
                    </a:cubicBezTo>
                    <a:cubicBezTo>
                      <a:pt x="88" y="48"/>
                      <a:pt x="88" y="49"/>
                      <a:pt x="83" y="50"/>
                    </a:cubicBezTo>
                    <a:cubicBezTo>
                      <a:pt x="77" y="51"/>
                      <a:pt x="73" y="50"/>
                      <a:pt x="72" y="48"/>
                    </a:cubicBezTo>
                    <a:cubicBezTo>
                      <a:pt x="71" y="45"/>
                      <a:pt x="62" y="51"/>
                      <a:pt x="56" y="53"/>
                    </a:cubicBezTo>
                    <a:cubicBezTo>
                      <a:pt x="46" y="55"/>
                      <a:pt x="9" y="59"/>
                      <a:pt x="2" y="41"/>
                    </a:cubicBezTo>
                    <a:cubicBezTo>
                      <a:pt x="0" y="36"/>
                      <a:pt x="10" y="33"/>
                      <a:pt x="18" y="29"/>
                    </a:cubicBezTo>
                    <a:cubicBezTo>
                      <a:pt x="33" y="23"/>
                      <a:pt x="40" y="22"/>
                      <a:pt x="50" y="9"/>
                    </a:cubicBezTo>
                    <a:cubicBezTo>
                      <a:pt x="54" y="4"/>
                      <a:pt x="57" y="0"/>
                      <a:pt x="62" y="3"/>
                    </a:cubicBezTo>
                    <a:cubicBezTo>
                      <a:pt x="66" y="7"/>
                      <a:pt x="69" y="13"/>
                      <a:pt x="76" y="11"/>
                    </a:cubicBezTo>
                    <a:cubicBezTo>
                      <a:pt x="83" y="9"/>
                      <a:pt x="86" y="6"/>
                      <a:pt x="88" y="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5">
                <a:extLst>
                  <a:ext uri="{FF2B5EF4-FFF2-40B4-BE49-F238E27FC236}">
                    <a16:creationId xmlns:a16="http://schemas.microsoft.com/office/drawing/2014/main" id="{E787C9BF-B435-4703-A1D1-BC7B4E804455}"/>
                  </a:ext>
                </a:extLst>
              </p:cNvPr>
              <p:cNvSpPr>
                <a:spLocks/>
              </p:cNvSpPr>
              <p:nvPr/>
            </p:nvSpPr>
            <p:spPr bwMode="auto">
              <a:xfrm>
                <a:off x="1797" y="2395"/>
                <a:ext cx="436" cy="196"/>
              </a:xfrm>
              <a:custGeom>
                <a:avLst/>
                <a:gdLst>
                  <a:gd name="T0" fmla="*/ 152 w 254"/>
                  <a:gd name="T1" fmla="*/ 12 h 114"/>
                  <a:gd name="T2" fmla="*/ 0 w 254"/>
                  <a:gd name="T3" fmla="*/ 55 h 114"/>
                  <a:gd name="T4" fmla="*/ 6 w 254"/>
                  <a:gd name="T5" fmla="*/ 108 h 114"/>
                  <a:gd name="T6" fmla="*/ 113 w 254"/>
                  <a:gd name="T7" fmla="*/ 111 h 114"/>
                  <a:gd name="T8" fmla="*/ 152 w 254"/>
                  <a:gd name="T9" fmla="*/ 12 h 114"/>
                </a:gdLst>
                <a:ahLst/>
                <a:cxnLst>
                  <a:cxn ang="0">
                    <a:pos x="T0" y="T1"/>
                  </a:cxn>
                  <a:cxn ang="0">
                    <a:pos x="T2" y="T3"/>
                  </a:cxn>
                  <a:cxn ang="0">
                    <a:pos x="T4" y="T5"/>
                  </a:cxn>
                  <a:cxn ang="0">
                    <a:pos x="T6" y="T7"/>
                  </a:cxn>
                  <a:cxn ang="0">
                    <a:pos x="T8" y="T9"/>
                  </a:cxn>
                </a:cxnLst>
                <a:rect l="0" t="0" r="r" b="b"/>
                <a:pathLst>
                  <a:path w="254" h="114">
                    <a:moveTo>
                      <a:pt x="152" y="12"/>
                    </a:moveTo>
                    <a:cubicBezTo>
                      <a:pt x="0" y="55"/>
                      <a:pt x="0" y="55"/>
                      <a:pt x="0" y="55"/>
                    </a:cubicBezTo>
                    <a:cubicBezTo>
                      <a:pt x="6" y="108"/>
                      <a:pt x="6" y="108"/>
                      <a:pt x="6" y="108"/>
                    </a:cubicBezTo>
                    <a:cubicBezTo>
                      <a:pt x="113" y="111"/>
                      <a:pt x="113" y="111"/>
                      <a:pt x="113" y="111"/>
                    </a:cubicBezTo>
                    <a:cubicBezTo>
                      <a:pt x="254" y="114"/>
                      <a:pt x="197" y="0"/>
                      <a:pt x="152"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6">
                <a:extLst>
                  <a:ext uri="{FF2B5EF4-FFF2-40B4-BE49-F238E27FC236}">
                    <a16:creationId xmlns:a16="http://schemas.microsoft.com/office/drawing/2014/main" id="{199F47E7-F4A4-4334-A5C0-F0DA6F46103E}"/>
                  </a:ext>
                </a:extLst>
              </p:cNvPr>
              <p:cNvSpPr>
                <a:spLocks/>
              </p:cNvSpPr>
              <p:nvPr/>
            </p:nvSpPr>
            <p:spPr bwMode="auto">
              <a:xfrm>
                <a:off x="1754" y="2426"/>
                <a:ext cx="117" cy="343"/>
              </a:xfrm>
              <a:custGeom>
                <a:avLst/>
                <a:gdLst>
                  <a:gd name="T0" fmla="*/ 4 w 68"/>
                  <a:gd name="T1" fmla="*/ 63 h 200"/>
                  <a:gd name="T2" fmla="*/ 17 w 68"/>
                  <a:gd name="T3" fmla="*/ 200 h 200"/>
                  <a:gd name="T4" fmla="*/ 68 w 68"/>
                  <a:gd name="T5" fmla="*/ 197 h 200"/>
                  <a:gd name="T6" fmla="*/ 68 w 68"/>
                  <a:gd name="T7" fmla="*/ 90 h 200"/>
                  <a:gd name="T8" fmla="*/ 4 w 68"/>
                  <a:gd name="T9" fmla="*/ 63 h 200"/>
                </a:gdLst>
                <a:ahLst/>
                <a:cxnLst>
                  <a:cxn ang="0">
                    <a:pos x="T0" y="T1"/>
                  </a:cxn>
                  <a:cxn ang="0">
                    <a:pos x="T2" y="T3"/>
                  </a:cxn>
                  <a:cxn ang="0">
                    <a:pos x="T4" y="T5"/>
                  </a:cxn>
                  <a:cxn ang="0">
                    <a:pos x="T6" y="T7"/>
                  </a:cxn>
                  <a:cxn ang="0">
                    <a:pos x="T8" y="T9"/>
                  </a:cxn>
                </a:cxnLst>
                <a:rect l="0" t="0" r="r" b="b"/>
                <a:pathLst>
                  <a:path w="68" h="200">
                    <a:moveTo>
                      <a:pt x="4" y="63"/>
                    </a:moveTo>
                    <a:cubicBezTo>
                      <a:pt x="17" y="200"/>
                      <a:pt x="17" y="200"/>
                      <a:pt x="17" y="200"/>
                    </a:cubicBezTo>
                    <a:cubicBezTo>
                      <a:pt x="68" y="197"/>
                      <a:pt x="68" y="197"/>
                      <a:pt x="68" y="197"/>
                    </a:cubicBezTo>
                    <a:cubicBezTo>
                      <a:pt x="68" y="90"/>
                      <a:pt x="68" y="90"/>
                      <a:pt x="68" y="90"/>
                    </a:cubicBezTo>
                    <a:cubicBezTo>
                      <a:pt x="68" y="0"/>
                      <a:pt x="0" y="28"/>
                      <a:pt x="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7">
                <a:extLst>
                  <a:ext uri="{FF2B5EF4-FFF2-40B4-BE49-F238E27FC236}">
                    <a16:creationId xmlns:a16="http://schemas.microsoft.com/office/drawing/2014/main" id="{B3E50D4E-C687-4D94-AC65-8ACDF8869565}"/>
                  </a:ext>
                </a:extLst>
              </p:cNvPr>
              <p:cNvSpPr>
                <a:spLocks/>
              </p:cNvSpPr>
              <p:nvPr/>
            </p:nvSpPr>
            <p:spPr bwMode="auto">
              <a:xfrm>
                <a:off x="1914" y="2579"/>
                <a:ext cx="313" cy="67"/>
              </a:xfrm>
              <a:custGeom>
                <a:avLst/>
                <a:gdLst>
                  <a:gd name="T0" fmla="*/ 20 w 182"/>
                  <a:gd name="T1" fmla="*/ 0 h 39"/>
                  <a:gd name="T2" fmla="*/ 162 w 182"/>
                  <a:gd name="T3" fmla="*/ 0 h 39"/>
                  <a:gd name="T4" fmla="*/ 182 w 182"/>
                  <a:gd name="T5" fmla="*/ 19 h 39"/>
                  <a:gd name="T6" fmla="*/ 182 w 182"/>
                  <a:gd name="T7" fmla="*/ 19 h 39"/>
                  <a:gd name="T8" fmla="*/ 162 w 182"/>
                  <a:gd name="T9" fmla="*/ 39 h 39"/>
                  <a:gd name="T10" fmla="*/ 20 w 182"/>
                  <a:gd name="T11" fmla="*/ 39 h 39"/>
                  <a:gd name="T12" fmla="*/ 0 w 182"/>
                  <a:gd name="T13" fmla="*/ 19 h 39"/>
                  <a:gd name="T14" fmla="*/ 0 w 182"/>
                  <a:gd name="T15" fmla="*/ 19 h 39"/>
                  <a:gd name="T16" fmla="*/ 20 w 182"/>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9">
                    <a:moveTo>
                      <a:pt x="20" y="0"/>
                    </a:moveTo>
                    <a:cubicBezTo>
                      <a:pt x="162" y="0"/>
                      <a:pt x="162" y="0"/>
                      <a:pt x="162" y="0"/>
                    </a:cubicBezTo>
                    <a:cubicBezTo>
                      <a:pt x="173" y="0"/>
                      <a:pt x="182" y="9"/>
                      <a:pt x="182" y="19"/>
                    </a:cubicBezTo>
                    <a:cubicBezTo>
                      <a:pt x="182" y="19"/>
                      <a:pt x="182" y="19"/>
                      <a:pt x="182" y="19"/>
                    </a:cubicBezTo>
                    <a:cubicBezTo>
                      <a:pt x="182" y="30"/>
                      <a:pt x="173" y="39"/>
                      <a:pt x="162" y="39"/>
                    </a:cubicBezTo>
                    <a:cubicBezTo>
                      <a:pt x="20" y="39"/>
                      <a:pt x="20" y="39"/>
                      <a:pt x="20" y="39"/>
                    </a:cubicBezTo>
                    <a:cubicBezTo>
                      <a:pt x="9" y="39"/>
                      <a:pt x="0" y="30"/>
                      <a:pt x="0" y="19"/>
                    </a:cubicBezTo>
                    <a:cubicBezTo>
                      <a:pt x="0" y="19"/>
                      <a:pt x="0" y="19"/>
                      <a:pt x="0" y="19"/>
                    </a:cubicBezTo>
                    <a:cubicBezTo>
                      <a:pt x="0" y="9"/>
                      <a:pt x="9" y="0"/>
                      <a:pt x="20"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8">
                <a:extLst>
                  <a:ext uri="{FF2B5EF4-FFF2-40B4-BE49-F238E27FC236}">
                    <a16:creationId xmlns:a16="http://schemas.microsoft.com/office/drawing/2014/main" id="{F401149A-2AA5-43D4-BA65-EE5EAECCD9E3}"/>
                  </a:ext>
                </a:extLst>
              </p:cNvPr>
              <p:cNvSpPr>
                <a:spLocks/>
              </p:cNvSpPr>
              <p:nvPr/>
            </p:nvSpPr>
            <p:spPr bwMode="auto">
              <a:xfrm>
                <a:off x="2160" y="2261"/>
                <a:ext cx="67" cy="385"/>
              </a:xfrm>
              <a:custGeom>
                <a:avLst/>
                <a:gdLst>
                  <a:gd name="T0" fmla="*/ 0 w 39"/>
                  <a:gd name="T1" fmla="*/ 205 h 224"/>
                  <a:gd name="T2" fmla="*/ 0 w 39"/>
                  <a:gd name="T3" fmla="*/ 20 h 224"/>
                  <a:gd name="T4" fmla="*/ 19 w 39"/>
                  <a:gd name="T5" fmla="*/ 0 h 224"/>
                  <a:gd name="T6" fmla="*/ 19 w 39"/>
                  <a:gd name="T7" fmla="*/ 0 h 224"/>
                  <a:gd name="T8" fmla="*/ 39 w 39"/>
                  <a:gd name="T9" fmla="*/ 19 h 224"/>
                  <a:gd name="T10" fmla="*/ 39 w 39"/>
                  <a:gd name="T11" fmla="*/ 204 h 224"/>
                  <a:gd name="T12" fmla="*/ 19 w 39"/>
                  <a:gd name="T13" fmla="*/ 224 h 224"/>
                  <a:gd name="T14" fmla="*/ 19 w 39"/>
                  <a:gd name="T15" fmla="*/ 224 h 224"/>
                  <a:gd name="T16" fmla="*/ 0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0" y="205"/>
                    </a:moveTo>
                    <a:cubicBezTo>
                      <a:pt x="0" y="20"/>
                      <a:pt x="0" y="20"/>
                      <a:pt x="0" y="20"/>
                    </a:cubicBezTo>
                    <a:cubicBezTo>
                      <a:pt x="0" y="10"/>
                      <a:pt x="9" y="1"/>
                      <a:pt x="19" y="0"/>
                    </a:cubicBezTo>
                    <a:cubicBezTo>
                      <a:pt x="19" y="0"/>
                      <a:pt x="19" y="0"/>
                      <a:pt x="19" y="0"/>
                    </a:cubicBezTo>
                    <a:cubicBezTo>
                      <a:pt x="30" y="0"/>
                      <a:pt x="39" y="8"/>
                      <a:pt x="39" y="19"/>
                    </a:cubicBezTo>
                    <a:cubicBezTo>
                      <a:pt x="39" y="204"/>
                      <a:pt x="39" y="204"/>
                      <a:pt x="39" y="204"/>
                    </a:cubicBezTo>
                    <a:cubicBezTo>
                      <a:pt x="39" y="215"/>
                      <a:pt x="30" y="224"/>
                      <a:pt x="19" y="224"/>
                    </a:cubicBezTo>
                    <a:cubicBezTo>
                      <a:pt x="19" y="224"/>
                      <a:pt x="19" y="224"/>
                      <a:pt x="19" y="224"/>
                    </a:cubicBezTo>
                    <a:cubicBezTo>
                      <a:pt x="9" y="224"/>
                      <a:pt x="0" y="216"/>
                      <a:pt x="0"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9">
                <a:extLst>
                  <a:ext uri="{FF2B5EF4-FFF2-40B4-BE49-F238E27FC236}">
                    <a16:creationId xmlns:a16="http://schemas.microsoft.com/office/drawing/2014/main" id="{26331D18-E72A-4301-A793-7F203A2C4744}"/>
                  </a:ext>
                </a:extLst>
              </p:cNvPr>
              <p:cNvSpPr>
                <a:spLocks/>
              </p:cNvSpPr>
              <p:nvPr/>
            </p:nvSpPr>
            <p:spPr bwMode="auto">
              <a:xfrm>
                <a:off x="1927" y="2090"/>
                <a:ext cx="229" cy="428"/>
              </a:xfrm>
              <a:custGeom>
                <a:avLst/>
                <a:gdLst>
                  <a:gd name="T0" fmla="*/ 130 w 133"/>
                  <a:gd name="T1" fmla="*/ 143 h 249"/>
                  <a:gd name="T2" fmla="*/ 131 w 133"/>
                  <a:gd name="T3" fmla="*/ 241 h 249"/>
                  <a:gd name="T4" fmla="*/ 0 w 133"/>
                  <a:gd name="T5" fmla="*/ 210 h 249"/>
                  <a:gd name="T6" fmla="*/ 55 w 133"/>
                  <a:gd name="T7" fmla="*/ 15 h 249"/>
                  <a:gd name="T8" fmla="*/ 103 w 133"/>
                  <a:gd name="T9" fmla="*/ 0 h 249"/>
                  <a:gd name="T10" fmla="*/ 130 w 133"/>
                  <a:gd name="T11" fmla="*/ 143 h 249"/>
                </a:gdLst>
                <a:ahLst/>
                <a:cxnLst>
                  <a:cxn ang="0">
                    <a:pos x="T0" y="T1"/>
                  </a:cxn>
                  <a:cxn ang="0">
                    <a:pos x="T2" y="T3"/>
                  </a:cxn>
                  <a:cxn ang="0">
                    <a:pos x="T4" y="T5"/>
                  </a:cxn>
                  <a:cxn ang="0">
                    <a:pos x="T6" y="T7"/>
                  </a:cxn>
                  <a:cxn ang="0">
                    <a:pos x="T8" y="T9"/>
                  </a:cxn>
                  <a:cxn ang="0">
                    <a:pos x="T10" y="T11"/>
                  </a:cxn>
                </a:cxnLst>
                <a:rect l="0" t="0" r="r" b="b"/>
                <a:pathLst>
                  <a:path w="133" h="249">
                    <a:moveTo>
                      <a:pt x="130" y="143"/>
                    </a:moveTo>
                    <a:cubicBezTo>
                      <a:pt x="133" y="167"/>
                      <a:pt x="133" y="222"/>
                      <a:pt x="131" y="241"/>
                    </a:cubicBezTo>
                    <a:cubicBezTo>
                      <a:pt x="80" y="249"/>
                      <a:pt x="51" y="207"/>
                      <a:pt x="0" y="210"/>
                    </a:cubicBezTo>
                    <a:cubicBezTo>
                      <a:pt x="20" y="152"/>
                      <a:pt x="39" y="79"/>
                      <a:pt x="55" y="15"/>
                    </a:cubicBezTo>
                    <a:cubicBezTo>
                      <a:pt x="68" y="17"/>
                      <a:pt x="95" y="13"/>
                      <a:pt x="103" y="0"/>
                    </a:cubicBezTo>
                    <a:cubicBezTo>
                      <a:pt x="113" y="33"/>
                      <a:pt x="120" y="53"/>
                      <a:pt x="130" y="14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Rectangle 70">
                <a:extLst>
                  <a:ext uri="{FF2B5EF4-FFF2-40B4-BE49-F238E27FC236}">
                    <a16:creationId xmlns:a16="http://schemas.microsoft.com/office/drawing/2014/main" id="{D96D22BD-78A5-4CE5-AADF-C99D1563CE72}"/>
                  </a:ext>
                </a:extLst>
              </p:cNvPr>
              <p:cNvSpPr>
                <a:spLocks noChangeArrowheads="1"/>
              </p:cNvSpPr>
              <p:nvPr/>
            </p:nvSpPr>
            <p:spPr bwMode="auto">
              <a:xfrm>
                <a:off x="2165" y="2553"/>
                <a:ext cx="25"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1">
                <a:extLst>
                  <a:ext uri="{FF2B5EF4-FFF2-40B4-BE49-F238E27FC236}">
                    <a16:creationId xmlns:a16="http://schemas.microsoft.com/office/drawing/2014/main" id="{B0C2AEDF-F144-4458-955E-3A6DA9652C89}"/>
                  </a:ext>
                </a:extLst>
              </p:cNvPr>
              <p:cNvSpPr>
                <a:spLocks/>
              </p:cNvSpPr>
              <p:nvPr/>
            </p:nvSpPr>
            <p:spPr bwMode="auto">
              <a:xfrm>
                <a:off x="1747" y="2410"/>
                <a:ext cx="120" cy="133"/>
              </a:xfrm>
              <a:custGeom>
                <a:avLst/>
                <a:gdLst>
                  <a:gd name="T0" fmla="*/ 10 w 70"/>
                  <a:gd name="T1" fmla="*/ 36 h 77"/>
                  <a:gd name="T2" fmla="*/ 28 w 70"/>
                  <a:gd name="T3" fmla="*/ 21 h 77"/>
                  <a:gd name="T4" fmla="*/ 28 w 70"/>
                  <a:gd name="T5" fmla="*/ 21 h 77"/>
                  <a:gd name="T6" fmla="*/ 30 w 70"/>
                  <a:gd name="T7" fmla="*/ 20 h 77"/>
                  <a:gd name="T8" fmla="*/ 38 w 70"/>
                  <a:gd name="T9" fmla="*/ 13 h 77"/>
                  <a:gd name="T10" fmla="*/ 39 w 70"/>
                  <a:gd name="T11" fmla="*/ 13 h 77"/>
                  <a:gd name="T12" fmla="*/ 44 w 70"/>
                  <a:gd name="T13" fmla="*/ 9 h 77"/>
                  <a:gd name="T14" fmla="*/ 45 w 70"/>
                  <a:gd name="T15" fmla="*/ 7 h 77"/>
                  <a:gd name="T16" fmla="*/ 45 w 70"/>
                  <a:gd name="T17" fmla="*/ 8 h 77"/>
                  <a:gd name="T18" fmla="*/ 55 w 70"/>
                  <a:gd name="T19" fmla="*/ 0 h 77"/>
                  <a:gd name="T20" fmla="*/ 70 w 70"/>
                  <a:gd name="T21" fmla="*/ 19 h 77"/>
                  <a:gd name="T22" fmla="*/ 60 w 70"/>
                  <a:gd name="T23" fmla="*/ 27 h 77"/>
                  <a:gd name="T24" fmla="*/ 58 w 70"/>
                  <a:gd name="T25" fmla="*/ 30 h 77"/>
                  <a:gd name="T26" fmla="*/ 21 w 70"/>
                  <a:gd name="T27" fmla="*/ 57 h 77"/>
                  <a:gd name="T28" fmla="*/ 15 w 70"/>
                  <a:gd name="T29" fmla="*/ 64 h 77"/>
                  <a:gd name="T30" fmla="*/ 15 w 70"/>
                  <a:gd name="T31" fmla="*/ 69 h 77"/>
                  <a:gd name="T32" fmla="*/ 11 w 70"/>
                  <a:gd name="T33" fmla="*/ 73 h 77"/>
                  <a:gd name="T34" fmla="*/ 11 w 70"/>
                  <a:gd name="T35" fmla="*/ 73 h 77"/>
                  <a:gd name="T36" fmla="*/ 9 w 70"/>
                  <a:gd name="T37" fmla="*/ 72 h 77"/>
                  <a:gd name="T38" fmla="*/ 8 w 70"/>
                  <a:gd name="T39" fmla="*/ 74 h 77"/>
                  <a:gd name="T40" fmla="*/ 2 w 70"/>
                  <a:gd name="T41" fmla="*/ 75 h 77"/>
                  <a:gd name="T42" fmla="*/ 2 w 70"/>
                  <a:gd name="T43" fmla="*/ 75 h 77"/>
                  <a:gd name="T44" fmla="*/ 1 w 70"/>
                  <a:gd name="T45" fmla="*/ 70 h 77"/>
                  <a:gd name="T46" fmla="*/ 3 w 70"/>
                  <a:gd name="T47" fmla="*/ 67 h 77"/>
                  <a:gd name="T48" fmla="*/ 3 w 70"/>
                  <a:gd name="T49" fmla="*/ 65 h 77"/>
                  <a:gd name="T50" fmla="*/ 6 w 70"/>
                  <a:gd name="T51" fmla="*/ 52 h 77"/>
                  <a:gd name="T52" fmla="*/ 7 w 70"/>
                  <a:gd name="T53" fmla="*/ 41 h 77"/>
                  <a:gd name="T54" fmla="*/ 8 w 70"/>
                  <a:gd name="T55" fmla="*/ 42 h 77"/>
                  <a:gd name="T56" fmla="*/ 10 w 70"/>
                  <a:gd name="T57" fmla="*/ 3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7">
                    <a:moveTo>
                      <a:pt x="10" y="36"/>
                    </a:moveTo>
                    <a:cubicBezTo>
                      <a:pt x="28" y="21"/>
                      <a:pt x="28" y="21"/>
                      <a:pt x="28" y="21"/>
                    </a:cubicBezTo>
                    <a:cubicBezTo>
                      <a:pt x="28" y="21"/>
                      <a:pt x="28" y="21"/>
                      <a:pt x="28" y="21"/>
                    </a:cubicBezTo>
                    <a:cubicBezTo>
                      <a:pt x="30" y="20"/>
                      <a:pt x="30" y="20"/>
                      <a:pt x="30" y="20"/>
                    </a:cubicBezTo>
                    <a:cubicBezTo>
                      <a:pt x="38" y="13"/>
                      <a:pt x="38" y="13"/>
                      <a:pt x="38" y="13"/>
                    </a:cubicBezTo>
                    <a:cubicBezTo>
                      <a:pt x="38" y="13"/>
                      <a:pt x="39" y="13"/>
                      <a:pt x="39" y="13"/>
                    </a:cubicBezTo>
                    <a:cubicBezTo>
                      <a:pt x="44" y="9"/>
                      <a:pt x="44" y="9"/>
                      <a:pt x="44" y="9"/>
                    </a:cubicBezTo>
                    <a:cubicBezTo>
                      <a:pt x="45" y="7"/>
                      <a:pt x="45" y="7"/>
                      <a:pt x="45" y="7"/>
                    </a:cubicBezTo>
                    <a:cubicBezTo>
                      <a:pt x="45" y="8"/>
                      <a:pt x="45" y="8"/>
                      <a:pt x="45" y="8"/>
                    </a:cubicBezTo>
                    <a:cubicBezTo>
                      <a:pt x="55" y="0"/>
                      <a:pt x="55" y="0"/>
                      <a:pt x="55" y="0"/>
                    </a:cubicBezTo>
                    <a:cubicBezTo>
                      <a:pt x="70" y="19"/>
                      <a:pt x="70" y="19"/>
                      <a:pt x="70" y="19"/>
                    </a:cubicBezTo>
                    <a:cubicBezTo>
                      <a:pt x="60" y="27"/>
                      <a:pt x="60" y="27"/>
                      <a:pt x="60" y="27"/>
                    </a:cubicBezTo>
                    <a:cubicBezTo>
                      <a:pt x="60" y="28"/>
                      <a:pt x="59" y="29"/>
                      <a:pt x="58" y="30"/>
                    </a:cubicBezTo>
                    <a:cubicBezTo>
                      <a:pt x="32" y="48"/>
                      <a:pt x="26" y="52"/>
                      <a:pt x="21" y="57"/>
                    </a:cubicBezTo>
                    <a:cubicBezTo>
                      <a:pt x="15" y="64"/>
                      <a:pt x="15" y="64"/>
                      <a:pt x="15" y="64"/>
                    </a:cubicBezTo>
                    <a:cubicBezTo>
                      <a:pt x="15" y="69"/>
                      <a:pt x="15" y="69"/>
                      <a:pt x="15" y="69"/>
                    </a:cubicBezTo>
                    <a:cubicBezTo>
                      <a:pt x="15" y="71"/>
                      <a:pt x="13" y="73"/>
                      <a:pt x="11" y="73"/>
                    </a:cubicBezTo>
                    <a:cubicBezTo>
                      <a:pt x="11" y="73"/>
                      <a:pt x="11" y="73"/>
                      <a:pt x="11" y="73"/>
                    </a:cubicBezTo>
                    <a:cubicBezTo>
                      <a:pt x="10" y="73"/>
                      <a:pt x="10" y="72"/>
                      <a:pt x="9" y="72"/>
                    </a:cubicBezTo>
                    <a:cubicBezTo>
                      <a:pt x="8" y="74"/>
                      <a:pt x="8" y="74"/>
                      <a:pt x="8" y="74"/>
                    </a:cubicBezTo>
                    <a:cubicBezTo>
                      <a:pt x="6" y="76"/>
                      <a:pt x="4" y="77"/>
                      <a:pt x="2" y="75"/>
                    </a:cubicBezTo>
                    <a:cubicBezTo>
                      <a:pt x="2" y="75"/>
                      <a:pt x="2" y="75"/>
                      <a:pt x="2" y="75"/>
                    </a:cubicBezTo>
                    <a:cubicBezTo>
                      <a:pt x="0" y="74"/>
                      <a:pt x="0" y="72"/>
                      <a:pt x="1" y="70"/>
                    </a:cubicBezTo>
                    <a:cubicBezTo>
                      <a:pt x="3" y="67"/>
                      <a:pt x="3" y="67"/>
                      <a:pt x="3" y="67"/>
                    </a:cubicBezTo>
                    <a:cubicBezTo>
                      <a:pt x="3" y="66"/>
                      <a:pt x="3" y="65"/>
                      <a:pt x="3" y="65"/>
                    </a:cubicBezTo>
                    <a:cubicBezTo>
                      <a:pt x="6" y="52"/>
                      <a:pt x="6" y="52"/>
                      <a:pt x="6" y="52"/>
                    </a:cubicBezTo>
                    <a:cubicBezTo>
                      <a:pt x="7" y="41"/>
                      <a:pt x="7" y="41"/>
                      <a:pt x="7" y="41"/>
                    </a:cubicBezTo>
                    <a:cubicBezTo>
                      <a:pt x="8" y="42"/>
                      <a:pt x="8" y="42"/>
                      <a:pt x="8" y="42"/>
                    </a:cubicBezTo>
                    <a:cubicBezTo>
                      <a:pt x="8" y="40"/>
                      <a:pt x="9" y="38"/>
                      <a:pt x="1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2">
                <a:extLst>
                  <a:ext uri="{FF2B5EF4-FFF2-40B4-BE49-F238E27FC236}">
                    <a16:creationId xmlns:a16="http://schemas.microsoft.com/office/drawing/2014/main" id="{70EC84C0-9226-40BA-95A7-24302BCD5780}"/>
                  </a:ext>
                </a:extLst>
              </p:cNvPr>
              <p:cNvSpPr>
                <a:spLocks/>
              </p:cNvSpPr>
              <p:nvPr/>
            </p:nvSpPr>
            <p:spPr bwMode="auto">
              <a:xfrm>
                <a:off x="1945" y="2106"/>
                <a:ext cx="230" cy="296"/>
              </a:xfrm>
              <a:custGeom>
                <a:avLst/>
                <a:gdLst>
                  <a:gd name="T0" fmla="*/ 48 w 134"/>
                  <a:gd name="T1" fmla="*/ 30 h 172"/>
                  <a:gd name="T2" fmla="*/ 34 w 134"/>
                  <a:gd name="T3" fmla="*/ 58 h 172"/>
                  <a:gd name="T4" fmla="*/ 0 w 134"/>
                  <a:gd name="T5" fmla="*/ 172 h 172"/>
                  <a:gd name="T6" fmla="*/ 20 w 134"/>
                  <a:gd name="T7" fmla="*/ 154 h 172"/>
                  <a:gd name="T8" fmla="*/ 82 w 134"/>
                  <a:gd name="T9" fmla="*/ 86 h 172"/>
                  <a:gd name="T10" fmla="*/ 48 w 134"/>
                  <a:gd name="T11" fmla="*/ 30 h 172"/>
                </a:gdLst>
                <a:ahLst/>
                <a:cxnLst>
                  <a:cxn ang="0">
                    <a:pos x="T0" y="T1"/>
                  </a:cxn>
                  <a:cxn ang="0">
                    <a:pos x="T2" y="T3"/>
                  </a:cxn>
                  <a:cxn ang="0">
                    <a:pos x="T4" y="T5"/>
                  </a:cxn>
                  <a:cxn ang="0">
                    <a:pos x="T6" y="T7"/>
                  </a:cxn>
                  <a:cxn ang="0">
                    <a:pos x="T8" y="T9"/>
                  </a:cxn>
                  <a:cxn ang="0">
                    <a:pos x="T10" y="T11"/>
                  </a:cxn>
                </a:cxnLst>
                <a:rect l="0" t="0" r="r" b="b"/>
                <a:pathLst>
                  <a:path w="134" h="172">
                    <a:moveTo>
                      <a:pt x="48" y="30"/>
                    </a:moveTo>
                    <a:cubicBezTo>
                      <a:pt x="34" y="58"/>
                      <a:pt x="34" y="58"/>
                      <a:pt x="34" y="58"/>
                    </a:cubicBezTo>
                    <a:cubicBezTo>
                      <a:pt x="0" y="172"/>
                      <a:pt x="0" y="172"/>
                      <a:pt x="0" y="172"/>
                    </a:cubicBezTo>
                    <a:cubicBezTo>
                      <a:pt x="20" y="154"/>
                      <a:pt x="20" y="154"/>
                      <a:pt x="20" y="154"/>
                    </a:cubicBezTo>
                    <a:cubicBezTo>
                      <a:pt x="82" y="86"/>
                      <a:pt x="82" y="86"/>
                      <a:pt x="82" y="86"/>
                    </a:cubicBezTo>
                    <a:cubicBezTo>
                      <a:pt x="134" y="28"/>
                      <a:pt x="67" y="0"/>
                      <a:pt x="48" y="30"/>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3">
                <a:extLst>
                  <a:ext uri="{FF2B5EF4-FFF2-40B4-BE49-F238E27FC236}">
                    <a16:creationId xmlns:a16="http://schemas.microsoft.com/office/drawing/2014/main" id="{81B9C6F2-D9AB-4A60-84CC-AF7E887BCE4B}"/>
                  </a:ext>
                </a:extLst>
              </p:cNvPr>
              <p:cNvSpPr>
                <a:spLocks/>
              </p:cNvSpPr>
              <p:nvPr/>
            </p:nvSpPr>
            <p:spPr bwMode="auto">
              <a:xfrm>
                <a:off x="1926" y="2120"/>
                <a:ext cx="239" cy="254"/>
              </a:xfrm>
              <a:custGeom>
                <a:avLst/>
                <a:gdLst>
                  <a:gd name="T0" fmla="*/ 62 w 139"/>
                  <a:gd name="T1" fmla="*/ 23 h 148"/>
                  <a:gd name="T2" fmla="*/ 0 w 139"/>
                  <a:gd name="T3" fmla="*/ 120 h 148"/>
                  <a:gd name="T4" fmla="*/ 24 w 139"/>
                  <a:gd name="T5" fmla="*/ 148 h 148"/>
                  <a:gd name="T6" fmla="*/ 86 w 139"/>
                  <a:gd name="T7" fmla="*/ 79 h 148"/>
                  <a:gd name="T8" fmla="*/ 62 w 139"/>
                  <a:gd name="T9" fmla="*/ 23 h 148"/>
                </a:gdLst>
                <a:ahLst/>
                <a:cxnLst>
                  <a:cxn ang="0">
                    <a:pos x="T0" y="T1"/>
                  </a:cxn>
                  <a:cxn ang="0">
                    <a:pos x="T2" y="T3"/>
                  </a:cxn>
                  <a:cxn ang="0">
                    <a:pos x="T4" y="T5"/>
                  </a:cxn>
                  <a:cxn ang="0">
                    <a:pos x="T6" y="T7"/>
                  </a:cxn>
                  <a:cxn ang="0">
                    <a:pos x="T8" y="T9"/>
                  </a:cxn>
                </a:cxnLst>
                <a:rect l="0" t="0" r="r" b="b"/>
                <a:pathLst>
                  <a:path w="139" h="148">
                    <a:moveTo>
                      <a:pt x="62" y="23"/>
                    </a:moveTo>
                    <a:cubicBezTo>
                      <a:pt x="0" y="120"/>
                      <a:pt x="0" y="120"/>
                      <a:pt x="0" y="120"/>
                    </a:cubicBezTo>
                    <a:cubicBezTo>
                      <a:pt x="24" y="148"/>
                      <a:pt x="24" y="148"/>
                      <a:pt x="24" y="148"/>
                    </a:cubicBezTo>
                    <a:cubicBezTo>
                      <a:pt x="86" y="79"/>
                      <a:pt x="86" y="79"/>
                      <a:pt x="86" y="79"/>
                    </a:cubicBezTo>
                    <a:cubicBezTo>
                      <a:pt x="139" y="21"/>
                      <a:pt x="75" y="0"/>
                      <a:pt x="62"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74">
                <a:extLst>
                  <a:ext uri="{FF2B5EF4-FFF2-40B4-BE49-F238E27FC236}">
                    <a16:creationId xmlns:a16="http://schemas.microsoft.com/office/drawing/2014/main" id="{1077A2C8-3256-4D4A-AC03-538E0D78AD6D}"/>
                  </a:ext>
                </a:extLst>
              </p:cNvPr>
              <p:cNvSpPr>
                <a:spLocks/>
              </p:cNvSpPr>
              <p:nvPr/>
            </p:nvSpPr>
            <p:spPr bwMode="auto">
              <a:xfrm>
                <a:off x="1817" y="2281"/>
                <a:ext cx="217" cy="184"/>
              </a:xfrm>
              <a:custGeom>
                <a:avLst/>
                <a:gdLst>
                  <a:gd name="T0" fmla="*/ 71 w 126"/>
                  <a:gd name="T1" fmla="*/ 16 h 107"/>
                  <a:gd name="T2" fmla="*/ 0 w 126"/>
                  <a:gd name="T3" fmla="*/ 83 h 107"/>
                  <a:gd name="T4" fmla="*/ 19 w 126"/>
                  <a:gd name="T5" fmla="*/ 107 h 107"/>
                  <a:gd name="T6" fmla="*/ 74 w 126"/>
                  <a:gd name="T7" fmla="*/ 65 h 107"/>
                  <a:gd name="T8" fmla="*/ 71 w 126"/>
                  <a:gd name="T9" fmla="*/ 16 h 107"/>
                </a:gdLst>
                <a:ahLst/>
                <a:cxnLst>
                  <a:cxn ang="0">
                    <a:pos x="T0" y="T1"/>
                  </a:cxn>
                  <a:cxn ang="0">
                    <a:pos x="T2" y="T3"/>
                  </a:cxn>
                  <a:cxn ang="0">
                    <a:pos x="T4" y="T5"/>
                  </a:cxn>
                  <a:cxn ang="0">
                    <a:pos x="T6" y="T7"/>
                  </a:cxn>
                  <a:cxn ang="0">
                    <a:pos x="T8" y="T9"/>
                  </a:cxn>
                </a:cxnLst>
                <a:rect l="0" t="0" r="r" b="b"/>
                <a:pathLst>
                  <a:path w="126" h="107">
                    <a:moveTo>
                      <a:pt x="71" y="16"/>
                    </a:moveTo>
                    <a:cubicBezTo>
                      <a:pt x="0" y="83"/>
                      <a:pt x="0" y="83"/>
                      <a:pt x="0" y="83"/>
                    </a:cubicBezTo>
                    <a:cubicBezTo>
                      <a:pt x="19" y="107"/>
                      <a:pt x="19" y="107"/>
                      <a:pt x="19" y="107"/>
                    </a:cubicBezTo>
                    <a:cubicBezTo>
                      <a:pt x="74" y="65"/>
                      <a:pt x="74" y="65"/>
                      <a:pt x="74" y="65"/>
                    </a:cubicBezTo>
                    <a:cubicBezTo>
                      <a:pt x="126" y="26"/>
                      <a:pt x="85" y="0"/>
                      <a:pt x="71" y="16"/>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Rectangle 75">
                <a:extLst>
                  <a:ext uri="{FF2B5EF4-FFF2-40B4-BE49-F238E27FC236}">
                    <a16:creationId xmlns:a16="http://schemas.microsoft.com/office/drawing/2014/main" id="{C323D7D2-5365-4848-8EAB-5B273145013E}"/>
                  </a:ext>
                </a:extLst>
              </p:cNvPr>
              <p:cNvSpPr>
                <a:spLocks noChangeArrowheads="1"/>
              </p:cNvSpPr>
              <p:nvPr/>
            </p:nvSpPr>
            <p:spPr bwMode="auto">
              <a:xfrm>
                <a:off x="1948" y="2616"/>
                <a:ext cx="24" cy="224"/>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6">
                <a:extLst>
                  <a:ext uri="{FF2B5EF4-FFF2-40B4-BE49-F238E27FC236}">
                    <a16:creationId xmlns:a16="http://schemas.microsoft.com/office/drawing/2014/main" id="{EEF9624F-31E6-4256-B074-29FA6309D828}"/>
                  </a:ext>
                </a:extLst>
              </p:cNvPr>
              <p:cNvSpPr>
                <a:spLocks/>
              </p:cNvSpPr>
              <p:nvPr/>
            </p:nvSpPr>
            <p:spPr bwMode="auto">
              <a:xfrm>
                <a:off x="1907" y="1968"/>
                <a:ext cx="60" cy="64"/>
              </a:xfrm>
              <a:custGeom>
                <a:avLst/>
                <a:gdLst>
                  <a:gd name="T0" fmla="*/ 0 w 35"/>
                  <a:gd name="T1" fmla="*/ 33 h 37"/>
                  <a:gd name="T2" fmla="*/ 18 w 35"/>
                  <a:gd name="T3" fmla="*/ 22 h 37"/>
                  <a:gd name="T4" fmla="*/ 31 w 35"/>
                  <a:gd name="T5" fmla="*/ 2 h 37"/>
                  <a:gd name="T6" fmla="*/ 33 w 35"/>
                  <a:gd name="T7" fmla="*/ 1 h 37"/>
                  <a:gd name="T8" fmla="*/ 35 w 35"/>
                  <a:gd name="T9" fmla="*/ 3 h 37"/>
                  <a:gd name="T10" fmla="*/ 21 w 35"/>
                  <a:gd name="T11" fmla="*/ 24 h 37"/>
                  <a:gd name="T12" fmla="*/ 2 w 35"/>
                  <a:gd name="T13" fmla="*/ 37 h 37"/>
                  <a:gd name="T14" fmla="*/ 0 w 35"/>
                  <a:gd name="T15" fmla="*/ 33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7">
                    <a:moveTo>
                      <a:pt x="0" y="33"/>
                    </a:moveTo>
                    <a:cubicBezTo>
                      <a:pt x="6" y="31"/>
                      <a:pt x="13" y="27"/>
                      <a:pt x="18" y="22"/>
                    </a:cubicBezTo>
                    <a:cubicBezTo>
                      <a:pt x="24" y="16"/>
                      <a:pt x="28" y="9"/>
                      <a:pt x="31" y="2"/>
                    </a:cubicBezTo>
                    <a:cubicBezTo>
                      <a:pt x="31" y="1"/>
                      <a:pt x="32" y="0"/>
                      <a:pt x="33" y="1"/>
                    </a:cubicBezTo>
                    <a:cubicBezTo>
                      <a:pt x="34" y="1"/>
                      <a:pt x="35" y="2"/>
                      <a:pt x="35" y="3"/>
                    </a:cubicBezTo>
                    <a:cubicBezTo>
                      <a:pt x="32" y="11"/>
                      <a:pt x="27" y="19"/>
                      <a:pt x="21" y="24"/>
                    </a:cubicBezTo>
                    <a:cubicBezTo>
                      <a:pt x="15" y="30"/>
                      <a:pt x="8" y="34"/>
                      <a:pt x="2" y="37"/>
                    </a:cubicBezTo>
                    <a:cubicBezTo>
                      <a:pt x="1" y="36"/>
                      <a:pt x="0" y="34"/>
                      <a:pt x="0" y="3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7">
                <a:extLst>
                  <a:ext uri="{FF2B5EF4-FFF2-40B4-BE49-F238E27FC236}">
                    <a16:creationId xmlns:a16="http://schemas.microsoft.com/office/drawing/2014/main" id="{7F5B6340-6DA5-4AE6-A3E3-1FE5C7157173}"/>
                  </a:ext>
                </a:extLst>
              </p:cNvPr>
              <p:cNvSpPr>
                <a:spLocks/>
              </p:cNvSpPr>
              <p:nvPr/>
            </p:nvSpPr>
            <p:spPr bwMode="auto">
              <a:xfrm>
                <a:off x="2129" y="2123"/>
                <a:ext cx="79" cy="62"/>
              </a:xfrm>
              <a:custGeom>
                <a:avLst/>
                <a:gdLst>
                  <a:gd name="T0" fmla="*/ 1 w 46"/>
                  <a:gd name="T1" fmla="*/ 33 h 36"/>
                  <a:gd name="T2" fmla="*/ 1 w 46"/>
                  <a:gd name="T3" fmla="*/ 33 h 36"/>
                  <a:gd name="T4" fmla="*/ 8 w 46"/>
                  <a:gd name="T5" fmla="*/ 34 h 36"/>
                  <a:gd name="T6" fmla="*/ 43 w 46"/>
                  <a:gd name="T7" fmla="*/ 11 h 36"/>
                  <a:gd name="T8" fmla="*/ 44 w 46"/>
                  <a:gd name="T9" fmla="*/ 3 h 36"/>
                  <a:gd name="T10" fmla="*/ 44 w 46"/>
                  <a:gd name="T11" fmla="*/ 3 h 36"/>
                  <a:gd name="T12" fmla="*/ 38 w 46"/>
                  <a:gd name="T13" fmla="*/ 1 h 36"/>
                  <a:gd name="T14" fmla="*/ 3 w 46"/>
                  <a:gd name="T15" fmla="*/ 25 h 36"/>
                  <a:gd name="T16" fmla="*/ 1 w 46"/>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6">
                    <a:moveTo>
                      <a:pt x="1" y="33"/>
                    </a:moveTo>
                    <a:cubicBezTo>
                      <a:pt x="1" y="33"/>
                      <a:pt x="1" y="33"/>
                      <a:pt x="1" y="33"/>
                    </a:cubicBezTo>
                    <a:cubicBezTo>
                      <a:pt x="3" y="35"/>
                      <a:pt x="6" y="36"/>
                      <a:pt x="8" y="34"/>
                    </a:cubicBezTo>
                    <a:cubicBezTo>
                      <a:pt x="43" y="11"/>
                      <a:pt x="43" y="11"/>
                      <a:pt x="43" y="11"/>
                    </a:cubicBezTo>
                    <a:cubicBezTo>
                      <a:pt x="45" y="9"/>
                      <a:pt x="46" y="6"/>
                      <a:pt x="44" y="3"/>
                    </a:cubicBezTo>
                    <a:cubicBezTo>
                      <a:pt x="44" y="3"/>
                      <a:pt x="44" y="3"/>
                      <a:pt x="44" y="3"/>
                    </a:cubicBezTo>
                    <a:cubicBezTo>
                      <a:pt x="43" y="0"/>
                      <a:pt x="40" y="0"/>
                      <a:pt x="38" y="1"/>
                    </a:cubicBezTo>
                    <a:cubicBezTo>
                      <a:pt x="3" y="25"/>
                      <a:pt x="3" y="25"/>
                      <a:pt x="3" y="25"/>
                    </a:cubicBezTo>
                    <a:cubicBezTo>
                      <a:pt x="1" y="26"/>
                      <a:pt x="0" y="30"/>
                      <a:pt x="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78">
                <a:extLst>
                  <a:ext uri="{FF2B5EF4-FFF2-40B4-BE49-F238E27FC236}">
                    <a16:creationId xmlns:a16="http://schemas.microsoft.com/office/drawing/2014/main" id="{4FA218C4-CE3A-47AB-AAD3-56081B62CB3E}"/>
                  </a:ext>
                </a:extLst>
              </p:cNvPr>
              <p:cNvSpPr>
                <a:spLocks/>
              </p:cNvSpPr>
              <p:nvPr/>
            </p:nvSpPr>
            <p:spPr bwMode="auto">
              <a:xfrm>
                <a:off x="2153" y="2096"/>
                <a:ext cx="111" cy="92"/>
              </a:xfrm>
              <a:custGeom>
                <a:avLst/>
                <a:gdLst>
                  <a:gd name="T0" fmla="*/ 53 w 65"/>
                  <a:gd name="T1" fmla="*/ 0 h 54"/>
                  <a:gd name="T2" fmla="*/ 65 w 65"/>
                  <a:gd name="T3" fmla="*/ 19 h 54"/>
                  <a:gd name="T4" fmla="*/ 51 w 65"/>
                  <a:gd name="T5" fmla="*/ 36 h 54"/>
                  <a:gd name="T6" fmla="*/ 5 w 65"/>
                  <a:gd name="T7" fmla="*/ 54 h 54"/>
                  <a:gd name="T8" fmla="*/ 0 w 65"/>
                  <a:gd name="T9" fmla="*/ 37 h 54"/>
                  <a:gd name="T10" fmla="*/ 25 w 65"/>
                  <a:gd name="T11" fmla="*/ 6 h 54"/>
                  <a:gd name="T12" fmla="*/ 53 w 6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65" h="54">
                    <a:moveTo>
                      <a:pt x="53" y="0"/>
                    </a:moveTo>
                    <a:cubicBezTo>
                      <a:pt x="65" y="19"/>
                      <a:pt x="65" y="19"/>
                      <a:pt x="65" y="19"/>
                    </a:cubicBezTo>
                    <a:cubicBezTo>
                      <a:pt x="51" y="36"/>
                      <a:pt x="51" y="36"/>
                      <a:pt x="51" y="36"/>
                    </a:cubicBezTo>
                    <a:cubicBezTo>
                      <a:pt x="43" y="45"/>
                      <a:pt x="16" y="51"/>
                      <a:pt x="5" y="54"/>
                    </a:cubicBezTo>
                    <a:cubicBezTo>
                      <a:pt x="0" y="37"/>
                      <a:pt x="0" y="37"/>
                      <a:pt x="0" y="37"/>
                    </a:cubicBezTo>
                    <a:cubicBezTo>
                      <a:pt x="25" y="6"/>
                      <a:pt x="25" y="6"/>
                      <a:pt x="25" y="6"/>
                    </a:cubicBezTo>
                    <a:lnTo>
                      <a:pt x="53"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9">
                <a:extLst>
                  <a:ext uri="{FF2B5EF4-FFF2-40B4-BE49-F238E27FC236}">
                    <a16:creationId xmlns:a16="http://schemas.microsoft.com/office/drawing/2014/main" id="{4CEBEA73-87F2-465E-ACBD-B121BF019284}"/>
                  </a:ext>
                </a:extLst>
              </p:cNvPr>
              <p:cNvSpPr>
                <a:spLocks/>
              </p:cNvSpPr>
              <p:nvPr/>
            </p:nvSpPr>
            <p:spPr bwMode="auto">
              <a:xfrm>
                <a:off x="2202" y="2144"/>
                <a:ext cx="25" cy="31"/>
              </a:xfrm>
              <a:custGeom>
                <a:avLst/>
                <a:gdLst>
                  <a:gd name="T0" fmla="*/ 3 w 14"/>
                  <a:gd name="T1" fmla="*/ 16 h 18"/>
                  <a:gd name="T2" fmla="*/ 3 w 14"/>
                  <a:gd name="T3" fmla="*/ 16 h 18"/>
                  <a:gd name="T4" fmla="*/ 9 w 14"/>
                  <a:gd name="T5" fmla="*/ 16 h 18"/>
                  <a:gd name="T6" fmla="*/ 13 w 14"/>
                  <a:gd name="T7" fmla="*/ 9 h 18"/>
                  <a:gd name="T8" fmla="*/ 12 w 14"/>
                  <a:gd name="T9" fmla="*/ 2 h 18"/>
                  <a:gd name="T10" fmla="*/ 12 w 14"/>
                  <a:gd name="T11" fmla="*/ 2 h 18"/>
                  <a:gd name="T12" fmla="*/ 6 w 14"/>
                  <a:gd name="T13" fmla="*/ 3 h 18"/>
                  <a:gd name="T14" fmla="*/ 2 w 14"/>
                  <a:gd name="T15" fmla="*/ 10 h 18"/>
                  <a:gd name="T16" fmla="*/ 3 w 14"/>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8">
                    <a:moveTo>
                      <a:pt x="3" y="16"/>
                    </a:moveTo>
                    <a:cubicBezTo>
                      <a:pt x="3" y="16"/>
                      <a:pt x="3" y="16"/>
                      <a:pt x="3" y="16"/>
                    </a:cubicBezTo>
                    <a:cubicBezTo>
                      <a:pt x="4" y="18"/>
                      <a:pt x="7" y="18"/>
                      <a:pt x="9" y="16"/>
                    </a:cubicBezTo>
                    <a:cubicBezTo>
                      <a:pt x="13" y="9"/>
                      <a:pt x="13" y="9"/>
                      <a:pt x="13" y="9"/>
                    </a:cubicBezTo>
                    <a:cubicBezTo>
                      <a:pt x="14" y="7"/>
                      <a:pt x="14" y="4"/>
                      <a:pt x="12" y="2"/>
                    </a:cubicBezTo>
                    <a:cubicBezTo>
                      <a:pt x="12" y="2"/>
                      <a:pt x="12" y="2"/>
                      <a:pt x="12" y="2"/>
                    </a:cubicBezTo>
                    <a:cubicBezTo>
                      <a:pt x="10" y="0"/>
                      <a:pt x="7" y="1"/>
                      <a:pt x="6" y="3"/>
                    </a:cubicBezTo>
                    <a:cubicBezTo>
                      <a:pt x="2" y="10"/>
                      <a:pt x="2" y="10"/>
                      <a:pt x="2" y="10"/>
                    </a:cubicBezTo>
                    <a:cubicBezTo>
                      <a:pt x="0" y="12"/>
                      <a:pt x="1" y="15"/>
                      <a:pt x="3" y="1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a:extLst>
                  <a:ext uri="{FF2B5EF4-FFF2-40B4-BE49-F238E27FC236}">
                    <a16:creationId xmlns:a16="http://schemas.microsoft.com/office/drawing/2014/main" id="{83F3939F-96C2-45D4-8DFF-C98CE1C6D069}"/>
                  </a:ext>
                </a:extLst>
              </p:cNvPr>
              <p:cNvSpPr>
                <a:spLocks/>
              </p:cNvSpPr>
              <p:nvPr/>
            </p:nvSpPr>
            <p:spPr bwMode="auto">
              <a:xfrm>
                <a:off x="2177" y="2151"/>
                <a:ext cx="25"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a:extLst>
                  <a:ext uri="{FF2B5EF4-FFF2-40B4-BE49-F238E27FC236}">
                    <a16:creationId xmlns:a16="http://schemas.microsoft.com/office/drawing/2014/main" id="{E4888079-FA47-4468-9D6E-217A0D6C0D00}"/>
                  </a:ext>
                </a:extLst>
              </p:cNvPr>
              <p:cNvSpPr>
                <a:spLocks/>
              </p:cNvSpPr>
              <p:nvPr/>
            </p:nvSpPr>
            <p:spPr bwMode="auto">
              <a:xfrm>
                <a:off x="2149" y="2158"/>
                <a:ext cx="26"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a:extLst>
                  <a:ext uri="{FF2B5EF4-FFF2-40B4-BE49-F238E27FC236}">
                    <a16:creationId xmlns:a16="http://schemas.microsoft.com/office/drawing/2014/main" id="{E9AE8739-EFF7-451C-8BF9-E4B62D1C8349}"/>
                  </a:ext>
                </a:extLst>
              </p:cNvPr>
              <p:cNvSpPr>
                <a:spLocks/>
              </p:cNvSpPr>
              <p:nvPr/>
            </p:nvSpPr>
            <p:spPr bwMode="auto">
              <a:xfrm>
                <a:off x="2184" y="2096"/>
                <a:ext cx="75" cy="53"/>
              </a:xfrm>
              <a:custGeom>
                <a:avLst/>
                <a:gdLst>
                  <a:gd name="T0" fmla="*/ 35 w 44"/>
                  <a:gd name="T1" fmla="*/ 0 h 31"/>
                  <a:gd name="T2" fmla="*/ 44 w 44"/>
                  <a:gd name="T3" fmla="*/ 14 h 31"/>
                  <a:gd name="T4" fmla="*/ 4 w 44"/>
                  <a:gd name="T5" fmla="*/ 19 h 31"/>
                  <a:gd name="T6" fmla="*/ 0 w 44"/>
                  <a:gd name="T7" fmla="*/ 14 h 31"/>
                  <a:gd name="T8" fmla="*/ 7 w 44"/>
                  <a:gd name="T9" fmla="*/ 6 h 31"/>
                  <a:gd name="T10" fmla="*/ 35 w 44"/>
                  <a:gd name="T11" fmla="*/ 0 h 31"/>
                </a:gdLst>
                <a:ahLst/>
                <a:cxnLst>
                  <a:cxn ang="0">
                    <a:pos x="T0" y="T1"/>
                  </a:cxn>
                  <a:cxn ang="0">
                    <a:pos x="T2" y="T3"/>
                  </a:cxn>
                  <a:cxn ang="0">
                    <a:pos x="T4" y="T5"/>
                  </a:cxn>
                  <a:cxn ang="0">
                    <a:pos x="T6" y="T7"/>
                  </a:cxn>
                  <a:cxn ang="0">
                    <a:pos x="T8" y="T9"/>
                  </a:cxn>
                  <a:cxn ang="0">
                    <a:pos x="T10" y="T11"/>
                  </a:cxn>
                </a:cxnLst>
                <a:rect l="0" t="0" r="r" b="b"/>
                <a:pathLst>
                  <a:path w="44" h="31">
                    <a:moveTo>
                      <a:pt x="35" y="0"/>
                    </a:moveTo>
                    <a:cubicBezTo>
                      <a:pt x="44" y="14"/>
                      <a:pt x="44" y="14"/>
                      <a:pt x="44" y="14"/>
                    </a:cubicBezTo>
                    <a:cubicBezTo>
                      <a:pt x="34" y="21"/>
                      <a:pt x="13" y="31"/>
                      <a:pt x="4" y="19"/>
                    </a:cubicBezTo>
                    <a:cubicBezTo>
                      <a:pt x="2" y="17"/>
                      <a:pt x="1" y="16"/>
                      <a:pt x="0" y="14"/>
                    </a:cubicBezTo>
                    <a:cubicBezTo>
                      <a:pt x="7" y="6"/>
                      <a:pt x="7" y="6"/>
                      <a:pt x="7" y="6"/>
                    </a:cubicBezTo>
                    <a:lnTo>
                      <a:pt x="35" y="0"/>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83">
                <a:extLst>
                  <a:ext uri="{FF2B5EF4-FFF2-40B4-BE49-F238E27FC236}">
                    <a16:creationId xmlns:a16="http://schemas.microsoft.com/office/drawing/2014/main" id="{B72E62C3-7CB8-44BF-84CB-D25F85E208FD}"/>
                  </a:ext>
                </a:extLst>
              </p:cNvPr>
              <p:cNvSpPr>
                <a:spLocks/>
              </p:cNvSpPr>
              <p:nvPr/>
            </p:nvSpPr>
            <p:spPr bwMode="auto">
              <a:xfrm>
                <a:off x="2235" y="2001"/>
                <a:ext cx="270" cy="146"/>
              </a:xfrm>
              <a:custGeom>
                <a:avLst/>
                <a:gdLst>
                  <a:gd name="T0" fmla="*/ 101 w 157"/>
                  <a:gd name="T1" fmla="*/ 10 h 85"/>
                  <a:gd name="T2" fmla="*/ 0 w 157"/>
                  <a:gd name="T3" fmla="*/ 53 h 85"/>
                  <a:gd name="T4" fmla="*/ 17 w 157"/>
                  <a:gd name="T5" fmla="*/ 85 h 85"/>
                  <a:gd name="T6" fmla="*/ 90 w 157"/>
                  <a:gd name="T7" fmla="*/ 69 h 85"/>
                  <a:gd name="T8" fmla="*/ 101 w 157"/>
                  <a:gd name="T9" fmla="*/ 10 h 85"/>
                </a:gdLst>
                <a:ahLst/>
                <a:cxnLst>
                  <a:cxn ang="0">
                    <a:pos x="T0" y="T1"/>
                  </a:cxn>
                  <a:cxn ang="0">
                    <a:pos x="T2" y="T3"/>
                  </a:cxn>
                  <a:cxn ang="0">
                    <a:pos x="T4" y="T5"/>
                  </a:cxn>
                  <a:cxn ang="0">
                    <a:pos x="T6" y="T7"/>
                  </a:cxn>
                  <a:cxn ang="0">
                    <a:pos x="T8" y="T9"/>
                  </a:cxn>
                </a:cxnLst>
                <a:rect l="0" t="0" r="r" b="b"/>
                <a:pathLst>
                  <a:path w="157" h="85">
                    <a:moveTo>
                      <a:pt x="101" y="10"/>
                    </a:moveTo>
                    <a:cubicBezTo>
                      <a:pt x="0" y="53"/>
                      <a:pt x="0" y="53"/>
                      <a:pt x="0" y="53"/>
                    </a:cubicBezTo>
                    <a:cubicBezTo>
                      <a:pt x="17" y="85"/>
                      <a:pt x="17" y="85"/>
                      <a:pt x="17" y="85"/>
                    </a:cubicBezTo>
                    <a:cubicBezTo>
                      <a:pt x="90" y="69"/>
                      <a:pt x="90" y="69"/>
                      <a:pt x="90" y="69"/>
                    </a:cubicBezTo>
                    <a:cubicBezTo>
                      <a:pt x="157" y="53"/>
                      <a:pt x="122" y="0"/>
                      <a:pt x="101" y="1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84">
                <a:extLst>
                  <a:ext uri="{FF2B5EF4-FFF2-40B4-BE49-F238E27FC236}">
                    <a16:creationId xmlns:a16="http://schemas.microsoft.com/office/drawing/2014/main" id="{36C27F52-0C29-416A-933C-1FAEFE5DB0EE}"/>
                  </a:ext>
                </a:extLst>
              </p:cNvPr>
              <p:cNvSpPr>
                <a:spLocks/>
              </p:cNvSpPr>
              <p:nvPr/>
            </p:nvSpPr>
            <p:spPr bwMode="auto">
              <a:xfrm>
                <a:off x="2319" y="2711"/>
                <a:ext cx="200" cy="132"/>
              </a:xfrm>
              <a:custGeom>
                <a:avLst/>
                <a:gdLst>
                  <a:gd name="T0" fmla="*/ 110 w 116"/>
                  <a:gd name="T1" fmla="*/ 12 h 77"/>
                  <a:gd name="T2" fmla="*/ 115 w 116"/>
                  <a:gd name="T3" fmla="*/ 60 h 77"/>
                  <a:gd name="T4" fmla="*/ 107 w 116"/>
                  <a:gd name="T5" fmla="*/ 75 h 77"/>
                  <a:gd name="T6" fmla="*/ 92 w 116"/>
                  <a:gd name="T7" fmla="*/ 71 h 77"/>
                  <a:gd name="T8" fmla="*/ 66 w 116"/>
                  <a:gd name="T9" fmla="*/ 74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3" y="74"/>
                      <a:pt x="92" y="71"/>
                    </a:cubicBezTo>
                    <a:cubicBezTo>
                      <a:pt x="91" y="67"/>
                      <a:pt x="74" y="73"/>
                      <a:pt x="66" y="74"/>
                    </a:cubicBezTo>
                    <a:cubicBezTo>
                      <a:pt x="49" y="74"/>
                      <a:pt x="7" y="77"/>
                      <a:pt x="2" y="60"/>
                    </a:cubicBezTo>
                    <a:cubicBezTo>
                      <a:pt x="0" y="53"/>
                      <a:pt x="13" y="45"/>
                      <a:pt x="25" y="43"/>
                    </a:cubicBezTo>
                    <a:cubicBezTo>
                      <a:pt x="45" y="40"/>
                      <a:pt x="68" y="33"/>
                      <a:pt x="73" y="15"/>
                    </a:cubicBezTo>
                    <a:cubicBezTo>
                      <a:pt x="76" y="7"/>
                      <a:pt x="69" y="0"/>
                      <a:pt x="76" y="4"/>
                    </a:cubicBezTo>
                    <a:cubicBezTo>
                      <a:pt x="82" y="9"/>
                      <a:pt x="87" y="18"/>
                      <a:pt x="96" y="15"/>
                    </a:cubicBezTo>
                    <a:cubicBezTo>
                      <a:pt x="104" y="12"/>
                      <a:pt x="107"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85">
                <a:extLst>
                  <a:ext uri="{FF2B5EF4-FFF2-40B4-BE49-F238E27FC236}">
                    <a16:creationId xmlns:a16="http://schemas.microsoft.com/office/drawing/2014/main" id="{25102692-4B76-4992-9BDD-C1B65B81C854}"/>
                  </a:ext>
                </a:extLst>
              </p:cNvPr>
              <p:cNvSpPr>
                <a:spLocks/>
              </p:cNvSpPr>
              <p:nvPr/>
            </p:nvSpPr>
            <p:spPr bwMode="auto">
              <a:xfrm>
                <a:off x="2405" y="1640"/>
                <a:ext cx="79" cy="273"/>
              </a:xfrm>
              <a:custGeom>
                <a:avLst/>
                <a:gdLst>
                  <a:gd name="T0" fmla="*/ 45 w 46"/>
                  <a:gd name="T1" fmla="*/ 29 h 159"/>
                  <a:gd name="T2" fmla="*/ 46 w 46"/>
                  <a:gd name="T3" fmla="*/ 96 h 159"/>
                  <a:gd name="T4" fmla="*/ 4 w 46"/>
                  <a:gd name="T5" fmla="*/ 141 h 159"/>
                  <a:gd name="T6" fmla="*/ 0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8"/>
                      <a:pt x="5" y="159"/>
                      <a:pt x="4" y="141"/>
                    </a:cubicBezTo>
                    <a:cubicBezTo>
                      <a:pt x="0" y="30"/>
                      <a:pt x="0" y="30"/>
                      <a:pt x="0" y="30"/>
                    </a:cubicBezTo>
                    <a:cubicBezTo>
                      <a:pt x="0" y="1"/>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86">
                <a:extLst>
                  <a:ext uri="{FF2B5EF4-FFF2-40B4-BE49-F238E27FC236}">
                    <a16:creationId xmlns:a16="http://schemas.microsoft.com/office/drawing/2014/main" id="{5020DFA7-C6EB-4D16-B7B3-9FFADCA3A379}"/>
                  </a:ext>
                </a:extLst>
              </p:cNvPr>
              <p:cNvSpPr>
                <a:spLocks/>
              </p:cNvSpPr>
              <p:nvPr/>
            </p:nvSpPr>
            <p:spPr bwMode="auto">
              <a:xfrm>
                <a:off x="2215" y="1436"/>
                <a:ext cx="302" cy="398"/>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6"/>
                      <a:pt x="11" y="92"/>
                    </a:cubicBezTo>
                    <a:cubicBezTo>
                      <a:pt x="14" y="84"/>
                      <a:pt x="18" y="76"/>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87">
                <a:extLst>
                  <a:ext uri="{FF2B5EF4-FFF2-40B4-BE49-F238E27FC236}">
                    <a16:creationId xmlns:a16="http://schemas.microsoft.com/office/drawing/2014/main" id="{25A6C90F-BFD7-426F-9083-CEB83621AE06}"/>
                  </a:ext>
                </a:extLst>
              </p:cNvPr>
              <p:cNvSpPr>
                <a:spLocks/>
              </p:cNvSpPr>
              <p:nvPr/>
            </p:nvSpPr>
            <p:spPr bwMode="auto">
              <a:xfrm>
                <a:off x="2264" y="1711"/>
                <a:ext cx="59" cy="63"/>
              </a:xfrm>
              <a:custGeom>
                <a:avLst/>
                <a:gdLst>
                  <a:gd name="T0" fmla="*/ 0 w 34"/>
                  <a:gd name="T1" fmla="*/ 34 h 37"/>
                  <a:gd name="T2" fmla="*/ 18 w 34"/>
                  <a:gd name="T3" fmla="*/ 21 h 37"/>
                  <a:gd name="T4" fmla="*/ 30 w 34"/>
                  <a:gd name="T5" fmla="*/ 1 h 37"/>
                  <a:gd name="T6" fmla="*/ 32 w 34"/>
                  <a:gd name="T7" fmla="*/ 0 h 37"/>
                  <a:gd name="T8" fmla="*/ 33 w 34"/>
                  <a:gd name="T9" fmla="*/ 2 h 37"/>
                  <a:gd name="T10" fmla="*/ 21 w 34"/>
                  <a:gd name="T11" fmla="*/ 24 h 37"/>
                  <a:gd name="T12" fmla="*/ 2 w 34"/>
                  <a:gd name="T13" fmla="*/ 37 h 37"/>
                  <a:gd name="T14" fmla="*/ 0 w 34"/>
                  <a:gd name="T15" fmla="*/ 34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7">
                    <a:moveTo>
                      <a:pt x="0" y="34"/>
                    </a:moveTo>
                    <a:cubicBezTo>
                      <a:pt x="6" y="32"/>
                      <a:pt x="13" y="27"/>
                      <a:pt x="18" y="21"/>
                    </a:cubicBezTo>
                    <a:cubicBezTo>
                      <a:pt x="23" y="16"/>
                      <a:pt x="27" y="9"/>
                      <a:pt x="30" y="1"/>
                    </a:cubicBezTo>
                    <a:cubicBezTo>
                      <a:pt x="30" y="0"/>
                      <a:pt x="31" y="0"/>
                      <a:pt x="32" y="0"/>
                    </a:cubicBezTo>
                    <a:cubicBezTo>
                      <a:pt x="33" y="0"/>
                      <a:pt x="34" y="1"/>
                      <a:pt x="33" y="2"/>
                    </a:cubicBezTo>
                    <a:cubicBezTo>
                      <a:pt x="31" y="11"/>
                      <a:pt x="26" y="18"/>
                      <a:pt x="21" y="24"/>
                    </a:cubicBezTo>
                    <a:cubicBezTo>
                      <a:pt x="15" y="30"/>
                      <a:pt x="9" y="35"/>
                      <a:pt x="2" y="37"/>
                    </a:cubicBezTo>
                    <a:cubicBezTo>
                      <a:pt x="1" y="36"/>
                      <a:pt x="1" y="35"/>
                      <a:pt x="0" y="3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88">
                <a:extLst>
                  <a:ext uri="{FF2B5EF4-FFF2-40B4-BE49-F238E27FC236}">
                    <a16:creationId xmlns:a16="http://schemas.microsoft.com/office/drawing/2014/main" id="{565141DF-513E-4BF7-BD24-403A9B45F993}"/>
                  </a:ext>
                </a:extLst>
              </p:cNvPr>
              <p:cNvSpPr>
                <a:spLocks/>
              </p:cNvSpPr>
              <p:nvPr/>
            </p:nvSpPr>
            <p:spPr bwMode="auto">
              <a:xfrm>
                <a:off x="2239" y="1439"/>
                <a:ext cx="295" cy="284"/>
              </a:xfrm>
              <a:custGeom>
                <a:avLst/>
                <a:gdLst>
                  <a:gd name="T0" fmla="*/ 142 w 172"/>
                  <a:gd name="T1" fmla="*/ 165 h 165"/>
                  <a:gd name="T2" fmla="*/ 68 w 172"/>
                  <a:gd name="T3" fmla="*/ 79 h 165"/>
                  <a:gd name="T4" fmla="*/ 10 w 172"/>
                  <a:gd name="T5" fmla="*/ 58 h 165"/>
                  <a:gd name="T6" fmla="*/ 169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3" y="129"/>
                      <a:pt x="68" y="79"/>
                    </a:cubicBezTo>
                    <a:cubicBezTo>
                      <a:pt x="64" y="45"/>
                      <a:pt x="0" y="78"/>
                      <a:pt x="10" y="58"/>
                    </a:cubicBezTo>
                    <a:cubicBezTo>
                      <a:pt x="47" y="0"/>
                      <a:pt x="159" y="17"/>
                      <a:pt x="169" y="101"/>
                    </a:cubicBezTo>
                    <a:cubicBezTo>
                      <a:pt x="172" y="121"/>
                      <a:pt x="159" y="146"/>
                      <a:pt x="142" y="165"/>
                    </a:cubicBezTo>
                    <a:close/>
                  </a:path>
                </a:pathLst>
              </a:custGeom>
              <a:solidFill>
                <a:srgbClr val="F9E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9">
                <a:extLst>
                  <a:ext uri="{FF2B5EF4-FFF2-40B4-BE49-F238E27FC236}">
                    <a16:creationId xmlns:a16="http://schemas.microsoft.com/office/drawing/2014/main" id="{403A54E6-AE38-4A11-B907-B7B88E0596AF}"/>
                  </a:ext>
                </a:extLst>
              </p:cNvPr>
              <p:cNvSpPr>
                <a:spLocks/>
              </p:cNvSpPr>
              <p:nvPr/>
            </p:nvSpPr>
            <p:spPr bwMode="auto">
              <a:xfrm>
                <a:off x="2421" y="1659"/>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4"/>
                      <a:pt x="12" y="39"/>
                      <a:pt x="6" y="36"/>
                    </a:cubicBezTo>
                    <a:cubicBezTo>
                      <a:pt x="1" y="33"/>
                      <a:pt x="0" y="23"/>
                      <a:pt x="4" y="14"/>
                    </a:cubicBezTo>
                    <a:cubicBezTo>
                      <a:pt x="9" y="5"/>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90">
                <a:extLst>
                  <a:ext uri="{FF2B5EF4-FFF2-40B4-BE49-F238E27FC236}">
                    <a16:creationId xmlns:a16="http://schemas.microsoft.com/office/drawing/2014/main" id="{F33D425A-0562-4B88-81EB-ACBCE8B8CF15}"/>
                  </a:ext>
                </a:extLst>
              </p:cNvPr>
              <p:cNvSpPr>
                <a:spLocks/>
              </p:cNvSpPr>
              <p:nvPr/>
            </p:nvSpPr>
            <p:spPr bwMode="auto">
              <a:xfrm>
                <a:off x="2421" y="1652"/>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3"/>
                      <a:pt x="12" y="39"/>
                      <a:pt x="6" y="36"/>
                    </a:cubicBezTo>
                    <a:cubicBezTo>
                      <a:pt x="1" y="33"/>
                      <a:pt x="0" y="23"/>
                      <a:pt x="4" y="14"/>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1">
                <a:extLst>
                  <a:ext uri="{FF2B5EF4-FFF2-40B4-BE49-F238E27FC236}">
                    <a16:creationId xmlns:a16="http://schemas.microsoft.com/office/drawing/2014/main" id="{B0344C5C-AE2A-45CF-87BA-32BB4A738302}"/>
                  </a:ext>
                </a:extLst>
              </p:cNvPr>
              <p:cNvSpPr>
                <a:spLocks/>
              </p:cNvSpPr>
              <p:nvPr/>
            </p:nvSpPr>
            <p:spPr bwMode="auto">
              <a:xfrm>
                <a:off x="2228" y="1681"/>
                <a:ext cx="35" cy="37"/>
              </a:xfrm>
              <a:custGeom>
                <a:avLst/>
                <a:gdLst>
                  <a:gd name="T0" fmla="*/ 12 w 20"/>
                  <a:gd name="T1" fmla="*/ 2 h 21"/>
                  <a:gd name="T2" fmla="*/ 18 w 20"/>
                  <a:gd name="T3" fmla="*/ 13 h 21"/>
                  <a:gd name="T4" fmla="*/ 7 w 20"/>
                  <a:gd name="T5" fmla="*/ 20 h 21"/>
                  <a:gd name="T6" fmla="*/ 1 w 20"/>
                  <a:gd name="T7" fmla="*/ 8 h 21"/>
                  <a:gd name="T8" fmla="*/ 12 w 20"/>
                  <a:gd name="T9" fmla="*/ 2 h 21"/>
                </a:gdLst>
                <a:ahLst/>
                <a:cxnLst>
                  <a:cxn ang="0">
                    <a:pos x="T0" y="T1"/>
                  </a:cxn>
                  <a:cxn ang="0">
                    <a:pos x="T2" y="T3"/>
                  </a:cxn>
                  <a:cxn ang="0">
                    <a:pos x="T4" y="T5"/>
                  </a:cxn>
                  <a:cxn ang="0">
                    <a:pos x="T6" y="T7"/>
                  </a:cxn>
                  <a:cxn ang="0">
                    <a:pos x="T8" y="T9"/>
                  </a:cxn>
                </a:cxnLst>
                <a:rect l="0" t="0" r="r" b="b"/>
                <a:pathLst>
                  <a:path w="20" h="21">
                    <a:moveTo>
                      <a:pt x="12" y="2"/>
                    </a:moveTo>
                    <a:cubicBezTo>
                      <a:pt x="17" y="3"/>
                      <a:pt x="20" y="8"/>
                      <a:pt x="18" y="13"/>
                    </a:cubicBezTo>
                    <a:cubicBezTo>
                      <a:pt x="17" y="18"/>
                      <a:pt x="12" y="21"/>
                      <a:pt x="7" y="20"/>
                    </a:cubicBezTo>
                    <a:cubicBezTo>
                      <a:pt x="3" y="18"/>
                      <a:pt x="0" y="13"/>
                      <a:pt x="1" y="8"/>
                    </a:cubicBezTo>
                    <a:cubicBezTo>
                      <a:pt x="3" y="3"/>
                      <a:pt x="7" y="0"/>
                      <a:pt x="12"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92">
                <a:extLst>
                  <a:ext uri="{FF2B5EF4-FFF2-40B4-BE49-F238E27FC236}">
                    <a16:creationId xmlns:a16="http://schemas.microsoft.com/office/drawing/2014/main" id="{56A33C29-C5D1-4FAF-8F66-754E359C30E4}"/>
                  </a:ext>
                </a:extLst>
              </p:cNvPr>
              <p:cNvSpPr>
                <a:spLocks/>
              </p:cNvSpPr>
              <p:nvPr/>
            </p:nvSpPr>
            <p:spPr bwMode="auto">
              <a:xfrm>
                <a:off x="2213" y="1668"/>
                <a:ext cx="50" cy="50"/>
              </a:xfrm>
              <a:custGeom>
                <a:avLst/>
                <a:gdLst>
                  <a:gd name="T0" fmla="*/ 18 w 29"/>
                  <a:gd name="T1" fmla="*/ 2 h 29"/>
                  <a:gd name="T2" fmla="*/ 27 w 29"/>
                  <a:gd name="T3" fmla="*/ 18 h 29"/>
                  <a:gd name="T4" fmla="*/ 11 w 29"/>
                  <a:gd name="T5" fmla="*/ 27 h 29"/>
                  <a:gd name="T6" fmla="*/ 2 w 29"/>
                  <a:gd name="T7" fmla="*/ 11 h 29"/>
                  <a:gd name="T8" fmla="*/ 18 w 29"/>
                  <a:gd name="T9" fmla="*/ 2 h 29"/>
                </a:gdLst>
                <a:ahLst/>
                <a:cxnLst>
                  <a:cxn ang="0">
                    <a:pos x="T0" y="T1"/>
                  </a:cxn>
                  <a:cxn ang="0">
                    <a:pos x="T2" y="T3"/>
                  </a:cxn>
                  <a:cxn ang="0">
                    <a:pos x="T4" y="T5"/>
                  </a:cxn>
                  <a:cxn ang="0">
                    <a:pos x="T6" y="T7"/>
                  </a:cxn>
                  <a:cxn ang="0">
                    <a:pos x="T8" y="T9"/>
                  </a:cxn>
                </a:cxnLst>
                <a:rect l="0" t="0" r="r" b="b"/>
                <a:pathLst>
                  <a:path w="29" h="29">
                    <a:moveTo>
                      <a:pt x="18" y="2"/>
                    </a:moveTo>
                    <a:cubicBezTo>
                      <a:pt x="25" y="4"/>
                      <a:pt x="29" y="11"/>
                      <a:pt x="27" y="18"/>
                    </a:cubicBezTo>
                    <a:cubicBezTo>
                      <a:pt x="25" y="25"/>
                      <a:pt x="18" y="29"/>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3">
                <a:extLst>
                  <a:ext uri="{FF2B5EF4-FFF2-40B4-BE49-F238E27FC236}">
                    <a16:creationId xmlns:a16="http://schemas.microsoft.com/office/drawing/2014/main" id="{4488F68B-162F-4EE4-9DCF-E7A5A442A632}"/>
                  </a:ext>
                </a:extLst>
              </p:cNvPr>
              <p:cNvSpPr>
                <a:spLocks/>
              </p:cNvSpPr>
              <p:nvPr/>
            </p:nvSpPr>
            <p:spPr bwMode="auto">
              <a:xfrm>
                <a:off x="2268" y="1638"/>
                <a:ext cx="29" cy="30"/>
              </a:xfrm>
              <a:custGeom>
                <a:avLst/>
                <a:gdLst>
                  <a:gd name="T0" fmla="*/ 11 w 17"/>
                  <a:gd name="T1" fmla="*/ 1 h 17"/>
                  <a:gd name="T2" fmla="*/ 16 w 17"/>
                  <a:gd name="T3" fmla="*/ 11 h 17"/>
                  <a:gd name="T4" fmla="*/ 7 w 17"/>
                  <a:gd name="T5" fmla="*/ 16 h 17"/>
                  <a:gd name="T6" fmla="*/ 1 w 17"/>
                  <a:gd name="T7" fmla="*/ 7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1"/>
                    </a:cubicBezTo>
                    <a:cubicBezTo>
                      <a:pt x="15" y="15"/>
                      <a:pt x="11" y="17"/>
                      <a:pt x="7" y="16"/>
                    </a:cubicBezTo>
                    <a:cubicBezTo>
                      <a:pt x="3" y="15"/>
                      <a:pt x="0" y="11"/>
                      <a:pt x="1" y="7"/>
                    </a:cubicBezTo>
                    <a:cubicBezTo>
                      <a:pt x="2"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4">
                <a:extLst>
                  <a:ext uri="{FF2B5EF4-FFF2-40B4-BE49-F238E27FC236}">
                    <a16:creationId xmlns:a16="http://schemas.microsoft.com/office/drawing/2014/main" id="{33589B19-62A7-462A-AADD-18DAE8FFC222}"/>
                  </a:ext>
                </a:extLst>
              </p:cNvPr>
              <p:cNvSpPr>
                <a:spLocks/>
              </p:cNvSpPr>
              <p:nvPr/>
            </p:nvSpPr>
            <p:spPr bwMode="auto">
              <a:xfrm>
                <a:off x="2376" y="2070"/>
                <a:ext cx="191" cy="469"/>
              </a:xfrm>
              <a:custGeom>
                <a:avLst/>
                <a:gdLst>
                  <a:gd name="T0" fmla="*/ 4 w 111"/>
                  <a:gd name="T1" fmla="*/ 90 h 273"/>
                  <a:gd name="T2" fmla="*/ 19 w 111"/>
                  <a:gd name="T3" fmla="*/ 268 h 273"/>
                  <a:gd name="T4" fmla="*/ 86 w 111"/>
                  <a:gd name="T5" fmla="*/ 273 h 273"/>
                  <a:gd name="T6" fmla="*/ 100 w 111"/>
                  <a:gd name="T7" fmla="*/ 121 h 273"/>
                  <a:gd name="T8" fmla="*/ 4 w 111"/>
                  <a:gd name="T9" fmla="*/ 90 h 273"/>
                </a:gdLst>
                <a:ahLst/>
                <a:cxnLst>
                  <a:cxn ang="0">
                    <a:pos x="T0" y="T1"/>
                  </a:cxn>
                  <a:cxn ang="0">
                    <a:pos x="T2" y="T3"/>
                  </a:cxn>
                  <a:cxn ang="0">
                    <a:pos x="T4" y="T5"/>
                  </a:cxn>
                  <a:cxn ang="0">
                    <a:pos x="T6" y="T7"/>
                  </a:cxn>
                  <a:cxn ang="0">
                    <a:pos x="T8" y="T9"/>
                  </a:cxn>
                </a:cxnLst>
                <a:rect l="0" t="0" r="r" b="b"/>
                <a:pathLst>
                  <a:path w="111" h="273">
                    <a:moveTo>
                      <a:pt x="4" y="90"/>
                    </a:moveTo>
                    <a:cubicBezTo>
                      <a:pt x="19" y="268"/>
                      <a:pt x="19" y="268"/>
                      <a:pt x="19" y="268"/>
                    </a:cubicBezTo>
                    <a:cubicBezTo>
                      <a:pt x="86" y="273"/>
                      <a:pt x="86" y="273"/>
                      <a:pt x="86" y="273"/>
                    </a:cubicBezTo>
                    <a:cubicBezTo>
                      <a:pt x="100" y="121"/>
                      <a:pt x="100" y="121"/>
                      <a:pt x="100" y="121"/>
                    </a:cubicBezTo>
                    <a:cubicBezTo>
                      <a:pt x="111"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5">
                <a:extLst>
                  <a:ext uri="{FF2B5EF4-FFF2-40B4-BE49-F238E27FC236}">
                    <a16:creationId xmlns:a16="http://schemas.microsoft.com/office/drawing/2014/main" id="{D5E4EBED-C509-444B-B090-706D060F2C36}"/>
                  </a:ext>
                </a:extLst>
              </p:cNvPr>
              <p:cNvSpPr>
                <a:spLocks/>
              </p:cNvSpPr>
              <p:nvPr/>
            </p:nvSpPr>
            <p:spPr bwMode="auto">
              <a:xfrm>
                <a:off x="2407" y="2378"/>
                <a:ext cx="126" cy="386"/>
              </a:xfrm>
              <a:custGeom>
                <a:avLst/>
                <a:gdLst>
                  <a:gd name="T0" fmla="*/ 1 w 73"/>
                  <a:gd name="T1" fmla="*/ 81 h 225"/>
                  <a:gd name="T2" fmla="*/ 9 w 73"/>
                  <a:gd name="T3" fmla="*/ 225 h 225"/>
                  <a:gd name="T4" fmla="*/ 63 w 73"/>
                  <a:gd name="T5" fmla="*/ 225 h 225"/>
                  <a:gd name="T6" fmla="*/ 70 w 73"/>
                  <a:gd name="T7" fmla="*/ 85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5"/>
                      <a:pt x="70" y="85"/>
                      <a:pt x="70" y="85"/>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96">
                <a:extLst>
                  <a:ext uri="{FF2B5EF4-FFF2-40B4-BE49-F238E27FC236}">
                    <a16:creationId xmlns:a16="http://schemas.microsoft.com/office/drawing/2014/main" id="{F9134394-3FA3-400E-B8B6-588006F389D2}"/>
                  </a:ext>
                </a:extLst>
              </p:cNvPr>
              <p:cNvSpPr>
                <a:spLocks/>
              </p:cNvSpPr>
              <p:nvPr/>
            </p:nvSpPr>
            <p:spPr bwMode="auto">
              <a:xfrm>
                <a:off x="2335" y="1776"/>
                <a:ext cx="235" cy="490"/>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8"/>
                      <a:pt x="137" y="256"/>
                      <a:pt x="134" y="277"/>
                    </a:cubicBezTo>
                    <a:cubicBezTo>
                      <a:pt x="95" y="285"/>
                      <a:pt x="54" y="281"/>
                      <a:pt x="0" y="259"/>
                    </a:cubicBezTo>
                    <a:cubicBezTo>
                      <a:pt x="21" y="196"/>
                      <a:pt x="29" y="110"/>
                      <a:pt x="46" y="42"/>
                    </a:cubicBezTo>
                    <a:cubicBezTo>
                      <a:pt x="59" y="44"/>
                      <a:pt x="85" y="19"/>
                      <a:pt x="87" y="0"/>
                    </a:cubicBezTo>
                    <a:cubicBezTo>
                      <a:pt x="96" y="11"/>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97">
                <a:extLst>
                  <a:ext uri="{FF2B5EF4-FFF2-40B4-BE49-F238E27FC236}">
                    <a16:creationId xmlns:a16="http://schemas.microsoft.com/office/drawing/2014/main" id="{04C3D6BF-A4CF-47B8-9932-777B9FB4CB23}"/>
                  </a:ext>
                </a:extLst>
              </p:cNvPr>
              <p:cNvSpPr>
                <a:spLocks/>
              </p:cNvSpPr>
              <p:nvPr/>
            </p:nvSpPr>
            <p:spPr bwMode="auto">
              <a:xfrm>
                <a:off x="2337" y="1776"/>
                <a:ext cx="230" cy="545"/>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8"/>
                      <a:pt x="134" y="288"/>
                      <a:pt x="132" y="309"/>
                    </a:cubicBezTo>
                    <a:cubicBezTo>
                      <a:pt x="93" y="317"/>
                      <a:pt x="54" y="314"/>
                      <a:pt x="0" y="292"/>
                    </a:cubicBezTo>
                    <a:cubicBezTo>
                      <a:pt x="21" y="229"/>
                      <a:pt x="37" y="125"/>
                      <a:pt x="53" y="57"/>
                    </a:cubicBezTo>
                    <a:cubicBezTo>
                      <a:pt x="68" y="41"/>
                      <a:pt x="84" y="19"/>
                      <a:pt x="86" y="0"/>
                    </a:cubicBezTo>
                    <a:cubicBezTo>
                      <a:pt x="95" y="11"/>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8">
                <a:extLst>
                  <a:ext uri="{FF2B5EF4-FFF2-40B4-BE49-F238E27FC236}">
                    <a16:creationId xmlns:a16="http://schemas.microsoft.com/office/drawing/2014/main" id="{93C5CB8B-43A5-4EDE-AE76-99376EC2F6BE}"/>
                  </a:ext>
                </a:extLst>
              </p:cNvPr>
              <p:cNvSpPr>
                <a:spLocks/>
              </p:cNvSpPr>
              <p:nvPr/>
            </p:nvSpPr>
            <p:spPr bwMode="auto">
              <a:xfrm>
                <a:off x="2416" y="1833"/>
                <a:ext cx="127" cy="460"/>
              </a:xfrm>
              <a:custGeom>
                <a:avLst/>
                <a:gdLst>
                  <a:gd name="T0" fmla="*/ 7 w 74"/>
                  <a:gd name="T1" fmla="*/ 52 h 268"/>
                  <a:gd name="T2" fmla="*/ 8 w 74"/>
                  <a:gd name="T3" fmla="*/ 68 h 268"/>
                  <a:gd name="T4" fmla="*/ 10 w 74"/>
                  <a:gd name="T5" fmla="*/ 167 h 268"/>
                  <a:gd name="T6" fmla="*/ 0 w 74"/>
                  <a:gd name="T7" fmla="*/ 258 h 268"/>
                  <a:gd name="T8" fmla="*/ 46 w 74"/>
                  <a:gd name="T9" fmla="*/ 268 h 268"/>
                  <a:gd name="T10" fmla="*/ 63 w 74"/>
                  <a:gd name="T11" fmla="*/ 183 h 268"/>
                  <a:gd name="T12" fmla="*/ 70 w 74"/>
                  <a:gd name="T13" fmla="*/ 66 h 268"/>
                  <a:gd name="T14" fmla="*/ 7 w 74"/>
                  <a:gd name="T15" fmla="*/ 52 h 2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268">
                    <a:moveTo>
                      <a:pt x="7" y="52"/>
                    </a:moveTo>
                    <a:cubicBezTo>
                      <a:pt x="8" y="68"/>
                      <a:pt x="8" y="68"/>
                      <a:pt x="8" y="68"/>
                    </a:cubicBezTo>
                    <a:cubicBezTo>
                      <a:pt x="10" y="167"/>
                      <a:pt x="10" y="167"/>
                      <a:pt x="10" y="167"/>
                    </a:cubicBezTo>
                    <a:cubicBezTo>
                      <a:pt x="0" y="258"/>
                      <a:pt x="0" y="258"/>
                      <a:pt x="0" y="258"/>
                    </a:cubicBezTo>
                    <a:cubicBezTo>
                      <a:pt x="46" y="268"/>
                      <a:pt x="46" y="268"/>
                      <a:pt x="46" y="268"/>
                    </a:cubicBezTo>
                    <a:cubicBezTo>
                      <a:pt x="63" y="183"/>
                      <a:pt x="63" y="183"/>
                      <a:pt x="63" y="183"/>
                    </a:cubicBezTo>
                    <a:cubicBezTo>
                      <a:pt x="70" y="66"/>
                      <a:pt x="70" y="66"/>
                      <a:pt x="70" y="66"/>
                    </a:cubicBezTo>
                    <a:cubicBezTo>
                      <a:pt x="74" y="0"/>
                      <a:pt x="5" y="17"/>
                      <a:pt x="7" y="5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9">
                <a:extLst>
                  <a:ext uri="{FF2B5EF4-FFF2-40B4-BE49-F238E27FC236}">
                    <a16:creationId xmlns:a16="http://schemas.microsoft.com/office/drawing/2014/main" id="{BB7EEDD4-0BE2-4856-A496-99DA2064C78A}"/>
                  </a:ext>
                </a:extLst>
              </p:cNvPr>
              <p:cNvSpPr>
                <a:spLocks/>
              </p:cNvSpPr>
              <p:nvPr/>
            </p:nvSpPr>
            <p:spPr bwMode="auto">
              <a:xfrm>
                <a:off x="2426" y="1840"/>
                <a:ext cx="108" cy="307"/>
              </a:xfrm>
              <a:custGeom>
                <a:avLst/>
                <a:gdLst>
                  <a:gd name="T0" fmla="*/ 3 w 63"/>
                  <a:gd name="T1" fmla="*/ 58 h 179"/>
                  <a:gd name="T2" fmla="*/ 9 w 63"/>
                  <a:gd name="T3" fmla="*/ 171 h 179"/>
                  <a:gd name="T4" fmla="*/ 52 w 63"/>
                  <a:gd name="T5" fmla="*/ 179 h 179"/>
                  <a:gd name="T6" fmla="*/ 59 w 63"/>
                  <a:gd name="T7" fmla="*/ 66 h 179"/>
                  <a:gd name="T8" fmla="*/ 3 w 63"/>
                  <a:gd name="T9" fmla="*/ 58 h 179"/>
                </a:gdLst>
                <a:ahLst/>
                <a:cxnLst>
                  <a:cxn ang="0">
                    <a:pos x="T0" y="T1"/>
                  </a:cxn>
                  <a:cxn ang="0">
                    <a:pos x="T2" y="T3"/>
                  </a:cxn>
                  <a:cxn ang="0">
                    <a:pos x="T4" y="T5"/>
                  </a:cxn>
                  <a:cxn ang="0">
                    <a:pos x="T6" y="T7"/>
                  </a:cxn>
                  <a:cxn ang="0">
                    <a:pos x="T8" y="T9"/>
                  </a:cxn>
                </a:cxnLst>
                <a:rect l="0" t="0" r="r" b="b"/>
                <a:pathLst>
                  <a:path w="63" h="179">
                    <a:moveTo>
                      <a:pt x="3" y="58"/>
                    </a:moveTo>
                    <a:cubicBezTo>
                      <a:pt x="9" y="171"/>
                      <a:pt x="9" y="171"/>
                      <a:pt x="9" y="171"/>
                    </a:cubicBezTo>
                    <a:cubicBezTo>
                      <a:pt x="52" y="179"/>
                      <a:pt x="52" y="179"/>
                      <a:pt x="52" y="179"/>
                    </a:cubicBezTo>
                    <a:cubicBezTo>
                      <a:pt x="59" y="66"/>
                      <a:pt x="59" y="66"/>
                      <a:pt x="59" y="66"/>
                    </a:cubicBezTo>
                    <a:cubicBezTo>
                      <a:pt x="63" y="0"/>
                      <a:pt x="0" y="22"/>
                      <a:pt x="3"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100">
                <a:extLst>
                  <a:ext uri="{FF2B5EF4-FFF2-40B4-BE49-F238E27FC236}">
                    <a16:creationId xmlns:a16="http://schemas.microsoft.com/office/drawing/2014/main" id="{46B1039E-2F82-4EAF-BF89-921646FA664D}"/>
                  </a:ext>
                </a:extLst>
              </p:cNvPr>
              <p:cNvSpPr>
                <a:spLocks/>
              </p:cNvSpPr>
              <p:nvPr/>
            </p:nvSpPr>
            <p:spPr bwMode="auto">
              <a:xfrm>
                <a:off x="2417" y="2218"/>
                <a:ext cx="69" cy="168"/>
              </a:xfrm>
              <a:custGeom>
                <a:avLst/>
                <a:gdLst>
                  <a:gd name="T0" fmla="*/ 1 w 40"/>
                  <a:gd name="T1" fmla="*/ 60 h 98"/>
                  <a:gd name="T2" fmla="*/ 6 w 40"/>
                  <a:gd name="T3" fmla="*/ 36 h 98"/>
                  <a:gd name="T4" fmla="*/ 6 w 40"/>
                  <a:gd name="T5" fmla="*/ 36 h 98"/>
                  <a:gd name="T6" fmla="*/ 7 w 40"/>
                  <a:gd name="T7" fmla="*/ 33 h 98"/>
                  <a:gd name="T8" fmla="*/ 9 w 40"/>
                  <a:gd name="T9" fmla="*/ 22 h 98"/>
                  <a:gd name="T10" fmla="*/ 10 w 40"/>
                  <a:gd name="T11" fmla="*/ 21 h 98"/>
                  <a:gd name="T12" fmla="*/ 11 w 40"/>
                  <a:gd name="T13" fmla="*/ 15 h 98"/>
                  <a:gd name="T14" fmla="*/ 11 w 40"/>
                  <a:gd name="T15" fmla="*/ 13 h 98"/>
                  <a:gd name="T16" fmla="*/ 12 w 40"/>
                  <a:gd name="T17" fmla="*/ 13 h 98"/>
                  <a:gd name="T18" fmla="*/ 15 w 40"/>
                  <a:gd name="T19" fmla="*/ 0 h 98"/>
                  <a:gd name="T20" fmla="*/ 40 w 40"/>
                  <a:gd name="T21" fmla="*/ 7 h 98"/>
                  <a:gd name="T22" fmla="*/ 37 w 40"/>
                  <a:gd name="T23" fmla="*/ 20 h 98"/>
                  <a:gd name="T24" fmla="*/ 37 w 40"/>
                  <a:gd name="T25" fmla="*/ 23 h 98"/>
                  <a:gd name="T26" fmla="*/ 23 w 40"/>
                  <a:gd name="T27" fmla="*/ 70 h 98"/>
                  <a:gd name="T28" fmla="*/ 23 w 40"/>
                  <a:gd name="T29" fmla="*/ 80 h 98"/>
                  <a:gd name="T30" fmla="*/ 26 w 40"/>
                  <a:gd name="T31" fmla="*/ 84 h 98"/>
                  <a:gd name="T32" fmla="*/ 24 w 40"/>
                  <a:gd name="T33" fmla="*/ 90 h 98"/>
                  <a:gd name="T34" fmla="*/ 24 w 40"/>
                  <a:gd name="T35" fmla="*/ 90 h 98"/>
                  <a:gd name="T36" fmla="*/ 23 w 40"/>
                  <a:gd name="T37" fmla="*/ 91 h 98"/>
                  <a:gd name="T38" fmla="*/ 23 w 40"/>
                  <a:gd name="T39" fmla="*/ 94 h 98"/>
                  <a:gd name="T40" fmla="*/ 19 w 40"/>
                  <a:gd name="T41" fmla="*/ 98 h 98"/>
                  <a:gd name="T42" fmla="*/ 19 w 40"/>
                  <a:gd name="T43" fmla="*/ 98 h 98"/>
                  <a:gd name="T44" fmla="*/ 15 w 40"/>
                  <a:gd name="T45" fmla="*/ 94 h 98"/>
                  <a:gd name="T46" fmla="*/ 15 w 40"/>
                  <a:gd name="T47" fmla="*/ 90 h 98"/>
                  <a:gd name="T48" fmla="*/ 13 w 40"/>
                  <a:gd name="T49" fmla="*/ 88 h 98"/>
                  <a:gd name="T50" fmla="*/ 7 w 40"/>
                  <a:gd name="T51" fmla="*/ 76 h 98"/>
                  <a:gd name="T52" fmla="*/ 1 w 40"/>
                  <a:gd name="T53" fmla="*/ 66 h 98"/>
                  <a:gd name="T54" fmla="*/ 2 w 40"/>
                  <a:gd name="T55" fmla="*/ 66 h 98"/>
                  <a:gd name="T56" fmla="*/ 1 w 40"/>
                  <a:gd name="T57" fmla="*/ 6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98">
                    <a:moveTo>
                      <a:pt x="1" y="60"/>
                    </a:moveTo>
                    <a:cubicBezTo>
                      <a:pt x="6" y="36"/>
                      <a:pt x="6" y="36"/>
                      <a:pt x="6" y="36"/>
                    </a:cubicBezTo>
                    <a:cubicBezTo>
                      <a:pt x="6" y="36"/>
                      <a:pt x="6" y="36"/>
                      <a:pt x="6" y="36"/>
                    </a:cubicBezTo>
                    <a:cubicBezTo>
                      <a:pt x="7" y="33"/>
                      <a:pt x="7" y="33"/>
                      <a:pt x="7" y="33"/>
                    </a:cubicBezTo>
                    <a:cubicBezTo>
                      <a:pt x="9" y="22"/>
                      <a:pt x="9" y="22"/>
                      <a:pt x="9" y="22"/>
                    </a:cubicBezTo>
                    <a:cubicBezTo>
                      <a:pt x="9" y="22"/>
                      <a:pt x="10" y="22"/>
                      <a:pt x="10" y="21"/>
                    </a:cubicBezTo>
                    <a:cubicBezTo>
                      <a:pt x="11" y="15"/>
                      <a:pt x="11" y="15"/>
                      <a:pt x="11" y="15"/>
                    </a:cubicBezTo>
                    <a:cubicBezTo>
                      <a:pt x="11" y="13"/>
                      <a:pt x="11" y="13"/>
                      <a:pt x="11" y="13"/>
                    </a:cubicBezTo>
                    <a:cubicBezTo>
                      <a:pt x="12" y="13"/>
                      <a:pt x="12" y="13"/>
                      <a:pt x="12" y="13"/>
                    </a:cubicBezTo>
                    <a:cubicBezTo>
                      <a:pt x="15" y="0"/>
                      <a:pt x="15" y="0"/>
                      <a:pt x="15" y="0"/>
                    </a:cubicBezTo>
                    <a:cubicBezTo>
                      <a:pt x="40" y="7"/>
                      <a:pt x="40" y="7"/>
                      <a:pt x="40" y="7"/>
                    </a:cubicBezTo>
                    <a:cubicBezTo>
                      <a:pt x="37" y="20"/>
                      <a:pt x="37" y="20"/>
                      <a:pt x="37" y="20"/>
                    </a:cubicBezTo>
                    <a:cubicBezTo>
                      <a:pt x="37" y="21"/>
                      <a:pt x="37" y="22"/>
                      <a:pt x="37" y="23"/>
                    </a:cubicBezTo>
                    <a:cubicBezTo>
                      <a:pt x="26" y="56"/>
                      <a:pt x="24" y="63"/>
                      <a:pt x="23" y="70"/>
                    </a:cubicBezTo>
                    <a:cubicBezTo>
                      <a:pt x="23" y="80"/>
                      <a:pt x="23" y="80"/>
                      <a:pt x="23" y="80"/>
                    </a:cubicBezTo>
                    <a:cubicBezTo>
                      <a:pt x="26" y="84"/>
                      <a:pt x="26" y="84"/>
                      <a:pt x="26" y="84"/>
                    </a:cubicBezTo>
                    <a:cubicBezTo>
                      <a:pt x="27" y="86"/>
                      <a:pt x="26" y="89"/>
                      <a:pt x="24" y="90"/>
                    </a:cubicBezTo>
                    <a:cubicBezTo>
                      <a:pt x="24" y="90"/>
                      <a:pt x="24" y="90"/>
                      <a:pt x="24" y="90"/>
                    </a:cubicBezTo>
                    <a:cubicBezTo>
                      <a:pt x="24" y="90"/>
                      <a:pt x="23" y="91"/>
                      <a:pt x="23" y="91"/>
                    </a:cubicBezTo>
                    <a:cubicBezTo>
                      <a:pt x="23" y="94"/>
                      <a:pt x="23" y="94"/>
                      <a:pt x="23" y="94"/>
                    </a:cubicBezTo>
                    <a:cubicBezTo>
                      <a:pt x="23" y="96"/>
                      <a:pt x="21" y="98"/>
                      <a:pt x="19" y="98"/>
                    </a:cubicBezTo>
                    <a:cubicBezTo>
                      <a:pt x="19" y="98"/>
                      <a:pt x="19" y="98"/>
                      <a:pt x="19" y="98"/>
                    </a:cubicBezTo>
                    <a:cubicBezTo>
                      <a:pt x="17" y="98"/>
                      <a:pt x="15" y="96"/>
                      <a:pt x="15" y="94"/>
                    </a:cubicBezTo>
                    <a:cubicBezTo>
                      <a:pt x="15" y="90"/>
                      <a:pt x="15" y="90"/>
                      <a:pt x="15" y="90"/>
                    </a:cubicBezTo>
                    <a:cubicBezTo>
                      <a:pt x="14" y="90"/>
                      <a:pt x="13" y="89"/>
                      <a:pt x="13" y="88"/>
                    </a:cubicBezTo>
                    <a:cubicBezTo>
                      <a:pt x="7" y="76"/>
                      <a:pt x="7" y="76"/>
                      <a:pt x="7" y="76"/>
                    </a:cubicBezTo>
                    <a:cubicBezTo>
                      <a:pt x="1" y="66"/>
                      <a:pt x="1" y="66"/>
                      <a:pt x="1" y="66"/>
                    </a:cubicBezTo>
                    <a:cubicBezTo>
                      <a:pt x="2" y="66"/>
                      <a:pt x="2" y="66"/>
                      <a:pt x="2" y="66"/>
                    </a:cubicBezTo>
                    <a:cubicBezTo>
                      <a:pt x="1" y="64"/>
                      <a:pt x="0" y="62"/>
                      <a:pt x="1"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101">
                <a:extLst>
                  <a:ext uri="{FF2B5EF4-FFF2-40B4-BE49-F238E27FC236}">
                    <a16:creationId xmlns:a16="http://schemas.microsoft.com/office/drawing/2014/main" id="{97D36EF2-13B3-40EB-910A-DEFA947A9290}"/>
                  </a:ext>
                </a:extLst>
              </p:cNvPr>
              <p:cNvSpPr>
                <a:spLocks/>
              </p:cNvSpPr>
              <p:nvPr/>
            </p:nvSpPr>
            <p:spPr bwMode="auto">
              <a:xfrm>
                <a:off x="2424" y="2044"/>
                <a:ext cx="117" cy="242"/>
              </a:xfrm>
              <a:custGeom>
                <a:avLst/>
                <a:gdLst>
                  <a:gd name="T0" fmla="*/ 9 w 68"/>
                  <a:gd name="T1" fmla="*/ 36 h 141"/>
                  <a:gd name="T2" fmla="*/ 0 w 68"/>
                  <a:gd name="T3" fmla="*/ 133 h 141"/>
                  <a:gd name="T4" fmla="*/ 37 w 68"/>
                  <a:gd name="T5" fmla="*/ 141 h 141"/>
                  <a:gd name="T6" fmla="*/ 53 w 68"/>
                  <a:gd name="T7" fmla="*/ 68 h 141"/>
                  <a:gd name="T8" fmla="*/ 9 w 68"/>
                  <a:gd name="T9" fmla="*/ 36 h 141"/>
                </a:gdLst>
                <a:ahLst/>
                <a:cxnLst>
                  <a:cxn ang="0">
                    <a:pos x="T0" y="T1"/>
                  </a:cxn>
                  <a:cxn ang="0">
                    <a:pos x="T2" y="T3"/>
                  </a:cxn>
                  <a:cxn ang="0">
                    <a:pos x="T4" y="T5"/>
                  </a:cxn>
                  <a:cxn ang="0">
                    <a:pos x="T6" y="T7"/>
                  </a:cxn>
                  <a:cxn ang="0">
                    <a:pos x="T8" y="T9"/>
                  </a:cxn>
                </a:cxnLst>
                <a:rect l="0" t="0" r="r" b="b"/>
                <a:pathLst>
                  <a:path w="68" h="141">
                    <a:moveTo>
                      <a:pt x="9" y="36"/>
                    </a:moveTo>
                    <a:cubicBezTo>
                      <a:pt x="0" y="133"/>
                      <a:pt x="0" y="133"/>
                      <a:pt x="0" y="133"/>
                    </a:cubicBezTo>
                    <a:cubicBezTo>
                      <a:pt x="37" y="141"/>
                      <a:pt x="37" y="141"/>
                      <a:pt x="37" y="141"/>
                    </a:cubicBezTo>
                    <a:cubicBezTo>
                      <a:pt x="53" y="68"/>
                      <a:pt x="53" y="68"/>
                      <a:pt x="53" y="68"/>
                    </a:cubicBezTo>
                    <a:cubicBezTo>
                      <a:pt x="68" y="0"/>
                      <a:pt x="10" y="13"/>
                      <a:pt x="9"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Oval 102">
                <a:extLst>
                  <a:ext uri="{FF2B5EF4-FFF2-40B4-BE49-F238E27FC236}">
                    <a16:creationId xmlns:a16="http://schemas.microsoft.com/office/drawing/2014/main" id="{17AFDC1A-A456-4C72-9B50-65D06232E630}"/>
                  </a:ext>
                </a:extLst>
              </p:cNvPr>
              <p:cNvSpPr>
                <a:spLocks noChangeArrowheads="1"/>
              </p:cNvSpPr>
              <p:nvPr/>
            </p:nvSpPr>
            <p:spPr bwMode="auto">
              <a:xfrm>
                <a:off x="2435" y="1675"/>
                <a:ext cx="22" cy="22"/>
              </a:xfrm>
              <a:prstGeom prst="ellipse">
                <a:avLst/>
              </a:pr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03">
                <a:extLst>
                  <a:ext uri="{FF2B5EF4-FFF2-40B4-BE49-F238E27FC236}">
                    <a16:creationId xmlns:a16="http://schemas.microsoft.com/office/drawing/2014/main" id="{DEEA41F9-EE4C-4454-97D8-43878C7B5C3E}"/>
                  </a:ext>
                </a:extLst>
              </p:cNvPr>
              <p:cNvSpPr>
                <a:spLocks/>
              </p:cNvSpPr>
              <p:nvPr/>
            </p:nvSpPr>
            <p:spPr bwMode="auto">
              <a:xfrm>
                <a:off x="2278" y="1688"/>
                <a:ext cx="172" cy="222"/>
              </a:xfrm>
              <a:custGeom>
                <a:avLst/>
                <a:gdLst>
                  <a:gd name="T0" fmla="*/ 94 w 100"/>
                  <a:gd name="T1" fmla="*/ 0 h 129"/>
                  <a:gd name="T2" fmla="*/ 46 w 100"/>
                  <a:gd name="T3" fmla="*/ 110 h 129"/>
                  <a:gd name="T4" fmla="*/ 30 w 100"/>
                  <a:gd name="T5" fmla="*/ 122 h 129"/>
                  <a:gd name="T6" fmla="*/ 18 w 100"/>
                  <a:gd name="T7" fmla="*/ 116 h 129"/>
                  <a:gd name="T8" fmla="*/ 6 w 100"/>
                  <a:gd name="T9" fmla="*/ 65 h 129"/>
                  <a:gd name="T10" fmla="*/ 0 w 100"/>
                  <a:gd name="T11" fmla="*/ 60 h 129"/>
                  <a:gd name="T12" fmla="*/ 14 w 100"/>
                  <a:gd name="T13" fmla="*/ 120 h 129"/>
                  <a:gd name="T14" fmla="*/ 32 w 100"/>
                  <a:gd name="T15" fmla="*/ 127 h 129"/>
                  <a:gd name="T16" fmla="*/ 51 w 100"/>
                  <a:gd name="T17" fmla="*/ 114 h 129"/>
                  <a:gd name="T18" fmla="*/ 100 w 100"/>
                  <a:gd name="T19" fmla="*/ 1 h 129"/>
                  <a:gd name="T20" fmla="*/ 94 w 100"/>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29">
                    <a:moveTo>
                      <a:pt x="94" y="0"/>
                    </a:moveTo>
                    <a:cubicBezTo>
                      <a:pt x="83" y="47"/>
                      <a:pt x="64" y="90"/>
                      <a:pt x="46" y="110"/>
                    </a:cubicBezTo>
                    <a:cubicBezTo>
                      <a:pt x="41" y="117"/>
                      <a:pt x="35" y="121"/>
                      <a:pt x="30" y="122"/>
                    </a:cubicBezTo>
                    <a:cubicBezTo>
                      <a:pt x="26" y="123"/>
                      <a:pt x="22" y="121"/>
                      <a:pt x="18" y="116"/>
                    </a:cubicBezTo>
                    <a:cubicBezTo>
                      <a:pt x="12" y="108"/>
                      <a:pt x="8" y="92"/>
                      <a:pt x="6" y="65"/>
                    </a:cubicBezTo>
                    <a:cubicBezTo>
                      <a:pt x="3" y="63"/>
                      <a:pt x="2" y="62"/>
                      <a:pt x="0" y="60"/>
                    </a:cubicBezTo>
                    <a:cubicBezTo>
                      <a:pt x="2" y="91"/>
                      <a:pt x="7" y="110"/>
                      <a:pt x="14" y="120"/>
                    </a:cubicBezTo>
                    <a:cubicBezTo>
                      <a:pt x="19" y="127"/>
                      <a:pt x="25" y="129"/>
                      <a:pt x="32" y="127"/>
                    </a:cubicBezTo>
                    <a:cubicBezTo>
                      <a:pt x="38" y="126"/>
                      <a:pt x="44" y="121"/>
                      <a:pt x="51" y="114"/>
                    </a:cubicBezTo>
                    <a:cubicBezTo>
                      <a:pt x="69" y="93"/>
                      <a:pt x="88" y="50"/>
                      <a:pt x="100" y="1"/>
                    </a:cubicBezTo>
                    <a:lnTo>
                      <a:pt x="9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104">
                <a:extLst>
                  <a:ext uri="{FF2B5EF4-FFF2-40B4-BE49-F238E27FC236}">
                    <a16:creationId xmlns:a16="http://schemas.microsoft.com/office/drawing/2014/main" id="{B43D4B9E-4FA2-497C-A1F4-4329FD267629}"/>
                  </a:ext>
                </a:extLst>
              </p:cNvPr>
              <p:cNvSpPr>
                <a:spLocks/>
              </p:cNvSpPr>
              <p:nvPr/>
            </p:nvSpPr>
            <p:spPr bwMode="auto">
              <a:xfrm>
                <a:off x="2137" y="1903"/>
                <a:ext cx="194" cy="361"/>
              </a:xfrm>
              <a:custGeom>
                <a:avLst/>
                <a:gdLst>
                  <a:gd name="T0" fmla="*/ 107 w 113"/>
                  <a:gd name="T1" fmla="*/ 0 h 210"/>
                  <a:gd name="T2" fmla="*/ 77 w 113"/>
                  <a:gd name="T3" fmla="*/ 163 h 210"/>
                  <a:gd name="T4" fmla="*/ 57 w 113"/>
                  <a:gd name="T5" fmla="*/ 196 h 210"/>
                  <a:gd name="T6" fmla="*/ 36 w 113"/>
                  <a:gd name="T7" fmla="*/ 199 h 210"/>
                  <a:gd name="T8" fmla="*/ 6 w 113"/>
                  <a:gd name="T9" fmla="*/ 154 h 210"/>
                  <a:gd name="T10" fmla="*/ 0 w 113"/>
                  <a:gd name="T11" fmla="*/ 156 h 210"/>
                  <a:gd name="T12" fmla="*/ 33 w 113"/>
                  <a:gd name="T13" fmla="*/ 203 h 210"/>
                  <a:gd name="T14" fmla="*/ 61 w 113"/>
                  <a:gd name="T15" fmla="*/ 201 h 210"/>
                  <a:gd name="T16" fmla="*/ 82 w 113"/>
                  <a:gd name="T17" fmla="*/ 165 h 210"/>
                  <a:gd name="T18" fmla="*/ 113 w 113"/>
                  <a:gd name="T19" fmla="*/ 1 h 210"/>
                  <a:gd name="T20" fmla="*/ 107 w 113"/>
                  <a:gd name="T2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210">
                    <a:moveTo>
                      <a:pt x="107" y="0"/>
                    </a:moveTo>
                    <a:cubicBezTo>
                      <a:pt x="106" y="30"/>
                      <a:pt x="96" y="113"/>
                      <a:pt x="77" y="163"/>
                    </a:cubicBezTo>
                    <a:cubicBezTo>
                      <a:pt x="71" y="178"/>
                      <a:pt x="65" y="190"/>
                      <a:pt x="57" y="196"/>
                    </a:cubicBezTo>
                    <a:cubicBezTo>
                      <a:pt x="51" y="202"/>
                      <a:pt x="44" y="204"/>
                      <a:pt x="36" y="199"/>
                    </a:cubicBezTo>
                    <a:cubicBezTo>
                      <a:pt x="27" y="193"/>
                      <a:pt x="17" y="179"/>
                      <a:pt x="6" y="154"/>
                    </a:cubicBezTo>
                    <a:cubicBezTo>
                      <a:pt x="0" y="156"/>
                      <a:pt x="0" y="156"/>
                      <a:pt x="0" y="156"/>
                    </a:cubicBezTo>
                    <a:cubicBezTo>
                      <a:pt x="12" y="182"/>
                      <a:pt x="23" y="197"/>
                      <a:pt x="33" y="203"/>
                    </a:cubicBezTo>
                    <a:cubicBezTo>
                      <a:pt x="43" y="210"/>
                      <a:pt x="53" y="209"/>
                      <a:pt x="61" y="201"/>
                    </a:cubicBezTo>
                    <a:cubicBezTo>
                      <a:pt x="69" y="193"/>
                      <a:pt x="76" y="181"/>
                      <a:pt x="82" y="165"/>
                    </a:cubicBezTo>
                    <a:cubicBezTo>
                      <a:pt x="102" y="114"/>
                      <a:pt x="112" y="31"/>
                      <a:pt x="113" y="1"/>
                    </a:cubicBezTo>
                    <a:lnTo>
                      <a:pt x="107"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05">
                <a:extLst>
                  <a:ext uri="{FF2B5EF4-FFF2-40B4-BE49-F238E27FC236}">
                    <a16:creationId xmlns:a16="http://schemas.microsoft.com/office/drawing/2014/main" id="{8DF4E6A6-1636-4E3E-A540-86AF1B736D1F}"/>
                  </a:ext>
                </a:extLst>
              </p:cNvPr>
              <p:cNvSpPr>
                <a:spLocks/>
              </p:cNvSpPr>
              <p:nvPr/>
            </p:nvSpPr>
            <p:spPr bwMode="auto">
              <a:xfrm>
                <a:off x="2120" y="2130"/>
                <a:ext cx="34" cy="79"/>
              </a:xfrm>
              <a:custGeom>
                <a:avLst/>
                <a:gdLst>
                  <a:gd name="T0" fmla="*/ 5 w 20"/>
                  <a:gd name="T1" fmla="*/ 1 h 46"/>
                  <a:gd name="T2" fmla="*/ 5 w 20"/>
                  <a:gd name="T3" fmla="*/ 1 h 46"/>
                  <a:gd name="T4" fmla="*/ 0 w 20"/>
                  <a:gd name="T5" fmla="*/ 8 h 46"/>
                  <a:gd name="T6" fmla="*/ 7 w 20"/>
                  <a:gd name="T7" fmla="*/ 40 h 46"/>
                  <a:gd name="T8" fmla="*/ 14 w 20"/>
                  <a:gd name="T9" fmla="*/ 45 h 46"/>
                  <a:gd name="T10" fmla="*/ 14 w 20"/>
                  <a:gd name="T11" fmla="*/ 45 h 46"/>
                  <a:gd name="T12" fmla="*/ 19 w 20"/>
                  <a:gd name="T13" fmla="*/ 38 h 46"/>
                  <a:gd name="T14" fmla="*/ 12 w 20"/>
                  <a:gd name="T15" fmla="*/ 5 h 46"/>
                  <a:gd name="T16" fmla="*/ 5 w 20"/>
                  <a:gd name="T17"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5" y="1"/>
                    </a:moveTo>
                    <a:cubicBezTo>
                      <a:pt x="5" y="1"/>
                      <a:pt x="5" y="1"/>
                      <a:pt x="5" y="1"/>
                    </a:cubicBezTo>
                    <a:cubicBezTo>
                      <a:pt x="2" y="1"/>
                      <a:pt x="0" y="5"/>
                      <a:pt x="0" y="8"/>
                    </a:cubicBezTo>
                    <a:cubicBezTo>
                      <a:pt x="7" y="40"/>
                      <a:pt x="7" y="40"/>
                      <a:pt x="7" y="40"/>
                    </a:cubicBezTo>
                    <a:cubicBezTo>
                      <a:pt x="8" y="44"/>
                      <a:pt x="11" y="46"/>
                      <a:pt x="14" y="45"/>
                    </a:cubicBezTo>
                    <a:cubicBezTo>
                      <a:pt x="14" y="45"/>
                      <a:pt x="14" y="45"/>
                      <a:pt x="14" y="45"/>
                    </a:cubicBezTo>
                    <a:cubicBezTo>
                      <a:pt x="18" y="44"/>
                      <a:pt x="20" y="41"/>
                      <a:pt x="19" y="38"/>
                    </a:cubicBezTo>
                    <a:cubicBezTo>
                      <a:pt x="12" y="5"/>
                      <a:pt x="12" y="5"/>
                      <a:pt x="12" y="5"/>
                    </a:cubicBezTo>
                    <a:cubicBezTo>
                      <a:pt x="11" y="2"/>
                      <a:pt x="8" y="0"/>
                      <a:pt x="5" y="1"/>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6">
                <a:extLst>
                  <a:ext uri="{FF2B5EF4-FFF2-40B4-BE49-F238E27FC236}">
                    <a16:creationId xmlns:a16="http://schemas.microsoft.com/office/drawing/2014/main" id="{00B12E33-FA23-41E0-88E6-2331DB19A7F9}"/>
                  </a:ext>
                </a:extLst>
              </p:cNvPr>
              <p:cNvSpPr>
                <a:spLocks/>
              </p:cNvSpPr>
              <p:nvPr/>
            </p:nvSpPr>
            <p:spPr bwMode="auto">
              <a:xfrm>
                <a:off x="2134" y="2103"/>
                <a:ext cx="77" cy="55"/>
              </a:xfrm>
              <a:custGeom>
                <a:avLst/>
                <a:gdLst>
                  <a:gd name="T0" fmla="*/ 42 w 45"/>
                  <a:gd name="T1" fmla="*/ 3 h 32"/>
                  <a:gd name="T2" fmla="*/ 45 w 45"/>
                  <a:gd name="T3" fmla="*/ 6 h 32"/>
                  <a:gd name="T4" fmla="*/ 42 w 45"/>
                  <a:gd name="T5" fmla="*/ 9 h 32"/>
                  <a:gd name="T6" fmla="*/ 14 w 45"/>
                  <a:gd name="T7" fmla="*/ 29 h 32"/>
                  <a:gd name="T8" fmla="*/ 6 w 45"/>
                  <a:gd name="T9" fmla="*/ 31 h 32"/>
                  <a:gd name="T10" fmla="*/ 1 w 45"/>
                  <a:gd name="T11" fmla="*/ 25 h 32"/>
                  <a:gd name="T12" fmla="*/ 33 w 45"/>
                  <a:gd name="T13" fmla="*/ 2 h 32"/>
                  <a:gd name="T14" fmla="*/ 42 w 45"/>
                  <a:gd name="T15" fmla="*/ 3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2">
                    <a:moveTo>
                      <a:pt x="42" y="3"/>
                    </a:moveTo>
                    <a:cubicBezTo>
                      <a:pt x="45" y="6"/>
                      <a:pt x="45" y="6"/>
                      <a:pt x="45" y="6"/>
                    </a:cubicBezTo>
                    <a:cubicBezTo>
                      <a:pt x="42" y="9"/>
                      <a:pt x="42" y="9"/>
                      <a:pt x="42" y="9"/>
                    </a:cubicBezTo>
                    <a:cubicBezTo>
                      <a:pt x="14" y="29"/>
                      <a:pt x="14" y="29"/>
                      <a:pt x="14" y="29"/>
                    </a:cubicBezTo>
                    <a:cubicBezTo>
                      <a:pt x="11" y="32"/>
                      <a:pt x="8" y="32"/>
                      <a:pt x="6" y="31"/>
                    </a:cubicBezTo>
                    <a:cubicBezTo>
                      <a:pt x="4" y="30"/>
                      <a:pt x="0" y="27"/>
                      <a:pt x="1" y="25"/>
                    </a:cubicBezTo>
                    <a:cubicBezTo>
                      <a:pt x="33" y="2"/>
                      <a:pt x="33" y="2"/>
                      <a:pt x="33" y="2"/>
                    </a:cubicBezTo>
                    <a:cubicBezTo>
                      <a:pt x="35" y="0"/>
                      <a:pt x="40" y="0"/>
                      <a:pt x="4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9" name="Rectangle 108">
              <a:extLst>
                <a:ext uri="{FF2B5EF4-FFF2-40B4-BE49-F238E27FC236}">
                  <a16:creationId xmlns:a16="http://schemas.microsoft.com/office/drawing/2014/main" id="{F7E2B3F4-91DB-4CD5-A482-67D214ADB1E4}"/>
                </a:ext>
              </a:extLst>
            </p:cNvPr>
            <p:cNvSpPr/>
            <p:nvPr/>
          </p:nvSpPr>
          <p:spPr>
            <a:xfrm>
              <a:off x="8218319" y="4298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0" name="Rectangle 109">
              <a:extLst>
                <a:ext uri="{FF2B5EF4-FFF2-40B4-BE49-F238E27FC236}">
                  <a16:creationId xmlns:a16="http://schemas.microsoft.com/office/drawing/2014/main" id="{9936FD32-2996-49C8-9ECF-A9AF2290DBC0}"/>
                </a:ext>
              </a:extLst>
            </p:cNvPr>
            <p:cNvSpPr/>
            <p:nvPr/>
          </p:nvSpPr>
          <p:spPr>
            <a:xfrm>
              <a:off x="8290294" y="4597298"/>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1" name="Rectangle 110">
              <a:extLst>
                <a:ext uri="{FF2B5EF4-FFF2-40B4-BE49-F238E27FC236}">
                  <a16:creationId xmlns:a16="http://schemas.microsoft.com/office/drawing/2014/main" id="{8BBE2A61-1547-48BC-8E00-BC24CB73FB94}"/>
                </a:ext>
              </a:extLst>
            </p:cNvPr>
            <p:cNvSpPr/>
            <p:nvPr/>
          </p:nvSpPr>
          <p:spPr>
            <a:xfrm>
              <a:off x="4997892" y="3539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2" name="Rectangle 111">
              <a:extLst>
                <a:ext uri="{FF2B5EF4-FFF2-40B4-BE49-F238E27FC236}">
                  <a16:creationId xmlns:a16="http://schemas.microsoft.com/office/drawing/2014/main" id="{F69CE8E3-3172-4AF0-A488-55C178ED6DB9}"/>
                </a:ext>
              </a:extLst>
            </p:cNvPr>
            <p:cNvSpPr/>
            <p:nvPr/>
          </p:nvSpPr>
          <p:spPr>
            <a:xfrm>
              <a:off x="5069867" y="3838298"/>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8" name="Block Arc 117">
              <a:extLst>
                <a:ext uri="{FF2B5EF4-FFF2-40B4-BE49-F238E27FC236}">
                  <a16:creationId xmlns:a16="http://schemas.microsoft.com/office/drawing/2014/main" id="{F7FE53AE-55B1-47C0-94C2-E42C989D6642}"/>
                </a:ext>
              </a:extLst>
            </p:cNvPr>
            <p:cNvSpPr/>
            <p:nvPr/>
          </p:nvSpPr>
          <p:spPr>
            <a:xfrm>
              <a:off x="7155769" y="974281"/>
              <a:ext cx="1332814" cy="1332812"/>
            </a:xfrm>
            <a:prstGeom prst="blockArc">
              <a:avLst>
                <a:gd name="adj1" fmla="val 16216808"/>
                <a:gd name="adj2" fmla="val 0"/>
                <a:gd name="adj3" fmla="val 2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19" name="Block Arc 118">
              <a:extLst>
                <a:ext uri="{FF2B5EF4-FFF2-40B4-BE49-F238E27FC236}">
                  <a16:creationId xmlns:a16="http://schemas.microsoft.com/office/drawing/2014/main" id="{D72F3F3C-6408-457F-A0AB-9120F393B37A}"/>
                </a:ext>
              </a:extLst>
            </p:cNvPr>
            <p:cNvSpPr/>
            <p:nvPr/>
          </p:nvSpPr>
          <p:spPr>
            <a:xfrm rot="5400000" flipV="1">
              <a:off x="7278762" y="4138372"/>
              <a:ext cx="1332814" cy="1332812"/>
            </a:xfrm>
            <a:prstGeom prst="blockArc">
              <a:avLst>
                <a:gd name="adj1" fmla="val 16216808"/>
                <a:gd name="adj2" fmla="val 0"/>
                <a:gd name="adj3" fmla="val 25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sp>
        <p:nvSpPr>
          <p:cNvPr id="120" name="TextBox 119">
            <a:extLst>
              <a:ext uri="{FF2B5EF4-FFF2-40B4-BE49-F238E27FC236}">
                <a16:creationId xmlns:a16="http://schemas.microsoft.com/office/drawing/2014/main" id="{6605DF16-1D1D-4E3D-B8FA-65276B438DF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121" name="Group 120">
            <a:extLst>
              <a:ext uri="{FF2B5EF4-FFF2-40B4-BE49-F238E27FC236}">
                <a16:creationId xmlns:a16="http://schemas.microsoft.com/office/drawing/2014/main" id="{ACA71FF5-13D9-4700-AA2E-112EF771FD5B}"/>
              </a:ext>
            </a:extLst>
          </p:cNvPr>
          <p:cNvGrpSpPr/>
          <p:nvPr/>
        </p:nvGrpSpPr>
        <p:grpSpPr>
          <a:xfrm>
            <a:off x="1461262" y="1504429"/>
            <a:ext cx="3047731" cy="238770"/>
            <a:chOff x="619226" y="1181629"/>
            <a:chExt cx="3047731" cy="238770"/>
          </a:xfrm>
        </p:grpSpPr>
        <p:sp>
          <p:nvSpPr>
            <p:cNvPr id="122" name="Rectangle 121">
              <a:extLst>
                <a:ext uri="{FF2B5EF4-FFF2-40B4-BE49-F238E27FC236}">
                  <a16:creationId xmlns:a16="http://schemas.microsoft.com/office/drawing/2014/main" id="{FD38D789-B576-41C2-9160-AE92AB0C8A6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3" name="Freeform: Shape 122">
              <a:extLst>
                <a:ext uri="{FF2B5EF4-FFF2-40B4-BE49-F238E27FC236}">
                  <a16:creationId xmlns:a16="http://schemas.microsoft.com/office/drawing/2014/main" id="{8BA63952-A12B-4ADC-8D7E-7C6198E8375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24" name="Text Placeholder 4">
            <a:extLst>
              <a:ext uri="{FF2B5EF4-FFF2-40B4-BE49-F238E27FC236}">
                <a16:creationId xmlns:a16="http://schemas.microsoft.com/office/drawing/2014/main" id="{EB17F52D-0B98-4417-AB5A-141036AE8468}"/>
              </a:ext>
            </a:extLst>
          </p:cNvPr>
          <p:cNvSpPr txBox="1">
            <a:spLocks/>
          </p:cNvSpPr>
          <p:nvPr/>
        </p:nvSpPr>
        <p:spPr>
          <a:xfrm>
            <a:off x="1357085" y="2680754"/>
            <a:ext cx="3296542"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4033530301"/>
      </p:ext>
    </p:extLst>
  </p:cSld>
  <p:clrMapOvr>
    <a:masterClrMapping/>
  </p:clrMapOvr>
  <mc:AlternateContent xmlns:mc="http://schemas.openxmlformats.org/markup-compatibility/2006" xmlns:p14="http://schemas.microsoft.com/office/powerpoint/2010/main">
    <mc:Choice Requires="p14">
      <p:transition spd="slow" p14:dur="1600" advClick="0">
        <p14:prism dir="r"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2" presetClass="entr" presetSubtype="8" decel="100000" fill="hold" nodeType="withEffect">
                                  <p:stCondLst>
                                    <p:cond delay="250"/>
                                  </p:stCondLst>
                                  <p:childTnLst>
                                    <p:set>
                                      <p:cBhvr>
                                        <p:cTn id="12" dur="1" fill="hold">
                                          <p:stCondLst>
                                            <p:cond delay="0"/>
                                          </p:stCondLst>
                                        </p:cTn>
                                        <p:tgtEl>
                                          <p:spTgt spid="121"/>
                                        </p:tgtEl>
                                        <p:attrNameLst>
                                          <p:attrName>style.visibility</p:attrName>
                                        </p:attrNameLst>
                                      </p:cBhvr>
                                      <p:to>
                                        <p:strVal val="visible"/>
                                      </p:to>
                                    </p:set>
                                    <p:anim calcmode="lin" valueType="num">
                                      <p:cBhvr additive="base">
                                        <p:cTn id="13" dur="1000" fill="hold"/>
                                        <p:tgtEl>
                                          <p:spTgt spid="121"/>
                                        </p:tgtEl>
                                        <p:attrNameLst>
                                          <p:attrName>ppt_x</p:attrName>
                                        </p:attrNameLst>
                                      </p:cBhvr>
                                      <p:tavLst>
                                        <p:tav tm="0">
                                          <p:val>
                                            <p:strVal val="0-#ppt_w/2"/>
                                          </p:val>
                                        </p:tav>
                                        <p:tav tm="100000">
                                          <p:val>
                                            <p:strVal val="#ppt_x"/>
                                          </p:val>
                                        </p:tav>
                                      </p:tavLst>
                                    </p:anim>
                                    <p:anim calcmode="lin" valueType="num">
                                      <p:cBhvr additive="base">
                                        <p:cTn id="14" dur="1000" fill="hold"/>
                                        <p:tgtEl>
                                          <p:spTgt spid="121"/>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500"/>
                                  </p:stCondLst>
                                  <p:childTnLst>
                                    <p:set>
                                      <p:cBhvr>
                                        <p:cTn id="16" dur="1" fill="hold">
                                          <p:stCondLst>
                                            <p:cond delay="0"/>
                                          </p:stCondLst>
                                        </p:cTn>
                                        <p:tgtEl>
                                          <p:spTgt spid="120"/>
                                        </p:tgtEl>
                                        <p:attrNameLst>
                                          <p:attrName>style.visibility</p:attrName>
                                        </p:attrNameLst>
                                      </p:cBhvr>
                                      <p:to>
                                        <p:strVal val="visible"/>
                                      </p:to>
                                    </p:set>
                                    <p:anim calcmode="lin" valueType="num">
                                      <p:cBhvr additive="base">
                                        <p:cTn id="17" dur="1000" fill="hold"/>
                                        <p:tgtEl>
                                          <p:spTgt spid="120"/>
                                        </p:tgtEl>
                                        <p:attrNameLst>
                                          <p:attrName>ppt_x</p:attrName>
                                        </p:attrNameLst>
                                      </p:cBhvr>
                                      <p:tavLst>
                                        <p:tav tm="0">
                                          <p:val>
                                            <p:strVal val="0-#ppt_w/2"/>
                                          </p:val>
                                        </p:tav>
                                        <p:tav tm="100000">
                                          <p:val>
                                            <p:strVal val="#ppt_x"/>
                                          </p:val>
                                        </p:tav>
                                      </p:tavLst>
                                    </p:anim>
                                    <p:anim calcmode="lin" valueType="num">
                                      <p:cBhvr additive="base">
                                        <p:cTn id="18" dur="1000" fill="hold"/>
                                        <p:tgtEl>
                                          <p:spTgt spid="120"/>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750"/>
                                  </p:stCondLst>
                                  <p:childTnLst>
                                    <p:set>
                                      <p:cBhvr>
                                        <p:cTn id="20" dur="1" fill="hold">
                                          <p:stCondLst>
                                            <p:cond delay="0"/>
                                          </p:stCondLst>
                                        </p:cTn>
                                        <p:tgtEl>
                                          <p:spTgt spid="124"/>
                                        </p:tgtEl>
                                        <p:attrNameLst>
                                          <p:attrName>style.visibility</p:attrName>
                                        </p:attrNameLst>
                                      </p:cBhvr>
                                      <p:to>
                                        <p:strVal val="visible"/>
                                      </p:to>
                                    </p:set>
                                    <p:anim calcmode="lin" valueType="num">
                                      <p:cBhvr additive="base">
                                        <p:cTn id="21" dur="1000" fill="hold"/>
                                        <p:tgtEl>
                                          <p:spTgt spid="124"/>
                                        </p:tgtEl>
                                        <p:attrNameLst>
                                          <p:attrName>ppt_x</p:attrName>
                                        </p:attrNameLst>
                                      </p:cBhvr>
                                      <p:tavLst>
                                        <p:tav tm="0">
                                          <p:val>
                                            <p:strVal val="0-#ppt_w/2"/>
                                          </p:val>
                                        </p:tav>
                                        <p:tav tm="100000">
                                          <p:val>
                                            <p:strVal val="#ppt_x"/>
                                          </p:val>
                                        </p:tav>
                                      </p:tavLst>
                                    </p:anim>
                                    <p:anim calcmode="lin" valueType="num">
                                      <p:cBhvr additive="base">
                                        <p:cTn id="22" dur="1000" fill="hold"/>
                                        <p:tgtEl>
                                          <p:spTgt spid="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3B7DF6EC-C74E-412F-B9AC-B23F12D5E5E8}"/>
              </a:ext>
            </a:extLst>
          </p:cNvPr>
          <p:cNvGrpSpPr/>
          <p:nvPr/>
        </p:nvGrpSpPr>
        <p:grpSpPr>
          <a:xfrm>
            <a:off x="2251587" y="2145236"/>
            <a:ext cx="7688826" cy="3406124"/>
            <a:chOff x="-5315279" y="-4353058"/>
            <a:chExt cx="10630556" cy="4709302"/>
          </a:xfrm>
        </p:grpSpPr>
        <p:cxnSp>
          <p:nvCxnSpPr>
            <p:cNvPr id="3" name="Straight Connector 2">
              <a:extLst>
                <a:ext uri="{FF2B5EF4-FFF2-40B4-BE49-F238E27FC236}">
                  <a16:creationId xmlns:a16="http://schemas.microsoft.com/office/drawing/2014/main" id="{35BD56C4-552F-461D-99E9-3CB5E80E3C65}"/>
                </a:ext>
              </a:extLst>
            </p:cNvPr>
            <p:cNvCxnSpPr>
              <a:cxnSpLocks/>
            </p:cNvCxnSpPr>
            <p:nvPr/>
          </p:nvCxnSpPr>
          <p:spPr>
            <a:xfrm flipH="1">
              <a:off x="2354650"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4" name="Arc 3">
              <a:extLst>
                <a:ext uri="{FF2B5EF4-FFF2-40B4-BE49-F238E27FC236}">
                  <a16:creationId xmlns:a16="http://schemas.microsoft.com/office/drawing/2014/main" id="{B8CE575C-3694-4A32-956D-74130BA2AEBF}"/>
                </a:ext>
              </a:extLst>
            </p:cNvPr>
            <p:cNvSpPr/>
            <p:nvPr/>
          </p:nvSpPr>
          <p:spPr>
            <a:xfrm>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5" name="Straight Connector 4">
              <a:extLst>
                <a:ext uri="{FF2B5EF4-FFF2-40B4-BE49-F238E27FC236}">
                  <a16:creationId xmlns:a16="http://schemas.microsoft.com/office/drawing/2014/main" id="{F5E9D767-265E-4F71-B728-8327A07D946A}"/>
                </a:ext>
              </a:extLst>
            </p:cNvPr>
            <p:cNvCxnSpPr/>
            <p:nvPr/>
          </p:nvCxnSpPr>
          <p:spPr>
            <a:xfrm>
              <a:off x="-5315279"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6" name="Arc 5">
              <a:extLst>
                <a:ext uri="{FF2B5EF4-FFF2-40B4-BE49-F238E27FC236}">
                  <a16:creationId xmlns:a16="http://schemas.microsoft.com/office/drawing/2014/main" id="{3B2B4BD2-9226-434B-BAA7-D0CCE19B93D1}"/>
                </a:ext>
              </a:extLst>
            </p:cNvPr>
            <p:cNvSpPr/>
            <p:nvPr/>
          </p:nvSpPr>
          <p:spPr>
            <a:xfrm flipH="1" flipV="1">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sp>
          <p:nvSpPr>
            <p:cNvPr id="8" name="Oval 7">
              <a:extLst>
                <a:ext uri="{FF2B5EF4-FFF2-40B4-BE49-F238E27FC236}">
                  <a16:creationId xmlns:a16="http://schemas.microsoft.com/office/drawing/2014/main" id="{5723BB4D-02FC-4D70-9D76-04594614F59C}"/>
                </a:ext>
              </a:extLst>
            </p:cNvPr>
            <p:cNvSpPr/>
            <p:nvPr/>
          </p:nvSpPr>
          <p:spPr>
            <a:xfrm>
              <a:off x="-2005783" y="-4004187"/>
              <a:ext cx="4011564" cy="4011560"/>
            </a:xfrm>
            <a:prstGeom prst="ellipse">
              <a:avLst/>
            </a:prstGeom>
            <a:solidFill>
              <a:schemeClr val="accent4"/>
            </a:solidFill>
            <a:ln>
              <a:noFill/>
            </a:ln>
            <a:effectLst>
              <a:outerShdw blurRad="1270000" sx="90000" sy="9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0" name="Group 99">
            <a:extLst>
              <a:ext uri="{FF2B5EF4-FFF2-40B4-BE49-F238E27FC236}">
                <a16:creationId xmlns:a16="http://schemas.microsoft.com/office/drawing/2014/main" id="{D62D6C10-7D8B-4ED4-A4D3-B77679E96A0C}"/>
              </a:ext>
            </a:extLst>
          </p:cNvPr>
          <p:cNvGrpSpPr/>
          <p:nvPr/>
        </p:nvGrpSpPr>
        <p:grpSpPr>
          <a:xfrm>
            <a:off x="8116617" y="2724920"/>
            <a:ext cx="2497167" cy="1000750"/>
            <a:chOff x="8843885" y="2048184"/>
            <a:chExt cx="2497167" cy="1000750"/>
          </a:xfrm>
        </p:grpSpPr>
        <p:sp>
          <p:nvSpPr>
            <p:cNvPr id="101" name="Rectangle 100">
              <a:extLst>
                <a:ext uri="{FF2B5EF4-FFF2-40B4-BE49-F238E27FC236}">
                  <a16:creationId xmlns:a16="http://schemas.microsoft.com/office/drawing/2014/main" id="{9A9237E9-0B4D-49FC-810C-512F3FD14597}"/>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2" name="Rectangle 101">
              <a:extLst>
                <a:ext uri="{FF2B5EF4-FFF2-40B4-BE49-F238E27FC236}">
                  <a16:creationId xmlns:a16="http://schemas.microsoft.com/office/drawing/2014/main" id="{126A9967-6B18-49B8-BE9F-7BF31C27E4E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3" name="Group 102">
            <a:extLst>
              <a:ext uri="{FF2B5EF4-FFF2-40B4-BE49-F238E27FC236}">
                <a16:creationId xmlns:a16="http://schemas.microsoft.com/office/drawing/2014/main" id="{E241608D-D8B2-498D-8ED7-365753094F37}"/>
              </a:ext>
            </a:extLst>
          </p:cNvPr>
          <p:cNvGrpSpPr/>
          <p:nvPr/>
        </p:nvGrpSpPr>
        <p:grpSpPr>
          <a:xfrm>
            <a:off x="8116617" y="4059031"/>
            <a:ext cx="2497167" cy="1000750"/>
            <a:chOff x="8843885" y="2048184"/>
            <a:chExt cx="2497167" cy="1000750"/>
          </a:xfrm>
        </p:grpSpPr>
        <p:sp>
          <p:nvSpPr>
            <p:cNvPr id="104" name="Rectangle 103">
              <a:extLst>
                <a:ext uri="{FF2B5EF4-FFF2-40B4-BE49-F238E27FC236}">
                  <a16:creationId xmlns:a16="http://schemas.microsoft.com/office/drawing/2014/main" id="{F1F1F603-56A2-452A-8B45-993BD10E8494}"/>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5" name="Rectangle 104">
              <a:extLst>
                <a:ext uri="{FF2B5EF4-FFF2-40B4-BE49-F238E27FC236}">
                  <a16:creationId xmlns:a16="http://schemas.microsoft.com/office/drawing/2014/main" id="{81E7FF17-D37F-47B9-A751-261A889003D1}"/>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6" name="Group 105">
            <a:extLst>
              <a:ext uri="{FF2B5EF4-FFF2-40B4-BE49-F238E27FC236}">
                <a16:creationId xmlns:a16="http://schemas.microsoft.com/office/drawing/2014/main" id="{F3CA9E3E-937F-4F9D-9EAB-973FF1E6882D}"/>
              </a:ext>
            </a:extLst>
          </p:cNvPr>
          <p:cNvGrpSpPr/>
          <p:nvPr/>
        </p:nvGrpSpPr>
        <p:grpSpPr>
          <a:xfrm>
            <a:off x="1578216" y="2724920"/>
            <a:ext cx="2497167" cy="1000750"/>
            <a:chOff x="8843885" y="2048184"/>
            <a:chExt cx="2497167" cy="1000750"/>
          </a:xfrm>
        </p:grpSpPr>
        <p:sp>
          <p:nvSpPr>
            <p:cNvPr id="107" name="Rectangle 106">
              <a:extLst>
                <a:ext uri="{FF2B5EF4-FFF2-40B4-BE49-F238E27FC236}">
                  <a16:creationId xmlns:a16="http://schemas.microsoft.com/office/drawing/2014/main" id="{66CFE3B0-3FF6-4AA4-BD98-3B330BD27131}"/>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8" name="Rectangle 107">
              <a:extLst>
                <a:ext uri="{FF2B5EF4-FFF2-40B4-BE49-F238E27FC236}">
                  <a16:creationId xmlns:a16="http://schemas.microsoft.com/office/drawing/2014/main" id="{6AE70382-CC61-4E59-B9ED-572B5B6C918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9" name="Group 108">
            <a:extLst>
              <a:ext uri="{FF2B5EF4-FFF2-40B4-BE49-F238E27FC236}">
                <a16:creationId xmlns:a16="http://schemas.microsoft.com/office/drawing/2014/main" id="{7A104646-6AA2-419C-9A57-63073BBA5561}"/>
              </a:ext>
            </a:extLst>
          </p:cNvPr>
          <p:cNvGrpSpPr/>
          <p:nvPr/>
        </p:nvGrpSpPr>
        <p:grpSpPr>
          <a:xfrm>
            <a:off x="1578216" y="4059031"/>
            <a:ext cx="2497167" cy="1000750"/>
            <a:chOff x="8843885" y="2048184"/>
            <a:chExt cx="2497167" cy="1000750"/>
          </a:xfrm>
        </p:grpSpPr>
        <p:sp>
          <p:nvSpPr>
            <p:cNvPr id="110" name="Rectangle 109">
              <a:extLst>
                <a:ext uri="{FF2B5EF4-FFF2-40B4-BE49-F238E27FC236}">
                  <a16:creationId xmlns:a16="http://schemas.microsoft.com/office/drawing/2014/main" id="{6101E7F0-3354-4A16-9FCB-093F86CB0FB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1" name="Rectangle 110">
              <a:extLst>
                <a:ext uri="{FF2B5EF4-FFF2-40B4-BE49-F238E27FC236}">
                  <a16:creationId xmlns:a16="http://schemas.microsoft.com/office/drawing/2014/main" id="{E4EA37C1-6362-4E61-9906-98679D050927}"/>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3" name="Group 4">
            <a:extLst>
              <a:ext uri="{FF2B5EF4-FFF2-40B4-BE49-F238E27FC236}">
                <a16:creationId xmlns:a16="http://schemas.microsoft.com/office/drawing/2014/main" id="{29A54D1D-D51D-4F32-ACA2-E26BAEAD4FE5}"/>
              </a:ext>
            </a:extLst>
          </p:cNvPr>
          <p:cNvGrpSpPr>
            <a:grpSpLocks noChangeAspect="1"/>
          </p:cNvGrpSpPr>
          <p:nvPr/>
        </p:nvGrpSpPr>
        <p:grpSpPr bwMode="auto">
          <a:xfrm>
            <a:off x="5264300" y="2560626"/>
            <a:ext cx="1584957" cy="2294502"/>
            <a:chOff x="3117" y="942"/>
            <a:chExt cx="1376" cy="1992"/>
          </a:xfrm>
        </p:grpSpPr>
        <p:sp>
          <p:nvSpPr>
            <p:cNvPr id="35" name="Oval 5">
              <a:extLst>
                <a:ext uri="{FF2B5EF4-FFF2-40B4-BE49-F238E27FC236}">
                  <a16:creationId xmlns:a16="http://schemas.microsoft.com/office/drawing/2014/main" id="{A5BD26CF-F73C-4A1C-AFF7-F4E3EB25C988}"/>
                </a:ext>
              </a:extLst>
            </p:cNvPr>
            <p:cNvSpPr>
              <a:spLocks noChangeArrowheads="1"/>
            </p:cNvSpPr>
            <p:nvPr/>
          </p:nvSpPr>
          <p:spPr bwMode="auto">
            <a:xfrm>
              <a:off x="3829" y="2775"/>
              <a:ext cx="664"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Oval 6">
              <a:extLst>
                <a:ext uri="{FF2B5EF4-FFF2-40B4-BE49-F238E27FC236}">
                  <a16:creationId xmlns:a16="http://schemas.microsoft.com/office/drawing/2014/main" id="{7322E4DE-14C8-46AD-8617-93957FA49A28}"/>
                </a:ext>
              </a:extLst>
            </p:cNvPr>
            <p:cNvSpPr>
              <a:spLocks noChangeArrowheads="1"/>
            </p:cNvSpPr>
            <p:nvPr/>
          </p:nvSpPr>
          <p:spPr bwMode="auto">
            <a:xfrm>
              <a:off x="3159" y="2775"/>
              <a:ext cx="666"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7">
              <a:extLst>
                <a:ext uri="{FF2B5EF4-FFF2-40B4-BE49-F238E27FC236}">
                  <a16:creationId xmlns:a16="http://schemas.microsoft.com/office/drawing/2014/main" id="{D43BB0D0-F7B2-407A-ACF0-3A61A7698B07}"/>
                </a:ext>
              </a:extLst>
            </p:cNvPr>
            <p:cNvSpPr>
              <a:spLocks/>
            </p:cNvSpPr>
            <p:nvPr/>
          </p:nvSpPr>
          <p:spPr bwMode="auto">
            <a:xfrm>
              <a:off x="3117" y="2036"/>
              <a:ext cx="94" cy="216"/>
            </a:xfrm>
            <a:custGeom>
              <a:avLst/>
              <a:gdLst>
                <a:gd name="T0" fmla="*/ 1 w 40"/>
                <a:gd name="T1" fmla="*/ 56 h 92"/>
                <a:gd name="T2" fmla="*/ 5 w 40"/>
                <a:gd name="T3" fmla="*/ 33 h 92"/>
                <a:gd name="T4" fmla="*/ 5 w 40"/>
                <a:gd name="T5" fmla="*/ 33 h 92"/>
                <a:gd name="T6" fmla="*/ 6 w 40"/>
                <a:gd name="T7" fmla="*/ 30 h 92"/>
                <a:gd name="T8" fmla="*/ 8 w 40"/>
                <a:gd name="T9" fmla="*/ 21 h 92"/>
                <a:gd name="T10" fmla="*/ 8 w 40"/>
                <a:gd name="T11" fmla="*/ 19 h 92"/>
                <a:gd name="T12" fmla="*/ 10 w 40"/>
                <a:gd name="T13" fmla="*/ 13 h 92"/>
                <a:gd name="T14" fmla="*/ 10 w 40"/>
                <a:gd name="T15" fmla="*/ 11 h 92"/>
                <a:gd name="T16" fmla="*/ 10 w 40"/>
                <a:gd name="T17" fmla="*/ 11 h 92"/>
                <a:gd name="T18" fmla="*/ 13 w 40"/>
                <a:gd name="T19" fmla="*/ 0 h 92"/>
                <a:gd name="T20" fmla="*/ 36 w 40"/>
                <a:gd name="T21" fmla="*/ 5 h 92"/>
                <a:gd name="T22" fmla="*/ 34 w 40"/>
                <a:gd name="T23" fmla="*/ 18 h 92"/>
                <a:gd name="T24" fmla="*/ 34 w 40"/>
                <a:gd name="T25" fmla="*/ 21 h 92"/>
                <a:gd name="T26" fmla="*/ 32 w 40"/>
                <a:gd name="T27" fmla="*/ 29 h 92"/>
                <a:gd name="T28" fmla="*/ 31 w 40"/>
                <a:gd name="T29" fmla="*/ 30 h 92"/>
                <a:gd name="T30" fmla="*/ 36 w 40"/>
                <a:gd name="T31" fmla="*/ 39 h 92"/>
                <a:gd name="T32" fmla="*/ 40 w 40"/>
                <a:gd name="T33" fmla="*/ 62 h 92"/>
                <a:gd name="T34" fmla="*/ 31 w 40"/>
                <a:gd name="T35" fmla="*/ 63 h 92"/>
                <a:gd name="T36" fmla="*/ 30 w 40"/>
                <a:gd name="T37" fmla="*/ 56 h 92"/>
                <a:gd name="T38" fmla="*/ 28 w 40"/>
                <a:gd name="T39" fmla="*/ 51 h 92"/>
                <a:gd name="T40" fmla="*/ 23 w 40"/>
                <a:gd name="T41" fmla="*/ 56 h 92"/>
                <a:gd name="T42" fmla="*/ 23 w 40"/>
                <a:gd name="T43" fmla="*/ 59 h 92"/>
                <a:gd name="T44" fmla="*/ 22 w 40"/>
                <a:gd name="T45" fmla="*/ 65 h 92"/>
                <a:gd name="T46" fmla="*/ 22 w 40"/>
                <a:gd name="T47" fmla="*/ 74 h 92"/>
                <a:gd name="T48" fmla="*/ 25 w 40"/>
                <a:gd name="T49" fmla="*/ 78 h 92"/>
                <a:gd name="T50" fmla="*/ 24 w 40"/>
                <a:gd name="T51" fmla="*/ 84 h 92"/>
                <a:gd name="T52" fmla="*/ 23 w 40"/>
                <a:gd name="T53" fmla="*/ 84 h 92"/>
                <a:gd name="T54" fmla="*/ 23 w 40"/>
                <a:gd name="T55" fmla="*/ 87 h 92"/>
                <a:gd name="T56" fmla="*/ 19 w 40"/>
                <a:gd name="T57" fmla="*/ 91 h 92"/>
                <a:gd name="T58" fmla="*/ 15 w 40"/>
                <a:gd name="T59" fmla="*/ 88 h 92"/>
                <a:gd name="T60" fmla="*/ 15 w 40"/>
                <a:gd name="T61" fmla="*/ 84 h 92"/>
                <a:gd name="T62" fmla="*/ 13 w 40"/>
                <a:gd name="T63" fmla="*/ 82 h 92"/>
                <a:gd name="T64" fmla="*/ 7 w 40"/>
                <a:gd name="T65" fmla="*/ 71 h 92"/>
                <a:gd name="T66" fmla="*/ 2 w 40"/>
                <a:gd name="T67" fmla="*/ 62 h 92"/>
                <a:gd name="T68" fmla="*/ 2 w 40"/>
                <a:gd name="T69" fmla="*/ 62 h 92"/>
                <a:gd name="T70" fmla="*/ 1 w 40"/>
                <a:gd name="T71" fmla="*/ 5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 h="92">
                  <a:moveTo>
                    <a:pt x="1" y="56"/>
                  </a:moveTo>
                  <a:cubicBezTo>
                    <a:pt x="5" y="33"/>
                    <a:pt x="5" y="33"/>
                    <a:pt x="5" y="33"/>
                  </a:cubicBezTo>
                  <a:cubicBezTo>
                    <a:pt x="5" y="33"/>
                    <a:pt x="5" y="33"/>
                    <a:pt x="5" y="33"/>
                  </a:cubicBezTo>
                  <a:cubicBezTo>
                    <a:pt x="6" y="30"/>
                    <a:pt x="6" y="30"/>
                    <a:pt x="6" y="30"/>
                  </a:cubicBezTo>
                  <a:cubicBezTo>
                    <a:pt x="8" y="21"/>
                    <a:pt x="8" y="21"/>
                    <a:pt x="8" y="21"/>
                  </a:cubicBezTo>
                  <a:cubicBezTo>
                    <a:pt x="8" y="20"/>
                    <a:pt x="8" y="20"/>
                    <a:pt x="8" y="19"/>
                  </a:cubicBezTo>
                  <a:cubicBezTo>
                    <a:pt x="10" y="13"/>
                    <a:pt x="10" y="13"/>
                    <a:pt x="10" y="13"/>
                  </a:cubicBezTo>
                  <a:cubicBezTo>
                    <a:pt x="10" y="11"/>
                    <a:pt x="10" y="11"/>
                    <a:pt x="10" y="11"/>
                  </a:cubicBezTo>
                  <a:cubicBezTo>
                    <a:pt x="10" y="11"/>
                    <a:pt x="10" y="11"/>
                    <a:pt x="10" y="11"/>
                  </a:cubicBezTo>
                  <a:cubicBezTo>
                    <a:pt x="13" y="0"/>
                    <a:pt x="13" y="0"/>
                    <a:pt x="13" y="0"/>
                  </a:cubicBezTo>
                  <a:cubicBezTo>
                    <a:pt x="36" y="5"/>
                    <a:pt x="36" y="5"/>
                    <a:pt x="36" y="5"/>
                  </a:cubicBezTo>
                  <a:cubicBezTo>
                    <a:pt x="34" y="18"/>
                    <a:pt x="34" y="18"/>
                    <a:pt x="34" y="18"/>
                  </a:cubicBezTo>
                  <a:cubicBezTo>
                    <a:pt x="34" y="19"/>
                    <a:pt x="34" y="20"/>
                    <a:pt x="34" y="21"/>
                  </a:cubicBezTo>
                  <a:cubicBezTo>
                    <a:pt x="32" y="29"/>
                    <a:pt x="32" y="29"/>
                    <a:pt x="32" y="29"/>
                  </a:cubicBezTo>
                  <a:cubicBezTo>
                    <a:pt x="31" y="30"/>
                    <a:pt x="31" y="30"/>
                    <a:pt x="31" y="30"/>
                  </a:cubicBezTo>
                  <a:cubicBezTo>
                    <a:pt x="34" y="31"/>
                    <a:pt x="36" y="36"/>
                    <a:pt x="36" y="39"/>
                  </a:cubicBezTo>
                  <a:cubicBezTo>
                    <a:pt x="40" y="62"/>
                    <a:pt x="40" y="62"/>
                    <a:pt x="40" y="62"/>
                  </a:cubicBezTo>
                  <a:cubicBezTo>
                    <a:pt x="40" y="68"/>
                    <a:pt x="32" y="69"/>
                    <a:pt x="31" y="63"/>
                  </a:cubicBezTo>
                  <a:cubicBezTo>
                    <a:pt x="30" y="56"/>
                    <a:pt x="30" y="56"/>
                    <a:pt x="30" y="56"/>
                  </a:cubicBezTo>
                  <a:cubicBezTo>
                    <a:pt x="30" y="54"/>
                    <a:pt x="29" y="52"/>
                    <a:pt x="28" y="51"/>
                  </a:cubicBezTo>
                  <a:cubicBezTo>
                    <a:pt x="27" y="50"/>
                    <a:pt x="25" y="52"/>
                    <a:pt x="23" y="56"/>
                  </a:cubicBezTo>
                  <a:cubicBezTo>
                    <a:pt x="23" y="59"/>
                    <a:pt x="23" y="59"/>
                    <a:pt x="23" y="59"/>
                  </a:cubicBezTo>
                  <a:cubicBezTo>
                    <a:pt x="22" y="65"/>
                    <a:pt x="22" y="65"/>
                    <a:pt x="22" y="65"/>
                  </a:cubicBezTo>
                  <a:cubicBezTo>
                    <a:pt x="22" y="74"/>
                    <a:pt x="22" y="74"/>
                    <a:pt x="22" y="74"/>
                  </a:cubicBezTo>
                  <a:cubicBezTo>
                    <a:pt x="25" y="78"/>
                    <a:pt x="25" y="78"/>
                    <a:pt x="25" y="78"/>
                  </a:cubicBezTo>
                  <a:cubicBezTo>
                    <a:pt x="26" y="80"/>
                    <a:pt x="26" y="83"/>
                    <a:pt x="24" y="84"/>
                  </a:cubicBezTo>
                  <a:cubicBezTo>
                    <a:pt x="23" y="84"/>
                    <a:pt x="23" y="84"/>
                    <a:pt x="23" y="84"/>
                  </a:cubicBezTo>
                  <a:cubicBezTo>
                    <a:pt x="23" y="87"/>
                    <a:pt x="23" y="87"/>
                    <a:pt x="23" y="87"/>
                  </a:cubicBezTo>
                  <a:cubicBezTo>
                    <a:pt x="23" y="89"/>
                    <a:pt x="21" y="91"/>
                    <a:pt x="19" y="91"/>
                  </a:cubicBezTo>
                  <a:cubicBezTo>
                    <a:pt x="17" y="92"/>
                    <a:pt x="15" y="90"/>
                    <a:pt x="15" y="88"/>
                  </a:cubicBezTo>
                  <a:cubicBezTo>
                    <a:pt x="15" y="84"/>
                    <a:pt x="15" y="84"/>
                    <a:pt x="15" y="84"/>
                  </a:cubicBezTo>
                  <a:cubicBezTo>
                    <a:pt x="14" y="84"/>
                    <a:pt x="13" y="83"/>
                    <a:pt x="13" y="82"/>
                  </a:cubicBezTo>
                  <a:cubicBezTo>
                    <a:pt x="7" y="71"/>
                    <a:pt x="7" y="71"/>
                    <a:pt x="7" y="71"/>
                  </a:cubicBezTo>
                  <a:cubicBezTo>
                    <a:pt x="2" y="62"/>
                    <a:pt x="2" y="62"/>
                    <a:pt x="2" y="62"/>
                  </a:cubicBezTo>
                  <a:cubicBezTo>
                    <a:pt x="2" y="62"/>
                    <a:pt x="2" y="62"/>
                    <a:pt x="2" y="62"/>
                  </a:cubicBezTo>
                  <a:cubicBezTo>
                    <a:pt x="1" y="60"/>
                    <a:pt x="0" y="58"/>
                    <a:pt x="1" y="5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8">
              <a:extLst>
                <a:ext uri="{FF2B5EF4-FFF2-40B4-BE49-F238E27FC236}">
                  <a16:creationId xmlns:a16="http://schemas.microsoft.com/office/drawing/2014/main" id="{78B115FA-325E-4EA9-B82C-EDE31EFFCA7C}"/>
                </a:ext>
              </a:extLst>
            </p:cNvPr>
            <p:cNvSpPr>
              <a:spLocks/>
            </p:cNvSpPr>
            <p:nvPr/>
          </p:nvSpPr>
          <p:spPr bwMode="auto">
            <a:xfrm>
              <a:off x="3311" y="2751"/>
              <a:ext cx="218" cy="162"/>
            </a:xfrm>
            <a:custGeom>
              <a:avLst/>
              <a:gdLst>
                <a:gd name="T0" fmla="*/ 5 w 93"/>
                <a:gd name="T1" fmla="*/ 5 h 69"/>
                <a:gd name="T2" fmla="*/ 2 w 93"/>
                <a:gd name="T3" fmla="*/ 36 h 69"/>
                <a:gd name="T4" fmla="*/ 10 w 93"/>
                <a:gd name="T5" fmla="*/ 47 h 69"/>
                <a:gd name="T6" fmla="*/ 17 w 93"/>
                <a:gd name="T7" fmla="*/ 47 h 69"/>
                <a:gd name="T8" fmla="*/ 33 w 93"/>
                <a:gd name="T9" fmla="*/ 54 h 69"/>
                <a:gd name="T10" fmla="*/ 91 w 93"/>
                <a:gd name="T11" fmla="*/ 53 h 69"/>
                <a:gd name="T12" fmla="*/ 75 w 93"/>
                <a:gd name="T13" fmla="*/ 32 h 69"/>
                <a:gd name="T14" fmla="*/ 47 w 93"/>
                <a:gd name="T15" fmla="*/ 6 h 69"/>
                <a:gd name="T16" fmla="*/ 31 w 93"/>
                <a:gd name="T17" fmla="*/ 4 h 69"/>
                <a:gd name="T18" fmla="*/ 16 w 93"/>
                <a:gd name="T19" fmla="*/ 16 h 69"/>
                <a:gd name="T20" fmla="*/ 5 w 93"/>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69">
                  <a:moveTo>
                    <a:pt x="5" y="5"/>
                  </a:moveTo>
                  <a:cubicBezTo>
                    <a:pt x="2" y="10"/>
                    <a:pt x="0" y="27"/>
                    <a:pt x="2" y="36"/>
                  </a:cubicBezTo>
                  <a:cubicBezTo>
                    <a:pt x="4" y="44"/>
                    <a:pt x="4" y="45"/>
                    <a:pt x="10" y="47"/>
                  </a:cubicBezTo>
                  <a:cubicBezTo>
                    <a:pt x="15" y="49"/>
                    <a:pt x="17" y="49"/>
                    <a:pt x="17" y="47"/>
                  </a:cubicBezTo>
                  <a:cubicBezTo>
                    <a:pt x="18" y="44"/>
                    <a:pt x="28" y="52"/>
                    <a:pt x="33" y="54"/>
                  </a:cubicBezTo>
                  <a:cubicBezTo>
                    <a:pt x="43" y="58"/>
                    <a:pt x="84" y="69"/>
                    <a:pt x="91" y="53"/>
                  </a:cubicBezTo>
                  <a:cubicBezTo>
                    <a:pt x="93" y="47"/>
                    <a:pt x="83" y="37"/>
                    <a:pt x="75" y="32"/>
                  </a:cubicBezTo>
                  <a:cubicBezTo>
                    <a:pt x="62" y="22"/>
                    <a:pt x="57" y="21"/>
                    <a:pt x="47" y="6"/>
                  </a:cubicBezTo>
                  <a:cubicBezTo>
                    <a:pt x="43" y="0"/>
                    <a:pt x="35" y="1"/>
                    <a:pt x="31" y="4"/>
                  </a:cubicBezTo>
                  <a:cubicBezTo>
                    <a:pt x="26" y="6"/>
                    <a:pt x="23" y="20"/>
                    <a:pt x="16" y="16"/>
                  </a:cubicBezTo>
                  <a:cubicBezTo>
                    <a:pt x="9" y="13"/>
                    <a:pt x="6"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9">
              <a:extLst>
                <a:ext uri="{FF2B5EF4-FFF2-40B4-BE49-F238E27FC236}">
                  <a16:creationId xmlns:a16="http://schemas.microsoft.com/office/drawing/2014/main" id="{9A002A95-EDE1-4BEE-A230-9D2298B17499}"/>
                </a:ext>
              </a:extLst>
            </p:cNvPr>
            <p:cNvSpPr>
              <a:spLocks/>
            </p:cNvSpPr>
            <p:nvPr/>
          </p:nvSpPr>
          <p:spPr bwMode="auto">
            <a:xfrm>
              <a:off x="3508" y="2751"/>
              <a:ext cx="221" cy="162"/>
            </a:xfrm>
            <a:custGeom>
              <a:avLst/>
              <a:gdLst>
                <a:gd name="T0" fmla="*/ 5 w 94"/>
                <a:gd name="T1" fmla="*/ 5 h 69"/>
                <a:gd name="T2" fmla="*/ 2 w 94"/>
                <a:gd name="T3" fmla="*/ 36 h 69"/>
                <a:gd name="T4" fmla="*/ 10 w 94"/>
                <a:gd name="T5" fmla="*/ 47 h 69"/>
                <a:gd name="T6" fmla="*/ 18 w 94"/>
                <a:gd name="T7" fmla="*/ 47 h 69"/>
                <a:gd name="T8" fmla="*/ 33 w 94"/>
                <a:gd name="T9" fmla="*/ 54 h 69"/>
                <a:gd name="T10" fmla="*/ 91 w 94"/>
                <a:gd name="T11" fmla="*/ 53 h 69"/>
                <a:gd name="T12" fmla="*/ 75 w 94"/>
                <a:gd name="T13" fmla="*/ 32 h 69"/>
                <a:gd name="T14" fmla="*/ 47 w 94"/>
                <a:gd name="T15" fmla="*/ 6 h 69"/>
                <a:gd name="T16" fmla="*/ 31 w 94"/>
                <a:gd name="T17" fmla="*/ 4 h 69"/>
                <a:gd name="T18" fmla="*/ 16 w 94"/>
                <a:gd name="T19" fmla="*/ 16 h 69"/>
                <a:gd name="T20" fmla="*/ 5 w 94"/>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69">
                  <a:moveTo>
                    <a:pt x="5" y="5"/>
                  </a:moveTo>
                  <a:cubicBezTo>
                    <a:pt x="2" y="10"/>
                    <a:pt x="0" y="27"/>
                    <a:pt x="2" y="36"/>
                  </a:cubicBezTo>
                  <a:cubicBezTo>
                    <a:pt x="4" y="44"/>
                    <a:pt x="4" y="45"/>
                    <a:pt x="10" y="47"/>
                  </a:cubicBezTo>
                  <a:cubicBezTo>
                    <a:pt x="15" y="49"/>
                    <a:pt x="17" y="49"/>
                    <a:pt x="18" y="47"/>
                  </a:cubicBezTo>
                  <a:cubicBezTo>
                    <a:pt x="18" y="44"/>
                    <a:pt x="28" y="52"/>
                    <a:pt x="33" y="54"/>
                  </a:cubicBezTo>
                  <a:cubicBezTo>
                    <a:pt x="43" y="58"/>
                    <a:pt x="84" y="69"/>
                    <a:pt x="91" y="53"/>
                  </a:cubicBezTo>
                  <a:cubicBezTo>
                    <a:pt x="94" y="47"/>
                    <a:pt x="83" y="37"/>
                    <a:pt x="75" y="32"/>
                  </a:cubicBezTo>
                  <a:cubicBezTo>
                    <a:pt x="63" y="22"/>
                    <a:pt x="57" y="21"/>
                    <a:pt x="47" y="6"/>
                  </a:cubicBezTo>
                  <a:cubicBezTo>
                    <a:pt x="43" y="0"/>
                    <a:pt x="35" y="1"/>
                    <a:pt x="31" y="4"/>
                  </a:cubicBezTo>
                  <a:cubicBezTo>
                    <a:pt x="26" y="6"/>
                    <a:pt x="23" y="20"/>
                    <a:pt x="16" y="16"/>
                  </a:cubicBezTo>
                  <a:cubicBezTo>
                    <a:pt x="9" y="13"/>
                    <a:pt x="7"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
              <a:extLst>
                <a:ext uri="{FF2B5EF4-FFF2-40B4-BE49-F238E27FC236}">
                  <a16:creationId xmlns:a16="http://schemas.microsoft.com/office/drawing/2014/main" id="{BFDF7CCD-C042-41B1-A0A0-1C9523169705}"/>
                </a:ext>
              </a:extLst>
            </p:cNvPr>
            <p:cNvSpPr>
              <a:spLocks/>
            </p:cNvSpPr>
            <p:nvPr/>
          </p:nvSpPr>
          <p:spPr bwMode="auto">
            <a:xfrm>
              <a:off x="3316" y="1933"/>
              <a:ext cx="331" cy="865"/>
            </a:xfrm>
            <a:custGeom>
              <a:avLst/>
              <a:gdLst>
                <a:gd name="T0" fmla="*/ 5 w 331"/>
                <a:gd name="T1" fmla="*/ 0 h 865"/>
                <a:gd name="T2" fmla="*/ 155 w 331"/>
                <a:gd name="T3" fmla="*/ 0 h 865"/>
                <a:gd name="T4" fmla="*/ 181 w 331"/>
                <a:gd name="T5" fmla="*/ 0 h 865"/>
                <a:gd name="T6" fmla="*/ 328 w 331"/>
                <a:gd name="T7" fmla="*/ 0 h 865"/>
                <a:gd name="T8" fmla="*/ 331 w 331"/>
                <a:gd name="T9" fmla="*/ 865 h 865"/>
                <a:gd name="T10" fmla="*/ 195 w 331"/>
                <a:gd name="T11" fmla="*/ 865 h 865"/>
                <a:gd name="T12" fmla="*/ 166 w 331"/>
                <a:gd name="T13" fmla="*/ 267 h 865"/>
                <a:gd name="T14" fmla="*/ 141 w 331"/>
                <a:gd name="T15" fmla="*/ 865 h 865"/>
                <a:gd name="T16" fmla="*/ 0 w 331"/>
                <a:gd name="T17" fmla="*/ 865 h 865"/>
                <a:gd name="T18" fmla="*/ 5 w 331"/>
                <a:gd name="T19"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1" h="865">
                  <a:moveTo>
                    <a:pt x="5" y="0"/>
                  </a:moveTo>
                  <a:lnTo>
                    <a:pt x="155" y="0"/>
                  </a:lnTo>
                  <a:lnTo>
                    <a:pt x="181" y="0"/>
                  </a:lnTo>
                  <a:lnTo>
                    <a:pt x="328" y="0"/>
                  </a:lnTo>
                  <a:lnTo>
                    <a:pt x="331" y="865"/>
                  </a:lnTo>
                  <a:lnTo>
                    <a:pt x="195" y="865"/>
                  </a:lnTo>
                  <a:lnTo>
                    <a:pt x="166" y="267"/>
                  </a:lnTo>
                  <a:lnTo>
                    <a:pt x="141" y="865"/>
                  </a:lnTo>
                  <a:lnTo>
                    <a:pt x="0" y="865"/>
                  </a:lnTo>
                  <a:lnTo>
                    <a:pt x="5"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11">
              <a:extLst>
                <a:ext uri="{FF2B5EF4-FFF2-40B4-BE49-F238E27FC236}">
                  <a16:creationId xmlns:a16="http://schemas.microsoft.com/office/drawing/2014/main" id="{FB6AF5EA-EA14-4B3A-B259-E4530FBA635E}"/>
                </a:ext>
              </a:extLst>
            </p:cNvPr>
            <p:cNvSpPr>
              <a:spLocks/>
            </p:cNvSpPr>
            <p:nvPr/>
          </p:nvSpPr>
          <p:spPr bwMode="auto">
            <a:xfrm>
              <a:off x="3234" y="1481"/>
              <a:ext cx="478" cy="614"/>
            </a:xfrm>
            <a:custGeom>
              <a:avLst/>
              <a:gdLst>
                <a:gd name="T0" fmla="*/ 204 w 204"/>
                <a:gd name="T1" fmla="*/ 65 h 262"/>
                <a:gd name="T2" fmla="*/ 175 w 204"/>
                <a:gd name="T3" fmla="*/ 193 h 262"/>
                <a:gd name="T4" fmla="*/ 175 w 204"/>
                <a:gd name="T5" fmla="*/ 254 h 262"/>
                <a:gd name="T6" fmla="*/ 37 w 204"/>
                <a:gd name="T7" fmla="*/ 249 h 262"/>
                <a:gd name="T8" fmla="*/ 37 w 204"/>
                <a:gd name="T9" fmla="*/ 193 h 262"/>
                <a:gd name="T10" fmla="*/ 0 w 204"/>
                <a:gd name="T11" fmla="*/ 57 h 262"/>
                <a:gd name="T12" fmla="*/ 204 w 204"/>
                <a:gd name="T13" fmla="*/ 65 h 262"/>
              </a:gdLst>
              <a:ahLst/>
              <a:cxnLst>
                <a:cxn ang="0">
                  <a:pos x="T0" y="T1"/>
                </a:cxn>
                <a:cxn ang="0">
                  <a:pos x="T2" y="T3"/>
                </a:cxn>
                <a:cxn ang="0">
                  <a:pos x="T4" y="T5"/>
                </a:cxn>
                <a:cxn ang="0">
                  <a:pos x="T6" y="T7"/>
                </a:cxn>
                <a:cxn ang="0">
                  <a:pos x="T8" y="T9"/>
                </a:cxn>
                <a:cxn ang="0">
                  <a:pos x="T10" y="T11"/>
                </a:cxn>
                <a:cxn ang="0">
                  <a:pos x="T12" y="T13"/>
                </a:cxn>
              </a:cxnLst>
              <a:rect l="0" t="0" r="r" b="b"/>
              <a:pathLst>
                <a:path w="204" h="262">
                  <a:moveTo>
                    <a:pt x="204" y="65"/>
                  </a:moveTo>
                  <a:cubicBezTo>
                    <a:pt x="181" y="70"/>
                    <a:pt x="173" y="77"/>
                    <a:pt x="175" y="193"/>
                  </a:cubicBezTo>
                  <a:cubicBezTo>
                    <a:pt x="176" y="210"/>
                    <a:pt x="186" y="251"/>
                    <a:pt x="175" y="254"/>
                  </a:cubicBezTo>
                  <a:cubicBezTo>
                    <a:pt x="139" y="262"/>
                    <a:pt x="72" y="261"/>
                    <a:pt x="37" y="249"/>
                  </a:cubicBezTo>
                  <a:cubicBezTo>
                    <a:pt x="28" y="246"/>
                    <a:pt x="37" y="210"/>
                    <a:pt x="37" y="193"/>
                  </a:cubicBezTo>
                  <a:cubicBezTo>
                    <a:pt x="38" y="75"/>
                    <a:pt x="17" y="75"/>
                    <a:pt x="0" y="57"/>
                  </a:cubicBezTo>
                  <a:cubicBezTo>
                    <a:pt x="39" y="0"/>
                    <a:pt x="173" y="5"/>
                    <a:pt x="204" y="65"/>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2">
              <a:extLst>
                <a:ext uri="{FF2B5EF4-FFF2-40B4-BE49-F238E27FC236}">
                  <a16:creationId xmlns:a16="http://schemas.microsoft.com/office/drawing/2014/main" id="{5D2F3644-111F-44AA-8E0A-3C74FC2315ED}"/>
                </a:ext>
              </a:extLst>
            </p:cNvPr>
            <p:cNvSpPr>
              <a:spLocks/>
            </p:cNvSpPr>
            <p:nvPr/>
          </p:nvSpPr>
          <p:spPr bwMode="auto">
            <a:xfrm>
              <a:off x="3429" y="1240"/>
              <a:ext cx="110" cy="332"/>
            </a:xfrm>
            <a:custGeom>
              <a:avLst/>
              <a:gdLst>
                <a:gd name="T0" fmla="*/ 47 w 47"/>
                <a:gd name="T1" fmla="*/ 31 h 142"/>
                <a:gd name="T2" fmla="*/ 47 w 47"/>
                <a:gd name="T3" fmla="*/ 119 h 142"/>
                <a:gd name="T4" fmla="*/ 0 w 47"/>
                <a:gd name="T5" fmla="*/ 119 h 142"/>
                <a:gd name="T6" fmla="*/ 0 w 47"/>
                <a:gd name="T7" fmla="*/ 31 h 142"/>
                <a:gd name="T8" fmla="*/ 47 w 47"/>
                <a:gd name="T9" fmla="*/ 31 h 142"/>
              </a:gdLst>
              <a:ahLst/>
              <a:cxnLst>
                <a:cxn ang="0">
                  <a:pos x="T0" y="T1"/>
                </a:cxn>
                <a:cxn ang="0">
                  <a:pos x="T2" y="T3"/>
                </a:cxn>
                <a:cxn ang="0">
                  <a:pos x="T4" y="T5"/>
                </a:cxn>
                <a:cxn ang="0">
                  <a:pos x="T6" y="T7"/>
                </a:cxn>
                <a:cxn ang="0">
                  <a:pos x="T8" y="T9"/>
                </a:cxn>
              </a:cxnLst>
              <a:rect l="0" t="0" r="r" b="b"/>
              <a:pathLst>
                <a:path w="47" h="142">
                  <a:moveTo>
                    <a:pt x="47" y="31"/>
                  </a:moveTo>
                  <a:cubicBezTo>
                    <a:pt x="47" y="119"/>
                    <a:pt x="47" y="119"/>
                    <a:pt x="47" y="119"/>
                  </a:cubicBezTo>
                  <a:cubicBezTo>
                    <a:pt x="47" y="142"/>
                    <a:pt x="0" y="142"/>
                    <a:pt x="0" y="119"/>
                  </a:cubicBezTo>
                  <a:cubicBezTo>
                    <a:pt x="0" y="31"/>
                    <a:pt x="0" y="31"/>
                    <a:pt x="0" y="31"/>
                  </a:cubicBezTo>
                  <a:cubicBezTo>
                    <a:pt x="0" y="0"/>
                    <a:pt x="47" y="0"/>
                    <a:pt x="47"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3">
              <a:extLst>
                <a:ext uri="{FF2B5EF4-FFF2-40B4-BE49-F238E27FC236}">
                  <a16:creationId xmlns:a16="http://schemas.microsoft.com/office/drawing/2014/main" id="{BAC1BCF6-6C3A-4DB4-9E8C-49851738DB4B}"/>
                </a:ext>
              </a:extLst>
            </p:cNvPr>
            <p:cNvSpPr>
              <a:spLocks/>
            </p:cNvSpPr>
            <p:nvPr/>
          </p:nvSpPr>
          <p:spPr bwMode="auto">
            <a:xfrm>
              <a:off x="3122" y="1502"/>
              <a:ext cx="236" cy="619"/>
            </a:xfrm>
            <a:custGeom>
              <a:avLst/>
              <a:gdLst>
                <a:gd name="T0" fmla="*/ 94 w 101"/>
                <a:gd name="T1" fmla="*/ 63 h 264"/>
                <a:gd name="T2" fmla="*/ 39 w 101"/>
                <a:gd name="T3" fmla="*/ 264 h 264"/>
                <a:gd name="T4" fmla="*/ 0 w 101"/>
                <a:gd name="T5" fmla="*/ 257 h 264"/>
                <a:gd name="T6" fmla="*/ 36 w 101"/>
                <a:gd name="T7" fmla="*/ 77 h 264"/>
                <a:gd name="T8" fmla="*/ 94 w 101"/>
                <a:gd name="T9" fmla="*/ 63 h 264"/>
              </a:gdLst>
              <a:ahLst/>
              <a:cxnLst>
                <a:cxn ang="0">
                  <a:pos x="T0" y="T1"/>
                </a:cxn>
                <a:cxn ang="0">
                  <a:pos x="T2" y="T3"/>
                </a:cxn>
                <a:cxn ang="0">
                  <a:pos x="T4" y="T5"/>
                </a:cxn>
                <a:cxn ang="0">
                  <a:pos x="T6" y="T7"/>
                </a:cxn>
                <a:cxn ang="0">
                  <a:pos x="T8" y="T9"/>
                </a:cxn>
              </a:cxnLst>
              <a:rect l="0" t="0" r="r" b="b"/>
              <a:pathLst>
                <a:path w="101" h="264">
                  <a:moveTo>
                    <a:pt x="94" y="63"/>
                  </a:moveTo>
                  <a:cubicBezTo>
                    <a:pt x="39" y="264"/>
                    <a:pt x="39" y="264"/>
                    <a:pt x="39" y="264"/>
                  </a:cubicBezTo>
                  <a:cubicBezTo>
                    <a:pt x="0" y="257"/>
                    <a:pt x="0" y="257"/>
                    <a:pt x="0" y="257"/>
                  </a:cubicBezTo>
                  <a:cubicBezTo>
                    <a:pt x="36" y="77"/>
                    <a:pt x="36" y="77"/>
                    <a:pt x="36" y="77"/>
                  </a:cubicBezTo>
                  <a:cubicBezTo>
                    <a:pt x="52" y="0"/>
                    <a:pt x="101" y="38"/>
                    <a:pt x="94"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4">
              <a:extLst>
                <a:ext uri="{FF2B5EF4-FFF2-40B4-BE49-F238E27FC236}">
                  <a16:creationId xmlns:a16="http://schemas.microsoft.com/office/drawing/2014/main" id="{501092A2-F04D-4189-A436-51467589A395}"/>
                </a:ext>
              </a:extLst>
            </p:cNvPr>
            <p:cNvSpPr>
              <a:spLocks/>
            </p:cNvSpPr>
            <p:nvPr/>
          </p:nvSpPr>
          <p:spPr bwMode="auto">
            <a:xfrm>
              <a:off x="3229" y="959"/>
              <a:ext cx="500" cy="421"/>
            </a:xfrm>
            <a:custGeom>
              <a:avLst/>
              <a:gdLst>
                <a:gd name="T0" fmla="*/ 196 w 213"/>
                <a:gd name="T1" fmla="*/ 86 h 180"/>
                <a:gd name="T2" fmla="*/ 108 w 213"/>
                <a:gd name="T3" fmla="*/ 180 h 180"/>
                <a:gd name="T4" fmla="*/ 22 w 213"/>
                <a:gd name="T5" fmla="*/ 81 h 180"/>
                <a:gd name="T6" fmla="*/ 196 w 213"/>
                <a:gd name="T7" fmla="*/ 86 h 180"/>
              </a:gdLst>
              <a:ahLst/>
              <a:cxnLst>
                <a:cxn ang="0">
                  <a:pos x="T0" y="T1"/>
                </a:cxn>
                <a:cxn ang="0">
                  <a:pos x="T2" y="T3"/>
                </a:cxn>
                <a:cxn ang="0">
                  <a:pos x="T4" y="T5"/>
                </a:cxn>
                <a:cxn ang="0">
                  <a:pos x="T6" y="T7"/>
                </a:cxn>
              </a:cxnLst>
              <a:rect l="0" t="0" r="r" b="b"/>
              <a:pathLst>
                <a:path w="213" h="180">
                  <a:moveTo>
                    <a:pt x="196" y="86"/>
                  </a:moveTo>
                  <a:cubicBezTo>
                    <a:pt x="213" y="154"/>
                    <a:pt x="168" y="180"/>
                    <a:pt x="108" y="180"/>
                  </a:cubicBezTo>
                  <a:cubicBezTo>
                    <a:pt x="47" y="180"/>
                    <a:pt x="0" y="149"/>
                    <a:pt x="22" y="81"/>
                  </a:cubicBezTo>
                  <a:cubicBezTo>
                    <a:pt x="48" y="0"/>
                    <a:pt x="174" y="4"/>
                    <a:pt x="196" y="86"/>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5">
              <a:extLst>
                <a:ext uri="{FF2B5EF4-FFF2-40B4-BE49-F238E27FC236}">
                  <a16:creationId xmlns:a16="http://schemas.microsoft.com/office/drawing/2014/main" id="{CF23538D-53D6-4044-B2CD-3568D2788506}"/>
                </a:ext>
              </a:extLst>
            </p:cNvPr>
            <p:cNvSpPr>
              <a:spLocks/>
            </p:cNvSpPr>
            <p:nvPr/>
          </p:nvSpPr>
          <p:spPr bwMode="auto">
            <a:xfrm>
              <a:off x="3651" y="1240"/>
              <a:ext cx="68" cy="98"/>
            </a:xfrm>
            <a:custGeom>
              <a:avLst/>
              <a:gdLst>
                <a:gd name="T0" fmla="*/ 19 w 29"/>
                <a:gd name="T1" fmla="*/ 2 h 42"/>
                <a:gd name="T2" fmla="*/ 27 w 29"/>
                <a:gd name="T3" fmla="*/ 24 h 42"/>
                <a:gd name="T4" fmla="*/ 11 w 29"/>
                <a:gd name="T5" fmla="*/ 40 h 42"/>
                <a:gd name="T6" fmla="*/ 3 w 29"/>
                <a:gd name="T7" fmla="*/ 18 h 42"/>
                <a:gd name="T8" fmla="*/ 19 w 29"/>
                <a:gd name="T9" fmla="*/ 2 h 42"/>
              </a:gdLst>
              <a:ahLst/>
              <a:cxnLst>
                <a:cxn ang="0">
                  <a:pos x="T0" y="T1"/>
                </a:cxn>
                <a:cxn ang="0">
                  <a:pos x="T2" y="T3"/>
                </a:cxn>
                <a:cxn ang="0">
                  <a:pos x="T4" y="T5"/>
                </a:cxn>
                <a:cxn ang="0">
                  <a:pos x="T6" y="T7"/>
                </a:cxn>
                <a:cxn ang="0">
                  <a:pos x="T8" y="T9"/>
                </a:cxn>
              </a:cxnLst>
              <a:rect l="0" t="0" r="r" b="b"/>
              <a:pathLst>
                <a:path w="29" h="42">
                  <a:moveTo>
                    <a:pt x="19" y="2"/>
                  </a:moveTo>
                  <a:cubicBezTo>
                    <a:pt x="26" y="3"/>
                    <a:pt x="29" y="13"/>
                    <a:pt x="27" y="24"/>
                  </a:cubicBezTo>
                  <a:cubicBezTo>
                    <a:pt x="25" y="34"/>
                    <a:pt x="17" y="42"/>
                    <a:pt x="11" y="40"/>
                  </a:cubicBezTo>
                  <a:cubicBezTo>
                    <a:pt x="4" y="39"/>
                    <a:pt x="0" y="29"/>
                    <a:pt x="3" y="18"/>
                  </a:cubicBezTo>
                  <a:cubicBezTo>
                    <a:pt x="5" y="8"/>
                    <a:pt x="12" y="0"/>
                    <a:pt x="19"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
              <a:extLst>
                <a:ext uri="{FF2B5EF4-FFF2-40B4-BE49-F238E27FC236}">
                  <a16:creationId xmlns:a16="http://schemas.microsoft.com/office/drawing/2014/main" id="{2EFAEE7F-4301-476D-89E0-A36D4633E4C9}"/>
                </a:ext>
              </a:extLst>
            </p:cNvPr>
            <p:cNvSpPr>
              <a:spLocks/>
            </p:cNvSpPr>
            <p:nvPr/>
          </p:nvSpPr>
          <p:spPr bwMode="auto">
            <a:xfrm>
              <a:off x="3649" y="1230"/>
              <a:ext cx="68" cy="99"/>
            </a:xfrm>
            <a:custGeom>
              <a:avLst/>
              <a:gdLst>
                <a:gd name="T0" fmla="*/ 19 w 29"/>
                <a:gd name="T1" fmla="*/ 1 h 42"/>
                <a:gd name="T2" fmla="*/ 27 w 29"/>
                <a:gd name="T3" fmla="*/ 23 h 42"/>
                <a:gd name="T4" fmla="*/ 11 w 29"/>
                <a:gd name="T5" fmla="*/ 40 h 42"/>
                <a:gd name="T6" fmla="*/ 3 w 29"/>
                <a:gd name="T7" fmla="*/ 18 h 42"/>
                <a:gd name="T8" fmla="*/ 19 w 29"/>
                <a:gd name="T9" fmla="*/ 1 h 42"/>
              </a:gdLst>
              <a:ahLst/>
              <a:cxnLst>
                <a:cxn ang="0">
                  <a:pos x="T0" y="T1"/>
                </a:cxn>
                <a:cxn ang="0">
                  <a:pos x="T2" y="T3"/>
                </a:cxn>
                <a:cxn ang="0">
                  <a:pos x="T4" y="T5"/>
                </a:cxn>
                <a:cxn ang="0">
                  <a:pos x="T6" y="T7"/>
                </a:cxn>
                <a:cxn ang="0">
                  <a:pos x="T8" y="T9"/>
                </a:cxn>
              </a:cxnLst>
              <a:rect l="0" t="0" r="r" b="b"/>
              <a:pathLst>
                <a:path w="29" h="42">
                  <a:moveTo>
                    <a:pt x="19" y="1"/>
                  </a:moveTo>
                  <a:cubicBezTo>
                    <a:pt x="26" y="3"/>
                    <a:pt x="29" y="13"/>
                    <a:pt x="27" y="23"/>
                  </a:cubicBezTo>
                  <a:cubicBezTo>
                    <a:pt x="25" y="34"/>
                    <a:pt x="17" y="42"/>
                    <a:pt x="11" y="40"/>
                  </a:cubicBezTo>
                  <a:cubicBezTo>
                    <a:pt x="4" y="39"/>
                    <a:pt x="0" y="29"/>
                    <a:pt x="3" y="18"/>
                  </a:cubicBezTo>
                  <a:cubicBezTo>
                    <a:pt x="5" y="7"/>
                    <a:pt x="12" y="0"/>
                    <a:pt x="19"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a:extLst>
                <a:ext uri="{FF2B5EF4-FFF2-40B4-BE49-F238E27FC236}">
                  <a16:creationId xmlns:a16="http://schemas.microsoft.com/office/drawing/2014/main" id="{1F017138-5FBA-47B0-9092-631A074C3540}"/>
                </a:ext>
              </a:extLst>
            </p:cNvPr>
            <p:cNvSpPr>
              <a:spLocks/>
            </p:cNvSpPr>
            <p:nvPr/>
          </p:nvSpPr>
          <p:spPr bwMode="auto">
            <a:xfrm>
              <a:off x="3272" y="966"/>
              <a:ext cx="421" cy="524"/>
            </a:xfrm>
            <a:custGeom>
              <a:avLst/>
              <a:gdLst>
                <a:gd name="T0" fmla="*/ 180 w 180"/>
                <a:gd name="T1" fmla="*/ 107 h 224"/>
                <a:gd name="T2" fmla="*/ 102 w 180"/>
                <a:gd name="T3" fmla="*/ 221 h 224"/>
                <a:gd name="T4" fmla="*/ 0 w 180"/>
                <a:gd name="T5" fmla="*/ 107 h 224"/>
                <a:gd name="T6" fmla="*/ 5 w 180"/>
                <a:gd name="T7" fmla="*/ 80 h 224"/>
                <a:gd name="T8" fmla="*/ 177 w 180"/>
                <a:gd name="T9" fmla="*/ 85 h 224"/>
                <a:gd name="T10" fmla="*/ 180 w 180"/>
                <a:gd name="T11" fmla="*/ 107 h 224"/>
              </a:gdLst>
              <a:ahLst/>
              <a:cxnLst>
                <a:cxn ang="0">
                  <a:pos x="T0" y="T1"/>
                </a:cxn>
                <a:cxn ang="0">
                  <a:pos x="T2" y="T3"/>
                </a:cxn>
                <a:cxn ang="0">
                  <a:pos x="T4" y="T5"/>
                </a:cxn>
                <a:cxn ang="0">
                  <a:pos x="T6" y="T7"/>
                </a:cxn>
                <a:cxn ang="0">
                  <a:pos x="T8" y="T9"/>
                </a:cxn>
                <a:cxn ang="0">
                  <a:pos x="T10" y="T11"/>
                </a:cxn>
              </a:cxnLst>
              <a:rect l="0" t="0" r="r" b="b"/>
              <a:pathLst>
                <a:path w="180" h="224">
                  <a:moveTo>
                    <a:pt x="180" y="107"/>
                  </a:moveTo>
                  <a:cubicBezTo>
                    <a:pt x="176" y="162"/>
                    <a:pt x="147" y="218"/>
                    <a:pt x="102" y="221"/>
                  </a:cubicBezTo>
                  <a:cubicBezTo>
                    <a:pt x="54" y="224"/>
                    <a:pt x="4" y="184"/>
                    <a:pt x="0" y="107"/>
                  </a:cubicBezTo>
                  <a:cubicBezTo>
                    <a:pt x="1" y="97"/>
                    <a:pt x="3" y="88"/>
                    <a:pt x="5" y="80"/>
                  </a:cubicBezTo>
                  <a:cubicBezTo>
                    <a:pt x="31" y="0"/>
                    <a:pt x="155" y="4"/>
                    <a:pt x="177" y="85"/>
                  </a:cubicBezTo>
                  <a:cubicBezTo>
                    <a:pt x="178" y="92"/>
                    <a:pt x="179" y="99"/>
                    <a:pt x="180" y="10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Oval 18">
              <a:extLst>
                <a:ext uri="{FF2B5EF4-FFF2-40B4-BE49-F238E27FC236}">
                  <a16:creationId xmlns:a16="http://schemas.microsoft.com/office/drawing/2014/main" id="{0B2A032D-9421-4187-ADA0-D877A0DB5340}"/>
                </a:ext>
              </a:extLst>
            </p:cNvPr>
            <p:cNvSpPr>
              <a:spLocks noChangeArrowheads="1"/>
            </p:cNvSpPr>
            <p:nvPr/>
          </p:nvSpPr>
          <p:spPr bwMode="auto">
            <a:xfrm>
              <a:off x="3422" y="1244"/>
              <a:ext cx="39"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Oval 19">
              <a:extLst>
                <a:ext uri="{FF2B5EF4-FFF2-40B4-BE49-F238E27FC236}">
                  <a16:creationId xmlns:a16="http://schemas.microsoft.com/office/drawing/2014/main" id="{B8CF771F-746D-48D7-8D26-E3461209BA32}"/>
                </a:ext>
              </a:extLst>
            </p:cNvPr>
            <p:cNvSpPr>
              <a:spLocks noChangeArrowheads="1"/>
            </p:cNvSpPr>
            <p:nvPr/>
          </p:nvSpPr>
          <p:spPr bwMode="auto">
            <a:xfrm>
              <a:off x="3583" y="1244"/>
              <a:ext cx="38"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0">
              <a:extLst>
                <a:ext uri="{FF2B5EF4-FFF2-40B4-BE49-F238E27FC236}">
                  <a16:creationId xmlns:a16="http://schemas.microsoft.com/office/drawing/2014/main" id="{C4C619D4-D6FA-4DD4-81CA-A29DCF9F32A8}"/>
                </a:ext>
              </a:extLst>
            </p:cNvPr>
            <p:cNvSpPr>
              <a:spLocks/>
            </p:cNvSpPr>
            <p:nvPr/>
          </p:nvSpPr>
          <p:spPr bwMode="auto">
            <a:xfrm>
              <a:off x="3438" y="1385"/>
              <a:ext cx="166" cy="40"/>
            </a:xfrm>
            <a:custGeom>
              <a:avLst/>
              <a:gdLst>
                <a:gd name="T0" fmla="*/ 71 w 71"/>
                <a:gd name="T1" fmla="*/ 0 h 17"/>
                <a:gd name="T2" fmla="*/ 36 w 71"/>
                <a:gd name="T3" fmla="*/ 17 h 17"/>
                <a:gd name="T4" fmla="*/ 0 w 71"/>
                <a:gd name="T5" fmla="*/ 0 h 17"/>
                <a:gd name="T6" fmla="*/ 71 w 71"/>
                <a:gd name="T7" fmla="*/ 0 h 17"/>
              </a:gdLst>
              <a:ahLst/>
              <a:cxnLst>
                <a:cxn ang="0">
                  <a:pos x="T0" y="T1"/>
                </a:cxn>
                <a:cxn ang="0">
                  <a:pos x="T2" y="T3"/>
                </a:cxn>
                <a:cxn ang="0">
                  <a:pos x="T4" y="T5"/>
                </a:cxn>
                <a:cxn ang="0">
                  <a:pos x="T6" y="T7"/>
                </a:cxn>
              </a:cxnLst>
              <a:rect l="0" t="0" r="r" b="b"/>
              <a:pathLst>
                <a:path w="71" h="17">
                  <a:moveTo>
                    <a:pt x="71" y="0"/>
                  </a:moveTo>
                  <a:cubicBezTo>
                    <a:pt x="63" y="10"/>
                    <a:pt x="50" y="17"/>
                    <a:pt x="36" y="17"/>
                  </a:cubicBezTo>
                  <a:cubicBezTo>
                    <a:pt x="21" y="17"/>
                    <a:pt x="8" y="10"/>
                    <a:pt x="0" y="0"/>
                  </a:cubicBezTo>
                  <a:lnTo>
                    <a:pt x="71"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1">
              <a:extLst>
                <a:ext uri="{FF2B5EF4-FFF2-40B4-BE49-F238E27FC236}">
                  <a16:creationId xmlns:a16="http://schemas.microsoft.com/office/drawing/2014/main" id="{BD1C10B7-0248-4FB7-A430-2160FEE5A57D}"/>
                </a:ext>
              </a:extLst>
            </p:cNvPr>
            <p:cNvSpPr>
              <a:spLocks/>
            </p:cNvSpPr>
            <p:nvPr/>
          </p:nvSpPr>
          <p:spPr bwMode="auto">
            <a:xfrm>
              <a:off x="3473" y="1385"/>
              <a:ext cx="96" cy="23"/>
            </a:xfrm>
            <a:custGeom>
              <a:avLst/>
              <a:gdLst>
                <a:gd name="T0" fmla="*/ 41 w 41"/>
                <a:gd name="T1" fmla="*/ 0 h 10"/>
                <a:gd name="T2" fmla="*/ 21 w 41"/>
                <a:gd name="T3" fmla="*/ 10 h 10"/>
                <a:gd name="T4" fmla="*/ 0 w 41"/>
                <a:gd name="T5" fmla="*/ 0 h 10"/>
                <a:gd name="T6" fmla="*/ 41 w 41"/>
                <a:gd name="T7" fmla="*/ 0 h 10"/>
              </a:gdLst>
              <a:ahLst/>
              <a:cxnLst>
                <a:cxn ang="0">
                  <a:pos x="T0" y="T1"/>
                </a:cxn>
                <a:cxn ang="0">
                  <a:pos x="T2" y="T3"/>
                </a:cxn>
                <a:cxn ang="0">
                  <a:pos x="T4" y="T5"/>
                </a:cxn>
                <a:cxn ang="0">
                  <a:pos x="T6" y="T7"/>
                </a:cxn>
              </a:cxnLst>
              <a:rect l="0" t="0" r="r" b="b"/>
              <a:pathLst>
                <a:path w="41" h="10">
                  <a:moveTo>
                    <a:pt x="41" y="0"/>
                  </a:moveTo>
                  <a:cubicBezTo>
                    <a:pt x="37" y="6"/>
                    <a:pt x="29" y="10"/>
                    <a:pt x="21" y="10"/>
                  </a:cubicBezTo>
                  <a:cubicBezTo>
                    <a:pt x="12" y="10"/>
                    <a:pt x="4" y="6"/>
                    <a:pt x="0" y="0"/>
                  </a:cubicBezTo>
                  <a:lnTo>
                    <a:pt x="4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2">
              <a:extLst>
                <a:ext uri="{FF2B5EF4-FFF2-40B4-BE49-F238E27FC236}">
                  <a16:creationId xmlns:a16="http://schemas.microsoft.com/office/drawing/2014/main" id="{DB611BE8-B484-4090-B586-EA2E9F9E0580}"/>
                </a:ext>
              </a:extLst>
            </p:cNvPr>
            <p:cNvSpPr>
              <a:spLocks/>
            </p:cNvSpPr>
            <p:nvPr/>
          </p:nvSpPr>
          <p:spPr bwMode="auto">
            <a:xfrm>
              <a:off x="3262" y="959"/>
              <a:ext cx="438" cy="342"/>
            </a:xfrm>
            <a:custGeom>
              <a:avLst/>
              <a:gdLst>
                <a:gd name="T0" fmla="*/ 180 w 187"/>
                <a:gd name="T1" fmla="*/ 131 h 146"/>
                <a:gd name="T2" fmla="*/ 155 w 187"/>
                <a:gd name="T3" fmla="*/ 77 h 146"/>
                <a:gd name="T4" fmla="*/ 88 w 187"/>
                <a:gd name="T5" fmla="*/ 127 h 146"/>
                <a:gd name="T6" fmla="*/ 112 w 187"/>
                <a:gd name="T7" fmla="*/ 63 h 146"/>
                <a:gd name="T8" fmla="*/ 5 w 187"/>
                <a:gd name="T9" fmla="*/ 146 h 146"/>
                <a:gd name="T10" fmla="*/ 9 w 187"/>
                <a:gd name="T11" fmla="*/ 81 h 146"/>
                <a:gd name="T12" fmla="*/ 181 w 187"/>
                <a:gd name="T13" fmla="*/ 86 h 146"/>
                <a:gd name="T14" fmla="*/ 180 w 187"/>
                <a:gd name="T15" fmla="*/ 131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146">
                  <a:moveTo>
                    <a:pt x="180" y="131"/>
                  </a:moveTo>
                  <a:cubicBezTo>
                    <a:pt x="164" y="109"/>
                    <a:pt x="159" y="92"/>
                    <a:pt x="155" y="77"/>
                  </a:cubicBezTo>
                  <a:cubicBezTo>
                    <a:pt x="146" y="100"/>
                    <a:pt x="120" y="118"/>
                    <a:pt x="88" y="127"/>
                  </a:cubicBezTo>
                  <a:cubicBezTo>
                    <a:pt x="107" y="101"/>
                    <a:pt x="114" y="82"/>
                    <a:pt x="112" y="63"/>
                  </a:cubicBezTo>
                  <a:cubicBezTo>
                    <a:pt x="100" y="77"/>
                    <a:pt x="48" y="126"/>
                    <a:pt x="5" y="146"/>
                  </a:cubicBezTo>
                  <a:cubicBezTo>
                    <a:pt x="0" y="120"/>
                    <a:pt x="3" y="100"/>
                    <a:pt x="9" y="81"/>
                  </a:cubicBezTo>
                  <a:cubicBezTo>
                    <a:pt x="35" y="0"/>
                    <a:pt x="160" y="4"/>
                    <a:pt x="181" y="86"/>
                  </a:cubicBezTo>
                  <a:cubicBezTo>
                    <a:pt x="185" y="101"/>
                    <a:pt x="187" y="115"/>
                    <a:pt x="180" y="131"/>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3">
              <a:extLst>
                <a:ext uri="{FF2B5EF4-FFF2-40B4-BE49-F238E27FC236}">
                  <a16:creationId xmlns:a16="http://schemas.microsoft.com/office/drawing/2014/main" id="{66FAB806-3CC9-4E0A-8F67-7898D1BFD374}"/>
                </a:ext>
              </a:extLst>
            </p:cNvPr>
            <p:cNvSpPr>
              <a:spLocks/>
            </p:cNvSpPr>
            <p:nvPr/>
          </p:nvSpPr>
          <p:spPr bwMode="auto">
            <a:xfrm>
              <a:off x="3241" y="1240"/>
              <a:ext cx="68" cy="98"/>
            </a:xfrm>
            <a:custGeom>
              <a:avLst/>
              <a:gdLst>
                <a:gd name="T0" fmla="*/ 10 w 29"/>
                <a:gd name="T1" fmla="*/ 2 h 42"/>
                <a:gd name="T2" fmla="*/ 3 w 29"/>
                <a:gd name="T3" fmla="*/ 24 h 42"/>
                <a:gd name="T4" fmla="*/ 20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4" y="3"/>
                    <a:pt x="0" y="13"/>
                    <a:pt x="3" y="24"/>
                  </a:cubicBezTo>
                  <a:cubicBezTo>
                    <a:pt x="5" y="35"/>
                    <a:pt x="13" y="42"/>
                    <a:pt x="20" y="40"/>
                  </a:cubicBezTo>
                  <a:cubicBezTo>
                    <a:pt x="26" y="39"/>
                    <a:pt x="29" y="29"/>
                    <a:pt x="27" y="18"/>
                  </a:cubicBezTo>
                  <a:cubicBezTo>
                    <a:pt x="24" y="7"/>
                    <a:pt x="17" y="0"/>
                    <a:pt x="10"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4">
              <a:extLst>
                <a:ext uri="{FF2B5EF4-FFF2-40B4-BE49-F238E27FC236}">
                  <a16:creationId xmlns:a16="http://schemas.microsoft.com/office/drawing/2014/main" id="{05C730B5-E7D1-4349-BCE6-473C58E42AB3}"/>
                </a:ext>
              </a:extLst>
            </p:cNvPr>
            <p:cNvSpPr>
              <a:spLocks/>
            </p:cNvSpPr>
            <p:nvPr/>
          </p:nvSpPr>
          <p:spPr bwMode="auto">
            <a:xfrm>
              <a:off x="3243" y="1230"/>
              <a:ext cx="68" cy="99"/>
            </a:xfrm>
            <a:custGeom>
              <a:avLst/>
              <a:gdLst>
                <a:gd name="T0" fmla="*/ 10 w 29"/>
                <a:gd name="T1" fmla="*/ 2 h 42"/>
                <a:gd name="T2" fmla="*/ 3 w 29"/>
                <a:gd name="T3" fmla="*/ 24 h 42"/>
                <a:gd name="T4" fmla="*/ 19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3" y="3"/>
                    <a:pt x="0" y="13"/>
                    <a:pt x="3" y="24"/>
                  </a:cubicBezTo>
                  <a:cubicBezTo>
                    <a:pt x="5" y="34"/>
                    <a:pt x="13" y="42"/>
                    <a:pt x="19" y="40"/>
                  </a:cubicBezTo>
                  <a:cubicBezTo>
                    <a:pt x="26" y="38"/>
                    <a:pt x="29" y="28"/>
                    <a:pt x="27" y="18"/>
                  </a:cubicBezTo>
                  <a:cubicBezTo>
                    <a:pt x="24" y="7"/>
                    <a:pt x="17" y="0"/>
                    <a:pt x="10"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Oval 25">
              <a:extLst>
                <a:ext uri="{FF2B5EF4-FFF2-40B4-BE49-F238E27FC236}">
                  <a16:creationId xmlns:a16="http://schemas.microsoft.com/office/drawing/2014/main" id="{2786816B-DEA9-4F1C-AE96-743429C14529}"/>
                </a:ext>
              </a:extLst>
            </p:cNvPr>
            <p:cNvSpPr>
              <a:spLocks noChangeArrowheads="1"/>
            </p:cNvSpPr>
            <p:nvPr/>
          </p:nvSpPr>
          <p:spPr bwMode="auto">
            <a:xfrm>
              <a:off x="3492" y="1296"/>
              <a:ext cx="61" cy="61"/>
            </a:xfrm>
            <a:prstGeom prst="ellipse">
              <a:avLst/>
            </a:pr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Oval 26">
              <a:extLst>
                <a:ext uri="{FF2B5EF4-FFF2-40B4-BE49-F238E27FC236}">
                  <a16:creationId xmlns:a16="http://schemas.microsoft.com/office/drawing/2014/main" id="{AE45FF24-90B8-4A68-ABE1-06DCB0AE5A56}"/>
                </a:ext>
              </a:extLst>
            </p:cNvPr>
            <p:cNvSpPr>
              <a:spLocks noChangeArrowheads="1"/>
            </p:cNvSpPr>
            <p:nvPr/>
          </p:nvSpPr>
          <p:spPr bwMode="auto">
            <a:xfrm>
              <a:off x="3482" y="1287"/>
              <a:ext cx="78" cy="60"/>
            </a:xfrm>
            <a:prstGeom prst="ellipse">
              <a:avLst/>
            </a:pr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7">
              <a:extLst>
                <a:ext uri="{FF2B5EF4-FFF2-40B4-BE49-F238E27FC236}">
                  <a16:creationId xmlns:a16="http://schemas.microsoft.com/office/drawing/2014/main" id="{DED77439-A368-4C1B-9D3C-5D4ECE18A23E}"/>
                </a:ext>
              </a:extLst>
            </p:cNvPr>
            <p:cNvSpPr>
              <a:spLocks/>
            </p:cNvSpPr>
            <p:nvPr/>
          </p:nvSpPr>
          <p:spPr bwMode="auto">
            <a:xfrm>
              <a:off x="3525" y="1533"/>
              <a:ext cx="290" cy="346"/>
            </a:xfrm>
            <a:custGeom>
              <a:avLst/>
              <a:gdLst>
                <a:gd name="T0" fmla="*/ 73 w 124"/>
                <a:gd name="T1" fmla="*/ 23 h 148"/>
                <a:gd name="T2" fmla="*/ 124 w 124"/>
                <a:gd name="T3" fmla="*/ 127 h 148"/>
                <a:gd name="T4" fmla="*/ 92 w 124"/>
                <a:gd name="T5" fmla="*/ 148 h 148"/>
                <a:gd name="T6" fmla="*/ 44 w 124"/>
                <a:gd name="T7" fmla="*/ 77 h 148"/>
                <a:gd name="T8" fmla="*/ 73 w 124"/>
                <a:gd name="T9" fmla="*/ 23 h 148"/>
              </a:gdLst>
              <a:ahLst/>
              <a:cxnLst>
                <a:cxn ang="0">
                  <a:pos x="T0" y="T1"/>
                </a:cxn>
                <a:cxn ang="0">
                  <a:pos x="T2" y="T3"/>
                </a:cxn>
                <a:cxn ang="0">
                  <a:pos x="T4" y="T5"/>
                </a:cxn>
                <a:cxn ang="0">
                  <a:pos x="T6" y="T7"/>
                </a:cxn>
                <a:cxn ang="0">
                  <a:pos x="T8" y="T9"/>
                </a:cxn>
              </a:cxnLst>
              <a:rect l="0" t="0" r="r" b="b"/>
              <a:pathLst>
                <a:path w="124" h="148">
                  <a:moveTo>
                    <a:pt x="73" y="23"/>
                  </a:moveTo>
                  <a:cubicBezTo>
                    <a:pt x="124" y="127"/>
                    <a:pt x="124" y="127"/>
                    <a:pt x="124" y="127"/>
                  </a:cubicBezTo>
                  <a:cubicBezTo>
                    <a:pt x="92" y="148"/>
                    <a:pt x="92" y="148"/>
                    <a:pt x="92" y="148"/>
                  </a:cubicBezTo>
                  <a:cubicBezTo>
                    <a:pt x="44" y="77"/>
                    <a:pt x="44" y="77"/>
                    <a:pt x="44" y="77"/>
                  </a:cubicBezTo>
                  <a:cubicBezTo>
                    <a:pt x="0" y="13"/>
                    <a:pt x="61" y="0"/>
                    <a:pt x="73"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8">
              <a:extLst>
                <a:ext uri="{FF2B5EF4-FFF2-40B4-BE49-F238E27FC236}">
                  <a16:creationId xmlns:a16="http://schemas.microsoft.com/office/drawing/2014/main" id="{6007B814-4A7F-43BF-934C-0E7CF28290CC}"/>
                </a:ext>
              </a:extLst>
            </p:cNvPr>
            <p:cNvSpPr>
              <a:spLocks/>
            </p:cNvSpPr>
            <p:nvPr/>
          </p:nvSpPr>
          <p:spPr bwMode="auto">
            <a:xfrm>
              <a:off x="3213" y="1521"/>
              <a:ext cx="220" cy="668"/>
            </a:xfrm>
            <a:custGeom>
              <a:avLst/>
              <a:gdLst>
                <a:gd name="T0" fmla="*/ 94 w 94"/>
                <a:gd name="T1" fmla="*/ 273 h 285"/>
                <a:gd name="T2" fmla="*/ 36 w 94"/>
                <a:gd name="T3" fmla="*/ 269 h 285"/>
                <a:gd name="T4" fmla="*/ 44 w 94"/>
                <a:gd name="T5" fmla="*/ 87 h 285"/>
                <a:gd name="T6" fmla="*/ 9 w 94"/>
                <a:gd name="T7" fmla="*/ 38 h 285"/>
                <a:gd name="T8" fmla="*/ 88 w 94"/>
                <a:gd name="T9" fmla="*/ 0 h 285"/>
                <a:gd name="T10" fmla="*/ 94 w 94"/>
                <a:gd name="T11" fmla="*/ 273 h 285"/>
              </a:gdLst>
              <a:ahLst/>
              <a:cxnLst>
                <a:cxn ang="0">
                  <a:pos x="T0" y="T1"/>
                </a:cxn>
                <a:cxn ang="0">
                  <a:pos x="T2" y="T3"/>
                </a:cxn>
                <a:cxn ang="0">
                  <a:pos x="T4" y="T5"/>
                </a:cxn>
                <a:cxn ang="0">
                  <a:pos x="T6" y="T7"/>
                </a:cxn>
                <a:cxn ang="0">
                  <a:pos x="T8" y="T9"/>
                </a:cxn>
                <a:cxn ang="0">
                  <a:pos x="T10" y="T11"/>
                </a:cxn>
              </a:cxnLst>
              <a:rect l="0" t="0" r="r" b="b"/>
              <a:pathLst>
                <a:path w="94" h="285">
                  <a:moveTo>
                    <a:pt x="94" y="273"/>
                  </a:moveTo>
                  <a:cubicBezTo>
                    <a:pt x="81" y="276"/>
                    <a:pt x="56" y="285"/>
                    <a:pt x="36" y="269"/>
                  </a:cubicBezTo>
                  <a:cubicBezTo>
                    <a:pt x="38" y="236"/>
                    <a:pt x="41" y="126"/>
                    <a:pt x="44" y="87"/>
                  </a:cubicBezTo>
                  <a:cubicBezTo>
                    <a:pt x="45" y="65"/>
                    <a:pt x="0" y="53"/>
                    <a:pt x="9" y="38"/>
                  </a:cubicBezTo>
                  <a:cubicBezTo>
                    <a:pt x="22" y="14"/>
                    <a:pt x="72" y="0"/>
                    <a:pt x="88" y="0"/>
                  </a:cubicBezTo>
                  <a:cubicBezTo>
                    <a:pt x="85" y="36"/>
                    <a:pt x="93" y="241"/>
                    <a:pt x="94" y="2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9">
              <a:extLst>
                <a:ext uri="{FF2B5EF4-FFF2-40B4-BE49-F238E27FC236}">
                  <a16:creationId xmlns:a16="http://schemas.microsoft.com/office/drawing/2014/main" id="{2107631D-00D6-4D45-A3E8-E891B63DE0ED}"/>
                </a:ext>
              </a:extLst>
            </p:cNvPr>
            <p:cNvSpPr>
              <a:spLocks/>
            </p:cNvSpPr>
            <p:nvPr/>
          </p:nvSpPr>
          <p:spPr bwMode="auto">
            <a:xfrm>
              <a:off x="3525" y="1519"/>
              <a:ext cx="187" cy="670"/>
            </a:xfrm>
            <a:custGeom>
              <a:avLst/>
              <a:gdLst>
                <a:gd name="T0" fmla="*/ 0 w 80"/>
                <a:gd name="T1" fmla="*/ 274 h 286"/>
                <a:gd name="T2" fmla="*/ 57 w 80"/>
                <a:gd name="T3" fmla="*/ 270 h 286"/>
                <a:gd name="T4" fmla="*/ 55 w 80"/>
                <a:gd name="T5" fmla="*/ 101 h 286"/>
                <a:gd name="T6" fmla="*/ 69 w 80"/>
                <a:gd name="T7" fmla="*/ 25 h 286"/>
                <a:gd name="T8" fmla="*/ 7 w 80"/>
                <a:gd name="T9" fmla="*/ 0 h 286"/>
                <a:gd name="T10" fmla="*/ 0 w 80"/>
                <a:gd name="T11" fmla="*/ 274 h 286"/>
              </a:gdLst>
              <a:ahLst/>
              <a:cxnLst>
                <a:cxn ang="0">
                  <a:pos x="T0" y="T1"/>
                </a:cxn>
                <a:cxn ang="0">
                  <a:pos x="T2" y="T3"/>
                </a:cxn>
                <a:cxn ang="0">
                  <a:pos x="T4" y="T5"/>
                </a:cxn>
                <a:cxn ang="0">
                  <a:pos x="T6" y="T7"/>
                </a:cxn>
                <a:cxn ang="0">
                  <a:pos x="T8" y="T9"/>
                </a:cxn>
                <a:cxn ang="0">
                  <a:pos x="T10" y="T11"/>
                </a:cxn>
              </a:cxnLst>
              <a:rect l="0" t="0" r="r" b="b"/>
              <a:pathLst>
                <a:path w="80" h="286">
                  <a:moveTo>
                    <a:pt x="0" y="274"/>
                  </a:moveTo>
                  <a:cubicBezTo>
                    <a:pt x="12" y="277"/>
                    <a:pt x="37" y="286"/>
                    <a:pt x="57" y="270"/>
                  </a:cubicBezTo>
                  <a:cubicBezTo>
                    <a:pt x="55" y="237"/>
                    <a:pt x="55" y="140"/>
                    <a:pt x="55" y="101"/>
                  </a:cubicBezTo>
                  <a:cubicBezTo>
                    <a:pt x="54" y="69"/>
                    <a:pt x="80" y="36"/>
                    <a:pt x="69" y="25"/>
                  </a:cubicBezTo>
                  <a:cubicBezTo>
                    <a:pt x="57" y="13"/>
                    <a:pt x="24" y="0"/>
                    <a:pt x="7" y="0"/>
                  </a:cubicBezTo>
                  <a:cubicBezTo>
                    <a:pt x="10" y="36"/>
                    <a:pt x="1" y="242"/>
                    <a:pt x="0" y="2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30">
              <a:extLst>
                <a:ext uri="{FF2B5EF4-FFF2-40B4-BE49-F238E27FC236}">
                  <a16:creationId xmlns:a16="http://schemas.microsoft.com/office/drawing/2014/main" id="{C2843B06-E714-43B2-9AF8-12896BCA4AF9}"/>
                </a:ext>
              </a:extLst>
            </p:cNvPr>
            <p:cNvSpPr>
              <a:spLocks/>
            </p:cNvSpPr>
            <p:nvPr/>
          </p:nvSpPr>
          <p:spPr bwMode="auto">
            <a:xfrm>
              <a:off x="3459" y="1608"/>
              <a:ext cx="335" cy="389"/>
            </a:xfrm>
            <a:custGeom>
              <a:avLst/>
              <a:gdLst>
                <a:gd name="T0" fmla="*/ 134 w 335"/>
                <a:gd name="T1" fmla="*/ 0 h 389"/>
                <a:gd name="T2" fmla="*/ 335 w 335"/>
                <a:gd name="T3" fmla="*/ 89 h 389"/>
                <a:gd name="T4" fmla="*/ 202 w 335"/>
                <a:gd name="T5" fmla="*/ 389 h 389"/>
                <a:gd name="T6" fmla="*/ 0 w 335"/>
                <a:gd name="T7" fmla="*/ 300 h 389"/>
                <a:gd name="T8" fmla="*/ 134 w 335"/>
                <a:gd name="T9" fmla="*/ 0 h 389"/>
              </a:gdLst>
              <a:ahLst/>
              <a:cxnLst>
                <a:cxn ang="0">
                  <a:pos x="T0" y="T1"/>
                </a:cxn>
                <a:cxn ang="0">
                  <a:pos x="T2" y="T3"/>
                </a:cxn>
                <a:cxn ang="0">
                  <a:pos x="T4" y="T5"/>
                </a:cxn>
                <a:cxn ang="0">
                  <a:pos x="T6" y="T7"/>
                </a:cxn>
                <a:cxn ang="0">
                  <a:pos x="T8" y="T9"/>
                </a:cxn>
              </a:cxnLst>
              <a:rect l="0" t="0" r="r" b="b"/>
              <a:pathLst>
                <a:path w="335" h="389">
                  <a:moveTo>
                    <a:pt x="134" y="0"/>
                  </a:moveTo>
                  <a:lnTo>
                    <a:pt x="335" y="89"/>
                  </a:lnTo>
                  <a:lnTo>
                    <a:pt x="202" y="389"/>
                  </a:lnTo>
                  <a:lnTo>
                    <a:pt x="0" y="300"/>
                  </a:lnTo>
                  <a:lnTo>
                    <a:pt x="13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1">
              <a:extLst>
                <a:ext uri="{FF2B5EF4-FFF2-40B4-BE49-F238E27FC236}">
                  <a16:creationId xmlns:a16="http://schemas.microsoft.com/office/drawing/2014/main" id="{459DFAC3-8F78-4800-9628-6CA9DDB5576F}"/>
                </a:ext>
              </a:extLst>
            </p:cNvPr>
            <p:cNvSpPr>
              <a:spLocks/>
            </p:cNvSpPr>
            <p:nvPr/>
          </p:nvSpPr>
          <p:spPr bwMode="auto">
            <a:xfrm>
              <a:off x="3445" y="1683"/>
              <a:ext cx="155" cy="128"/>
            </a:xfrm>
            <a:custGeom>
              <a:avLst/>
              <a:gdLst>
                <a:gd name="T0" fmla="*/ 52 w 66"/>
                <a:gd name="T1" fmla="*/ 28 h 55"/>
                <a:gd name="T2" fmla="*/ 32 w 66"/>
                <a:gd name="T3" fmla="*/ 6 h 55"/>
                <a:gd name="T4" fmla="*/ 20 w 66"/>
                <a:gd name="T5" fmla="*/ 10 h 55"/>
                <a:gd name="T6" fmla="*/ 10 w 66"/>
                <a:gd name="T7" fmla="*/ 37 h 55"/>
                <a:gd name="T8" fmla="*/ 49 w 66"/>
                <a:gd name="T9" fmla="*/ 53 h 55"/>
                <a:gd name="T10" fmla="*/ 52 w 66"/>
                <a:gd name="T11" fmla="*/ 28 h 55"/>
              </a:gdLst>
              <a:ahLst/>
              <a:cxnLst>
                <a:cxn ang="0">
                  <a:pos x="T0" y="T1"/>
                </a:cxn>
                <a:cxn ang="0">
                  <a:pos x="T2" y="T3"/>
                </a:cxn>
                <a:cxn ang="0">
                  <a:pos x="T4" y="T5"/>
                </a:cxn>
                <a:cxn ang="0">
                  <a:pos x="T6" y="T7"/>
                </a:cxn>
                <a:cxn ang="0">
                  <a:pos x="T8" y="T9"/>
                </a:cxn>
                <a:cxn ang="0">
                  <a:pos x="T10" y="T11"/>
                </a:cxn>
              </a:cxnLst>
              <a:rect l="0" t="0" r="r" b="b"/>
              <a:pathLst>
                <a:path w="66" h="55">
                  <a:moveTo>
                    <a:pt x="52" y="28"/>
                  </a:moveTo>
                  <a:cubicBezTo>
                    <a:pt x="44" y="15"/>
                    <a:pt x="38" y="0"/>
                    <a:pt x="32" y="6"/>
                  </a:cubicBezTo>
                  <a:cubicBezTo>
                    <a:pt x="26" y="12"/>
                    <a:pt x="25" y="2"/>
                    <a:pt x="20" y="10"/>
                  </a:cubicBezTo>
                  <a:cubicBezTo>
                    <a:pt x="16" y="17"/>
                    <a:pt x="0" y="29"/>
                    <a:pt x="10" y="37"/>
                  </a:cubicBezTo>
                  <a:cubicBezTo>
                    <a:pt x="21" y="44"/>
                    <a:pt x="40" y="50"/>
                    <a:pt x="49" y="53"/>
                  </a:cubicBezTo>
                  <a:cubicBezTo>
                    <a:pt x="59" y="55"/>
                    <a:pt x="66" y="38"/>
                    <a:pt x="52" y="28"/>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2">
              <a:extLst>
                <a:ext uri="{FF2B5EF4-FFF2-40B4-BE49-F238E27FC236}">
                  <a16:creationId xmlns:a16="http://schemas.microsoft.com/office/drawing/2014/main" id="{0D6D5E15-93D4-4B6D-8ACD-C4684E524E06}"/>
                </a:ext>
              </a:extLst>
            </p:cNvPr>
            <p:cNvSpPr>
              <a:spLocks/>
            </p:cNvSpPr>
            <p:nvPr/>
          </p:nvSpPr>
          <p:spPr bwMode="auto">
            <a:xfrm>
              <a:off x="3539" y="1748"/>
              <a:ext cx="302" cy="197"/>
            </a:xfrm>
            <a:custGeom>
              <a:avLst/>
              <a:gdLst>
                <a:gd name="T0" fmla="*/ 108 w 129"/>
                <a:gd name="T1" fmla="*/ 24 h 84"/>
                <a:gd name="T2" fmla="*/ 10 w 129"/>
                <a:gd name="T3" fmla="*/ 0 h 84"/>
                <a:gd name="T4" fmla="*/ 0 w 129"/>
                <a:gd name="T5" fmla="*/ 29 h 84"/>
                <a:gd name="T6" fmla="*/ 65 w 129"/>
                <a:gd name="T7" fmla="*/ 58 h 84"/>
                <a:gd name="T8" fmla="*/ 108 w 129"/>
                <a:gd name="T9" fmla="*/ 24 h 84"/>
              </a:gdLst>
              <a:ahLst/>
              <a:cxnLst>
                <a:cxn ang="0">
                  <a:pos x="T0" y="T1"/>
                </a:cxn>
                <a:cxn ang="0">
                  <a:pos x="T2" y="T3"/>
                </a:cxn>
                <a:cxn ang="0">
                  <a:pos x="T4" y="T5"/>
                </a:cxn>
                <a:cxn ang="0">
                  <a:pos x="T6" y="T7"/>
                </a:cxn>
                <a:cxn ang="0">
                  <a:pos x="T8" y="T9"/>
                </a:cxn>
              </a:cxnLst>
              <a:rect l="0" t="0" r="r" b="b"/>
              <a:pathLst>
                <a:path w="129" h="84">
                  <a:moveTo>
                    <a:pt x="108" y="24"/>
                  </a:moveTo>
                  <a:cubicBezTo>
                    <a:pt x="10" y="0"/>
                    <a:pt x="10" y="0"/>
                    <a:pt x="10" y="0"/>
                  </a:cubicBezTo>
                  <a:cubicBezTo>
                    <a:pt x="0" y="29"/>
                    <a:pt x="0" y="29"/>
                    <a:pt x="0" y="29"/>
                  </a:cubicBezTo>
                  <a:cubicBezTo>
                    <a:pt x="65" y="58"/>
                    <a:pt x="65" y="58"/>
                    <a:pt x="65" y="58"/>
                  </a:cubicBezTo>
                  <a:cubicBezTo>
                    <a:pt x="125" y="84"/>
                    <a:pt x="129" y="30"/>
                    <a:pt x="10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33">
              <a:extLst>
                <a:ext uri="{FF2B5EF4-FFF2-40B4-BE49-F238E27FC236}">
                  <a16:creationId xmlns:a16="http://schemas.microsoft.com/office/drawing/2014/main" id="{61464311-7FB0-4424-B1B6-092B94B589C1}"/>
                </a:ext>
              </a:extLst>
            </p:cNvPr>
            <p:cNvSpPr>
              <a:spLocks/>
            </p:cNvSpPr>
            <p:nvPr/>
          </p:nvSpPr>
          <p:spPr bwMode="auto">
            <a:xfrm>
              <a:off x="3586" y="1608"/>
              <a:ext cx="208" cy="110"/>
            </a:xfrm>
            <a:custGeom>
              <a:avLst/>
              <a:gdLst>
                <a:gd name="T0" fmla="*/ 7 w 208"/>
                <a:gd name="T1" fmla="*/ 0 h 110"/>
                <a:gd name="T2" fmla="*/ 208 w 208"/>
                <a:gd name="T3" fmla="*/ 89 h 110"/>
                <a:gd name="T4" fmla="*/ 199 w 208"/>
                <a:gd name="T5" fmla="*/ 110 h 110"/>
                <a:gd name="T6" fmla="*/ 0 w 208"/>
                <a:gd name="T7" fmla="*/ 21 h 110"/>
                <a:gd name="T8" fmla="*/ 7 w 208"/>
                <a:gd name="T9" fmla="*/ 0 h 110"/>
              </a:gdLst>
              <a:ahLst/>
              <a:cxnLst>
                <a:cxn ang="0">
                  <a:pos x="T0" y="T1"/>
                </a:cxn>
                <a:cxn ang="0">
                  <a:pos x="T2" y="T3"/>
                </a:cxn>
                <a:cxn ang="0">
                  <a:pos x="T4" y="T5"/>
                </a:cxn>
                <a:cxn ang="0">
                  <a:pos x="T6" y="T7"/>
                </a:cxn>
                <a:cxn ang="0">
                  <a:pos x="T8" y="T9"/>
                </a:cxn>
              </a:cxnLst>
              <a:rect l="0" t="0" r="r" b="b"/>
              <a:pathLst>
                <a:path w="208" h="110">
                  <a:moveTo>
                    <a:pt x="7" y="0"/>
                  </a:moveTo>
                  <a:lnTo>
                    <a:pt x="208" y="89"/>
                  </a:lnTo>
                  <a:lnTo>
                    <a:pt x="199" y="110"/>
                  </a:lnTo>
                  <a:lnTo>
                    <a:pt x="0" y="21"/>
                  </a:lnTo>
                  <a:lnTo>
                    <a:pt x="7"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4">
              <a:extLst>
                <a:ext uri="{FF2B5EF4-FFF2-40B4-BE49-F238E27FC236}">
                  <a16:creationId xmlns:a16="http://schemas.microsoft.com/office/drawing/2014/main" id="{546E32CD-9726-4EFC-8FD0-ED9A78AA161B}"/>
                </a:ext>
              </a:extLst>
            </p:cNvPr>
            <p:cNvSpPr>
              <a:spLocks noEditPoints="1"/>
            </p:cNvSpPr>
            <p:nvPr/>
          </p:nvSpPr>
          <p:spPr bwMode="auto">
            <a:xfrm>
              <a:off x="3644" y="1608"/>
              <a:ext cx="85" cy="82"/>
            </a:xfrm>
            <a:custGeom>
              <a:avLst/>
              <a:gdLst>
                <a:gd name="T0" fmla="*/ 27 w 36"/>
                <a:gd name="T1" fmla="*/ 0 h 35"/>
                <a:gd name="T2" fmla="*/ 29 w 36"/>
                <a:gd name="T3" fmla="*/ 0 h 35"/>
                <a:gd name="T4" fmla="*/ 32 w 36"/>
                <a:gd name="T5" fmla="*/ 7 h 35"/>
                <a:gd name="T6" fmla="*/ 27 w 36"/>
                <a:gd name="T7" fmla="*/ 18 h 35"/>
                <a:gd name="T8" fmla="*/ 27 w 36"/>
                <a:gd name="T9" fmla="*/ 7 h 35"/>
                <a:gd name="T10" fmla="*/ 29 w 36"/>
                <a:gd name="T11" fmla="*/ 6 h 35"/>
                <a:gd name="T12" fmla="*/ 28 w 36"/>
                <a:gd name="T13" fmla="*/ 3 h 35"/>
                <a:gd name="T14" fmla="*/ 27 w 36"/>
                <a:gd name="T15" fmla="*/ 2 h 35"/>
                <a:gd name="T16" fmla="*/ 27 w 36"/>
                <a:gd name="T17" fmla="*/ 0 h 35"/>
                <a:gd name="T18" fmla="*/ 27 w 36"/>
                <a:gd name="T19" fmla="*/ 22 h 35"/>
                <a:gd name="T20" fmla="*/ 34 w 36"/>
                <a:gd name="T21" fmla="*/ 25 h 35"/>
                <a:gd name="T22" fmla="*/ 36 w 36"/>
                <a:gd name="T23" fmla="*/ 29 h 35"/>
                <a:gd name="T24" fmla="*/ 33 w 36"/>
                <a:gd name="T25" fmla="*/ 35 h 35"/>
                <a:gd name="T26" fmla="*/ 27 w 36"/>
                <a:gd name="T27" fmla="*/ 33 h 35"/>
                <a:gd name="T28" fmla="*/ 27 w 36"/>
                <a:gd name="T29" fmla="*/ 22 h 35"/>
                <a:gd name="T30" fmla="*/ 7 w 36"/>
                <a:gd name="T31" fmla="*/ 13 h 35"/>
                <a:gd name="T32" fmla="*/ 16 w 36"/>
                <a:gd name="T33" fmla="*/ 17 h 35"/>
                <a:gd name="T34" fmla="*/ 22 w 36"/>
                <a:gd name="T35" fmla="*/ 3 h 35"/>
                <a:gd name="T36" fmla="*/ 27 w 36"/>
                <a:gd name="T37" fmla="*/ 0 h 35"/>
                <a:gd name="T38" fmla="*/ 27 w 36"/>
                <a:gd name="T39" fmla="*/ 2 h 35"/>
                <a:gd name="T40" fmla="*/ 25 w 36"/>
                <a:gd name="T41" fmla="*/ 4 h 35"/>
                <a:gd name="T42" fmla="*/ 26 w 36"/>
                <a:gd name="T43" fmla="*/ 7 h 35"/>
                <a:gd name="T44" fmla="*/ 27 w 36"/>
                <a:gd name="T45" fmla="*/ 7 h 35"/>
                <a:gd name="T46" fmla="*/ 27 w 36"/>
                <a:gd name="T47" fmla="*/ 18 h 35"/>
                <a:gd name="T48" fmla="*/ 25 w 36"/>
                <a:gd name="T49" fmla="*/ 21 h 35"/>
                <a:gd name="T50" fmla="*/ 27 w 36"/>
                <a:gd name="T51" fmla="*/ 22 h 35"/>
                <a:gd name="T52" fmla="*/ 27 w 36"/>
                <a:gd name="T53" fmla="*/ 33 h 35"/>
                <a:gd name="T54" fmla="*/ 0 w 36"/>
                <a:gd name="T55" fmla="*/ 21 h 35"/>
                <a:gd name="T56" fmla="*/ 3 w 36"/>
                <a:gd name="T57" fmla="*/ 14 h 35"/>
                <a:gd name="T58" fmla="*/ 7 w 36"/>
                <a:gd name="T5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35">
                  <a:moveTo>
                    <a:pt x="27" y="0"/>
                  </a:moveTo>
                  <a:cubicBezTo>
                    <a:pt x="27" y="0"/>
                    <a:pt x="28" y="0"/>
                    <a:pt x="29" y="0"/>
                  </a:cubicBezTo>
                  <a:cubicBezTo>
                    <a:pt x="32" y="1"/>
                    <a:pt x="33" y="4"/>
                    <a:pt x="32" y="7"/>
                  </a:cubicBezTo>
                  <a:cubicBezTo>
                    <a:pt x="27" y="18"/>
                    <a:pt x="27" y="18"/>
                    <a:pt x="27" y="18"/>
                  </a:cubicBezTo>
                  <a:cubicBezTo>
                    <a:pt x="27" y="7"/>
                    <a:pt x="27" y="7"/>
                    <a:pt x="27" y="7"/>
                  </a:cubicBezTo>
                  <a:cubicBezTo>
                    <a:pt x="28" y="7"/>
                    <a:pt x="29" y="7"/>
                    <a:pt x="29" y="6"/>
                  </a:cubicBezTo>
                  <a:cubicBezTo>
                    <a:pt x="29" y="5"/>
                    <a:pt x="29" y="3"/>
                    <a:pt x="28" y="3"/>
                  </a:cubicBezTo>
                  <a:cubicBezTo>
                    <a:pt x="27" y="2"/>
                    <a:pt x="27" y="2"/>
                    <a:pt x="27" y="2"/>
                  </a:cubicBezTo>
                  <a:lnTo>
                    <a:pt x="27" y="0"/>
                  </a:lnTo>
                  <a:close/>
                  <a:moveTo>
                    <a:pt x="27" y="22"/>
                  </a:moveTo>
                  <a:cubicBezTo>
                    <a:pt x="34" y="25"/>
                    <a:pt x="34" y="25"/>
                    <a:pt x="34" y="25"/>
                  </a:cubicBezTo>
                  <a:cubicBezTo>
                    <a:pt x="36" y="26"/>
                    <a:pt x="36" y="27"/>
                    <a:pt x="36" y="29"/>
                  </a:cubicBezTo>
                  <a:cubicBezTo>
                    <a:pt x="33" y="35"/>
                    <a:pt x="33" y="35"/>
                    <a:pt x="33" y="35"/>
                  </a:cubicBezTo>
                  <a:cubicBezTo>
                    <a:pt x="27" y="33"/>
                    <a:pt x="27" y="33"/>
                    <a:pt x="27" y="33"/>
                  </a:cubicBezTo>
                  <a:lnTo>
                    <a:pt x="27" y="22"/>
                  </a:lnTo>
                  <a:close/>
                  <a:moveTo>
                    <a:pt x="7" y="13"/>
                  </a:moveTo>
                  <a:cubicBezTo>
                    <a:pt x="16" y="17"/>
                    <a:pt x="16" y="17"/>
                    <a:pt x="16" y="17"/>
                  </a:cubicBezTo>
                  <a:cubicBezTo>
                    <a:pt x="22" y="3"/>
                    <a:pt x="22" y="3"/>
                    <a:pt x="22" y="3"/>
                  </a:cubicBezTo>
                  <a:cubicBezTo>
                    <a:pt x="23" y="1"/>
                    <a:pt x="25" y="0"/>
                    <a:pt x="27" y="0"/>
                  </a:cubicBezTo>
                  <a:cubicBezTo>
                    <a:pt x="27" y="2"/>
                    <a:pt x="27" y="2"/>
                    <a:pt x="27" y="2"/>
                  </a:cubicBezTo>
                  <a:cubicBezTo>
                    <a:pt x="26" y="2"/>
                    <a:pt x="25" y="3"/>
                    <a:pt x="25" y="4"/>
                  </a:cubicBezTo>
                  <a:cubicBezTo>
                    <a:pt x="24" y="5"/>
                    <a:pt x="25" y="7"/>
                    <a:pt x="26" y="7"/>
                  </a:cubicBezTo>
                  <a:cubicBezTo>
                    <a:pt x="27" y="7"/>
                    <a:pt x="27" y="7"/>
                    <a:pt x="27" y="7"/>
                  </a:cubicBezTo>
                  <a:cubicBezTo>
                    <a:pt x="27" y="18"/>
                    <a:pt x="27" y="18"/>
                    <a:pt x="27" y="18"/>
                  </a:cubicBezTo>
                  <a:cubicBezTo>
                    <a:pt x="25" y="21"/>
                    <a:pt x="25" y="21"/>
                    <a:pt x="25" y="21"/>
                  </a:cubicBezTo>
                  <a:cubicBezTo>
                    <a:pt x="27" y="22"/>
                    <a:pt x="27" y="22"/>
                    <a:pt x="27" y="22"/>
                  </a:cubicBezTo>
                  <a:cubicBezTo>
                    <a:pt x="27" y="33"/>
                    <a:pt x="27" y="33"/>
                    <a:pt x="27" y="33"/>
                  </a:cubicBezTo>
                  <a:cubicBezTo>
                    <a:pt x="0" y="21"/>
                    <a:pt x="0" y="21"/>
                    <a:pt x="0" y="21"/>
                  </a:cubicBezTo>
                  <a:cubicBezTo>
                    <a:pt x="3" y="14"/>
                    <a:pt x="3" y="14"/>
                    <a:pt x="3" y="14"/>
                  </a:cubicBezTo>
                  <a:cubicBezTo>
                    <a:pt x="4" y="13"/>
                    <a:pt x="5" y="12"/>
                    <a:pt x="7" y="13"/>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35">
              <a:extLst>
                <a:ext uri="{FF2B5EF4-FFF2-40B4-BE49-F238E27FC236}">
                  <a16:creationId xmlns:a16="http://schemas.microsoft.com/office/drawing/2014/main" id="{7FA8B4D7-2569-46DF-B336-76AC77ECDC08}"/>
                </a:ext>
              </a:extLst>
            </p:cNvPr>
            <p:cNvSpPr>
              <a:spLocks/>
            </p:cNvSpPr>
            <p:nvPr/>
          </p:nvSpPr>
          <p:spPr bwMode="auto">
            <a:xfrm>
              <a:off x="3536" y="1495"/>
              <a:ext cx="78" cy="171"/>
            </a:xfrm>
            <a:custGeom>
              <a:avLst/>
              <a:gdLst>
                <a:gd name="T0" fmla="*/ 26 w 33"/>
                <a:gd name="T1" fmla="*/ 69 h 73"/>
                <a:gd name="T2" fmla="*/ 29 w 33"/>
                <a:gd name="T3" fmla="*/ 73 h 73"/>
                <a:gd name="T4" fmla="*/ 32 w 33"/>
                <a:gd name="T5" fmla="*/ 70 h 73"/>
                <a:gd name="T6" fmla="*/ 24 w 33"/>
                <a:gd name="T7" fmla="*/ 29 h 73"/>
                <a:gd name="T8" fmla="*/ 0 w 33"/>
                <a:gd name="T9" fmla="*/ 0 h 73"/>
                <a:gd name="T10" fmla="*/ 0 w 33"/>
                <a:gd name="T11" fmla="*/ 0 h 73"/>
                <a:gd name="T12" fmla="*/ 0 w 33"/>
                <a:gd name="T13" fmla="*/ 7 h 73"/>
                <a:gd name="T14" fmla="*/ 18 w 33"/>
                <a:gd name="T15" fmla="*/ 31 h 73"/>
                <a:gd name="T16" fmla="*/ 26 w 33"/>
                <a:gd name="T17" fmla="*/ 6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73">
                  <a:moveTo>
                    <a:pt x="26" y="69"/>
                  </a:moveTo>
                  <a:cubicBezTo>
                    <a:pt x="26" y="71"/>
                    <a:pt x="27" y="72"/>
                    <a:pt x="29" y="73"/>
                  </a:cubicBezTo>
                  <a:cubicBezTo>
                    <a:pt x="31" y="73"/>
                    <a:pt x="32" y="72"/>
                    <a:pt x="32" y="70"/>
                  </a:cubicBezTo>
                  <a:cubicBezTo>
                    <a:pt x="33" y="58"/>
                    <a:pt x="29" y="42"/>
                    <a:pt x="24" y="29"/>
                  </a:cubicBezTo>
                  <a:cubicBezTo>
                    <a:pt x="17" y="14"/>
                    <a:pt x="8" y="2"/>
                    <a:pt x="0" y="0"/>
                  </a:cubicBezTo>
                  <a:cubicBezTo>
                    <a:pt x="0" y="0"/>
                    <a:pt x="0" y="0"/>
                    <a:pt x="0" y="0"/>
                  </a:cubicBezTo>
                  <a:cubicBezTo>
                    <a:pt x="0" y="7"/>
                    <a:pt x="0" y="7"/>
                    <a:pt x="0" y="7"/>
                  </a:cubicBezTo>
                  <a:cubicBezTo>
                    <a:pt x="6" y="9"/>
                    <a:pt x="12" y="19"/>
                    <a:pt x="18" y="31"/>
                  </a:cubicBezTo>
                  <a:cubicBezTo>
                    <a:pt x="23" y="44"/>
                    <a:pt x="27" y="58"/>
                    <a:pt x="26" y="69"/>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36">
              <a:extLst>
                <a:ext uri="{FF2B5EF4-FFF2-40B4-BE49-F238E27FC236}">
                  <a16:creationId xmlns:a16="http://schemas.microsoft.com/office/drawing/2014/main" id="{25DD1111-FBB7-4870-A004-F3449F48C102}"/>
                </a:ext>
              </a:extLst>
            </p:cNvPr>
            <p:cNvSpPr>
              <a:spLocks/>
            </p:cNvSpPr>
            <p:nvPr/>
          </p:nvSpPr>
          <p:spPr bwMode="auto">
            <a:xfrm>
              <a:off x="3365" y="1495"/>
              <a:ext cx="64" cy="89"/>
            </a:xfrm>
            <a:custGeom>
              <a:avLst/>
              <a:gdLst>
                <a:gd name="T0" fmla="*/ 0 w 27"/>
                <a:gd name="T1" fmla="*/ 38 h 38"/>
                <a:gd name="T2" fmla="*/ 4 w 27"/>
                <a:gd name="T3" fmla="*/ 29 h 38"/>
                <a:gd name="T4" fmla="*/ 27 w 27"/>
                <a:gd name="T5" fmla="*/ 0 h 38"/>
                <a:gd name="T6" fmla="*/ 27 w 27"/>
                <a:gd name="T7" fmla="*/ 7 h 38"/>
                <a:gd name="T8" fmla="*/ 9 w 27"/>
                <a:gd name="T9" fmla="*/ 31 h 38"/>
                <a:gd name="T10" fmla="*/ 7 w 27"/>
                <a:gd name="T11" fmla="*/ 38 h 38"/>
                <a:gd name="T12" fmla="*/ 0 w 27"/>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27" h="38">
                  <a:moveTo>
                    <a:pt x="0" y="38"/>
                  </a:moveTo>
                  <a:cubicBezTo>
                    <a:pt x="1" y="35"/>
                    <a:pt x="2" y="32"/>
                    <a:pt x="4" y="29"/>
                  </a:cubicBezTo>
                  <a:cubicBezTo>
                    <a:pt x="10" y="14"/>
                    <a:pt x="19" y="2"/>
                    <a:pt x="27" y="0"/>
                  </a:cubicBezTo>
                  <a:cubicBezTo>
                    <a:pt x="27" y="7"/>
                    <a:pt x="27" y="7"/>
                    <a:pt x="27" y="7"/>
                  </a:cubicBezTo>
                  <a:cubicBezTo>
                    <a:pt x="21" y="9"/>
                    <a:pt x="15" y="19"/>
                    <a:pt x="9" y="31"/>
                  </a:cubicBezTo>
                  <a:cubicBezTo>
                    <a:pt x="8" y="33"/>
                    <a:pt x="8" y="36"/>
                    <a:pt x="7" y="38"/>
                  </a:cubicBezTo>
                  <a:lnTo>
                    <a:pt x="0" y="38"/>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Oval 37">
              <a:extLst>
                <a:ext uri="{FF2B5EF4-FFF2-40B4-BE49-F238E27FC236}">
                  <a16:creationId xmlns:a16="http://schemas.microsoft.com/office/drawing/2014/main" id="{74B098C2-EA9C-4B21-866D-18A32A953BA4}"/>
                </a:ext>
              </a:extLst>
            </p:cNvPr>
            <p:cNvSpPr>
              <a:spLocks noChangeArrowheads="1"/>
            </p:cNvSpPr>
            <p:nvPr/>
          </p:nvSpPr>
          <p:spPr bwMode="auto">
            <a:xfrm>
              <a:off x="3576" y="1647"/>
              <a:ext cx="45" cy="45"/>
            </a:xfrm>
            <a:prstGeom prst="ellipse">
              <a:avLst/>
            </a:pr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Oval 38">
              <a:extLst>
                <a:ext uri="{FF2B5EF4-FFF2-40B4-BE49-F238E27FC236}">
                  <a16:creationId xmlns:a16="http://schemas.microsoft.com/office/drawing/2014/main" id="{2EC4FF18-3B29-4373-8635-9F2D6F32BCE2}"/>
                </a:ext>
              </a:extLst>
            </p:cNvPr>
            <p:cNvSpPr>
              <a:spLocks noChangeArrowheads="1"/>
            </p:cNvSpPr>
            <p:nvPr/>
          </p:nvSpPr>
          <p:spPr bwMode="auto">
            <a:xfrm>
              <a:off x="3583" y="1654"/>
              <a:ext cx="31" cy="31"/>
            </a:xfrm>
            <a:prstGeom prst="ellipse">
              <a:avLst/>
            </a:pr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39">
              <a:extLst>
                <a:ext uri="{FF2B5EF4-FFF2-40B4-BE49-F238E27FC236}">
                  <a16:creationId xmlns:a16="http://schemas.microsoft.com/office/drawing/2014/main" id="{7BCD2775-44E0-45FF-8380-70965F0D209F}"/>
                </a:ext>
              </a:extLst>
            </p:cNvPr>
            <p:cNvSpPr>
              <a:spLocks/>
            </p:cNvSpPr>
            <p:nvPr/>
          </p:nvSpPr>
          <p:spPr bwMode="auto">
            <a:xfrm>
              <a:off x="3337" y="1619"/>
              <a:ext cx="47" cy="127"/>
            </a:xfrm>
            <a:custGeom>
              <a:avLst/>
              <a:gdLst>
                <a:gd name="T0" fmla="*/ 4 w 20"/>
                <a:gd name="T1" fmla="*/ 0 h 54"/>
                <a:gd name="T2" fmla="*/ 4 w 20"/>
                <a:gd name="T3" fmla="*/ 30 h 54"/>
                <a:gd name="T4" fmla="*/ 20 w 20"/>
                <a:gd name="T5" fmla="*/ 51 h 54"/>
                <a:gd name="T6" fmla="*/ 20 w 20"/>
                <a:gd name="T7" fmla="*/ 54 h 54"/>
                <a:gd name="T8" fmla="*/ 1 w 20"/>
                <a:gd name="T9" fmla="*/ 30 h 54"/>
                <a:gd name="T10" fmla="*/ 2 w 20"/>
                <a:gd name="T11" fmla="*/ 0 h 54"/>
                <a:gd name="T12" fmla="*/ 4 w 2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20" h="54">
                  <a:moveTo>
                    <a:pt x="4" y="0"/>
                  </a:moveTo>
                  <a:cubicBezTo>
                    <a:pt x="4" y="6"/>
                    <a:pt x="2" y="18"/>
                    <a:pt x="4" y="30"/>
                  </a:cubicBezTo>
                  <a:cubicBezTo>
                    <a:pt x="5" y="41"/>
                    <a:pt x="10" y="50"/>
                    <a:pt x="20" y="51"/>
                  </a:cubicBezTo>
                  <a:cubicBezTo>
                    <a:pt x="20" y="54"/>
                    <a:pt x="20" y="54"/>
                    <a:pt x="20" y="54"/>
                  </a:cubicBezTo>
                  <a:cubicBezTo>
                    <a:pt x="8" y="53"/>
                    <a:pt x="3" y="42"/>
                    <a:pt x="1" y="30"/>
                  </a:cubicBezTo>
                  <a:cubicBezTo>
                    <a:pt x="0" y="18"/>
                    <a:pt x="1" y="6"/>
                    <a:pt x="2" y="0"/>
                  </a:cubicBezTo>
                  <a:lnTo>
                    <a:pt x="4"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0">
              <a:extLst>
                <a:ext uri="{FF2B5EF4-FFF2-40B4-BE49-F238E27FC236}">
                  <a16:creationId xmlns:a16="http://schemas.microsoft.com/office/drawing/2014/main" id="{96E1613A-8EDD-47ED-A1F5-B54DEDB2E9BC}"/>
                </a:ext>
              </a:extLst>
            </p:cNvPr>
            <p:cNvSpPr>
              <a:spLocks/>
            </p:cNvSpPr>
            <p:nvPr/>
          </p:nvSpPr>
          <p:spPr bwMode="auto">
            <a:xfrm>
              <a:off x="3382" y="1736"/>
              <a:ext cx="21" cy="15"/>
            </a:xfrm>
            <a:custGeom>
              <a:avLst/>
              <a:gdLst>
                <a:gd name="T0" fmla="*/ 3 w 9"/>
                <a:gd name="T1" fmla="*/ 0 h 6"/>
                <a:gd name="T2" fmla="*/ 6 w 9"/>
                <a:gd name="T3" fmla="*/ 1 h 6"/>
                <a:gd name="T4" fmla="*/ 9 w 9"/>
                <a:gd name="T5" fmla="*/ 3 h 6"/>
                <a:gd name="T6" fmla="*/ 9 w 9"/>
                <a:gd name="T7" fmla="*/ 3 h 6"/>
                <a:gd name="T8" fmla="*/ 6 w 9"/>
                <a:gd name="T9" fmla="*/ 6 h 6"/>
                <a:gd name="T10" fmla="*/ 2 w 9"/>
                <a:gd name="T11" fmla="*/ 5 h 6"/>
                <a:gd name="T12" fmla="*/ 0 w 9"/>
                <a:gd name="T13" fmla="*/ 2 h 6"/>
                <a:gd name="T14" fmla="*/ 3 w 9"/>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3" y="0"/>
                  </a:moveTo>
                  <a:cubicBezTo>
                    <a:pt x="6" y="1"/>
                    <a:pt x="6" y="1"/>
                    <a:pt x="6" y="1"/>
                  </a:cubicBezTo>
                  <a:cubicBezTo>
                    <a:pt x="8" y="1"/>
                    <a:pt x="9" y="2"/>
                    <a:pt x="9" y="3"/>
                  </a:cubicBezTo>
                  <a:cubicBezTo>
                    <a:pt x="9" y="3"/>
                    <a:pt x="9" y="3"/>
                    <a:pt x="9" y="3"/>
                  </a:cubicBezTo>
                  <a:cubicBezTo>
                    <a:pt x="8" y="5"/>
                    <a:pt x="7" y="6"/>
                    <a:pt x="6" y="6"/>
                  </a:cubicBezTo>
                  <a:cubicBezTo>
                    <a:pt x="2" y="5"/>
                    <a:pt x="2" y="5"/>
                    <a:pt x="2" y="5"/>
                  </a:cubicBezTo>
                  <a:cubicBezTo>
                    <a:pt x="1" y="5"/>
                    <a:pt x="0" y="4"/>
                    <a:pt x="0" y="2"/>
                  </a:cubicBezTo>
                  <a:cubicBezTo>
                    <a:pt x="0" y="1"/>
                    <a:pt x="2" y="0"/>
                    <a:pt x="3"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1">
              <a:extLst>
                <a:ext uri="{FF2B5EF4-FFF2-40B4-BE49-F238E27FC236}">
                  <a16:creationId xmlns:a16="http://schemas.microsoft.com/office/drawing/2014/main" id="{4C83B3AA-A3AF-4293-B9B9-20737758425A}"/>
                </a:ext>
              </a:extLst>
            </p:cNvPr>
            <p:cNvSpPr>
              <a:spLocks/>
            </p:cNvSpPr>
            <p:nvPr/>
          </p:nvSpPr>
          <p:spPr bwMode="auto">
            <a:xfrm>
              <a:off x="3323" y="1624"/>
              <a:ext cx="70" cy="119"/>
            </a:xfrm>
            <a:custGeom>
              <a:avLst/>
              <a:gdLst>
                <a:gd name="T0" fmla="*/ 28 w 30"/>
                <a:gd name="T1" fmla="*/ 0 h 51"/>
                <a:gd name="T2" fmla="*/ 21 w 30"/>
                <a:gd name="T3" fmla="*/ 29 h 51"/>
                <a:gd name="T4" fmla="*/ 1 w 30"/>
                <a:gd name="T5" fmla="*/ 47 h 51"/>
                <a:gd name="T6" fmla="*/ 0 w 30"/>
                <a:gd name="T7" fmla="*/ 49 h 51"/>
                <a:gd name="T8" fmla="*/ 24 w 30"/>
                <a:gd name="T9" fmla="*/ 30 h 51"/>
                <a:gd name="T10" fmla="*/ 30 w 30"/>
                <a:gd name="T11" fmla="*/ 0 h 51"/>
                <a:gd name="T12" fmla="*/ 28 w 30"/>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30" h="51">
                  <a:moveTo>
                    <a:pt x="28" y="0"/>
                  </a:moveTo>
                  <a:cubicBezTo>
                    <a:pt x="27" y="6"/>
                    <a:pt x="26" y="18"/>
                    <a:pt x="21" y="29"/>
                  </a:cubicBezTo>
                  <a:cubicBezTo>
                    <a:pt x="17" y="39"/>
                    <a:pt x="11" y="48"/>
                    <a:pt x="1" y="47"/>
                  </a:cubicBezTo>
                  <a:cubicBezTo>
                    <a:pt x="0" y="49"/>
                    <a:pt x="0" y="49"/>
                    <a:pt x="0" y="49"/>
                  </a:cubicBezTo>
                  <a:cubicBezTo>
                    <a:pt x="12" y="51"/>
                    <a:pt x="19" y="41"/>
                    <a:pt x="24" y="30"/>
                  </a:cubicBezTo>
                  <a:cubicBezTo>
                    <a:pt x="28" y="19"/>
                    <a:pt x="30" y="6"/>
                    <a:pt x="30" y="0"/>
                  </a:cubicBezTo>
                  <a:lnTo>
                    <a:pt x="28"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2">
              <a:extLst>
                <a:ext uri="{FF2B5EF4-FFF2-40B4-BE49-F238E27FC236}">
                  <a16:creationId xmlns:a16="http://schemas.microsoft.com/office/drawing/2014/main" id="{8720AB17-ECB8-43A9-900B-3F0524E8679A}"/>
                </a:ext>
              </a:extLst>
            </p:cNvPr>
            <p:cNvSpPr>
              <a:spLocks/>
            </p:cNvSpPr>
            <p:nvPr/>
          </p:nvSpPr>
          <p:spPr bwMode="auto">
            <a:xfrm>
              <a:off x="3307" y="1729"/>
              <a:ext cx="21" cy="12"/>
            </a:xfrm>
            <a:custGeom>
              <a:avLst/>
              <a:gdLst>
                <a:gd name="T0" fmla="*/ 6 w 9"/>
                <a:gd name="T1" fmla="*/ 0 h 5"/>
                <a:gd name="T2" fmla="*/ 3 w 9"/>
                <a:gd name="T3" fmla="*/ 0 h 5"/>
                <a:gd name="T4" fmla="*/ 0 w 9"/>
                <a:gd name="T5" fmla="*/ 2 h 5"/>
                <a:gd name="T6" fmla="*/ 2 w 9"/>
                <a:gd name="T7" fmla="*/ 5 h 5"/>
                <a:gd name="T8" fmla="*/ 6 w 9"/>
                <a:gd name="T9" fmla="*/ 5 h 5"/>
                <a:gd name="T10" fmla="*/ 8 w 9"/>
                <a:gd name="T11" fmla="*/ 3 h 5"/>
                <a:gd name="T12" fmla="*/ 6 w 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0"/>
                  </a:moveTo>
                  <a:cubicBezTo>
                    <a:pt x="3" y="0"/>
                    <a:pt x="3" y="0"/>
                    <a:pt x="3" y="0"/>
                  </a:cubicBezTo>
                  <a:cubicBezTo>
                    <a:pt x="1" y="0"/>
                    <a:pt x="0" y="1"/>
                    <a:pt x="0" y="2"/>
                  </a:cubicBezTo>
                  <a:cubicBezTo>
                    <a:pt x="0" y="3"/>
                    <a:pt x="1" y="5"/>
                    <a:pt x="2" y="5"/>
                  </a:cubicBezTo>
                  <a:cubicBezTo>
                    <a:pt x="6" y="5"/>
                    <a:pt x="6" y="5"/>
                    <a:pt x="6" y="5"/>
                  </a:cubicBezTo>
                  <a:cubicBezTo>
                    <a:pt x="7" y="5"/>
                    <a:pt x="8" y="4"/>
                    <a:pt x="8" y="3"/>
                  </a:cubicBezTo>
                  <a:cubicBezTo>
                    <a:pt x="9" y="2"/>
                    <a:pt x="8" y="0"/>
                    <a:pt x="6"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43">
              <a:extLst>
                <a:ext uri="{FF2B5EF4-FFF2-40B4-BE49-F238E27FC236}">
                  <a16:creationId xmlns:a16="http://schemas.microsoft.com/office/drawing/2014/main" id="{5C13939A-1004-4D89-A417-F3A413A8E6B9}"/>
                </a:ext>
              </a:extLst>
            </p:cNvPr>
            <p:cNvSpPr>
              <a:spLocks/>
            </p:cNvSpPr>
            <p:nvPr/>
          </p:nvSpPr>
          <p:spPr bwMode="auto">
            <a:xfrm>
              <a:off x="3332" y="1568"/>
              <a:ext cx="71" cy="96"/>
            </a:xfrm>
            <a:custGeom>
              <a:avLst/>
              <a:gdLst>
                <a:gd name="T0" fmla="*/ 6 w 30"/>
                <a:gd name="T1" fmla="*/ 36 h 41"/>
                <a:gd name="T2" fmla="*/ 3 w 30"/>
                <a:gd name="T3" fmla="*/ 39 h 41"/>
                <a:gd name="T4" fmla="*/ 0 w 30"/>
                <a:gd name="T5" fmla="*/ 35 h 41"/>
                <a:gd name="T6" fmla="*/ 3 w 30"/>
                <a:gd name="T7" fmla="*/ 12 h 41"/>
                <a:gd name="T8" fmla="*/ 8 w 30"/>
                <a:gd name="T9" fmla="*/ 3 h 41"/>
                <a:gd name="T10" fmla="*/ 18 w 30"/>
                <a:gd name="T11" fmla="*/ 1 h 41"/>
                <a:gd name="T12" fmla="*/ 26 w 30"/>
                <a:gd name="T13" fmla="*/ 6 h 41"/>
                <a:gd name="T14" fmla="*/ 29 w 30"/>
                <a:gd name="T15" fmla="*/ 15 h 41"/>
                <a:gd name="T16" fmla="*/ 26 w 30"/>
                <a:gd name="T17" fmla="*/ 38 h 41"/>
                <a:gd name="T18" fmla="*/ 23 w 30"/>
                <a:gd name="T19" fmla="*/ 41 h 41"/>
                <a:gd name="T20" fmla="*/ 20 w 30"/>
                <a:gd name="T21" fmla="*/ 38 h 41"/>
                <a:gd name="T22" fmla="*/ 23 w 30"/>
                <a:gd name="T23" fmla="*/ 14 h 41"/>
                <a:gd name="T24" fmla="*/ 22 w 30"/>
                <a:gd name="T25" fmla="*/ 9 h 41"/>
                <a:gd name="T26" fmla="*/ 17 w 30"/>
                <a:gd name="T27" fmla="*/ 7 h 41"/>
                <a:gd name="T28" fmla="*/ 12 w 30"/>
                <a:gd name="T29" fmla="*/ 8 h 41"/>
                <a:gd name="T30" fmla="*/ 9 w 30"/>
                <a:gd name="T31" fmla="*/ 13 h 41"/>
                <a:gd name="T32" fmla="*/ 6 w 30"/>
                <a:gd name="T33"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41">
                  <a:moveTo>
                    <a:pt x="6" y="36"/>
                  </a:moveTo>
                  <a:cubicBezTo>
                    <a:pt x="6" y="38"/>
                    <a:pt x="5" y="39"/>
                    <a:pt x="3" y="39"/>
                  </a:cubicBezTo>
                  <a:cubicBezTo>
                    <a:pt x="1" y="39"/>
                    <a:pt x="0" y="37"/>
                    <a:pt x="0" y="35"/>
                  </a:cubicBezTo>
                  <a:cubicBezTo>
                    <a:pt x="3" y="12"/>
                    <a:pt x="3" y="12"/>
                    <a:pt x="3" y="12"/>
                  </a:cubicBezTo>
                  <a:cubicBezTo>
                    <a:pt x="3" y="9"/>
                    <a:pt x="5" y="5"/>
                    <a:pt x="8" y="3"/>
                  </a:cubicBezTo>
                  <a:cubicBezTo>
                    <a:pt x="11" y="1"/>
                    <a:pt x="14" y="0"/>
                    <a:pt x="18" y="1"/>
                  </a:cubicBezTo>
                  <a:cubicBezTo>
                    <a:pt x="21" y="1"/>
                    <a:pt x="24" y="3"/>
                    <a:pt x="26" y="6"/>
                  </a:cubicBezTo>
                  <a:cubicBezTo>
                    <a:pt x="28" y="8"/>
                    <a:pt x="30" y="12"/>
                    <a:pt x="29" y="15"/>
                  </a:cubicBezTo>
                  <a:cubicBezTo>
                    <a:pt x="26" y="38"/>
                    <a:pt x="26" y="38"/>
                    <a:pt x="26" y="38"/>
                  </a:cubicBezTo>
                  <a:cubicBezTo>
                    <a:pt x="26" y="40"/>
                    <a:pt x="25" y="41"/>
                    <a:pt x="23" y="41"/>
                  </a:cubicBezTo>
                  <a:cubicBezTo>
                    <a:pt x="21" y="41"/>
                    <a:pt x="20" y="39"/>
                    <a:pt x="20" y="38"/>
                  </a:cubicBezTo>
                  <a:cubicBezTo>
                    <a:pt x="23" y="14"/>
                    <a:pt x="23" y="14"/>
                    <a:pt x="23" y="14"/>
                  </a:cubicBezTo>
                  <a:cubicBezTo>
                    <a:pt x="23" y="13"/>
                    <a:pt x="23" y="11"/>
                    <a:pt x="22" y="9"/>
                  </a:cubicBezTo>
                  <a:cubicBezTo>
                    <a:pt x="21" y="8"/>
                    <a:pt x="19" y="7"/>
                    <a:pt x="17" y="7"/>
                  </a:cubicBezTo>
                  <a:cubicBezTo>
                    <a:pt x="15" y="6"/>
                    <a:pt x="13" y="7"/>
                    <a:pt x="12" y="8"/>
                  </a:cubicBezTo>
                  <a:cubicBezTo>
                    <a:pt x="10" y="9"/>
                    <a:pt x="9" y="11"/>
                    <a:pt x="9" y="13"/>
                  </a:cubicBezTo>
                  <a:lnTo>
                    <a:pt x="6" y="36"/>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4">
              <a:extLst>
                <a:ext uri="{FF2B5EF4-FFF2-40B4-BE49-F238E27FC236}">
                  <a16:creationId xmlns:a16="http://schemas.microsoft.com/office/drawing/2014/main" id="{0D366279-F77E-4A5A-AC84-58508C4EDEFA}"/>
                </a:ext>
              </a:extLst>
            </p:cNvPr>
            <p:cNvSpPr>
              <a:spLocks/>
            </p:cNvSpPr>
            <p:nvPr/>
          </p:nvSpPr>
          <p:spPr bwMode="auto">
            <a:xfrm>
              <a:off x="3841" y="1577"/>
              <a:ext cx="211" cy="155"/>
            </a:xfrm>
            <a:custGeom>
              <a:avLst/>
              <a:gdLst>
                <a:gd name="T0" fmla="*/ 22 w 90"/>
                <a:gd name="T1" fmla="*/ 43 h 66"/>
                <a:gd name="T2" fmla="*/ 46 w 90"/>
                <a:gd name="T3" fmla="*/ 53 h 66"/>
                <a:gd name="T4" fmla="*/ 46 w 90"/>
                <a:gd name="T5" fmla="*/ 53 h 66"/>
                <a:gd name="T6" fmla="*/ 49 w 90"/>
                <a:gd name="T7" fmla="*/ 54 h 66"/>
                <a:gd name="T8" fmla="*/ 80 w 90"/>
                <a:gd name="T9" fmla="*/ 66 h 66"/>
                <a:gd name="T10" fmla="*/ 90 w 90"/>
                <a:gd name="T11" fmla="*/ 41 h 66"/>
                <a:gd name="T12" fmla="*/ 66 w 90"/>
                <a:gd name="T13" fmla="*/ 32 h 66"/>
                <a:gd name="T14" fmla="*/ 65 w 90"/>
                <a:gd name="T15" fmla="*/ 31 h 66"/>
                <a:gd name="T16" fmla="*/ 59 w 90"/>
                <a:gd name="T17" fmla="*/ 21 h 66"/>
                <a:gd name="T18" fmla="*/ 40 w 90"/>
                <a:gd name="T19" fmla="*/ 4 h 66"/>
                <a:gd name="T20" fmla="*/ 34 w 90"/>
                <a:gd name="T21" fmla="*/ 11 h 66"/>
                <a:gd name="T22" fmla="*/ 40 w 90"/>
                <a:gd name="T23" fmla="*/ 17 h 66"/>
                <a:gd name="T24" fmla="*/ 7 w 90"/>
                <a:gd name="T25" fmla="*/ 5 h 66"/>
                <a:gd name="T26" fmla="*/ 1 w 90"/>
                <a:gd name="T27" fmla="*/ 5 h 66"/>
                <a:gd name="T28" fmla="*/ 2 w 90"/>
                <a:gd name="T29" fmla="*/ 11 h 66"/>
                <a:gd name="T30" fmla="*/ 5 w 90"/>
                <a:gd name="T31" fmla="*/ 13 h 66"/>
                <a:gd name="T32" fmla="*/ 2 w 90"/>
                <a:gd name="T33" fmla="*/ 15 h 66"/>
                <a:gd name="T34" fmla="*/ 4 w 90"/>
                <a:gd name="T35" fmla="*/ 21 h 66"/>
                <a:gd name="T36" fmla="*/ 6 w 90"/>
                <a:gd name="T37" fmla="*/ 23 h 66"/>
                <a:gd name="T38" fmla="*/ 4 w 90"/>
                <a:gd name="T39" fmla="*/ 24 h 66"/>
                <a:gd name="T40" fmla="*/ 6 w 90"/>
                <a:gd name="T41" fmla="*/ 30 h 66"/>
                <a:gd name="T42" fmla="*/ 9 w 90"/>
                <a:gd name="T43" fmla="*/ 32 h 66"/>
                <a:gd name="T44" fmla="*/ 8 w 90"/>
                <a:gd name="T45" fmla="*/ 33 h 66"/>
                <a:gd name="T46" fmla="*/ 11 w 90"/>
                <a:gd name="T47" fmla="*/ 39 h 66"/>
                <a:gd name="T48" fmla="*/ 21 w 90"/>
                <a:gd name="T49" fmla="*/ 43 h 66"/>
                <a:gd name="T50" fmla="*/ 22 w 90"/>
                <a:gd name="T51" fmla="*/ 4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66">
                  <a:moveTo>
                    <a:pt x="22" y="43"/>
                  </a:moveTo>
                  <a:cubicBezTo>
                    <a:pt x="46" y="53"/>
                    <a:pt x="46" y="53"/>
                    <a:pt x="46" y="53"/>
                  </a:cubicBezTo>
                  <a:cubicBezTo>
                    <a:pt x="46" y="53"/>
                    <a:pt x="46" y="53"/>
                    <a:pt x="46" y="53"/>
                  </a:cubicBezTo>
                  <a:cubicBezTo>
                    <a:pt x="49" y="54"/>
                    <a:pt x="49" y="54"/>
                    <a:pt x="49" y="54"/>
                  </a:cubicBezTo>
                  <a:cubicBezTo>
                    <a:pt x="60" y="58"/>
                    <a:pt x="70" y="62"/>
                    <a:pt x="80" y="66"/>
                  </a:cubicBezTo>
                  <a:cubicBezTo>
                    <a:pt x="90" y="41"/>
                    <a:pt x="90" y="41"/>
                    <a:pt x="90" y="41"/>
                  </a:cubicBezTo>
                  <a:cubicBezTo>
                    <a:pt x="81" y="38"/>
                    <a:pt x="74" y="34"/>
                    <a:pt x="66" y="32"/>
                  </a:cubicBezTo>
                  <a:cubicBezTo>
                    <a:pt x="65" y="31"/>
                    <a:pt x="65" y="31"/>
                    <a:pt x="65" y="31"/>
                  </a:cubicBezTo>
                  <a:cubicBezTo>
                    <a:pt x="65" y="28"/>
                    <a:pt x="62" y="23"/>
                    <a:pt x="59" y="21"/>
                  </a:cubicBezTo>
                  <a:cubicBezTo>
                    <a:pt x="40" y="4"/>
                    <a:pt x="40" y="4"/>
                    <a:pt x="40" y="4"/>
                  </a:cubicBezTo>
                  <a:cubicBezTo>
                    <a:pt x="35" y="0"/>
                    <a:pt x="29" y="7"/>
                    <a:pt x="34" y="11"/>
                  </a:cubicBezTo>
                  <a:cubicBezTo>
                    <a:pt x="40" y="17"/>
                    <a:pt x="40" y="17"/>
                    <a:pt x="40" y="17"/>
                  </a:cubicBezTo>
                  <a:cubicBezTo>
                    <a:pt x="49" y="32"/>
                    <a:pt x="6" y="5"/>
                    <a:pt x="7" y="5"/>
                  </a:cubicBezTo>
                  <a:cubicBezTo>
                    <a:pt x="5" y="3"/>
                    <a:pt x="3" y="4"/>
                    <a:pt x="1" y="5"/>
                  </a:cubicBezTo>
                  <a:cubicBezTo>
                    <a:pt x="0" y="7"/>
                    <a:pt x="0" y="10"/>
                    <a:pt x="2" y="11"/>
                  </a:cubicBezTo>
                  <a:cubicBezTo>
                    <a:pt x="5" y="13"/>
                    <a:pt x="5" y="13"/>
                    <a:pt x="5" y="13"/>
                  </a:cubicBezTo>
                  <a:cubicBezTo>
                    <a:pt x="4" y="14"/>
                    <a:pt x="3" y="14"/>
                    <a:pt x="2" y="15"/>
                  </a:cubicBezTo>
                  <a:cubicBezTo>
                    <a:pt x="1" y="17"/>
                    <a:pt x="2" y="20"/>
                    <a:pt x="4" y="21"/>
                  </a:cubicBezTo>
                  <a:cubicBezTo>
                    <a:pt x="6" y="23"/>
                    <a:pt x="6" y="23"/>
                    <a:pt x="6" y="23"/>
                  </a:cubicBezTo>
                  <a:cubicBezTo>
                    <a:pt x="5" y="23"/>
                    <a:pt x="5" y="24"/>
                    <a:pt x="4" y="24"/>
                  </a:cubicBezTo>
                  <a:cubicBezTo>
                    <a:pt x="3" y="26"/>
                    <a:pt x="4" y="29"/>
                    <a:pt x="6" y="30"/>
                  </a:cubicBezTo>
                  <a:cubicBezTo>
                    <a:pt x="9" y="32"/>
                    <a:pt x="9" y="32"/>
                    <a:pt x="9" y="32"/>
                  </a:cubicBezTo>
                  <a:cubicBezTo>
                    <a:pt x="8" y="32"/>
                    <a:pt x="8" y="33"/>
                    <a:pt x="8" y="33"/>
                  </a:cubicBezTo>
                  <a:cubicBezTo>
                    <a:pt x="7" y="35"/>
                    <a:pt x="9" y="38"/>
                    <a:pt x="11" y="39"/>
                  </a:cubicBezTo>
                  <a:cubicBezTo>
                    <a:pt x="21" y="43"/>
                    <a:pt x="21" y="43"/>
                    <a:pt x="21" y="43"/>
                  </a:cubicBezTo>
                  <a:lnTo>
                    <a:pt x="22" y="43"/>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5">
              <a:extLst>
                <a:ext uri="{FF2B5EF4-FFF2-40B4-BE49-F238E27FC236}">
                  <a16:creationId xmlns:a16="http://schemas.microsoft.com/office/drawing/2014/main" id="{4EC98879-EEB8-414A-8A16-0EAE3ED79C48}"/>
                </a:ext>
              </a:extLst>
            </p:cNvPr>
            <p:cNvSpPr>
              <a:spLocks/>
            </p:cNvSpPr>
            <p:nvPr/>
          </p:nvSpPr>
          <p:spPr bwMode="auto">
            <a:xfrm>
              <a:off x="3857" y="1652"/>
              <a:ext cx="54" cy="21"/>
            </a:xfrm>
            <a:custGeom>
              <a:avLst/>
              <a:gdLst>
                <a:gd name="T0" fmla="*/ 23 w 23"/>
                <a:gd name="T1" fmla="*/ 9 h 9"/>
                <a:gd name="T2" fmla="*/ 2 w 23"/>
                <a:gd name="T3" fmla="*/ 0 h 9"/>
                <a:gd name="T4" fmla="*/ 23 w 23"/>
                <a:gd name="T5" fmla="*/ 9 h 9"/>
              </a:gdLst>
              <a:ahLst/>
              <a:cxnLst>
                <a:cxn ang="0">
                  <a:pos x="T0" y="T1"/>
                </a:cxn>
                <a:cxn ang="0">
                  <a:pos x="T2" y="T3"/>
                </a:cxn>
                <a:cxn ang="0">
                  <a:pos x="T4" y="T5"/>
                </a:cxn>
              </a:cxnLst>
              <a:rect l="0" t="0" r="r" b="b"/>
              <a:pathLst>
                <a:path w="23" h="9">
                  <a:moveTo>
                    <a:pt x="23" y="9"/>
                  </a:moveTo>
                  <a:cubicBezTo>
                    <a:pt x="20" y="7"/>
                    <a:pt x="4" y="0"/>
                    <a:pt x="2" y="0"/>
                  </a:cubicBezTo>
                  <a:cubicBezTo>
                    <a:pt x="0" y="0"/>
                    <a:pt x="13" y="7"/>
                    <a:pt x="23"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46">
              <a:extLst>
                <a:ext uri="{FF2B5EF4-FFF2-40B4-BE49-F238E27FC236}">
                  <a16:creationId xmlns:a16="http://schemas.microsoft.com/office/drawing/2014/main" id="{B48188F7-4DC8-40B9-9A56-9F9F091B81D7}"/>
                </a:ext>
              </a:extLst>
            </p:cNvPr>
            <p:cNvSpPr>
              <a:spLocks/>
            </p:cNvSpPr>
            <p:nvPr/>
          </p:nvSpPr>
          <p:spPr bwMode="auto">
            <a:xfrm>
              <a:off x="3850" y="1631"/>
              <a:ext cx="59" cy="21"/>
            </a:xfrm>
            <a:custGeom>
              <a:avLst/>
              <a:gdLst>
                <a:gd name="T0" fmla="*/ 25 w 25"/>
                <a:gd name="T1" fmla="*/ 9 h 9"/>
                <a:gd name="T2" fmla="*/ 2 w 25"/>
                <a:gd name="T3" fmla="*/ 0 h 9"/>
                <a:gd name="T4" fmla="*/ 25 w 25"/>
                <a:gd name="T5" fmla="*/ 9 h 9"/>
              </a:gdLst>
              <a:ahLst/>
              <a:cxnLst>
                <a:cxn ang="0">
                  <a:pos x="T0" y="T1"/>
                </a:cxn>
                <a:cxn ang="0">
                  <a:pos x="T2" y="T3"/>
                </a:cxn>
                <a:cxn ang="0">
                  <a:pos x="T4" y="T5"/>
                </a:cxn>
              </a:cxnLst>
              <a:rect l="0" t="0" r="r" b="b"/>
              <a:pathLst>
                <a:path w="25" h="9">
                  <a:moveTo>
                    <a:pt x="25" y="9"/>
                  </a:moveTo>
                  <a:cubicBezTo>
                    <a:pt x="22" y="8"/>
                    <a:pt x="4" y="0"/>
                    <a:pt x="2" y="0"/>
                  </a:cubicBezTo>
                  <a:cubicBezTo>
                    <a:pt x="0" y="0"/>
                    <a:pt x="14" y="8"/>
                    <a:pt x="25"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47">
              <a:extLst>
                <a:ext uri="{FF2B5EF4-FFF2-40B4-BE49-F238E27FC236}">
                  <a16:creationId xmlns:a16="http://schemas.microsoft.com/office/drawing/2014/main" id="{AEB8036D-769B-485F-BC67-14DEFEAEC714}"/>
                </a:ext>
              </a:extLst>
            </p:cNvPr>
            <p:cNvSpPr>
              <a:spLocks/>
            </p:cNvSpPr>
            <p:nvPr/>
          </p:nvSpPr>
          <p:spPr bwMode="auto">
            <a:xfrm>
              <a:off x="3846" y="1608"/>
              <a:ext cx="61" cy="28"/>
            </a:xfrm>
            <a:custGeom>
              <a:avLst/>
              <a:gdLst>
                <a:gd name="T0" fmla="*/ 26 w 26"/>
                <a:gd name="T1" fmla="*/ 12 h 12"/>
                <a:gd name="T2" fmla="*/ 3 w 26"/>
                <a:gd name="T3" fmla="*/ 0 h 12"/>
                <a:gd name="T4" fmla="*/ 26 w 26"/>
                <a:gd name="T5" fmla="*/ 12 h 12"/>
              </a:gdLst>
              <a:ahLst/>
              <a:cxnLst>
                <a:cxn ang="0">
                  <a:pos x="T0" y="T1"/>
                </a:cxn>
                <a:cxn ang="0">
                  <a:pos x="T2" y="T3"/>
                </a:cxn>
                <a:cxn ang="0">
                  <a:pos x="T4" y="T5"/>
                </a:cxn>
              </a:cxnLst>
              <a:rect l="0" t="0" r="r" b="b"/>
              <a:pathLst>
                <a:path w="26" h="12">
                  <a:moveTo>
                    <a:pt x="26" y="12"/>
                  </a:moveTo>
                  <a:cubicBezTo>
                    <a:pt x="23" y="10"/>
                    <a:pt x="5" y="1"/>
                    <a:pt x="3" y="0"/>
                  </a:cubicBezTo>
                  <a:cubicBezTo>
                    <a:pt x="0" y="0"/>
                    <a:pt x="15" y="9"/>
                    <a:pt x="26" y="1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48">
              <a:extLst>
                <a:ext uri="{FF2B5EF4-FFF2-40B4-BE49-F238E27FC236}">
                  <a16:creationId xmlns:a16="http://schemas.microsoft.com/office/drawing/2014/main" id="{33F3A7A6-925B-4246-87E9-6C2CF7A4BC71}"/>
                </a:ext>
              </a:extLst>
            </p:cNvPr>
            <p:cNvSpPr>
              <a:spLocks/>
            </p:cNvSpPr>
            <p:nvPr/>
          </p:nvSpPr>
          <p:spPr bwMode="auto">
            <a:xfrm>
              <a:off x="3963" y="1643"/>
              <a:ext cx="328" cy="222"/>
            </a:xfrm>
            <a:custGeom>
              <a:avLst/>
              <a:gdLst>
                <a:gd name="T0" fmla="*/ 117 w 140"/>
                <a:gd name="T1" fmla="*/ 28 h 95"/>
                <a:gd name="T2" fmla="*/ 14 w 140"/>
                <a:gd name="T3" fmla="*/ 0 h 95"/>
                <a:gd name="T4" fmla="*/ 0 w 140"/>
                <a:gd name="T5" fmla="*/ 30 h 95"/>
                <a:gd name="T6" fmla="*/ 69 w 140"/>
                <a:gd name="T7" fmla="*/ 63 h 95"/>
                <a:gd name="T8" fmla="*/ 117 w 140"/>
                <a:gd name="T9" fmla="*/ 28 h 95"/>
              </a:gdLst>
              <a:ahLst/>
              <a:cxnLst>
                <a:cxn ang="0">
                  <a:pos x="T0" y="T1"/>
                </a:cxn>
                <a:cxn ang="0">
                  <a:pos x="T2" y="T3"/>
                </a:cxn>
                <a:cxn ang="0">
                  <a:pos x="T4" y="T5"/>
                </a:cxn>
                <a:cxn ang="0">
                  <a:pos x="T6" y="T7"/>
                </a:cxn>
                <a:cxn ang="0">
                  <a:pos x="T8" y="T9"/>
                </a:cxn>
              </a:cxnLst>
              <a:rect l="0" t="0" r="r" b="b"/>
              <a:pathLst>
                <a:path w="140" h="95">
                  <a:moveTo>
                    <a:pt x="117" y="28"/>
                  </a:moveTo>
                  <a:cubicBezTo>
                    <a:pt x="14" y="0"/>
                    <a:pt x="14" y="0"/>
                    <a:pt x="14" y="0"/>
                  </a:cubicBezTo>
                  <a:cubicBezTo>
                    <a:pt x="0" y="30"/>
                    <a:pt x="0" y="30"/>
                    <a:pt x="0" y="30"/>
                  </a:cubicBezTo>
                  <a:cubicBezTo>
                    <a:pt x="69" y="63"/>
                    <a:pt x="69" y="63"/>
                    <a:pt x="69" y="63"/>
                  </a:cubicBezTo>
                  <a:cubicBezTo>
                    <a:pt x="133" y="95"/>
                    <a:pt x="140" y="34"/>
                    <a:pt x="117" y="28"/>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49">
              <a:extLst>
                <a:ext uri="{FF2B5EF4-FFF2-40B4-BE49-F238E27FC236}">
                  <a16:creationId xmlns:a16="http://schemas.microsoft.com/office/drawing/2014/main" id="{5968BD9C-4923-4C6A-AB9B-B0B66C9625A3}"/>
                </a:ext>
              </a:extLst>
            </p:cNvPr>
            <p:cNvSpPr>
              <a:spLocks/>
            </p:cNvSpPr>
            <p:nvPr/>
          </p:nvSpPr>
          <p:spPr bwMode="auto">
            <a:xfrm>
              <a:off x="4132" y="2723"/>
              <a:ext cx="279" cy="185"/>
            </a:xfrm>
            <a:custGeom>
              <a:avLst/>
              <a:gdLst>
                <a:gd name="T0" fmla="*/ 113 w 119"/>
                <a:gd name="T1" fmla="*/ 12 h 79"/>
                <a:gd name="T2" fmla="*/ 118 w 119"/>
                <a:gd name="T3" fmla="*/ 62 h 79"/>
                <a:gd name="T4" fmla="*/ 109 w 119"/>
                <a:gd name="T5" fmla="*/ 77 h 79"/>
                <a:gd name="T6" fmla="*/ 94 w 119"/>
                <a:gd name="T7" fmla="*/ 72 h 79"/>
                <a:gd name="T8" fmla="*/ 67 w 119"/>
                <a:gd name="T9" fmla="*/ 75 h 79"/>
                <a:gd name="T10" fmla="*/ 2 w 119"/>
                <a:gd name="T11" fmla="*/ 62 h 79"/>
                <a:gd name="T12" fmla="*/ 26 w 119"/>
                <a:gd name="T13" fmla="*/ 45 h 79"/>
                <a:gd name="T14" fmla="*/ 75 w 119"/>
                <a:gd name="T15" fmla="*/ 16 h 79"/>
                <a:gd name="T16" fmla="*/ 78 w 119"/>
                <a:gd name="T17" fmla="*/ 5 h 79"/>
                <a:gd name="T18" fmla="*/ 98 w 119"/>
                <a:gd name="T19" fmla="*/ 16 h 79"/>
                <a:gd name="T20" fmla="*/ 113 w 119"/>
                <a:gd name="T21"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79">
                  <a:moveTo>
                    <a:pt x="113" y="12"/>
                  </a:moveTo>
                  <a:cubicBezTo>
                    <a:pt x="117" y="21"/>
                    <a:pt x="119" y="51"/>
                    <a:pt x="118" y="62"/>
                  </a:cubicBezTo>
                  <a:cubicBezTo>
                    <a:pt x="117" y="72"/>
                    <a:pt x="118" y="76"/>
                    <a:pt x="109" y="77"/>
                  </a:cubicBezTo>
                  <a:cubicBezTo>
                    <a:pt x="100" y="77"/>
                    <a:pt x="96" y="76"/>
                    <a:pt x="94" y="72"/>
                  </a:cubicBezTo>
                  <a:cubicBezTo>
                    <a:pt x="93" y="69"/>
                    <a:pt x="75" y="75"/>
                    <a:pt x="67" y="75"/>
                  </a:cubicBezTo>
                  <a:cubicBezTo>
                    <a:pt x="51" y="76"/>
                    <a:pt x="8" y="79"/>
                    <a:pt x="2" y="62"/>
                  </a:cubicBezTo>
                  <a:cubicBezTo>
                    <a:pt x="0" y="54"/>
                    <a:pt x="14" y="47"/>
                    <a:pt x="26" y="45"/>
                  </a:cubicBezTo>
                  <a:cubicBezTo>
                    <a:pt x="47" y="41"/>
                    <a:pt x="69" y="34"/>
                    <a:pt x="75" y="16"/>
                  </a:cubicBezTo>
                  <a:cubicBezTo>
                    <a:pt x="78" y="8"/>
                    <a:pt x="71" y="0"/>
                    <a:pt x="78" y="5"/>
                  </a:cubicBezTo>
                  <a:cubicBezTo>
                    <a:pt x="84" y="10"/>
                    <a:pt x="89" y="18"/>
                    <a:pt x="98" y="16"/>
                  </a:cubicBezTo>
                  <a:cubicBezTo>
                    <a:pt x="107" y="13"/>
                    <a:pt x="110" y="9"/>
                    <a:pt x="113"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0">
              <a:extLst>
                <a:ext uri="{FF2B5EF4-FFF2-40B4-BE49-F238E27FC236}">
                  <a16:creationId xmlns:a16="http://schemas.microsoft.com/office/drawing/2014/main" id="{E5DDAFA5-C0B2-4509-AFC2-499ED1867B18}"/>
                </a:ext>
              </a:extLst>
            </p:cNvPr>
            <p:cNvSpPr>
              <a:spLocks/>
            </p:cNvSpPr>
            <p:nvPr/>
          </p:nvSpPr>
          <p:spPr bwMode="auto">
            <a:xfrm>
              <a:off x="4272" y="1237"/>
              <a:ext cx="110" cy="382"/>
            </a:xfrm>
            <a:custGeom>
              <a:avLst/>
              <a:gdLst>
                <a:gd name="T0" fmla="*/ 46 w 47"/>
                <a:gd name="T1" fmla="*/ 30 h 163"/>
                <a:gd name="T2" fmla="*/ 47 w 47"/>
                <a:gd name="T3" fmla="*/ 98 h 163"/>
                <a:gd name="T4" fmla="*/ 4 w 47"/>
                <a:gd name="T5" fmla="*/ 144 h 163"/>
                <a:gd name="T6" fmla="*/ 1 w 47"/>
                <a:gd name="T7" fmla="*/ 31 h 163"/>
                <a:gd name="T8" fmla="*/ 46 w 47"/>
                <a:gd name="T9" fmla="*/ 30 h 163"/>
              </a:gdLst>
              <a:ahLst/>
              <a:cxnLst>
                <a:cxn ang="0">
                  <a:pos x="T0" y="T1"/>
                </a:cxn>
                <a:cxn ang="0">
                  <a:pos x="T2" y="T3"/>
                </a:cxn>
                <a:cxn ang="0">
                  <a:pos x="T4" y="T5"/>
                </a:cxn>
                <a:cxn ang="0">
                  <a:pos x="T6" y="T7"/>
                </a:cxn>
                <a:cxn ang="0">
                  <a:pos x="T8" y="T9"/>
                </a:cxn>
              </a:cxnLst>
              <a:rect l="0" t="0" r="r" b="b"/>
              <a:pathLst>
                <a:path w="47" h="163">
                  <a:moveTo>
                    <a:pt x="46" y="30"/>
                  </a:moveTo>
                  <a:cubicBezTo>
                    <a:pt x="47" y="98"/>
                    <a:pt x="47" y="98"/>
                    <a:pt x="47" y="98"/>
                  </a:cubicBezTo>
                  <a:cubicBezTo>
                    <a:pt x="47" y="120"/>
                    <a:pt x="5" y="163"/>
                    <a:pt x="4" y="144"/>
                  </a:cubicBezTo>
                  <a:cubicBezTo>
                    <a:pt x="1" y="31"/>
                    <a:pt x="1" y="31"/>
                    <a:pt x="1" y="31"/>
                  </a:cubicBezTo>
                  <a:cubicBezTo>
                    <a:pt x="0" y="1"/>
                    <a:pt x="45" y="0"/>
                    <a:pt x="46"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1">
              <a:extLst>
                <a:ext uri="{FF2B5EF4-FFF2-40B4-BE49-F238E27FC236}">
                  <a16:creationId xmlns:a16="http://schemas.microsoft.com/office/drawing/2014/main" id="{2981A962-FA63-497A-9CD2-16A599228B9A}"/>
                </a:ext>
              </a:extLst>
            </p:cNvPr>
            <p:cNvSpPr>
              <a:spLocks/>
            </p:cNvSpPr>
            <p:nvPr/>
          </p:nvSpPr>
          <p:spPr bwMode="auto">
            <a:xfrm>
              <a:off x="4019" y="942"/>
              <a:ext cx="457" cy="562"/>
            </a:xfrm>
            <a:custGeom>
              <a:avLst/>
              <a:gdLst>
                <a:gd name="T0" fmla="*/ 173 w 195"/>
                <a:gd name="T1" fmla="*/ 154 h 240"/>
                <a:gd name="T2" fmla="*/ 48 w 195"/>
                <a:gd name="T3" fmla="*/ 221 h 240"/>
                <a:gd name="T4" fmla="*/ 20 w 195"/>
                <a:gd name="T5" fmla="*/ 84 h 240"/>
                <a:gd name="T6" fmla="*/ 36 w 195"/>
                <a:gd name="T7" fmla="*/ 61 h 240"/>
                <a:gd name="T8" fmla="*/ 179 w 195"/>
                <a:gd name="T9" fmla="*/ 133 h 240"/>
                <a:gd name="T10" fmla="*/ 173 w 195"/>
                <a:gd name="T11" fmla="*/ 154 h 240"/>
              </a:gdLst>
              <a:ahLst/>
              <a:cxnLst>
                <a:cxn ang="0">
                  <a:pos x="T0" y="T1"/>
                </a:cxn>
                <a:cxn ang="0">
                  <a:pos x="T2" y="T3"/>
                </a:cxn>
                <a:cxn ang="0">
                  <a:pos x="T4" y="T5"/>
                </a:cxn>
                <a:cxn ang="0">
                  <a:pos x="T6" y="T7"/>
                </a:cxn>
                <a:cxn ang="0">
                  <a:pos x="T8" y="T9"/>
                </a:cxn>
                <a:cxn ang="0">
                  <a:pos x="T10" y="T11"/>
                </a:cxn>
              </a:cxnLst>
              <a:rect l="0" t="0" r="r" b="b"/>
              <a:pathLst>
                <a:path w="195" h="240">
                  <a:moveTo>
                    <a:pt x="173" y="154"/>
                  </a:moveTo>
                  <a:cubicBezTo>
                    <a:pt x="146" y="202"/>
                    <a:pt x="89" y="240"/>
                    <a:pt x="48" y="221"/>
                  </a:cubicBezTo>
                  <a:cubicBezTo>
                    <a:pt x="8" y="203"/>
                    <a:pt x="0" y="135"/>
                    <a:pt x="20" y="84"/>
                  </a:cubicBezTo>
                  <a:cubicBezTo>
                    <a:pt x="24" y="75"/>
                    <a:pt x="30" y="68"/>
                    <a:pt x="36" y="61"/>
                  </a:cubicBezTo>
                  <a:cubicBezTo>
                    <a:pt x="91" y="0"/>
                    <a:pt x="195" y="52"/>
                    <a:pt x="179" y="133"/>
                  </a:cubicBezTo>
                  <a:cubicBezTo>
                    <a:pt x="178" y="140"/>
                    <a:pt x="176" y="147"/>
                    <a:pt x="173" y="15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2">
              <a:extLst>
                <a:ext uri="{FF2B5EF4-FFF2-40B4-BE49-F238E27FC236}">
                  <a16:creationId xmlns:a16="http://schemas.microsoft.com/office/drawing/2014/main" id="{ADC50835-52B0-4FAF-B05B-A0CB0663105D}"/>
                </a:ext>
              </a:extLst>
            </p:cNvPr>
            <p:cNvSpPr>
              <a:spLocks/>
            </p:cNvSpPr>
            <p:nvPr/>
          </p:nvSpPr>
          <p:spPr bwMode="auto">
            <a:xfrm>
              <a:off x="4066" y="1315"/>
              <a:ext cx="94" cy="77"/>
            </a:xfrm>
            <a:custGeom>
              <a:avLst/>
              <a:gdLst>
                <a:gd name="T0" fmla="*/ 0 w 40"/>
                <a:gd name="T1" fmla="*/ 29 h 33"/>
                <a:gd name="T2" fmla="*/ 21 w 40"/>
                <a:gd name="T3" fmla="*/ 20 h 33"/>
                <a:gd name="T4" fmla="*/ 36 w 40"/>
                <a:gd name="T5" fmla="*/ 2 h 33"/>
                <a:gd name="T6" fmla="*/ 39 w 40"/>
                <a:gd name="T7" fmla="*/ 1 h 33"/>
                <a:gd name="T8" fmla="*/ 39 w 40"/>
                <a:gd name="T9" fmla="*/ 4 h 33"/>
                <a:gd name="T10" fmla="*/ 23 w 40"/>
                <a:gd name="T11" fmla="*/ 23 h 33"/>
                <a:gd name="T12" fmla="*/ 2 w 40"/>
                <a:gd name="T13" fmla="*/ 33 h 33"/>
                <a:gd name="T14" fmla="*/ 0 w 40"/>
                <a:gd name="T15" fmla="*/ 29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33">
                  <a:moveTo>
                    <a:pt x="0" y="29"/>
                  </a:moveTo>
                  <a:cubicBezTo>
                    <a:pt x="7" y="28"/>
                    <a:pt x="14" y="25"/>
                    <a:pt x="21" y="20"/>
                  </a:cubicBezTo>
                  <a:cubicBezTo>
                    <a:pt x="27" y="15"/>
                    <a:pt x="32" y="9"/>
                    <a:pt x="36" y="2"/>
                  </a:cubicBezTo>
                  <a:cubicBezTo>
                    <a:pt x="36" y="1"/>
                    <a:pt x="38" y="0"/>
                    <a:pt x="39" y="1"/>
                  </a:cubicBezTo>
                  <a:cubicBezTo>
                    <a:pt x="40" y="1"/>
                    <a:pt x="40" y="3"/>
                    <a:pt x="39" y="4"/>
                  </a:cubicBezTo>
                  <a:cubicBezTo>
                    <a:pt x="35" y="11"/>
                    <a:pt x="30" y="18"/>
                    <a:pt x="23" y="23"/>
                  </a:cubicBezTo>
                  <a:cubicBezTo>
                    <a:pt x="16" y="28"/>
                    <a:pt x="9" y="32"/>
                    <a:pt x="2" y="33"/>
                  </a:cubicBezTo>
                  <a:cubicBezTo>
                    <a:pt x="1" y="32"/>
                    <a:pt x="1" y="31"/>
                    <a:pt x="0"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3">
              <a:extLst>
                <a:ext uri="{FF2B5EF4-FFF2-40B4-BE49-F238E27FC236}">
                  <a16:creationId xmlns:a16="http://schemas.microsoft.com/office/drawing/2014/main" id="{6703F80F-A67F-4B57-A586-88CCEFE57861}"/>
                </a:ext>
              </a:extLst>
            </p:cNvPr>
            <p:cNvSpPr>
              <a:spLocks/>
            </p:cNvSpPr>
            <p:nvPr/>
          </p:nvSpPr>
          <p:spPr bwMode="auto">
            <a:xfrm>
              <a:off x="4021" y="947"/>
              <a:ext cx="453" cy="445"/>
            </a:xfrm>
            <a:custGeom>
              <a:avLst/>
              <a:gdLst>
                <a:gd name="T0" fmla="*/ 159 w 193"/>
                <a:gd name="T1" fmla="*/ 190 h 190"/>
                <a:gd name="T2" fmla="*/ 91 w 193"/>
                <a:gd name="T3" fmla="*/ 84 h 190"/>
                <a:gd name="T4" fmla="*/ 0 w 193"/>
                <a:gd name="T5" fmla="*/ 90 h 190"/>
                <a:gd name="T6" fmla="*/ 36 w 193"/>
                <a:gd name="T7" fmla="*/ 52 h 190"/>
                <a:gd name="T8" fmla="*/ 189 w 193"/>
                <a:gd name="T9" fmla="*/ 124 h 190"/>
                <a:gd name="T10" fmla="*/ 159 w 193"/>
                <a:gd name="T11" fmla="*/ 190 h 190"/>
              </a:gdLst>
              <a:ahLst/>
              <a:cxnLst>
                <a:cxn ang="0">
                  <a:pos x="T0" y="T1"/>
                </a:cxn>
                <a:cxn ang="0">
                  <a:pos x="T2" y="T3"/>
                </a:cxn>
                <a:cxn ang="0">
                  <a:pos x="T4" y="T5"/>
                </a:cxn>
                <a:cxn ang="0">
                  <a:pos x="T6" y="T7"/>
                </a:cxn>
                <a:cxn ang="0">
                  <a:pos x="T8" y="T9"/>
                </a:cxn>
                <a:cxn ang="0">
                  <a:pos x="T10" y="T11"/>
                </a:cxn>
              </a:cxnLst>
              <a:rect l="0" t="0" r="r" b="b"/>
              <a:pathLst>
                <a:path w="193" h="190">
                  <a:moveTo>
                    <a:pt x="159" y="190"/>
                  </a:moveTo>
                  <a:cubicBezTo>
                    <a:pt x="122" y="174"/>
                    <a:pt x="108" y="138"/>
                    <a:pt x="91" y="84"/>
                  </a:cubicBezTo>
                  <a:cubicBezTo>
                    <a:pt x="73" y="103"/>
                    <a:pt x="25" y="111"/>
                    <a:pt x="0" y="90"/>
                  </a:cubicBezTo>
                  <a:cubicBezTo>
                    <a:pt x="15" y="82"/>
                    <a:pt x="24" y="66"/>
                    <a:pt x="36" y="52"/>
                  </a:cubicBezTo>
                  <a:cubicBezTo>
                    <a:pt x="84" y="0"/>
                    <a:pt x="193" y="37"/>
                    <a:pt x="189" y="124"/>
                  </a:cubicBezTo>
                  <a:cubicBezTo>
                    <a:pt x="188" y="144"/>
                    <a:pt x="177" y="167"/>
                    <a:pt x="159" y="190"/>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4">
              <a:extLst>
                <a:ext uri="{FF2B5EF4-FFF2-40B4-BE49-F238E27FC236}">
                  <a16:creationId xmlns:a16="http://schemas.microsoft.com/office/drawing/2014/main" id="{8FFB4597-4C16-4F48-B48C-7BC1B792F7AF}"/>
                </a:ext>
              </a:extLst>
            </p:cNvPr>
            <p:cNvSpPr>
              <a:spLocks/>
            </p:cNvSpPr>
            <p:nvPr/>
          </p:nvSpPr>
          <p:spPr bwMode="auto">
            <a:xfrm>
              <a:off x="4296" y="1277"/>
              <a:ext cx="77" cy="89"/>
            </a:xfrm>
            <a:custGeom>
              <a:avLst/>
              <a:gdLst>
                <a:gd name="T0" fmla="*/ 28 w 33"/>
                <a:gd name="T1" fmla="*/ 4 h 38"/>
                <a:gd name="T2" fmla="*/ 26 w 33"/>
                <a:gd name="T3" fmla="*/ 26 h 38"/>
                <a:gd name="T4" fmla="*/ 5 w 33"/>
                <a:gd name="T5" fmla="*/ 34 h 38"/>
                <a:gd name="T6" fmla="*/ 7 w 33"/>
                <a:gd name="T7" fmla="*/ 12 h 38"/>
                <a:gd name="T8" fmla="*/ 28 w 33"/>
                <a:gd name="T9" fmla="*/ 4 h 38"/>
              </a:gdLst>
              <a:ahLst/>
              <a:cxnLst>
                <a:cxn ang="0">
                  <a:pos x="T0" y="T1"/>
                </a:cxn>
                <a:cxn ang="0">
                  <a:pos x="T2" y="T3"/>
                </a:cxn>
                <a:cxn ang="0">
                  <a:pos x="T4" y="T5"/>
                </a:cxn>
                <a:cxn ang="0">
                  <a:pos x="T6" y="T7"/>
                </a:cxn>
                <a:cxn ang="0">
                  <a:pos x="T8" y="T9"/>
                </a:cxn>
              </a:cxnLst>
              <a:rect l="0" t="0" r="r" b="b"/>
              <a:pathLst>
                <a:path w="33" h="38">
                  <a:moveTo>
                    <a:pt x="28" y="4"/>
                  </a:moveTo>
                  <a:cubicBezTo>
                    <a:pt x="33" y="7"/>
                    <a:pt x="32" y="17"/>
                    <a:pt x="26" y="26"/>
                  </a:cubicBezTo>
                  <a:cubicBezTo>
                    <a:pt x="19" y="34"/>
                    <a:pt x="10" y="38"/>
                    <a:pt x="5" y="34"/>
                  </a:cubicBezTo>
                  <a:cubicBezTo>
                    <a:pt x="0" y="30"/>
                    <a:pt x="1" y="20"/>
                    <a:pt x="7" y="12"/>
                  </a:cubicBezTo>
                  <a:cubicBezTo>
                    <a:pt x="13" y="3"/>
                    <a:pt x="22" y="0"/>
                    <a:pt x="2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5">
              <a:extLst>
                <a:ext uri="{FF2B5EF4-FFF2-40B4-BE49-F238E27FC236}">
                  <a16:creationId xmlns:a16="http://schemas.microsoft.com/office/drawing/2014/main" id="{0CA89809-0763-46AA-AAAC-EAEF9F3A3A35}"/>
                </a:ext>
              </a:extLst>
            </p:cNvPr>
            <p:cNvSpPr>
              <a:spLocks/>
            </p:cNvSpPr>
            <p:nvPr/>
          </p:nvSpPr>
          <p:spPr bwMode="auto">
            <a:xfrm>
              <a:off x="4296" y="1268"/>
              <a:ext cx="79" cy="89"/>
            </a:xfrm>
            <a:custGeom>
              <a:avLst/>
              <a:gdLst>
                <a:gd name="T0" fmla="*/ 28 w 34"/>
                <a:gd name="T1" fmla="*/ 3 h 38"/>
                <a:gd name="T2" fmla="*/ 26 w 34"/>
                <a:gd name="T3" fmla="*/ 26 h 38"/>
                <a:gd name="T4" fmla="*/ 6 w 34"/>
                <a:gd name="T5" fmla="*/ 34 h 38"/>
                <a:gd name="T6" fmla="*/ 8 w 34"/>
                <a:gd name="T7" fmla="*/ 12 h 38"/>
                <a:gd name="T8" fmla="*/ 28 w 34"/>
                <a:gd name="T9" fmla="*/ 3 h 38"/>
              </a:gdLst>
              <a:ahLst/>
              <a:cxnLst>
                <a:cxn ang="0">
                  <a:pos x="T0" y="T1"/>
                </a:cxn>
                <a:cxn ang="0">
                  <a:pos x="T2" y="T3"/>
                </a:cxn>
                <a:cxn ang="0">
                  <a:pos x="T4" y="T5"/>
                </a:cxn>
                <a:cxn ang="0">
                  <a:pos x="T6" y="T7"/>
                </a:cxn>
                <a:cxn ang="0">
                  <a:pos x="T8" y="T9"/>
                </a:cxn>
              </a:cxnLst>
              <a:rect l="0" t="0" r="r" b="b"/>
              <a:pathLst>
                <a:path w="34" h="38">
                  <a:moveTo>
                    <a:pt x="28" y="3"/>
                  </a:moveTo>
                  <a:cubicBezTo>
                    <a:pt x="34" y="7"/>
                    <a:pt x="33" y="17"/>
                    <a:pt x="26" y="26"/>
                  </a:cubicBezTo>
                  <a:cubicBezTo>
                    <a:pt x="20" y="34"/>
                    <a:pt x="11" y="38"/>
                    <a:pt x="6" y="34"/>
                  </a:cubicBezTo>
                  <a:cubicBezTo>
                    <a:pt x="0" y="30"/>
                    <a:pt x="1" y="20"/>
                    <a:pt x="8" y="12"/>
                  </a:cubicBezTo>
                  <a:cubicBezTo>
                    <a:pt x="14" y="3"/>
                    <a:pt x="23" y="0"/>
                    <a:pt x="28"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56">
              <a:extLst>
                <a:ext uri="{FF2B5EF4-FFF2-40B4-BE49-F238E27FC236}">
                  <a16:creationId xmlns:a16="http://schemas.microsoft.com/office/drawing/2014/main" id="{3AB1ECB0-452A-4118-9AF0-212F4FC6E57C}"/>
                </a:ext>
              </a:extLst>
            </p:cNvPr>
            <p:cNvSpPr>
              <a:spLocks/>
            </p:cNvSpPr>
            <p:nvPr/>
          </p:nvSpPr>
          <p:spPr bwMode="auto">
            <a:xfrm>
              <a:off x="4033" y="1258"/>
              <a:ext cx="47" cy="52"/>
            </a:xfrm>
            <a:custGeom>
              <a:avLst/>
              <a:gdLst>
                <a:gd name="T0" fmla="*/ 14 w 20"/>
                <a:gd name="T1" fmla="*/ 3 h 22"/>
                <a:gd name="T2" fmla="*/ 18 w 20"/>
                <a:gd name="T3" fmla="*/ 15 h 22"/>
                <a:gd name="T4" fmla="*/ 6 w 20"/>
                <a:gd name="T5" fmla="*/ 20 h 22"/>
                <a:gd name="T6" fmla="*/ 2 w 20"/>
                <a:gd name="T7" fmla="*/ 7 h 22"/>
                <a:gd name="T8" fmla="*/ 14 w 20"/>
                <a:gd name="T9" fmla="*/ 3 h 22"/>
              </a:gdLst>
              <a:ahLst/>
              <a:cxnLst>
                <a:cxn ang="0">
                  <a:pos x="T0" y="T1"/>
                </a:cxn>
                <a:cxn ang="0">
                  <a:pos x="T2" y="T3"/>
                </a:cxn>
                <a:cxn ang="0">
                  <a:pos x="T4" y="T5"/>
                </a:cxn>
                <a:cxn ang="0">
                  <a:pos x="T6" y="T7"/>
                </a:cxn>
                <a:cxn ang="0">
                  <a:pos x="T8" y="T9"/>
                </a:cxn>
              </a:cxnLst>
              <a:rect l="0" t="0" r="r" b="b"/>
              <a:pathLst>
                <a:path w="20" h="22">
                  <a:moveTo>
                    <a:pt x="14" y="3"/>
                  </a:moveTo>
                  <a:cubicBezTo>
                    <a:pt x="19" y="5"/>
                    <a:pt x="20" y="10"/>
                    <a:pt x="18" y="15"/>
                  </a:cubicBezTo>
                  <a:cubicBezTo>
                    <a:pt x="16" y="20"/>
                    <a:pt x="11" y="22"/>
                    <a:pt x="6" y="20"/>
                  </a:cubicBezTo>
                  <a:cubicBezTo>
                    <a:pt x="2" y="18"/>
                    <a:pt x="0" y="12"/>
                    <a:pt x="2" y="7"/>
                  </a:cubicBezTo>
                  <a:cubicBezTo>
                    <a:pt x="4" y="3"/>
                    <a:pt x="9" y="0"/>
                    <a:pt x="14"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57">
              <a:extLst>
                <a:ext uri="{FF2B5EF4-FFF2-40B4-BE49-F238E27FC236}">
                  <a16:creationId xmlns:a16="http://schemas.microsoft.com/office/drawing/2014/main" id="{2AAA885C-6CBE-49D5-91B6-76EB1681BFA9}"/>
                </a:ext>
              </a:extLst>
            </p:cNvPr>
            <p:cNvSpPr>
              <a:spLocks/>
            </p:cNvSpPr>
            <p:nvPr/>
          </p:nvSpPr>
          <p:spPr bwMode="auto">
            <a:xfrm>
              <a:off x="4012" y="1237"/>
              <a:ext cx="73" cy="71"/>
            </a:xfrm>
            <a:custGeom>
              <a:avLst/>
              <a:gdLst>
                <a:gd name="T0" fmla="*/ 21 w 31"/>
                <a:gd name="T1" fmla="*/ 3 h 30"/>
                <a:gd name="T2" fmla="*/ 28 w 31"/>
                <a:gd name="T3" fmla="*/ 21 h 30"/>
                <a:gd name="T4" fmla="*/ 10 w 31"/>
                <a:gd name="T5" fmla="*/ 27 h 30"/>
                <a:gd name="T6" fmla="*/ 3 w 31"/>
                <a:gd name="T7" fmla="*/ 9 h 30"/>
                <a:gd name="T8" fmla="*/ 21 w 31"/>
                <a:gd name="T9" fmla="*/ 3 h 30"/>
              </a:gdLst>
              <a:ahLst/>
              <a:cxnLst>
                <a:cxn ang="0">
                  <a:pos x="T0" y="T1"/>
                </a:cxn>
                <a:cxn ang="0">
                  <a:pos x="T2" y="T3"/>
                </a:cxn>
                <a:cxn ang="0">
                  <a:pos x="T4" y="T5"/>
                </a:cxn>
                <a:cxn ang="0">
                  <a:pos x="T6" y="T7"/>
                </a:cxn>
                <a:cxn ang="0">
                  <a:pos x="T8" y="T9"/>
                </a:cxn>
              </a:cxnLst>
              <a:rect l="0" t="0" r="r" b="b"/>
              <a:pathLst>
                <a:path w="31" h="30">
                  <a:moveTo>
                    <a:pt x="21" y="3"/>
                  </a:moveTo>
                  <a:cubicBezTo>
                    <a:pt x="28" y="6"/>
                    <a:pt x="31" y="14"/>
                    <a:pt x="28" y="21"/>
                  </a:cubicBezTo>
                  <a:cubicBezTo>
                    <a:pt x="25" y="27"/>
                    <a:pt x="17" y="30"/>
                    <a:pt x="10" y="27"/>
                  </a:cubicBezTo>
                  <a:cubicBezTo>
                    <a:pt x="3" y="24"/>
                    <a:pt x="0" y="16"/>
                    <a:pt x="3" y="9"/>
                  </a:cubicBezTo>
                  <a:cubicBezTo>
                    <a:pt x="6" y="3"/>
                    <a:pt x="14" y="0"/>
                    <a:pt x="21"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58">
              <a:extLst>
                <a:ext uri="{FF2B5EF4-FFF2-40B4-BE49-F238E27FC236}">
                  <a16:creationId xmlns:a16="http://schemas.microsoft.com/office/drawing/2014/main" id="{C776A183-9EB6-4F21-973D-D8E945C3CE3B}"/>
                </a:ext>
              </a:extLst>
            </p:cNvPr>
            <p:cNvSpPr>
              <a:spLocks/>
            </p:cNvSpPr>
            <p:nvPr/>
          </p:nvSpPr>
          <p:spPr bwMode="auto">
            <a:xfrm>
              <a:off x="4099" y="1209"/>
              <a:ext cx="42" cy="42"/>
            </a:xfrm>
            <a:custGeom>
              <a:avLst/>
              <a:gdLst>
                <a:gd name="T0" fmla="*/ 12 w 18"/>
                <a:gd name="T1" fmla="*/ 2 h 18"/>
                <a:gd name="T2" fmla="*/ 16 w 18"/>
                <a:gd name="T3" fmla="*/ 12 h 18"/>
                <a:gd name="T4" fmla="*/ 6 w 18"/>
                <a:gd name="T5" fmla="*/ 16 h 18"/>
                <a:gd name="T6" fmla="*/ 2 w 18"/>
                <a:gd name="T7" fmla="*/ 5 h 18"/>
                <a:gd name="T8" fmla="*/ 12 w 18"/>
                <a:gd name="T9" fmla="*/ 2 h 18"/>
              </a:gdLst>
              <a:ahLst/>
              <a:cxnLst>
                <a:cxn ang="0">
                  <a:pos x="T0" y="T1"/>
                </a:cxn>
                <a:cxn ang="0">
                  <a:pos x="T2" y="T3"/>
                </a:cxn>
                <a:cxn ang="0">
                  <a:pos x="T4" y="T5"/>
                </a:cxn>
                <a:cxn ang="0">
                  <a:pos x="T6" y="T7"/>
                </a:cxn>
                <a:cxn ang="0">
                  <a:pos x="T8" y="T9"/>
                </a:cxn>
              </a:cxnLst>
              <a:rect l="0" t="0" r="r" b="b"/>
              <a:pathLst>
                <a:path w="18" h="18">
                  <a:moveTo>
                    <a:pt x="12" y="2"/>
                  </a:moveTo>
                  <a:cubicBezTo>
                    <a:pt x="16" y="3"/>
                    <a:pt x="18" y="8"/>
                    <a:pt x="16" y="12"/>
                  </a:cubicBezTo>
                  <a:cubicBezTo>
                    <a:pt x="14" y="16"/>
                    <a:pt x="10" y="18"/>
                    <a:pt x="6" y="16"/>
                  </a:cubicBezTo>
                  <a:cubicBezTo>
                    <a:pt x="2" y="14"/>
                    <a:pt x="0" y="9"/>
                    <a:pt x="2" y="5"/>
                  </a:cubicBezTo>
                  <a:cubicBezTo>
                    <a:pt x="4" y="2"/>
                    <a:pt x="8"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59">
              <a:extLst>
                <a:ext uri="{FF2B5EF4-FFF2-40B4-BE49-F238E27FC236}">
                  <a16:creationId xmlns:a16="http://schemas.microsoft.com/office/drawing/2014/main" id="{EA7942B7-8EFC-4C3A-A1BF-EE6BCCDD54A5}"/>
                </a:ext>
              </a:extLst>
            </p:cNvPr>
            <p:cNvSpPr>
              <a:spLocks/>
            </p:cNvSpPr>
            <p:nvPr/>
          </p:nvSpPr>
          <p:spPr bwMode="auto">
            <a:xfrm>
              <a:off x="4211" y="1833"/>
              <a:ext cx="267" cy="651"/>
            </a:xfrm>
            <a:custGeom>
              <a:avLst/>
              <a:gdLst>
                <a:gd name="T0" fmla="*/ 4 w 114"/>
                <a:gd name="T1" fmla="*/ 92 h 278"/>
                <a:gd name="T2" fmla="*/ 20 w 114"/>
                <a:gd name="T3" fmla="*/ 273 h 278"/>
                <a:gd name="T4" fmla="*/ 88 w 114"/>
                <a:gd name="T5" fmla="*/ 278 h 278"/>
                <a:gd name="T6" fmla="*/ 102 w 114"/>
                <a:gd name="T7" fmla="*/ 124 h 278"/>
                <a:gd name="T8" fmla="*/ 4 w 114"/>
                <a:gd name="T9" fmla="*/ 92 h 278"/>
              </a:gdLst>
              <a:ahLst/>
              <a:cxnLst>
                <a:cxn ang="0">
                  <a:pos x="T0" y="T1"/>
                </a:cxn>
                <a:cxn ang="0">
                  <a:pos x="T2" y="T3"/>
                </a:cxn>
                <a:cxn ang="0">
                  <a:pos x="T4" y="T5"/>
                </a:cxn>
                <a:cxn ang="0">
                  <a:pos x="T6" y="T7"/>
                </a:cxn>
                <a:cxn ang="0">
                  <a:pos x="T8" y="T9"/>
                </a:cxn>
              </a:cxnLst>
              <a:rect l="0" t="0" r="r" b="b"/>
              <a:pathLst>
                <a:path w="114" h="278">
                  <a:moveTo>
                    <a:pt x="4" y="92"/>
                  </a:moveTo>
                  <a:cubicBezTo>
                    <a:pt x="20" y="273"/>
                    <a:pt x="20" y="273"/>
                    <a:pt x="20" y="273"/>
                  </a:cubicBezTo>
                  <a:cubicBezTo>
                    <a:pt x="88" y="278"/>
                    <a:pt x="88" y="278"/>
                    <a:pt x="88" y="278"/>
                  </a:cubicBezTo>
                  <a:cubicBezTo>
                    <a:pt x="102" y="124"/>
                    <a:pt x="102" y="124"/>
                    <a:pt x="102" y="124"/>
                  </a:cubicBezTo>
                  <a:cubicBezTo>
                    <a:pt x="114" y="0"/>
                    <a:pt x="0" y="45"/>
                    <a:pt x="4" y="9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60">
              <a:extLst>
                <a:ext uri="{FF2B5EF4-FFF2-40B4-BE49-F238E27FC236}">
                  <a16:creationId xmlns:a16="http://schemas.microsoft.com/office/drawing/2014/main" id="{059BEA07-0781-4EC5-A312-BDC1364F5F60}"/>
                </a:ext>
              </a:extLst>
            </p:cNvPr>
            <p:cNvSpPr>
              <a:spLocks/>
            </p:cNvSpPr>
            <p:nvPr/>
          </p:nvSpPr>
          <p:spPr bwMode="auto">
            <a:xfrm>
              <a:off x="4181" y="1415"/>
              <a:ext cx="274" cy="743"/>
            </a:xfrm>
            <a:custGeom>
              <a:avLst/>
              <a:gdLst>
                <a:gd name="T0" fmla="*/ 38 w 117"/>
                <a:gd name="T1" fmla="*/ 39 h 317"/>
                <a:gd name="T2" fmla="*/ 87 w 117"/>
                <a:gd name="T3" fmla="*/ 0 h 317"/>
                <a:gd name="T4" fmla="*/ 90 w 117"/>
                <a:gd name="T5" fmla="*/ 9 h 317"/>
                <a:gd name="T6" fmla="*/ 91 w 117"/>
                <a:gd name="T7" fmla="*/ 294 h 317"/>
                <a:gd name="T8" fmla="*/ 0 w 117"/>
                <a:gd name="T9" fmla="*/ 287 h 317"/>
                <a:gd name="T10" fmla="*/ 38 w 117"/>
                <a:gd name="T11" fmla="*/ 39 h 317"/>
              </a:gdLst>
              <a:ahLst/>
              <a:cxnLst>
                <a:cxn ang="0">
                  <a:pos x="T0" y="T1"/>
                </a:cxn>
                <a:cxn ang="0">
                  <a:pos x="T2" y="T3"/>
                </a:cxn>
                <a:cxn ang="0">
                  <a:pos x="T4" y="T5"/>
                </a:cxn>
                <a:cxn ang="0">
                  <a:pos x="T6" y="T7"/>
                </a:cxn>
                <a:cxn ang="0">
                  <a:pos x="T8" y="T9"/>
                </a:cxn>
                <a:cxn ang="0">
                  <a:pos x="T10" y="T11"/>
                </a:cxn>
              </a:cxnLst>
              <a:rect l="0" t="0" r="r" b="b"/>
              <a:pathLst>
                <a:path w="117" h="317">
                  <a:moveTo>
                    <a:pt x="38" y="39"/>
                  </a:moveTo>
                  <a:cubicBezTo>
                    <a:pt x="47" y="39"/>
                    <a:pt x="82" y="19"/>
                    <a:pt x="87" y="0"/>
                  </a:cubicBezTo>
                  <a:cubicBezTo>
                    <a:pt x="88" y="1"/>
                    <a:pt x="89" y="6"/>
                    <a:pt x="90" y="9"/>
                  </a:cubicBezTo>
                  <a:cubicBezTo>
                    <a:pt x="88" y="29"/>
                    <a:pt x="117" y="222"/>
                    <a:pt x="91" y="294"/>
                  </a:cubicBezTo>
                  <a:cubicBezTo>
                    <a:pt x="83" y="317"/>
                    <a:pt x="10" y="292"/>
                    <a:pt x="0" y="287"/>
                  </a:cubicBezTo>
                  <a:cubicBezTo>
                    <a:pt x="1" y="276"/>
                    <a:pt x="13" y="101"/>
                    <a:pt x="38" y="3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61">
              <a:extLst>
                <a:ext uri="{FF2B5EF4-FFF2-40B4-BE49-F238E27FC236}">
                  <a16:creationId xmlns:a16="http://schemas.microsoft.com/office/drawing/2014/main" id="{681302B3-2EE7-4492-82E1-90D383F66CF4}"/>
                </a:ext>
              </a:extLst>
            </p:cNvPr>
            <p:cNvSpPr>
              <a:spLocks/>
            </p:cNvSpPr>
            <p:nvPr/>
          </p:nvSpPr>
          <p:spPr bwMode="auto">
            <a:xfrm>
              <a:off x="4200" y="1437"/>
              <a:ext cx="267" cy="726"/>
            </a:xfrm>
            <a:custGeom>
              <a:avLst/>
              <a:gdLst>
                <a:gd name="T0" fmla="*/ 107 w 114"/>
                <a:gd name="T1" fmla="*/ 168 h 310"/>
                <a:gd name="T2" fmla="*/ 112 w 114"/>
                <a:gd name="T3" fmla="*/ 292 h 310"/>
                <a:gd name="T4" fmla="*/ 0 w 114"/>
                <a:gd name="T5" fmla="*/ 288 h 310"/>
                <a:gd name="T6" fmla="*/ 26 w 114"/>
                <a:gd name="T7" fmla="*/ 51 h 310"/>
                <a:gd name="T8" fmla="*/ 83 w 114"/>
                <a:gd name="T9" fmla="*/ 0 h 310"/>
                <a:gd name="T10" fmla="*/ 107 w 114"/>
                <a:gd name="T11" fmla="*/ 168 h 310"/>
              </a:gdLst>
              <a:ahLst/>
              <a:cxnLst>
                <a:cxn ang="0">
                  <a:pos x="T0" y="T1"/>
                </a:cxn>
                <a:cxn ang="0">
                  <a:pos x="T2" y="T3"/>
                </a:cxn>
                <a:cxn ang="0">
                  <a:pos x="T4" y="T5"/>
                </a:cxn>
                <a:cxn ang="0">
                  <a:pos x="T6" y="T7"/>
                </a:cxn>
                <a:cxn ang="0">
                  <a:pos x="T8" y="T9"/>
                </a:cxn>
                <a:cxn ang="0">
                  <a:pos x="T10" y="T11"/>
                </a:cxn>
              </a:cxnLst>
              <a:rect l="0" t="0" r="r" b="b"/>
              <a:pathLst>
                <a:path w="114" h="310">
                  <a:moveTo>
                    <a:pt x="107" y="168"/>
                  </a:moveTo>
                  <a:cubicBezTo>
                    <a:pt x="107" y="218"/>
                    <a:pt x="114" y="271"/>
                    <a:pt x="112" y="292"/>
                  </a:cubicBezTo>
                  <a:cubicBezTo>
                    <a:pt x="72" y="301"/>
                    <a:pt x="55" y="310"/>
                    <a:pt x="0" y="288"/>
                  </a:cubicBezTo>
                  <a:cubicBezTo>
                    <a:pt x="2" y="223"/>
                    <a:pt x="9" y="119"/>
                    <a:pt x="26" y="51"/>
                  </a:cubicBezTo>
                  <a:cubicBezTo>
                    <a:pt x="43" y="48"/>
                    <a:pt x="77" y="19"/>
                    <a:pt x="83" y="0"/>
                  </a:cubicBezTo>
                  <a:cubicBezTo>
                    <a:pt x="94" y="18"/>
                    <a:pt x="106" y="60"/>
                    <a:pt x="107"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62">
              <a:extLst>
                <a:ext uri="{FF2B5EF4-FFF2-40B4-BE49-F238E27FC236}">
                  <a16:creationId xmlns:a16="http://schemas.microsoft.com/office/drawing/2014/main" id="{2668C94C-60CF-4F48-8136-A68C0FBFB828}"/>
                </a:ext>
              </a:extLst>
            </p:cNvPr>
            <p:cNvSpPr>
              <a:spLocks/>
            </p:cNvSpPr>
            <p:nvPr/>
          </p:nvSpPr>
          <p:spPr bwMode="auto">
            <a:xfrm>
              <a:off x="4181" y="1530"/>
              <a:ext cx="281" cy="434"/>
            </a:xfrm>
            <a:custGeom>
              <a:avLst/>
              <a:gdLst>
                <a:gd name="T0" fmla="*/ 39 w 120"/>
                <a:gd name="T1" fmla="*/ 51 h 185"/>
                <a:gd name="T2" fmla="*/ 12 w 120"/>
                <a:gd name="T3" fmla="*/ 155 h 185"/>
                <a:gd name="T4" fmla="*/ 12 w 120"/>
                <a:gd name="T5" fmla="*/ 178 h 185"/>
                <a:gd name="T6" fmla="*/ 60 w 120"/>
                <a:gd name="T7" fmla="*/ 172 h 185"/>
                <a:gd name="T8" fmla="*/ 98 w 120"/>
                <a:gd name="T9" fmla="*/ 70 h 185"/>
                <a:gd name="T10" fmla="*/ 39 w 120"/>
                <a:gd name="T11" fmla="*/ 51 h 185"/>
              </a:gdLst>
              <a:ahLst/>
              <a:cxnLst>
                <a:cxn ang="0">
                  <a:pos x="T0" y="T1"/>
                </a:cxn>
                <a:cxn ang="0">
                  <a:pos x="T2" y="T3"/>
                </a:cxn>
                <a:cxn ang="0">
                  <a:pos x="T4" y="T5"/>
                </a:cxn>
                <a:cxn ang="0">
                  <a:pos x="T6" y="T7"/>
                </a:cxn>
                <a:cxn ang="0">
                  <a:pos x="T8" y="T9"/>
                </a:cxn>
                <a:cxn ang="0">
                  <a:pos x="T10" y="T11"/>
                </a:cxn>
              </a:cxnLst>
              <a:rect l="0" t="0" r="r" b="b"/>
              <a:pathLst>
                <a:path w="120" h="185">
                  <a:moveTo>
                    <a:pt x="39" y="51"/>
                  </a:moveTo>
                  <a:cubicBezTo>
                    <a:pt x="12" y="155"/>
                    <a:pt x="12" y="155"/>
                    <a:pt x="12" y="155"/>
                  </a:cubicBezTo>
                  <a:cubicBezTo>
                    <a:pt x="6" y="171"/>
                    <a:pt x="0" y="175"/>
                    <a:pt x="12" y="178"/>
                  </a:cubicBezTo>
                  <a:cubicBezTo>
                    <a:pt x="24" y="182"/>
                    <a:pt x="55" y="185"/>
                    <a:pt x="60" y="172"/>
                  </a:cubicBezTo>
                  <a:cubicBezTo>
                    <a:pt x="98" y="70"/>
                    <a:pt x="98" y="70"/>
                    <a:pt x="98" y="70"/>
                  </a:cubicBezTo>
                  <a:cubicBezTo>
                    <a:pt x="120" y="14"/>
                    <a:pt x="53" y="0"/>
                    <a:pt x="39" y="5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63">
              <a:extLst>
                <a:ext uri="{FF2B5EF4-FFF2-40B4-BE49-F238E27FC236}">
                  <a16:creationId xmlns:a16="http://schemas.microsoft.com/office/drawing/2014/main" id="{3F4368F9-0D49-4BAE-A778-7D418FDFB860}"/>
                </a:ext>
              </a:extLst>
            </p:cNvPr>
            <p:cNvSpPr>
              <a:spLocks/>
            </p:cNvSpPr>
            <p:nvPr/>
          </p:nvSpPr>
          <p:spPr bwMode="auto">
            <a:xfrm>
              <a:off x="4221" y="1551"/>
              <a:ext cx="227" cy="396"/>
            </a:xfrm>
            <a:custGeom>
              <a:avLst/>
              <a:gdLst>
                <a:gd name="T0" fmla="*/ 28 w 97"/>
                <a:gd name="T1" fmla="*/ 39 h 169"/>
                <a:gd name="T2" fmla="*/ 7 w 97"/>
                <a:gd name="T3" fmla="*/ 136 h 169"/>
                <a:gd name="T4" fmla="*/ 43 w 97"/>
                <a:gd name="T5" fmla="*/ 154 h 169"/>
                <a:gd name="T6" fmla="*/ 78 w 97"/>
                <a:gd name="T7" fmla="*/ 62 h 169"/>
                <a:gd name="T8" fmla="*/ 28 w 97"/>
                <a:gd name="T9" fmla="*/ 39 h 169"/>
              </a:gdLst>
              <a:ahLst/>
              <a:cxnLst>
                <a:cxn ang="0">
                  <a:pos x="T0" y="T1"/>
                </a:cxn>
                <a:cxn ang="0">
                  <a:pos x="T2" y="T3"/>
                </a:cxn>
                <a:cxn ang="0">
                  <a:pos x="T4" y="T5"/>
                </a:cxn>
                <a:cxn ang="0">
                  <a:pos x="T6" y="T7"/>
                </a:cxn>
                <a:cxn ang="0">
                  <a:pos x="T8" y="T9"/>
                </a:cxn>
              </a:cxnLst>
              <a:rect l="0" t="0" r="r" b="b"/>
              <a:pathLst>
                <a:path w="97" h="169">
                  <a:moveTo>
                    <a:pt x="28" y="39"/>
                  </a:moveTo>
                  <a:cubicBezTo>
                    <a:pt x="7" y="136"/>
                    <a:pt x="7" y="136"/>
                    <a:pt x="7" y="136"/>
                  </a:cubicBezTo>
                  <a:cubicBezTo>
                    <a:pt x="0" y="169"/>
                    <a:pt x="39" y="166"/>
                    <a:pt x="43" y="154"/>
                  </a:cubicBezTo>
                  <a:cubicBezTo>
                    <a:pt x="78" y="62"/>
                    <a:pt x="78" y="62"/>
                    <a:pt x="78" y="62"/>
                  </a:cubicBezTo>
                  <a:cubicBezTo>
                    <a:pt x="97" y="12"/>
                    <a:pt x="36" y="0"/>
                    <a:pt x="2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94" name="Freeform 64">
              <a:extLst>
                <a:ext uri="{FF2B5EF4-FFF2-40B4-BE49-F238E27FC236}">
                  <a16:creationId xmlns:a16="http://schemas.microsoft.com/office/drawing/2014/main" id="{C5A006AD-F0FE-4B60-BB06-0730DE6A0BC6}"/>
                </a:ext>
              </a:extLst>
            </p:cNvPr>
            <p:cNvSpPr>
              <a:spLocks/>
            </p:cNvSpPr>
            <p:nvPr/>
          </p:nvSpPr>
          <p:spPr bwMode="auto">
            <a:xfrm>
              <a:off x="4254" y="2261"/>
              <a:ext cx="175" cy="537"/>
            </a:xfrm>
            <a:custGeom>
              <a:avLst/>
              <a:gdLst>
                <a:gd name="T0" fmla="*/ 2 w 75"/>
                <a:gd name="T1" fmla="*/ 82 h 229"/>
                <a:gd name="T2" fmla="*/ 10 w 75"/>
                <a:gd name="T3" fmla="*/ 229 h 229"/>
                <a:gd name="T4" fmla="*/ 65 w 75"/>
                <a:gd name="T5" fmla="*/ 229 h 229"/>
                <a:gd name="T6" fmla="*/ 71 w 75"/>
                <a:gd name="T7" fmla="*/ 86 h 229"/>
                <a:gd name="T8" fmla="*/ 2 w 75"/>
                <a:gd name="T9" fmla="*/ 82 h 229"/>
              </a:gdLst>
              <a:ahLst/>
              <a:cxnLst>
                <a:cxn ang="0">
                  <a:pos x="T0" y="T1"/>
                </a:cxn>
                <a:cxn ang="0">
                  <a:pos x="T2" y="T3"/>
                </a:cxn>
                <a:cxn ang="0">
                  <a:pos x="T4" y="T5"/>
                </a:cxn>
                <a:cxn ang="0">
                  <a:pos x="T6" y="T7"/>
                </a:cxn>
                <a:cxn ang="0">
                  <a:pos x="T8" y="T9"/>
                </a:cxn>
              </a:cxnLst>
              <a:rect l="0" t="0" r="r" b="b"/>
              <a:pathLst>
                <a:path w="75" h="229">
                  <a:moveTo>
                    <a:pt x="2" y="82"/>
                  </a:moveTo>
                  <a:cubicBezTo>
                    <a:pt x="10" y="229"/>
                    <a:pt x="10" y="229"/>
                    <a:pt x="10" y="229"/>
                  </a:cubicBezTo>
                  <a:cubicBezTo>
                    <a:pt x="65" y="229"/>
                    <a:pt x="65" y="229"/>
                    <a:pt x="65" y="229"/>
                  </a:cubicBezTo>
                  <a:cubicBezTo>
                    <a:pt x="71" y="86"/>
                    <a:pt x="71" y="86"/>
                    <a:pt x="71" y="86"/>
                  </a:cubicBezTo>
                  <a:cubicBezTo>
                    <a:pt x="75" y="0"/>
                    <a:pt x="0" y="48"/>
                    <a:pt x="2" y="8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65">
              <a:extLst>
                <a:ext uri="{FF2B5EF4-FFF2-40B4-BE49-F238E27FC236}">
                  <a16:creationId xmlns:a16="http://schemas.microsoft.com/office/drawing/2014/main" id="{0DC5D838-A339-4181-BC25-91EAF3017AE7}"/>
                </a:ext>
              </a:extLst>
            </p:cNvPr>
            <p:cNvSpPr>
              <a:spLocks/>
            </p:cNvSpPr>
            <p:nvPr/>
          </p:nvSpPr>
          <p:spPr bwMode="auto">
            <a:xfrm>
              <a:off x="3972" y="1697"/>
              <a:ext cx="267" cy="358"/>
            </a:xfrm>
            <a:custGeom>
              <a:avLst/>
              <a:gdLst>
                <a:gd name="T0" fmla="*/ 52 w 267"/>
                <a:gd name="T1" fmla="*/ 0 h 358"/>
                <a:gd name="T2" fmla="*/ 267 w 267"/>
                <a:gd name="T3" fmla="*/ 32 h 358"/>
                <a:gd name="T4" fmla="*/ 216 w 267"/>
                <a:gd name="T5" fmla="*/ 358 h 358"/>
                <a:gd name="T6" fmla="*/ 0 w 267"/>
                <a:gd name="T7" fmla="*/ 323 h 358"/>
                <a:gd name="T8" fmla="*/ 52 w 267"/>
                <a:gd name="T9" fmla="*/ 0 h 358"/>
              </a:gdLst>
              <a:ahLst/>
              <a:cxnLst>
                <a:cxn ang="0">
                  <a:pos x="T0" y="T1"/>
                </a:cxn>
                <a:cxn ang="0">
                  <a:pos x="T2" y="T3"/>
                </a:cxn>
                <a:cxn ang="0">
                  <a:pos x="T4" y="T5"/>
                </a:cxn>
                <a:cxn ang="0">
                  <a:pos x="T6" y="T7"/>
                </a:cxn>
                <a:cxn ang="0">
                  <a:pos x="T8" y="T9"/>
                </a:cxn>
              </a:cxnLst>
              <a:rect l="0" t="0" r="r" b="b"/>
              <a:pathLst>
                <a:path w="267" h="358">
                  <a:moveTo>
                    <a:pt x="52" y="0"/>
                  </a:moveTo>
                  <a:lnTo>
                    <a:pt x="267" y="32"/>
                  </a:lnTo>
                  <a:lnTo>
                    <a:pt x="216" y="358"/>
                  </a:lnTo>
                  <a:lnTo>
                    <a:pt x="0" y="323"/>
                  </a:lnTo>
                  <a:lnTo>
                    <a:pt x="52"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66">
              <a:extLst>
                <a:ext uri="{FF2B5EF4-FFF2-40B4-BE49-F238E27FC236}">
                  <a16:creationId xmlns:a16="http://schemas.microsoft.com/office/drawing/2014/main" id="{606A7087-A866-46B4-898F-9A12EE1488AE}"/>
                </a:ext>
              </a:extLst>
            </p:cNvPr>
            <p:cNvSpPr>
              <a:spLocks/>
            </p:cNvSpPr>
            <p:nvPr/>
          </p:nvSpPr>
          <p:spPr bwMode="auto">
            <a:xfrm>
              <a:off x="4021" y="1697"/>
              <a:ext cx="218" cy="56"/>
            </a:xfrm>
            <a:custGeom>
              <a:avLst/>
              <a:gdLst>
                <a:gd name="T0" fmla="*/ 3 w 218"/>
                <a:gd name="T1" fmla="*/ 0 h 56"/>
                <a:gd name="T2" fmla="*/ 218 w 218"/>
                <a:gd name="T3" fmla="*/ 32 h 56"/>
                <a:gd name="T4" fmla="*/ 216 w 218"/>
                <a:gd name="T5" fmla="*/ 56 h 56"/>
                <a:gd name="T6" fmla="*/ 0 w 218"/>
                <a:gd name="T7" fmla="*/ 21 h 56"/>
                <a:gd name="T8" fmla="*/ 3 w 218"/>
                <a:gd name="T9" fmla="*/ 0 h 56"/>
              </a:gdLst>
              <a:ahLst/>
              <a:cxnLst>
                <a:cxn ang="0">
                  <a:pos x="T0" y="T1"/>
                </a:cxn>
                <a:cxn ang="0">
                  <a:pos x="T2" y="T3"/>
                </a:cxn>
                <a:cxn ang="0">
                  <a:pos x="T4" y="T5"/>
                </a:cxn>
                <a:cxn ang="0">
                  <a:pos x="T6" y="T7"/>
                </a:cxn>
                <a:cxn ang="0">
                  <a:pos x="T8" y="T9"/>
                </a:cxn>
              </a:cxnLst>
              <a:rect l="0" t="0" r="r" b="b"/>
              <a:pathLst>
                <a:path w="218" h="56">
                  <a:moveTo>
                    <a:pt x="3" y="0"/>
                  </a:moveTo>
                  <a:lnTo>
                    <a:pt x="218" y="32"/>
                  </a:lnTo>
                  <a:lnTo>
                    <a:pt x="216" y="56"/>
                  </a:lnTo>
                  <a:lnTo>
                    <a:pt x="0" y="21"/>
                  </a:lnTo>
                  <a:lnTo>
                    <a:pt x="3"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67">
              <a:extLst>
                <a:ext uri="{FF2B5EF4-FFF2-40B4-BE49-F238E27FC236}">
                  <a16:creationId xmlns:a16="http://schemas.microsoft.com/office/drawing/2014/main" id="{AE4816ED-6803-4A1B-A22B-FB015FAEBCE5}"/>
                </a:ext>
              </a:extLst>
            </p:cNvPr>
            <p:cNvSpPr>
              <a:spLocks noEditPoints="1"/>
            </p:cNvSpPr>
            <p:nvPr/>
          </p:nvSpPr>
          <p:spPr bwMode="auto">
            <a:xfrm>
              <a:off x="4085" y="1666"/>
              <a:ext cx="86" cy="77"/>
            </a:xfrm>
            <a:custGeom>
              <a:avLst/>
              <a:gdLst>
                <a:gd name="T0" fmla="*/ 22 w 37"/>
                <a:gd name="T1" fmla="*/ 0 h 33"/>
                <a:gd name="T2" fmla="*/ 23 w 37"/>
                <a:gd name="T3" fmla="*/ 0 h 33"/>
                <a:gd name="T4" fmla="*/ 27 w 37"/>
                <a:gd name="T5" fmla="*/ 6 h 33"/>
                <a:gd name="T6" fmla="*/ 25 w 37"/>
                <a:gd name="T7" fmla="*/ 21 h 33"/>
                <a:gd name="T8" fmla="*/ 34 w 37"/>
                <a:gd name="T9" fmla="*/ 22 h 33"/>
                <a:gd name="T10" fmla="*/ 37 w 37"/>
                <a:gd name="T11" fmla="*/ 26 h 33"/>
                <a:gd name="T12" fmla="*/ 36 w 37"/>
                <a:gd name="T13" fmla="*/ 33 h 33"/>
                <a:gd name="T14" fmla="*/ 22 w 37"/>
                <a:gd name="T15" fmla="*/ 31 h 33"/>
                <a:gd name="T16" fmla="*/ 22 w 37"/>
                <a:gd name="T17" fmla="*/ 7 h 33"/>
                <a:gd name="T18" fmla="*/ 24 w 37"/>
                <a:gd name="T19" fmla="*/ 5 h 33"/>
                <a:gd name="T20" fmla="*/ 22 w 37"/>
                <a:gd name="T21" fmla="*/ 2 h 33"/>
                <a:gd name="T22" fmla="*/ 22 w 37"/>
                <a:gd name="T23" fmla="*/ 2 h 33"/>
                <a:gd name="T24" fmla="*/ 22 w 37"/>
                <a:gd name="T25" fmla="*/ 0 h 33"/>
                <a:gd name="T26" fmla="*/ 5 w 37"/>
                <a:gd name="T27" fmla="*/ 18 h 33"/>
                <a:gd name="T28" fmla="*/ 14 w 37"/>
                <a:gd name="T29" fmla="*/ 19 h 33"/>
                <a:gd name="T30" fmla="*/ 17 w 37"/>
                <a:gd name="T31" fmla="*/ 4 h 33"/>
                <a:gd name="T32" fmla="*/ 22 w 37"/>
                <a:gd name="T33" fmla="*/ 0 h 33"/>
                <a:gd name="T34" fmla="*/ 22 w 37"/>
                <a:gd name="T35" fmla="*/ 2 h 33"/>
                <a:gd name="T36" fmla="*/ 20 w 37"/>
                <a:gd name="T37" fmla="*/ 5 h 33"/>
                <a:gd name="T38" fmla="*/ 22 w 37"/>
                <a:gd name="T39" fmla="*/ 7 h 33"/>
                <a:gd name="T40" fmla="*/ 22 w 37"/>
                <a:gd name="T41" fmla="*/ 7 h 33"/>
                <a:gd name="T42" fmla="*/ 22 w 37"/>
                <a:gd name="T43" fmla="*/ 31 h 33"/>
                <a:gd name="T44" fmla="*/ 0 w 37"/>
                <a:gd name="T45" fmla="*/ 27 h 33"/>
                <a:gd name="T46" fmla="*/ 2 w 37"/>
                <a:gd name="T47" fmla="*/ 20 h 33"/>
                <a:gd name="T48" fmla="*/ 5 w 37"/>
                <a:gd name="T49"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33">
                  <a:moveTo>
                    <a:pt x="22" y="0"/>
                  </a:moveTo>
                  <a:cubicBezTo>
                    <a:pt x="23" y="0"/>
                    <a:pt x="23" y="0"/>
                    <a:pt x="23" y="0"/>
                  </a:cubicBezTo>
                  <a:cubicBezTo>
                    <a:pt x="26" y="0"/>
                    <a:pt x="28" y="3"/>
                    <a:pt x="27" y="6"/>
                  </a:cubicBezTo>
                  <a:cubicBezTo>
                    <a:pt x="25" y="21"/>
                    <a:pt x="25" y="21"/>
                    <a:pt x="25" y="21"/>
                  </a:cubicBezTo>
                  <a:cubicBezTo>
                    <a:pt x="34" y="22"/>
                    <a:pt x="34" y="22"/>
                    <a:pt x="34" y="22"/>
                  </a:cubicBezTo>
                  <a:cubicBezTo>
                    <a:pt x="36" y="23"/>
                    <a:pt x="37" y="24"/>
                    <a:pt x="37" y="26"/>
                  </a:cubicBezTo>
                  <a:cubicBezTo>
                    <a:pt x="36" y="33"/>
                    <a:pt x="36" y="33"/>
                    <a:pt x="36" y="33"/>
                  </a:cubicBezTo>
                  <a:cubicBezTo>
                    <a:pt x="22" y="31"/>
                    <a:pt x="22" y="31"/>
                    <a:pt x="22" y="31"/>
                  </a:cubicBezTo>
                  <a:cubicBezTo>
                    <a:pt x="22" y="7"/>
                    <a:pt x="22" y="7"/>
                    <a:pt x="22" y="7"/>
                  </a:cubicBezTo>
                  <a:cubicBezTo>
                    <a:pt x="23" y="7"/>
                    <a:pt x="24" y="6"/>
                    <a:pt x="24" y="5"/>
                  </a:cubicBezTo>
                  <a:cubicBezTo>
                    <a:pt x="25" y="4"/>
                    <a:pt x="24" y="3"/>
                    <a:pt x="22" y="2"/>
                  </a:cubicBezTo>
                  <a:cubicBezTo>
                    <a:pt x="22" y="2"/>
                    <a:pt x="22" y="2"/>
                    <a:pt x="22" y="2"/>
                  </a:cubicBezTo>
                  <a:lnTo>
                    <a:pt x="22" y="0"/>
                  </a:lnTo>
                  <a:close/>
                  <a:moveTo>
                    <a:pt x="5" y="18"/>
                  </a:moveTo>
                  <a:cubicBezTo>
                    <a:pt x="14" y="19"/>
                    <a:pt x="14" y="19"/>
                    <a:pt x="14" y="19"/>
                  </a:cubicBezTo>
                  <a:cubicBezTo>
                    <a:pt x="17" y="4"/>
                    <a:pt x="17" y="4"/>
                    <a:pt x="17" y="4"/>
                  </a:cubicBezTo>
                  <a:cubicBezTo>
                    <a:pt x="17" y="1"/>
                    <a:pt x="20" y="0"/>
                    <a:pt x="22" y="0"/>
                  </a:cubicBezTo>
                  <a:cubicBezTo>
                    <a:pt x="22" y="2"/>
                    <a:pt x="22" y="2"/>
                    <a:pt x="22" y="2"/>
                  </a:cubicBezTo>
                  <a:cubicBezTo>
                    <a:pt x="21" y="2"/>
                    <a:pt x="20" y="3"/>
                    <a:pt x="20" y="5"/>
                  </a:cubicBezTo>
                  <a:cubicBezTo>
                    <a:pt x="19" y="6"/>
                    <a:pt x="20" y="7"/>
                    <a:pt x="22" y="7"/>
                  </a:cubicBezTo>
                  <a:cubicBezTo>
                    <a:pt x="22" y="7"/>
                    <a:pt x="22" y="7"/>
                    <a:pt x="22" y="7"/>
                  </a:cubicBezTo>
                  <a:cubicBezTo>
                    <a:pt x="22" y="31"/>
                    <a:pt x="22" y="31"/>
                    <a:pt x="22" y="31"/>
                  </a:cubicBezTo>
                  <a:cubicBezTo>
                    <a:pt x="0" y="27"/>
                    <a:pt x="0" y="27"/>
                    <a:pt x="0" y="27"/>
                  </a:cubicBezTo>
                  <a:cubicBezTo>
                    <a:pt x="2" y="20"/>
                    <a:pt x="2" y="20"/>
                    <a:pt x="2" y="20"/>
                  </a:cubicBezTo>
                  <a:cubicBezTo>
                    <a:pt x="2" y="19"/>
                    <a:pt x="3" y="17"/>
                    <a:pt x="5" y="18"/>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68">
              <a:extLst>
                <a:ext uri="{FF2B5EF4-FFF2-40B4-BE49-F238E27FC236}">
                  <a16:creationId xmlns:a16="http://schemas.microsoft.com/office/drawing/2014/main" id="{FE1AF126-DBB0-454B-9E91-4061698913AF}"/>
                </a:ext>
              </a:extLst>
            </p:cNvPr>
            <p:cNvSpPr>
              <a:spLocks/>
            </p:cNvSpPr>
            <p:nvPr/>
          </p:nvSpPr>
          <p:spPr bwMode="auto">
            <a:xfrm>
              <a:off x="3937" y="1793"/>
              <a:ext cx="155" cy="112"/>
            </a:xfrm>
            <a:custGeom>
              <a:avLst/>
              <a:gdLst>
                <a:gd name="T0" fmla="*/ 50 w 66"/>
                <a:gd name="T1" fmla="*/ 23 h 48"/>
                <a:gd name="T2" fmla="*/ 25 w 66"/>
                <a:gd name="T3" fmla="*/ 7 h 48"/>
                <a:gd name="T4" fmla="*/ 15 w 66"/>
                <a:gd name="T5" fmla="*/ 14 h 48"/>
                <a:gd name="T6" fmla="*/ 12 w 66"/>
                <a:gd name="T7" fmla="*/ 43 h 48"/>
                <a:gd name="T8" fmla="*/ 54 w 66"/>
                <a:gd name="T9" fmla="*/ 48 h 48"/>
                <a:gd name="T10" fmla="*/ 50 w 66"/>
                <a:gd name="T11" fmla="*/ 23 h 48"/>
              </a:gdLst>
              <a:ahLst/>
              <a:cxnLst>
                <a:cxn ang="0">
                  <a:pos x="T0" y="T1"/>
                </a:cxn>
                <a:cxn ang="0">
                  <a:pos x="T2" y="T3"/>
                </a:cxn>
                <a:cxn ang="0">
                  <a:pos x="T4" y="T5"/>
                </a:cxn>
                <a:cxn ang="0">
                  <a:pos x="T6" y="T7"/>
                </a:cxn>
                <a:cxn ang="0">
                  <a:pos x="T8" y="T9"/>
                </a:cxn>
                <a:cxn ang="0">
                  <a:pos x="T10" y="T11"/>
                </a:cxn>
              </a:cxnLst>
              <a:rect l="0" t="0" r="r" b="b"/>
              <a:pathLst>
                <a:path w="66" h="48">
                  <a:moveTo>
                    <a:pt x="50" y="23"/>
                  </a:moveTo>
                  <a:cubicBezTo>
                    <a:pt x="39" y="13"/>
                    <a:pt x="29" y="0"/>
                    <a:pt x="25" y="7"/>
                  </a:cubicBezTo>
                  <a:cubicBezTo>
                    <a:pt x="21" y="15"/>
                    <a:pt x="17" y="6"/>
                    <a:pt x="15" y="14"/>
                  </a:cubicBezTo>
                  <a:cubicBezTo>
                    <a:pt x="12" y="23"/>
                    <a:pt x="0" y="38"/>
                    <a:pt x="12" y="43"/>
                  </a:cubicBezTo>
                  <a:cubicBezTo>
                    <a:pt x="24" y="47"/>
                    <a:pt x="44" y="48"/>
                    <a:pt x="54" y="48"/>
                  </a:cubicBezTo>
                  <a:cubicBezTo>
                    <a:pt x="64" y="48"/>
                    <a:pt x="66" y="30"/>
                    <a:pt x="50" y="2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69">
              <a:extLst>
                <a:ext uri="{FF2B5EF4-FFF2-40B4-BE49-F238E27FC236}">
                  <a16:creationId xmlns:a16="http://schemas.microsoft.com/office/drawing/2014/main" id="{21D679CB-DEF2-411C-940E-F4AB842BE850}"/>
                </a:ext>
              </a:extLst>
            </p:cNvPr>
            <p:cNvSpPr>
              <a:spLocks/>
            </p:cNvSpPr>
            <p:nvPr/>
          </p:nvSpPr>
          <p:spPr bwMode="auto">
            <a:xfrm>
              <a:off x="4045" y="1844"/>
              <a:ext cx="316" cy="127"/>
            </a:xfrm>
            <a:custGeom>
              <a:avLst/>
              <a:gdLst>
                <a:gd name="T0" fmla="*/ 103 w 135"/>
                <a:gd name="T1" fmla="*/ 0 h 54"/>
                <a:gd name="T2" fmla="*/ 2 w 135"/>
                <a:gd name="T3" fmla="*/ 1 h 54"/>
                <a:gd name="T4" fmla="*/ 0 w 135"/>
                <a:gd name="T5" fmla="*/ 32 h 54"/>
                <a:gd name="T6" fmla="*/ 70 w 135"/>
                <a:gd name="T7" fmla="*/ 43 h 54"/>
                <a:gd name="T8" fmla="*/ 103 w 135"/>
                <a:gd name="T9" fmla="*/ 0 h 54"/>
              </a:gdLst>
              <a:ahLst/>
              <a:cxnLst>
                <a:cxn ang="0">
                  <a:pos x="T0" y="T1"/>
                </a:cxn>
                <a:cxn ang="0">
                  <a:pos x="T2" y="T3"/>
                </a:cxn>
                <a:cxn ang="0">
                  <a:pos x="T4" y="T5"/>
                </a:cxn>
                <a:cxn ang="0">
                  <a:pos x="T6" y="T7"/>
                </a:cxn>
                <a:cxn ang="0">
                  <a:pos x="T8" y="T9"/>
                </a:cxn>
              </a:cxnLst>
              <a:rect l="0" t="0" r="r" b="b"/>
              <a:pathLst>
                <a:path w="135" h="54">
                  <a:moveTo>
                    <a:pt x="103" y="0"/>
                  </a:moveTo>
                  <a:cubicBezTo>
                    <a:pt x="2" y="1"/>
                    <a:pt x="2" y="1"/>
                    <a:pt x="2" y="1"/>
                  </a:cubicBezTo>
                  <a:cubicBezTo>
                    <a:pt x="0" y="32"/>
                    <a:pt x="0" y="32"/>
                    <a:pt x="0" y="32"/>
                  </a:cubicBezTo>
                  <a:cubicBezTo>
                    <a:pt x="70" y="43"/>
                    <a:pt x="70" y="43"/>
                    <a:pt x="70" y="43"/>
                  </a:cubicBezTo>
                  <a:cubicBezTo>
                    <a:pt x="135" y="54"/>
                    <a:pt x="125"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700282653"/>
      </p:ext>
    </p:extLst>
  </p:cSld>
  <p:clrMapOvr>
    <a:masterClrMapping/>
  </p:clrMapOvr>
  <mc:AlternateContent xmlns:mc="http://schemas.openxmlformats.org/markup-compatibility/2006" xmlns:p14="http://schemas.microsoft.com/office/powerpoint/2010/main">
    <mc:Choice Requires="p14">
      <p:transition spd="slow" p14:dur="1600" advClick="0">
        <p14:prism dir="u" isInverted="1"/>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14:presetBounceEnd="50000">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14:bounceEnd="50000">
                                          <p:cBhvr additive="base">
                                            <p:cTn id="25" dur="10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1000" fill="hold"/>
                                            <p:tgtEl>
                                              <p:spTgt spid="33"/>
                                            </p:tgtEl>
                                            <p:attrNameLst>
                                              <p:attrName>ppt_x</p:attrName>
                                            </p:attrNameLst>
                                          </p:cBhvr>
                                          <p:tavLst>
                                            <p:tav tm="0">
                                              <p:val>
                                                <p:strVal val="#ppt_x"/>
                                              </p:val>
                                            </p:tav>
                                            <p:tav tm="100000">
                                              <p:val>
                                                <p:strVal val="#ppt_x"/>
                                              </p:val>
                                            </p:tav>
                                          </p:tavLst>
                                        </p:anim>
                                        <p:anim calcmode="lin" valueType="num">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93ED8250-55FB-4EF4-9B1C-BAA9BBCAB78C}"/>
              </a:ext>
            </a:extLst>
          </p:cNvPr>
          <p:cNvGrpSpPr/>
          <p:nvPr/>
        </p:nvGrpSpPr>
        <p:grpSpPr>
          <a:xfrm>
            <a:off x="3400717" y="1961535"/>
            <a:ext cx="8162018" cy="3392130"/>
            <a:chOff x="3400717" y="1961535"/>
            <a:chExt cx="8162018" cy="3392130"/>
          </a:xfrm>
        </p:grpSpPr>
        <p:sp>
          <p:nvSpPr>
            <p:cNvPr id="9" name="Rectangle 8">
              <a:extLst>
                <a:ext uri="{FF2B5EF4-FFF2-40B4-BE49-F238E27FC236}">
                  <a16:creationId xmlns:a16="http://schemas.microsoft.com/office/drawing/2014/main" id="{B85CCC32-5D49-4C2F-9879-1B4BDEC54B7F}"/>
                </a:ext>
              </a:extLst>
            </p:cNvPr>
            <p:cNvSpPr/>
            <p:nvPr/>
          </p:nvSpPr>
          <p:spPr>
            <a:xfrm>
              <a:off x="3400717" y="1961535"/>
              <a:ext cx="8162018"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22" name="Straight Connector 21">
              <a:extLst>
                <a:ext uri="{FF2B5EF4-FFF2-40B4-BE49-F238E27FC236}">
                  <a16:creationId xmlns:a16="http://schemas.microsoft.com/office/drawing/2014/main" id="{851E8BE1-4CF3-4173-876E-BFBA39AE8163}"/>
                </a:ext>
              </a:extLst>
            </p:cNvPr>
            <p:cNvCxnSpPr/>
            <p:nvPr/>
          </p:nvCxnSpPr>
          <p:spPr>
            <a:xfrm>
              <a:off x="9306232" y="1991032"/>
              <a:ext cx="0" cy="334788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5" name="Chart 24">
              <a:extLst>
                <a:ext uri="{FF2B5EF4-FFF2-40B4-BE49-F238E27FC236}">
                  <a16:creationId xmlns:a16="http://schemas.microsoft.com/office/drawing/2014/main" id="{D0531B25-AC1C-4104-9B6C-4151B2BCE889}"/>
                </a:ext>
              </a:extLst>
            </p:cNvPr>
            <p:cNvGraphicFramePr/>
            <p:nvPr>
              <p:extLst>
                <p:ext uri="{D42A27DB-BD31-4B8C-83A1-F6EECF244321}">
                  <p14:modId xmlns:p14="http://schemas.microsoft.com/office/powerpoint/2010/main" val="3065290763"/>
                </p:ext>
              </p:extLst>
            </p:nvPr>
          </p:nvGraphicFramePr>
          <p:xfrm>
            <a:off x="3687187" y="2073374"/>
            <a:ext cx="5362072" cy="3168452"/>
          </p:xfrm>
          <a:graphic>
            <a:graphicData uri="http://schemas.openxmlformats.org/drawingml/2006/chart">
              <c:chart xmlns:c="http://schemas.openxmlformats.org/drawingml/2006/chart" xmlns:r="http://schemas.openxmlformats.org/officeDocument/2006/relationships" r:id="rId2"/>
            </a:graphicData>
          </a:graphic>
        </p:graphicFrame>
        <p:grpSp>
          <p:nvGrpSpPr>
            <p:cNvPr id="35" name="Group 34">
              <a:extLst>
                <a:ext uri="{FF2B5EF4-FFF2-40B4-BE49-F238E27FC236}">
                  <a16:creationId xmlns:a16="http://schemas.microsoft.com/office/drawing/2014/main" id="{F160CBC9-C5E5-4D31-A25E-5C47059B15B0}"/>
                </a:ext>
              </a:extLst>
            </p:cNvPr>
            <p:cNvGrpSpPr/>
            <p:nvPr/>
          </p:nvGrpSpPr>
          <p:grpSpPr>
            <a:xfrm>
              <a:off x="9450744" y="2687328"/>
              <a:ext cx="1994290" cy="1851855"/>
              <a:chOff x="9742670" y="2378977"/>
              <a:chExt cx="1994290" cy="1851855"/>
            </a:xfrm>
          </p:grpSpPr>
          <p:sp>
            <p:nvSpPr>
              <p:cNvPr id="32" name="Freeform 38">
                <a:extLst>
                  <a:ext uri="{FF2B5EF4-FFF2-40B4-BE49-F238E27FC236}">
                    <a16:creationId xmlns:a16="http://schemas.microsoft.com/office/drawing/2014/main" id="{474CE57F-A411-4EE8-8AAC-E7116AFFB141}"/>
                  </a:ext>
                </a:extLst>
              </p:cNvPr>
              <p:cNvSpPr>
                <a:spLocks noEditPoints="1"/>
              </p:cNvSpPr>
              <p:nvPr/>
            </p:nvSpPr>
            <p:spPr bwMode="auto">
              <a:xfrm>
                <a:off x="10614262" y="2378977"/>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33" name="Rectangle 32">
                <a:extLst>
                  <a:ext uri="{FF2B5EF4-FFF2-40B4-BE49-F238E27FC236}">
                    <a16:creationId xmlns:a16="http://schemas.microsoft.com/office/drawing/2014/main" id="{127CF8A7-172A-4B68-81D4-1CFCC993B992}"/>
                  </a:ext>
                </a:extLst>
              </p:cNvPr>
              <p:cNvSpPr/>
              <p:nvPr/>
            </p:nvSpPr>
            <p:spPr>
              <a:xfrm>
                <a:off x="9742670" y="3026950"/>
                <a:ext cx="1994290" cy="3139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4" name="Rectangle 33">
                <a:extLst>
                  <a:ext uri="{FF2B5EF4-FFF2-40B4-BE49-F238E27FC236}">
                    <a16:creationId xmlns:a16="http://schemas.microsoft.com/office/drawing/2014/main" id="{BE5C1DDB-2FF2-4FD3-8DA7-E57E764947C9}"/>
                  </a:ext>
                </a:extLst>
              </p:cNvPr>
              <p:cNvSpPr/>
              <p:nvPr/>
            </p:nvSpPr>
            <p:spPr>
              <a:xfrm>
                <a:off x="9800151" y="3325969"/>
                <a:ext cx="1879328" cy="904863"/>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sp>
        <p:nvSpPr>
          <p:cNvPr id="4" name="TextBox 3">
            <a:extLst>
              <a:ext uri="{FF2B5EF4-FFF2-40B4-BE49-F238E27FC236}">
                <a16:creationId xmlns:a16="http://schemas.microsoft.com/office/drawing/2014/main" id="{C660B26F-0C44-4F4E-A693-20887AF964CD}"/>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5" name="Rectangle 4">
            <a:extLst>
              <a:ext uri="{FF2B5EF4-FFF2-40B4-BE49-F238E27FC236}">
                <a16:creationId xmlns:a16="http://schemas.microsoft.com/office/drawing/2014/main" id="{CC42673A-56BE-4D48-84A3-F5DE3250E888}"/>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39A25394-88E8-42A6-BD13-0F4340C862E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D649A067-33C1-458E-88EF-255B04DC87E3}"/>
              </a:ext>
            </a:extLst>
          </p:cNvPr>
          <p:cNvGrpSpPr/>
          <p:nvPr/>
        </p:nvGrpSpPr>
        <p:grpSpPr>
          <a:xfrm>
            <a:off x="629265" y="1961535"/>
            <a:ext cx="2654709" cy="3392130"/>
            <a:chOff x="629265" y="1961535"/>
            <a:chExt cx="2654709" cy="3392130"/>
          </a:xfrm>
        </p:grpSpPr>
        <p:sp>
          <p:nvSpPr>
            <p:cNvPr id="7" name="Rectangle 6">
              <a:extLst>
                <a:ext uri="{FF2B5EF4-FFF2-40B4-BE49-F238E27FC236}">
                  <a16:creationId xmlns:a16="http://schemas.microsoft.com/office/drawing/2014/main" id="{46B2B4E1-5790-42C9-971A-572A8275DA7C}"/>
                </a:ext>
              </a:extLst>
            </p:cNvPr>
            <p:cNvSpPr/>
            <p:nvPr/>
          </p:nvSpPr>
          <p:spPr>
            <a:xfrm>
              <a:off x="629265" y="1961535"/>
              <a:ext cx="2654709"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20" name="Group 19">
              <a:extLst>
                <a:ext uri="{FF2B5EF4-FFF2-40B4-BE49-F238E27FC236}">
                  <a16:creationId xmlns:a16="http://schemas.microsoft.com/office/drawing/2014/main" id="{78086BB4-C336-4927-9473-6F631AF9C2D3}"/>
                </a:ext>
              </a:extLst>
            </p:cNvPr>
            <p:cNvGrpSpPr/>
            <p:nvPr/>
          </p:nvGrpSpPr>
          <p:grpSpPr>
            <a:xfrm>
              <a:off x="786807" y="2502760"/>
              <a:ext cx="2497167" cy="2396715"/>
              <a:chOff x="786807" y="2502760"/>
              <a:chExt cx="2497167" cy="2396715"/>
            </a:xfrm>
          </p:grpSpPr>
          <p:sp>
            <p:nvSpPr>
              <p:cNvPr id="11" name="Rectangle 10">
                <a:extLst>
                  <a:ext uri="{FF2B5EF4-FFF2-40B4-BE49-F238E27FC236}">
                    <a16:creationId xmlns:a16="http://schemas.microsoft.com/office/drawing/2014/main" id="{53B28508-D2E8-4A28-BA3E-E06F32A5B7F6}"/>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2" name="Rectangle 11">
                <a:extLst>
                  <a:ext uri="{FF2B5EF4-FFF2-40B4-BE49-F238E27FC236}">
                    <a16:creationId xmlns:a16="http://schemas.microsoft.com/office/drawing/2014/main" id="{7486F1A0-A31A-4FCA-8313-F7FAA6AC5C0C}"/>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DCBAB5B0-7C50-4D47-A7AF-437B0C2DD439}"/>
                  </a:ext>
                </a:extLst>
              </p:cNvPr>
              <p:cNvGrpSpPr/>
              <p:nvPr/>
            </p:nvGrpSpPr>
            <p:grpSpPr>
              <a:xfrm>
                <a:off x="879702" y="3441814"/>
                <a:ext cx="2091302" cy="341398"/>
                <a:chOff x="5605905" y="5101630"/>
                <a:chExt cx="980186" cy="341398"/>
              </a:xfrm>
            </p:grpSpPr>
            <p:sp>
              <p:nvSpPr>
                <p:cNvPr id="16" name="Rectangle: Rounded Corners 15">
                  <a:extLst>
                    <a:ext uri="{FF2B5EF4-FFF2-40B4-BE49-F238E27FC236}">
                      <a16:creationId xmlns:a16="http://schemas.microsoft.com/office/drawing/2014/main" id="{41AB1484-4A51-4EEF-8C24-CDF195BFA371}"/>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C2727BA-075A-477A-AF5F-25055C20BA9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18" name="Rectangle 17">
                <a:extLst>
                  <a:ext uri="{FF2B5EF4-FFF2-40B4-BE49-F238E27FC236}">
                    <a16:creationId xmlns:a16="http://schemas.microsoft.com/office/drawing/2014/main" id="{5E866954-59E9-410F-AEEF-52130CBCA372}"/>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19" name="Rectangle 18">
                <a:extLst>
                  <a:ext uri="{FF2B5EF4-FFF2-40B4-BE49-F238E27FC236}">
                    <a16:creationId xmlns:a16="http://schemas.microsoft.com/office/drawing/2014/main" id="{410147DB-116A-4DF7-87F7-8DBA0D1B5155}"/>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grpSp>
        <p:nvGrpSpPr>
          <p:cNvPr id="14" name="Group 13">
            <a:extLst>
              <a:ext uri="{FF2B5EF4-FFF2-40B4-BE49-F238E27FC236}">
                <a16:creationId xmlns:a16="http://schemas.microsoft.com/office/drawing/2014/main" id="{760144E1-56B8-4A90-9BD8-510AF5E31540}"/>
              </a:ext>
            </a:extLst>
          </p:cNvPr>
          <p:cNvGrpSpPr/>
          <p:nvPr/>
        </p:nvGrpSpPr>
        <p:grpSpPr>
          <a:xfrm>
            <a:off x="3952507" y="4056655"/>
            <a:ext cx="3215209" cy="1903948"/>
            <a:chOff x="3952507" y="4056655"/>
            <a:chExt cx="3215209" cy="1903948"/>
          </a:xfrm>
        </p:grpSpPr>
        <p:grpSp>
          <p:nvGrpSpPr>
            <p:cNvPr id="26" name="Group 25">
              <a:extLst>
                <a:ext uri="{FF2B5EF4-FFF2-40B4-BE49-F238E27FC236}">
                  <a16:creationId xmlns:a16="http://schemas.microsoft.com/office/drawing/2014/main" id="{AF54BBC1-E94E-4D3E-983A-615568B29313}"/>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27" name="Rectangle: Rounded Corners 26">
                <a:extLst>
                  <a:ext uri="{FF2B5EF4-FFF2-40B4-BE49-F238E27FC236}">
                    <a16:creationId xmlns:a16="http://schemas.microsoft.com/office/drawing/2014/main" id="{80AE3401-8FD8-41C0-8725-89F9F0EA3C73}"/>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Isosceles Triangle 27">
                <a:extLst>
                  <a:ext uri="{FF2B5EF4-FFF2-40B4-BE49-F238E27FC236}">
                    <a16:creationId xmlns:a16="http://schemas.microsoft.com/office/drawing/2014/main" id="{A45B74D1-E566-4978-9853-7187FC51853C}"/>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28">
              <a:extLst>
                <a:ext uri="{FF2B5EF4-FFF2-40B4-BE49-F238E27FC236}">
                  <a16:creationId xmlns:a16="http://schemas.microsoft.com/office/drawing/2014/main" id="{76E53F99-67A0-49B8-98D5-ED83D45A537A}"/>
                </a:ext>
              </a:extLst>
            </p:cNvPr>
            <p:cNvGrpSpPr/>
            <p:nvPr/>
          </p:nvGrpSpPr>
          <p:grpSpPr>
            <a:xfrm>
              <a:off x="4328233" y="4306364"/>
              <a:ext cx="2192132" cy="1488006"/>
              <a:chOff x="754247" y="821384"/>
              <a:chExt cx="2192132" cy="1488006"/>
            </a:xfrm>
          </p:grpSpPr>
          <p:sp>
            <p:nvSpPr>
              <p:cNvPr id="30" name="Rectangle 29">
                <a:extLst>
                  <a:ext uri="{FF2B5EF4-FFF2-40B4-BE49-F238E27FC236}">
                    <a16:creationId xmlns:a16="http://schemas.microsoft.com/office/drawing/2014/main" id="{F524368C-DA90-46E6-BD21-60D82069B749}"/>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31" name="Rectangle 30">
                <a:extLst>
                  <a:ext uri="{FF2B5EF4-FFF2-40B4-BE49-F238E27FC236}">
                    <a16:creationId xmlns:a16="http://schemas.microsoft.com/office/drawing/2014/main" id="{C0553A83-965C-42A6-A1F8-592ED8390E42}"/>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004441376"/>
      </p:ext>
    </p:extLst>
  </p:cSld>
  <p:clrMapOvr>
    <a:masterClrMapping/>
  </p:clrMapOvr>
  <mc:AlternateContent xmlns:mc="http://schemas.openxmlformats.org/markup-compatibility/2006" xmlns:p14="http://schemas.microsoft.com/office/powerpoint/2010/main">
    <mc:Choice Requires="p14">
      <p:transition spd="slow" p14:dur="1600" advClick="0">
        <p14:prism dir="d"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ppt_x"/>
                                          </p:val>
                                        </p:tav>
                                        <p:tav tm="100000">
                                          <p:val>
                                            <p:strVal val="#ppt_x"/>
                                          </p:val>
                                        </p:tav>
                                      </p:tavLst>
                                    </p:anim>
                                    <p:anim calcmode="lin" valueType="num">
                                      <p:cBhvr additive="base">
                                        <p:cTn id="24" dur="10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ppt_x"/>
                                          </p:val>
                                        </p:tav>
                                        <p:tav tm="100000">
                                          <p:val>
                                            <p:strVal val="#ppt_x"/>
                                          </p:val>
                                        </p:tav>
                                      </p:tavLst>
                                    </p:anim>
                                    <p:anim calcmode="lin" valueType="num">
                                      <p:cBhvr additive="base">
                                        <p:cTn id="28"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BDD6EAC-8956-4E1F-8DFD-45546A2E2069}"/>
              </a:ext>
            </a:extLst>
          </p:cNvPr>
          <p:cNvSpPr/>
          <p:nvPr/>
        </p:nvSpPr>
        <p:spPr>
          <a:xfrm rot="10800000" flipV="1">
            <a:off x="0" y="299564"/>
            <a:ext cx="12192000" cy="6258871"/>
          </a:xfrm>
          <a:prstGeom prst="rect">
            <a:avLst/>
          </a:prstGeom>
          <a:solidFill>
            <a:schemeClr val="tx1">
              <a:lumMod val="75000"/>
              <a:lumOff val="2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692E793-CA10-4694-AAA4-2F0BDF2C178C}"/>
              </a:ext>
            </a:extLst>
          </p:cNvPr>
          <p:cNvGrpSpPr/>
          <p:nvPr/>
        </p:nvGrpSpPr>
        <p:grpSpPr>
          <a:xfrm>
            <a:off x="0" y="289108"/>
            <a:ext cx="12192000" cy="5739684"/>
            <a:chOff x="0" y="289108"/>
            <a:chExt cx="12192000" cy="5739684"/>
          </a:xfrm>
        </p:grpSpPr>
        <p:sp>
          <p:nvSpPr>
            <p:cNvPr id="16" name="Freeform: Shape 15">
              <a:extLst>
                <a:ext uri="{FF2B5EF4-FFF2-40B4-BE49-F238E27FC236}">
                  <a16:creationId xmlns:a16="http://schemas.microsoft.com/office/drawing/2014/main" id="{60BA8D09-686E-429E-A703-D18AF3B6A4D5}"/>
                </a:ext>
              </a:extLst>
            </p:cNvPr>
            <p:cNvSpPr/>
            <p:nvPr/>
          </p:nvSpPr>
          <p:spPr>
            <a:xfrm rot="10800000" flipV="1">
              <a:off x="0" y="310019"/>
              <a:ext cx="12192000" cy="5054707"/>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17" name="Freeform: Shape 16">
              <a:extLst>
                <a:ext uri="{FF2B5EF4-FFF2-40B4-BE49-F238E27FC236}">
                  <a16:creationId xmlns:a16="http://schemas.microsoft.com/office/drawing/2014/main" id="{31D6EAF2-DDB0-4D7F-9C73-61F01C2C477C}"/>
                </a:ext>
              </a:extLst>
            </p:cNvPr>
            <p:cNvSpPr/>
            <p:nvPr/>
          </p:nvSpPr>
          <p:spPr>
            <a:xfrm rot="10800000" flipV="1">
              <a:off x="0" y="289108"/>
              <a:ext cx="12192000" cy="5739684"/>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grpSp>
        <p:nvGrpSpPr>
          <p:cNvPr id="24" name="Group 23">
            <a:extLst>
              <a:ext uri="{FF2B5EF4-FFF2-40B4-BE49-F238E27FC236}">
                <a16:creationId xmlns:a16="http://schemas.microsoft.com/office/drawing/2014/main" id="{77E9FBB2-D5E9-4807-BAD0-784A049F9A08}"/>
              </a:ext>
            </a:extLst>
          </p:cNvPr>
          <p:cNvGrpSpPr/>
          <p:nvPr/>
        </p:nvGrpSpPr>
        <p:grpSpPr>
          <a:xfrm>
            <a:off x="6096000" y="2058001"/>
            <a:ext cx="7495253" cy="1295621"/>
            <a:chOff x="4600809" y="2877909"/>
            <a:chExt cx="7495253" cy="1295621"/>
          </a:xfrm>
        </p:grpSpPr>
        <p:grpSp>
          <p:nvGrpSpPr>
            <p:cNvPr id="19" name="Group 18">
              <a:extLst>
                <a:ext uri="{FF2B5EF4-FFF2-40B4-BE49-F238E27FC236}">
                  <a16:creationId xmlns:a16="http://schemas.microsoft.com/office/drawing/2014/main" id="{F51F48B9-DFB7-4CBB-95F3-16DF8EFC0EFD}"/>
                </a:ext>
              </a:extLst>
            </p:cNvPr>
            <p:cNvGrpSpPr/>
            <p:nvPr/>
          </p:nvGrpSpPr>
          <p:grpSpPr>
            <a:xfrm>
              <a:off x="4600809" y="2877909"/>
              <a:ext cx="5129568" cy="1295621"/>
              <a:chOff x="6060946" y="1940628"/>
              <a:chExt cx="5129568" cy="1295621"/>
            </a:xfrm>
          </p:grpSpPr>
          <p:sp>
            <p:nvSpPr>
              <p:cNvPr id="20" name="TextBox 19">
                <a:extLst>
                  <a:ext uri="{FF2B5EF4-FFF2-40B4-BE49-F238E27FC236}">
                    <a16:creationId xmlns:a16="http://schemas.microsoft.com/office/drawing/2014/main" id="{E2B28AE8-A86D-471A-ACC5-3CA367AD1639}"/>
                  </a:ext>
                </a:extLst>
              </p:cNvPr>
              <p:cNvSpPr txBox="1"/>
              <p:nvPr/>
            </p:nvSpPr>
            <p:spPr>
              <a:xfrm>
                <a:off x="6060946" y="1940628"/>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solidFill>
                      <a:schemeClr val="bg1">
                        <a:alpha val="39000"/>
                      </a:schemeClr>
                    </a:solidFill>
                    <a:effectLst>
                      <a:outerShdw blurRad="609600" dist="38100" dir="5400000" algn="t" rotWithShape="0">
                        <a:prstClr val="black">
                          <a:alpha val="40000"/>
                        </a:prstClr>
                      </a:outerShdw>
                    </a:effectLst>
                  </a:rPr>
                  <a:t>Medical</a:t>
                </a:r>
              </a:p>
            </p:txBody>
          </p:sp>
          <p:sp>
            <p:nvSpPr>
              <p:cNvPr id="21" name="TextBox 20">
                <a:extLst>
                  <a:ext uri="{FF2B5EF4-FFF2-40B4-BE49-F238E27FC236}">
                    <a16:creationId xmlns:a16="http://schemas.microsoft.com/office/drawing/2014/main" id="{DECF053A-B0B0-4F3E-A419-3A23A3CD3C96}"/>
                  </a:ext>
                </a:extLst>
              </p:cNvPr>
              <p:cNvSpPr txBox="1"/>
              <p:nvPr/>
            </p:nvSpPr>
            <p:spPr>
              <a:xfrm>
                <a:off x="8041587" y="2516052"/>
                <a:ext cx="3148927"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bg1">
                        <a:alpha val="25000"/>
                      </a:schemeClr>
                    </a:solidFill>
                  </a:rPr>
                  <a:t>.Project</a:t>
                </a:r>
              </a:p>
            </p:txBody>
          </p:sp>
        </p:grpSp>
        <p:sp>
          <p:nvSpPr>
            <p:cNvPr id="23" name="Freeform: Shape 22">
              <a:extLst>
                <a:ext uri="{FF2B5EF4-FFF2-40B4-BE49-F238E27FC236}">
                  <a16:creationId xmlns:a16="http://schemas.microsoft.com/office/drawing/2014/main" id="{498AEDFB-AA9C-4EEF-9817-7CCF4BAE3BA1}"/>
                </a:ext>
              </a:extLst>
            </p:cNvPr>
            <p:cNvSpPr/>
            <p:nvPr/>
          </p:nvSpPr>
          <p:spPr>
            <a:xfrm>
              <a:off x="8996709" y="3255209"/>
              <a:ext cx="3099353" cy="72019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a:extLst>
              <a:ext uri="{FF2B5EF4-FFF2-40B4-BE49-F238E27FC236}">
                <a16:creationId xmlns:a16="http://schemas.microsoft.com/office/drawing/2014/main" id="{925776AD-EBD0-44C3-B462-1D3EE1A8A827}"/>
              </a:ext>
            </a:extLst>
          </p:cNvPr>
          <p:cNvGrpSpPr/>
          <p:nvPr/>
        </p:nvGrpSpPr>
        <p:grpSpPr>
          <a:xfrm>
            <a:off x="0" y="310020"/>
            <a:ext cx="6611938" cy="4095682"/>
            <a:chOff x="0" y="310020"/>
            <a:chExt cx="6611938" cy="4095682"/>
          </a:xfrm>
        </p:grpSpPr>
        <p:sp>
          <p:nvSpPr>
            <p:cNvPr id="4" name="Freeform: Shape 3">
              <a:extLst>
                <a:ext uri="{FF2B5EF4-FFF2-40B4-BE49-F238E27FC236}">
                  <a16:creationId xmlns:a16="http://schemas.microsoft.com/office/drawing/2014/main" id="{A0439420-0D67-40E0-8D6B-C9F3B264E57B}"/>
                </a:ext>
              </a:extLst>
            </p:cNvPr>
            <p:cNvSpPr/>
            <p:nvPr/>
          </p:nvSpPr>
          <p:spPr>
            <a:xfrm flipH="1">
              <a:off x="0" y="31002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4A5484C1-BD36-4F4D-BA37-F190211B2F3E}"/>
                </a:ext>
              </a:extLst>
            </p:cNvPr>
            <p:cNvSpPr txBox="1"/>
            <p:nvPr/>
          </p:nvSpPr>
          <p:spPr>
            <a:xfrm>
              <a:off x="1339220" y="1245984"/>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Section Slide</a:t>
              </a:r>
            </a:p>
          </p:txBody>
        </p:sp>
        <p:grpSp>
          <p:nvGrpSpPr>
            <p:cNvPr id="6" name="Group 5">
              <a:extLst>
                <a:ext uri="{FF2B5EF4-FFF2-40B4-BE49-F238E27FC236}">
                  <a16:creationId xmlns:a16="http://schemas.microsoft.com/office/drawing/2014/main" id="{812E92DB-EA2F-4BEA-B172-4D5F014A9077}"/>
                </a:ext>
              </a:extLst>
            </p:cNvPr>
            <p:cNvGrpSpPr/>
            <p:nvPr/>
          </p:nvGrpSpPr>
          <p:grpSpPr>
            <a:xfrm>
              <a:off x="3248627" y="3330740"/>
              <a:ext cx="2530475" cy="341398"/>
              <a:chOff x="5605905" y="5101630"/>
              <a:chExt cx="980186" cy="341398"/>
            </a:xfrm>
          </p:grpSpPr>
          <p:sp>
            <p:nvSpPr>
              <p:cNvPr id="7" name="Rectangle: Rounded Corners 6">
                <a:extLst>
                  <a:ext uri="{FF2B5EF4-FFF2-40B4-BE49-F238E27FC236}">
                    <a16:creationId xmlns:a16="http://schemas.microsoft.com/office/drawing/2014/main" id="{AD463C75-1863-494A-AA5E-472A2375DF0B}"/>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228F303-BFFA-47C1-9871-32D333652C73}"/>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9" name="Text Placeholder 4">
              <a:extLst>
                <a:ext uri="{FF2B5EF4-FFF2-40B4-BE49-F238E27FC236}">
                  <a16:creationId xmlns:a16="http://schemas.microsoft.com/office/drawing/2014/main" id="{013D7EBB-410D-4728-BE23-E6C92DD1030E}"/>
                </a:ext>
              </a:extLst>
            </p:cNvPr>
            <p:cNvSpPr txBox="1">
              <a:spLocks/>
            </p:cNvSpPr>
            <p:nvPr/>
          </p:nvSpPr>
          <p:spPr>
            <a:xfrm>
              <a:off x="1167165" y="200368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18" name="TextBox 17">
              <a:extLst>
                <a:ext uri="{FF2B5EF4-FFF2-40B4-BE49-F238E27FC236}">
                  <a16:creationId xmlns:a16="http://schemas.microsoft.com/office/drawing/2014/main" id="{0031E94E-6CDC-45A5-80BC-1B26465917A8}"/>
                </a:ext>
              </a:extLst>
            </p:cNvPr>
            <p:cNvSpPr txBox="1"/>
            <p:nvPr/>
          </p:nvSpPr>
          <p:spPr>
            <a:xfrm>
              <a:off x="1339220" y="763902"/>
              <a:ext cx="4439882" cy="124341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i="1" dirty="0">
                  <a:gradFill>
                    <a:gsLst>
                      <a:gs pos="0">
                        <a:schemeClr val="bg1"/>
                      </a:gs>
                      <a:gs pos="46000">
                        <a:srgbClr val="FFFFFF">
                          <a:alpha val="19000"/>
                        </a:srgbClr>
                      </a:gs>
                      <a:gs pos="100000">
                        <a:schemeClr val="bg1">
                          <a:alpha val="0"/>
                        </a:schemeClr>
                      </a:gs>
                    </a:gsLst>
                    <a:lin ang="5400000" scaled="1"/>
                  </a:gradFill>
                </a:rPr>
                <a:t>#01</a:t>
              </a:r>
            </a:p>
          </p:txBody>
        </p:sp>
      </p:grpSp>
      <p:grpSp>
        <p:nvGrpSpPr>
          <p:cNvPr id="22" name="Group 21">
            <a:extLst>
              <a:ext uri="{FF2B5EF4-FFF2-40B4-BE49-F238E27FC236}">
                <a16:creationId xmlns:a16="http://schemas.microsoft.com/office/drawing/2014/main" id="{36D3DC5B-0C07-4087-8C58-6D671468D60A}"/>
              </a:ext>
            </a:extLst>
          </p:cNvPr>
          <p:cNvGrpSpPr/>
          <p:nvPr/>
        </p:nvGrpSpPr>
        <p:grpSpPr>
          <a:xfrm>
            <a:off x="0" y="0"/>
            <a:ext cx="12192000" cy="6858000"/>
            <a:chOff x="0" y="0"/>
            <a:chExt cx="1968285" cy="6858000"/>
          </a:xfrm>
          <a:solidFill>
            <a:srgbClr val="2E2E2E"/>
          </a:solidFill>
        </p:grpSpPr>
        <p:sp>
          <p:nvSpPr>
            <p:cNvPr id="25" name="Freeform: Shape 24">
              <a:extLst>
                <a:ext uri="{FF2B5EF4-FFF2-40B4-BE49-F238E27FC236}">
                  <a16:creationId xmlns:a16="http://schemas.microsoft.com/office/drawing/2014/main" id="{C41C2194-E464-4358-9EB8-ABCFE6698381}"/>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Shape 25">
              <a:extLst>
                <a:ext uri="{FF2B5EF4-FFF2-40B4-BE49-F238E27FC236}">
                  <a16:creationId xmlns:a16="http://schemas.microsoft.com/office/drawing/2014/main" id="{B1ACD295-5C07-4BF9-8E1E-99136729B15B}"/>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3" name="Picture Placeholder 12">
            <a:extLst>
              <a:ext uri="{FF2B5EF4-FFF2-40B4-BE49-F238E27FC236}">
                <a16:creationId xmlns:a16="http://schemas.microsoft.com/office/drawing/2014/main" id="{A6082E26-D400-4F62-AA98-847BA4036CB0}"/>
              </a:ext>
            </a:extLst>
          </p:cNvPr>
          <p:cNvSpPr>
            <a:spLocks noGrp="1"/>
          </p:cNvSpPr>
          <p:nvPr>
            <p:ph type="pic" sz="quarter" idx="10"/>
          </p:nvPr>
        </p:nvSpPr>
        <p:spPr/>
      </p:sp>
    </p:spTree>
    <p:extLst>
      <p:ext uri="{BB962C8B-B14F-4D97-AF65-F5344CB8AC3E}">
        <p14:creationId xmlns:p14="http://schemas.microsoft.com/office/powerpoint/2010/main" val="3903142800"/>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3BCACE1-462F-47D5-A015-80160C7DB450}"/>
              </a:ext>
            </a:extLst>
          </p:cNvPr>
          <p:cNvPicPr>
            <a:picLocks noChangeAspect="1"/>
          </p:cNvPicPr>
          <p:nvPr/>
        </p:nvPicPr>
        <p:blipFill>
          <a:blip r:embed="rId2"/>
          <a:stretch>
            <a:fillRect/>
          </a:stretch>
        </p:blipFill>
        <p:spPr>
          <a:xfrm rot="800803" flipH="1">
            <a:off x="3747102" y="1181268"/>
            <a:ext cx="2789408" cy="4649012"/>
          </a:xfrm>
          <a:prstGeom prst="rect">
            <a:avLst/>
          </a:prstGeom>
          <a:effectLst>
            <a:outerShdw blurRad="1270000" dist="1346200" dir="8100000" sx="90000" sy="90000" algn="tr" rotWithShape="0">
              <a:schemeClr val="tx1">
                <a:lumMod val="65000"/>
                <a:lumOff val="35000"/>
                <a:alpha val="40000"/>
              </a:schemeClr>
            </a:outerShdw>
          </a:effectLst>
        </p:spPr>
      </p:pic>
      <p:sp>
        <p:nvSpPr>
          <p:cNvPr id="31" name="Text Placeholder 4">
            <a:extLst>
              <a:ext uri="{FF2B5EF4-FFF2-40B4-BE49-F238E27FC236}">
                <a16:creationId xmlns:a16="http://schemas.microsoft.com/office/drawing/2014/main" id="{4BE2DCA9-8E4C-4E29-98D5-AD48A5D2BBB9}"/>
              </a:ext>
            </a:extLst>
          </p:cNvPr>
          <p:cNvSpPr txBox="1">
            <a:spLocks/>
          </p:cNvSpPr>
          <p:nvPr/>
        </p:nvSpPr>
        <p:spPr>
          <a:xfrm>
            <a:off x="710879" y="2894929"/>
            <a:ext cx="3151909"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2" name="TextBox 31">
            <a:extLst>
              <a:ext uri="{FF2B5EF4-FFF2-40B4-BE49-F238E27FC236}">
                <a16:creationId xmlns:a16="http://schemas.microsoft.com/office/drawing/2014/main" id="{07238DFD-5902-46AC-8945-1B4E49BC882F}"/>
              </a:ext>
            </a:extLst>
          </p:cNvPr>
          <p:cNvSpPr txBox="1"/>
          <p:nvPr/>
        </p:nvSpPr>
        <p:spPr>
          <a:xfrm>
            <a:off x="710880" y="201065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3" name="Group 32">
            <a:extLst>
              <a:ext uri="{FF2B5EF4-FFF2-40B4-BE49-F238E27FC236}">
                <a16:creationId xmlns:a16="http://schemas.microsoft.com/office/drawing/2014/main" id="{1D5EF893-44A2-4366-9D28-3456FB8596AF}"/>
              </a:ext>
            </a:extLst>
          </p:cNvPr>
          <p:cNvGrpSpPr/>
          <p:nvPr/>
        </p:nvGrpSpPr>
        <p:grpSpPr>
          <a:xfrm>
            <a:off x="815057" y="1718604"/>
            <a:ext cx="3047731" cy="238770"/>
            <a:chOff x="619226" y="1181629"/>
            <a:chExt cx="3047731" cy="238770"/>
          </a:xfrm>
        </p:grpSpPr>
        <p:sp>
          <p:nvSpPr>
            <p:cNvPr id="34" name="Rectangle 33">
              <a:extLst>
                <a:ext uri="{FF2B5EF4-FFF2-40B4-BE49-F238E27FC236}">
                  <a16:creationId xmlns:a16="http://schemas.microsoft.com/office/drawing/2014/main" id="{9E2E89E0-ED33-4534-8D15-DE5CD9A0845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625CE404-C725-4D46-9484-D76B64635B6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Rounded Corners 35">
            <a:extLst>
              <a:ext uri="{FF2B5EF4-FFF2-40B4-BE49-F238E27FC236}">
                <a16:creationId xmlns:a16="http://schemas.microsoft.com/office/drawing/2014/main" id="{370BC7E9-7B19-4F56-B67F-7B7603CC0816}"/>
              </a:ext>
            </a:extLst>
          </p:cNvPr>
          <p:cNvSpPr/>
          <p:nvPr/>
        </p:nvSpPr>
        <p:spPr>
          <a:xfrm>
            <a:off x="815057" y="447603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0" name="Picture Placeholder 9">
            <a:extLst>
              <a:ext uri="{FF2B5EF4-FFF2-40B4-BE49-F238E27FC236}">
                <a16:creationId xmlns:a16="http://schemas.microsoft.com/office/drawing/2014/main" id="{2FEBEF6B-69DF-456F-970D-0B9D652C64A2}"/>
              </a:ext>
            </a:extLst>
          </p:cNvPr>
          <p:cNvSpPr>
            <a:spLocks noGrp="1"/>
          </p:cNvSpPr>
          <p:nvPr>
            <p:ph type="pic" sz="quarter" idx="12"/>
          </p:nvPr>
        </p:nvSpPr>
        <p:spPr/>
      </p:sp>
      <p:grpSp>
        <p:nvGrpSpPr>
          <p:cNvPr id="5" name="Group 4">
            <a:extLst>
              <a:ext uri="{FF2B5EF4-FFF2-40B4-BE49-F238E27FC236}">
                <a16:creationId xmlns:a16="http://schemas.microsoft.com/office/drawing/2014/main" id="{AE496EEA-6843-4891-BB6B-E12BEC530332}"/>
              </a:ext>
            </a:extLst>
          </p:cNvPr>
          <p:cNvGrpSpPr/>
          <p:nvPr/>
        </p:nvGrpSpPr>
        <p:grpSpPr>
          <a:xfrm>
            <a:off x="8173065" y="1169055"/>
            <a:ext cx="2715669" cy="3392130"/>
            <a:chOff x="8173065" y="1169055"/>
            <a:chExt cx="2715669" cy="3392130"/>
          </a:xfrm>
        </p:grpSpPr>
        <p:sp>
          <p:nvSpPr>
            <p:cNvPr id="39" name="Rectangle 38">
              <a:extLst>
                <a:ext uri="{FF2B5EF4-FFF2-40B4-BE49-F238E27FC236}">
                  <a16:creationId xmlns:a16="http://schemas.microsoft.com/office/drawing/2014/main" id="{FE488EB0-87E6-48A4-9F69-4D46EEDCB42F}"/>
                </a:ext>
              </a:extLst>
            </p:cNvPr>
            <p:cNvSpPr/>
            <p:nvPr/>
          </p:nvSpPr>
          <p:spPr>
            <a:xfrm>
              <a:off x="8173065" y="1169055"/>
              <a:ext cx="2654709"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16" name="Group 15">
              <a:extLst>
                <a:ext uri="{FF2B5EF4-FFF2-40B4-BE49-F238E27FC236}">
                  <a16:creationId xmlns:a16="http://schemas.microsoft.com/office/drawing/2014/main" id="{922097C3-23BA-4496-85E9-74911862CBFE}"/>
                </a:ext>
              </a:extLst>
            </p:cNvPr>
            <p:cNvGrpSpPr/>
            <p:nvPr/>
          </p:nvGrpSpPr>
          <p:grpSpPr>
            <a:xfrm>
              <a:off x="10478359" y="4363694"/>
              <a:ext cx="173592" cy="107213"/>
              <a:chOff x="4840536" y="357717"/>
              <a:chExt cx="7152011" cy="4417183"/>
            </a:xfrm>
            <a:solidFill>
              <a:schemeClr val="bg1">
                <a:lumMod val="75000"/>
              </a:schemeClr>
            </a:solidFill>
          </p:grpSpPr>
          <p:sp>
            <p:nvSpPr>
              <p:cNvPr id="17" name="Rectangle: Rounded Corners 16">
                <a:extLst>
                  <a:ext uri="{FF2B5EF4-FFF2-40B4-BE49-F238E27FC236}">
                    <a16:creationId xmlns:a16="http://schemas.microsoft.com/office/drawing/2014/main" id="{5D9123B8-B724-4C5D-8DF6-0EBF3C78EF17}"/>
                  </a:ext>
                </a:extLst>
              </p:cNvPr>
              <p:cNvSpPr/>
              <p:nvPr/>
            </p:nvSpPr>
            <p:spPr>
              <a:xfrm>
                <a:off x="4840536" y="3077802"/>
                <a:ext cx="6741864"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8" name="Rectangle: Rounded Corners 17">
                <a:extLst>
                  <a:ext uri="{FF2B5EF4-FFF2-40B4-BE49-F238E27FC236}">
                    <a16:creationId xmlns:a16="http://schemas.microsoft.com/office/drawing/2014/main" id="{76B35668-7D0E-4432-872E-21B39F8D73FC}"/>
                  </a:ext>
                </a:extLst>
              </p:cNvPr>
              <p:cNvSpPr/>
              <p:nvPr/>
            </p:nvSpPr>
            <p:spPr>
              <a:xfrm rot="2700000">
                <a:off x="8324327" y="1921828"/>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9" name="Rectangle: Rounded Corners 18">
                <a:extLst>
                  <a:ext uri="{FF2B5EF4-FFF2-40B4-BE49-F238E27FC236}">
                    <a16:creationId xmlns:a16="http://schemas.microsoft.com/office/drawing/2014/main" id="{36986388-D2DA-40DE-BB60-514C00DA6C62}"/>
                  </a:ext>
                </a:extLst>
              </p:cNvPr>
              <p:cNvSpPr/>
              <p:nvPr/>
            </p:nvSpPr>
            <p:spPr>
              <a:xfrm rot="18900000" flipV="1">
                <a:off x="8324326" y="4234900"/>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grpSp>
          <p:nvGrpSpPr>
            <p:cNvPr id="23" name="Group 22">
              <a:extLst>
                <a:ext uri="{FF2B5EF4-FFF2-40B4-BE49-F238E27FC236}">
                  <a16:creationId xmlns:a16="http://schemas.microsoft.com/office/drawing/2014/main" id="{D22C57D8-DE9C-42FC-BE1B-7A5C761D4EF4}"/>
                </a:ext>
              </a:extLst>
            </p:cNvPr>
            <p:cNvGrpSpPr/>
            <p:nvPr/>
          </p:nvGrpSpPr>
          <p:grpSpPr>
            <a:xfrm>
              <a:off x="8391567" y="1466440"/>
              <a:ext cx="2497167" cy="2396715"/>
              <a:chOff x="786807" y="2502760"/>
              <a:chExt cx="2497167" cy="2396715"/>
            </a:xfrm>
          </p:grpSpPr>
          <p:sp>
            <p:nvSpPr>
              <p:cNvPr id="24" name="Rectangle 23">
                <a:extLst>
                  <a:ext uri="{FF2B5EF4-FFF2-40B4-BE49-F238E27FC236}">
                    <a16:creationId xmlns:a16="http://schemas.microsoft.com/office/drawing/2014/main" id="{BAFD60C6-A8B4-4E34-8181-B66FE396E8C4}"/>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5" name="Rectangle 24">
                <a:extLst>
                  <a:ext uri="{FF2B5EF4-FFF2-40B4-BE49-F238E27FC236}">
                    <a16:creationId xmlns:a16="http://schemas.microsoft.com/office/drawing/2014/main" id="{1F48C43F-AA46-4153-A529-7934DE694723}"/>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26" name="Group 25">
                <a:extLst>
                  <a:ext uri="{FF2B5EF4-FFF2-40B4-BE49-F238E27FC236}">
                    <a16:creationId xmlns:a16="http://schemas.microsoft.com/office/drawing/2014/main" id="{04E81BD9-D8CE-41F1-B4A1-F3F1B74B8CE8}"/>
                  </a:ext>
                </a:extLst>
              </p:cNvPr>
              <p:cNvGrpSpPr/>
              <p:nvPr/>
            </p:nvGrpSpPr>
            <p:grpSpPr>
              <a:xfrm>
                <a:off x="879702" y="3441814"/>
                <a:ext cx="2091302" cy="341398"/>
                <a:chOff x="5605905" y="5101630"/>
                <a:chExt cx="980186" cy="341398"/>
              </a:xfrm>
            </p:grpSpPr>
            <p:sp>
              <p:nvSpPr>
                <p:cNvPr id="29" name="Rectangle: Rounded Corners 28">
                  <a:extLst>
                    <a:ext uri="{FF2B5EF4-FFF2-40B4-BE49-F238E27FC236}">
                      <a16:creationId xmlns:a16="http://schemas.microsoft.com/office/drawing/2014/main" id="{C962F23E-EAC7-4FF8-B7F4-F81D45C5026D}"/>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A6E925A-8521-4C0B-AFA0-120E26F2A5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7" name="Rectangle 26">
                <a:extLst>
                  <a:ext uri="{FF2B5EF4-FFF2-40B4-BE49-F238E27FC236}">
                    <a16:creationId xmlns:a16="http://schemas.microsoft.com/office/drawing/2014/main" id="{B48FDCD8-9C0D-4484-ADAB-203F23C89B05}"/>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28" name="Rectangle 27">
                <a:extLst>
                  <a:ext uri="{FF2B5EF4-FFF2-40B4-BE49-F238E27FC236}">
                    <a16:creationId xmlns:a16="http://schemas.microsoft.com/office/drawing/2014/main" id="{B35095DC-807E-42BD-A19B-42E671661F52}"/>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pic>
        <p:nvPicPr>
          <p:cNvPr id="3" name="Picture 2">
            <a:extLst>
              <a:ext uri="{FF2B5EF4-FFF2-40B4-BE49-F238E27FC236}">
                <a16:creationId xmlns:a16="http://schemas.microsoft.com/office/drawing/2014/main" id="{638444DB-0DEC-41F6-8996-C4E894A5F8B3}"/>
              </a:ext>
            </a:extLst>
          </p:cNvPr>
          <p:cNvPicPr>
            <a:picLocks noChangeAspect="1"/>
          </p:cNvPicPr>
          <p:nvPr/>
        </p:nvPicPr>
        <p:blipFill>
          <a:blip r:embed="rId2"/>
          <a:stretch>
            <a:fillRect/>
          </a:stretch>
        </p:blipFill>
        <p:spPr>
          <a:xfrm rot="20540329" flipH="1">
            <a:off x="5206874" y="677085"/>
            <a:ext cx="2789408" cy="4649012"/>
          </a:xfrm>
          <a:prstGeom prst="rect">
            <a:avLst/>
          </a:prstGeom>
          <a:effectLst>
            <a:outerShdw blurRad="1270000" dist="1346200" dir="8100000" sx="90000" sy="90000" algn="tr" rotWithShape="0">
              <a:prstClr val="black">
                <a:alpha val="40000"/>
              </a:prstClr>
            </a:outerShdw>
          </a:effectLst>
        </p:spPr>
      </p:pic>
      <p:sp>
        <p:nvSpPr>
          <p:cNvPr id="7" name="Picture Placeholder 6">
            <a:extLst>
              <a:ext uri="{FF2B5EF4-FFF2-40B4-BE49-F238E27FC236}">
                <a16:creationId xmlns:a16="http://schemas.microsoft.com/office/drawing/2014/main" id="{D7D9B377-5E31-42E0-9242-7E1FA242054E}"/>
              </a:ext>
            </a:extLst>
          </p:cNvPr>
          <p:cNvSpPr>
            <a:spLocks noGrp="1"/>
          </p:cNvSpPr>
          <p:nvPr>
            <p:ph type="pic" sz="quarter" idx="11"/>
          </p:nvPr>
        </p:nvSpPr>
        <p:spPr/>
      </p:sp>
      <p:grpSp>
        <p:nvGrpSpPr>
          <p:cNvPr id="4" name="Group 3">
            <a:extLst>
              <a:ext uri="{FF2B5EF4-FFF2-40B4-BE49-F238E27FC236}">
                <a16:creationId xmlns:a16="http://schemas.microsoft.com/office/drawing/2014/main" id="{8E4D3BF3-4EE0-4F25-9F40-65DDE36F76CD}"/>
              </a:ext>
            </a:extLst>
          </p:cNvPr>
          <p:cNvGrpSpPr/>
          <p:nvPr/>
        </p:nvGrpSpPr>
        <p:grpSpPr>
          <a:xfrm>
            <a:off x="5670281" y="4031259"/>
            <a:ext cx="5165736" cy="772083"/>
            <a:chOff x="669273" y="7035230"/>
            <a:chExt cx="8265178" cy="1235333"/>
          </a:xfrm>
        </p:grpSpPr>
        <p:grpSp>
          <p:nvGrpSpPr>
            <p:cNvPr id="14" name="Group 13">
              <a:extLst>
                <a:ext uri="{FF2B5EF4-FFF2-40B4-BE49-F238E27FC236}">
                  <a16:creationId xmlns:a16="http://schemas.microsoft.com/office/drawing/2014/main" id="{D38FA47F-D423-4B05-A5C3-32349938EE07}"/>
                </a:ext>
              </a:extLst>
            </p:cNvPr>
            <p:cNvGrpSpPr/>
            <p:nvPr/>
          </p:nvGrpSpPr>
          <p:grpSpPr>
            <a:xfrm>
              <a:off x="669273" y="7035230"/>
              <a:ext cx="8265178" cy="1235333"/>
              <a:chOff x="3377168" y="4966901"/>
              <a:chExt cx="4451394" cy="569442"/>
            </a:xfrm>
            <a:effectLst>
              <a:outerShdw blurRad="1270000" dist="558800" dir="5400000" sx="90000" sy="90000" algn="t" rotWithShape="0">
                <a:schemeClr val="tx1">
                  <a:lumMod val="95000"/>
                  <a:lumOff val="5000"/>
                  <a:alpha val="40000"/>
                </a:schemeClr>
              </a:outerShdw>
            </a:effectLst>
          </p:grpSpPr>
          <p:sp>
            <p:nvSpPr>
              <p:cNvPr id="20" name="Rectangle: Top Corners Rounded 19">
                <a:extLst>
                  <a:ext uri="{FF2B5EF4-FFF2-40B4-BE49-F238E27FC236}">
                    <a16:creationId xmlns:a16="http://schemas.microsoft.com/office/drawing/2014/main" id="{AB9265E7-7A3B-46F4-9C9B-19AB969B11E9}"/>
                  </a:ext>
                </a:extLst>
              </p:cNvPr>
              <p:cNvSpPr/>
              <p:nvPr/>
            </p:nvSpPr>
            <p:spPr>
              <a:xfrm rot="5400000">
                <a:off x="5335051" y="3042832"/>
                <a:ext cx="569442" cy="4417580"/>
              </a:xfrm>
              <a:prstGeom prst="round2SameRect">
                <a:avLst>
                  <a:gd name="adj1" fmla="val 3704"/>
                  <a:gd name="adj2" fmla="val 0"/>
                </a:avLst>
              </a:prstGeom>
              <a:gradFill>
                <a:gsLst>
                  <a:gs pos="100000">
                    <a:schemeClr val="accent1">
                      <a:lumMod val="75000"/>
                    </a:schemeClr>
                  </a:gs>
                  <a:gs pos="0">
                    <a:schemeClr val="accent1"/>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dirty="0"/>
              </a:p>
            </p:txBody>
          </p:sp>
          <p:sp>
            <p:nvSpPr>
              <p:cNvPr id="21" name="Rectangle: Top Corners Rounded 20">
                <a:extLst>
                  <a:ext uri="{FF2B5EF4-FFF2-40B4-BE49-F238E27FC236}">
                    <a16:creationId xmlns:a16="http://schemas.microsoft.com/office/drawing/2014/main" id="{D5C79AC9-E34E-4708-91E1-C0E2F24F00A0}"/>
                  </a:ext>
                </a:extLst>
              </p:cNvPr>
              <p:cNvSpPr/>
              <p:nvPr/>
            </p:nvSpPr>
            <p:spPr>
              <a:xfrm rot="16200000" flipH="1">
                <a:off x="3110447" y="5233622"/>
                <a:ext cx="569442" cy="36000"/>
              </a:xfrm>
              <a:prstGeom prst="round2SameRect">
                <a:avLst>
                  <a:gd name="adj1" fmla="val 729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15" name="Rectangle 14">
              <a:extLst>
                <a:ext uri="{FF2B5EF4-FFF2-40B4-BE49-F238E27FC236}">
                  <a16:creationId xmlns:a16="http://schemas.microsoft.com/office/drawing/2014/main" id="{645E60C9-0409-44EF-9018-A5CACE5183F7}"/>
                </a:ext>
              </a:extLst>
            </p:cNvPr>
            <p:cNvSpPr/>
            <p:nvPr/>
          </p:nvSpPr>
          <p:spPr>
            <a:xfrm>
              <a:off x="1116428" y="7260673"/>
              <a:ext cx="6860735" cy="797757"/>
            </a:xfrm>
            <a:prstGeom prst="rect">
              <a:avLst/>
            </a:prstGeom>
          </p:spPr>
          <p:txBody>
            <a:bodyPr wrap="square">
              <a:spAutoFit/>
            </a:bodyPr>
            <a:lstStyle/>
            <a:p>
              <a:pPr algn="ctr">
                <a:lnSpc>
                  <a:spcPct val="120000"/>
                </a:lnSpc>
              </a:pPr>
              <a:r>
                <a:rPr lang="en-US" sz="1100" b="1" dirty="0">
                  <a:solidFill>
                    <a:schemeClr val="bg1"/>
                  </a:solidFill>
                  <a:latin typeface="Segoe UI Light" panose="020B0502040204020203" pitchFamily="34" charset="0"/>
                  <a:cs typeface="Segoe UI Light" panose="020B0502040204020203" pitchFamily="34" charset="0"/>
                </a:rPr>
                <a:t>A wonderful serenity has taken possession </a:t>
              </a:r>
              <a:r>
                <a:rPr lang="en-US" sz="1100" dirty="0">
                  <a:solidFill>
                    <a:schemeClr val="bg1"/>
                  </a:solidFill>
                  <a:latin typeface="Segoe UI Light" panose="020B0502040204020203" pitchFamily="34" charset="0"/>
                  <a:cs typeface="Segoe UI Light" panose="020B0502040204020203" pitchFamily="34" charset="0"/>
                </a:rPr>
                <a:t>of my entire soul, like these sweet mornings of spring which I enjoy with my whole heart.</a:t>
              </a:r>
              <a:endParaRPr lang="id-ID" sz="1100" dirty="0">
                <a:solidFill>
                  <a:schemeClr val="bg1"/>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341422479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50000">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14:bounceEnd="50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EC9D10BD-B004-47B9-8BA6-31F13A2DF2FE}"/>
              </a:ext>
            </a:extLst>
          </p:cNvPr>
          <p:cNvSpPr>
            <a:spLocks noGrp="1"/>
          </p:cNvSpPr>
          <p:nvPr>
            <p:ph type="pic" sz="quarter" idx="10"/>
          </p:nvPr>
        </p:nvSpPr>
        <p:spPr/>
      </p:sp>
      <p:grpSp>
        <p:nvGrpSpPr>
          <p:cNvPr id="3" name="Group 2">
            <a:extLst>
              <a:ext uri="{FF2B5EF4-FFF2-40B4-BE49-F238E27FC236}">
                <a16:creationId xmlns:a16="http://schemas.microsoft.com/office/drawing/2014/main" id="{D6BD8EDE-632A-4B14-B15D-D7773EE3645F}"/>
              </a:ext>
            </a:extLst>
          </p:cNvPr>
          <p:cNvGrpSpPr/>
          <p:nvPr/>
        </p:nvGrpSpPr>
        <p:grpSpPr>
          <a:xfrm>
            <a:off x="476250" y="1230569"/>
            <a:ext cx="11706325" cy="4396863"/>
            <a:chOff x="476250" y="1230569"/>
            <a:chExt cx="11706325" cy="4396863"/>
          </a:xfrm>
        </p:grpSpPr>
        <p:sp>
          <p:nvSpPr>
            <p:cNvPr id="26" name="Rectangle 25">
              <a:extLst>
                <a:ext uri="{FF2B5EF4-FFF2-40B4-BE49-F238E27FC236}">
                  <a16:creationId xmlns:a16="http://schemas.microsoft.com/office/drawing/2014/main" id="{7D50F44C-665D-40B3-B86B-F5160D4C9EDC}"/>
                </a:ext>
              </a:extLst>
            </p:cNvPr>
            <p:cNvSpPr/>
            <p:nvPr/>
          </p:nvSpPr>
          <p:spPr>
            <a:xfrm>
              <a:off x="476250" y="1230569"/>
              <a:ext cx="11706325" cy="4396863"/>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64" name="Rectangle 63">
              <a:extLst>
                <a:ext uri="{FF2B5EF4-FFF2-40B4-BE49-F238E27FC236}">
                  <a16:creationId xmlns:a16="http://schemas.microsoft.com/office/drawing/2014/main" id="{63199219-6440-45AE-AFD8-AA28370B18D6}"/>
                </a:ext>
              </a:extLst>
            </p:cNvPr>
            <p:cNvSpPr/>
            <p:nvPr/>
          </p:nvSpPr>
          <p:spPr>
            <a:xfrm>
              <a:off x="476250" y="1230569"/>
              <a:ext cx="4391125" cy="4396863"/>
            </a:xfrm>
            <a:prstGeom prst="rect">
              <a:avLst/>
            </a:prstGeom>
            <a:solidFill>
              <a:schemeClr val="tx1">
                <a:lumMod val="75000"/>
                <a:lumOff val="25000"/>
              </a:schemeClr>
            </a:solidFill>
            <a:ln>
              <a:noFill/>
            </a:ln>
            <a:effectLst>
              <a:outerShdw blurRad="863600" dist="431800" dir="105000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65" name="Text Placeholder 4">
            <a:extLst>
              <a:ext uri="{FF2B5EF4-FFF2-40B4-BE49-F238E27FC236}">
                <a16:creationId xmlns:a16="http://schemas.microsoft.com/office/drawing/2014/main" id="{1F4381B7-5391-4D46-A2BF-A6F680C7E39A}"/>
              </a:ext>
            </a:extLst>
          </p:cNvPr>
          <p:cNvSpPr txBox="1">
            <a:spLocks/>
          </p:cNvSpPr>
          <p:nvPr/>
        </p:nvSpPr>
        <p:spPr>
          <a:xfrm>
            <a:off x="710879" y="3008769"/>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66" name="TextBox 65">
            <a:extLst>
              <a:ext uri="{FF2B5EF4-FFF2-40B4-BE49-F238E27FC236}">
                <a16:creationId xmlns:a16="http://schemas.microsoft.com/office/drawing/2014/main" id="{AF54F8A3-A487-4079-99CA-F6CFA62CE666}"/>
              </a:ext>
            </a:extLst>
          </p:cNvPr>
          <p:cNvSpPr txBox="1"/>
          <p:nvPr/>
        </p:nvSpPr>
        <p:spPr>
          <a:xfrm>
            <a:off x="710880" y="212449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67" name="Group 66">
            <a:extLst>
              <a:ext uri="{FF2B5EF4-FFF2-40B4-BE49-F238E27FC236}">
                <a16:creationId xmlns:a16="http://schemas.microsoft.com/office/drawing/2014/main" id="{23E92927-11AB-4D98-BAE0-F2E72F9FD51A}"/>
              </a:ext>
            </a:extLst>
          </p:cNvPr>
          <p:cNvGrpSpPr/>
          <p:nvPr/>
        </p:nvGrpSpPr>
        <p:grpSpPr>
          <a:xfrm>
            <a:off x="815057" y="1832444"/>
            <a:ext cx="3047731" cy="238770"/>
            <a:chOff x="619226" y="1181629"/>
            <a:chExt cx="3047731" cy="238770"/>
          </a:xfrm>
        </p:grpSpPr>
        <p:sp>
          <p:nvSpPr>
            <p:cNvPr id="68" name="Rectangle 67">
              <a:extLst>
                <a:ext uri="{FF2B5EF4-FFF2-40B4-BE49-F238E27FC236}">
                  <a16:creationId xmlns:a16="http://schemas.microsoft.com/office/drawing/2014/main" id="{0F71A89A-DEDB-4466-BD21-4F99023504B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70" name="Freeform: Shape 69">
              <a:extLst>
                <a:ext uri="{FF2B5EF4-FFF2-40B4-BE49-F238E27FC236}">
                  <a16:creationId xmlns:a16="http://schemas.microsoft.com/office/drawing/2014/main" id="{A2738C1C-EDC4-442E-A78A-39D9C9A2151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1" name="Rectangle: Rounded Corners 70">
            <a:extLst>
              <a:ext uri="{FF2B5EF4-FFF2-40B4-BE49-F238E27FC236}">
                <a16:creationId xmlns:a16="http://schemas.microsoft.com/office/drawing/2014/main" id="{D83F0C5E-52DC-420F-A060-94D7F33E2F52}"/>
              </a:ext>
            </a:extLst>
          </p:cNvPr>
          <p:cNvSpPr/>
          <p:nvPr/>
        </p:nvSpPr>
        <p:spPr>
          <a:xfrm>
            <a:off x="815057" y="430251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pic>
        <p:nvPicPr>
          <p:cNvPr id="2" name="Picture 1">
            <a:extLst>
              <a:ext uri="{FF2B5EF4-FFF2-40B4-BE49-F238E27FC236}">
                <a16:creationId xmlns:a16="http://schemas.microsoft.com/office/drawing/2014/main" id="{E566F09D-9651-404B-A450-4C54B6B70899}"/>
              </a:ext>
            </a:extLst>
          </p:cNvPr>
          <p:cNvPicPr>
            <a:picLocks noChangeAspect="1"/>
          </p:cNvPicPr>
          <p:nvPr/>
        </p:nvPicPr>
        <p:blipFill>
          <a:blip r:embed="rId2"/>
          <a:stretch>
            <a:fillRect/>
          </a:stretch>
        </p:blipFill>
        <p:spPr>
          <a:xfrm>
            <a:off x="5798936" y="1155674"/>
            <a:ext cx="5234909" cy="5459321"/>
          </a:xfrm>
          <a:prstGeom prst="rect">
            <a:avLst/>
          </a:prstGeom>
          <a:effectLst>
            <a:outerShdw blurRad="1270000" dist="2540000" dir="4200000" sx="85000" sy="85000" algn="tl" rotWithShape="0">
              <a:prstClr val="black">
                <a:alpha val="40000"/>
              </a:prstClr>
            </a:outerShdw>
          </a:effectLst>
        </p:spPr>
      </p:pic>
      <p:grpSp>
        <p:nvGrpSpPr>
          <p:cNvPr id="4" name="Group 3">
            <a:extLst>
              <a:ext uri="{FF2B5EF4-FFF2-40B4-BE49-F238E27FC236}">
                <a16:creationId xmlns:a16="http://schemas.microsoft.com/office/drawing/2014/main" id="{6FA45010-7ABF-4D49-82E0-08ACF67A8FCA}"/>
              </a:ext>
            </a:extLst>
          </p:cNvPr>
          <p:cNvGrpSpPr/>
          <p:nvPr/>
        </p:nvGrpSpPr>
        <p:grpSpPr>
          <a:xfrm>
            <a:off x="4876800" y="1555460"/>
            <a:ext cx="1625600" cy="3734997"/>
            <a:chOff x="4876800" y="1555460"/>
            <a:chExt cx="1625600" cy="3734997"/>
          </a:xfrm>
        </p:grpSpPr>
        <p:sp>
          <p:nvSpPr>
            <p:cNvPr id="59" name="Rectangle: Top Corners Rounded 58">
              <a:extLst>
                <a:ext uri="{FF2B5EF4-FFF2-40B4-BE49-F238E27FC236}">
                  <a16:creationId xmlns:a16="http://schemas.microsoft.com/office/drawing/2014/main" id="{A85BA633-4F88-4893-B65F-080E07467714}"/>
                </a:ext>
              </a:extLst>
            </p:cNvPr>
            <p:cNvSpPr/>
            <p:nvPr/>
          </p:nvSpPr>
          <p:spPr>
            <a:xfrm rot="5400000">
              <a:off x="3828143" y="2616200"/>
              <a:ext cx="3722914" cy="1625600"/>
            </a:xfrm>
            <a:prstGeom prst="round2Same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2" name="Group 71">
              <a:extLst>
                <a:ext uri="{FF2B5EF4-FFF2-40B4-BE49-F238E27FC236}">
                  <a16:creationId xmlns:a16="http://schemas.microsoft.com/office/drawing/2014/main" id="{09620F60-E6EC-4432-933A-2FF6B6AA87A4}"/>
                </a:ext>
              </a:extLst>
            </p:cNvPr>
            <p:cNvGrpSpPr/>
            <p:nvPr/>
          </p:nvGrpSpPr>
          <p:grpSpPr>
            <a:xfrm>
              <a:off x="4960546" y="1555460"/>
              <a:ext cx="1394918" cy="1586076"/>
              <a:chOff x="5267809" y="3773561"/>
              <a:chExt cx="1722926" cy="1959033"/>
            </a:xfrm>
          </p:grpSpPr>
          <p:graphicFrame>
            <p:nvGraphicFramePr>
              <p:cNvPr id="74" name="Chart 73">
                <a:extLst>
                  <a:ext uri="{FF2B5EF4-FFF2-40B4-BE49-F238E27FC236}">
                    <a16:creationId xmlns:a16="http://schemas.microsoft.com/office/drawing/2014/main" id="{3A6F1EE6-9EC4-48C8-81F4-B447785ADA89}"/>
                  </a:ext>
                </a:extLst>
              </p:cNvPr>
              <p:cNvGraphicFramePr/>
              <p:nvPr>
                <p:extLst>
                  <p:ext uri="{D42A27DB-BD31-4B8C-83A1-F6EECF244321}">
                    <p14:modId xmlns:p14="http://schemas.microsoft.com/office/powerpoint/2010/main" val="2549425314"/>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75" name="Group 74">
                <a:extLst>
                  <a:ext uri="{FF2B5EF4-FFF2-40B4-BE49-F238E27FC236}">
                    <a16:creationId xmlns:a16="http://schemas.microsoft.com/office/drawing/2014/main" id="{18244046-0499-42EA-8776-3EE578A5F743}"/>
                  </a:ext>
                </a:extLst>
              </p:cNvPr>
              <p:cNvGrpSpPr/>
              <p:nvPr/>
            </p:nvGrpSpPr>
            <p:grpSpPr>
              <a:xfrm>
                <a:off x="5267809" y="4153637"/>
                <a:ext cx="1722926" cy="1578957"/>
                <a:chOff x="5267809" y="4153637"/>
                <a:chExt cx="1722926" cy="1578957"/>
              </a:xfrm>
            </p:grpSpPr>
            <p:sp>
              <p:nvSpPr>
                <p:cNvPr id="76" name="Oval 75">
                  <a:extLst>
                    <a:ext uri="{FF2B5EF4-FFF2-40B4-BE49-F238E27FC236}">
                      <a16:creationId xmlns:a16="http://schemas.microsoft.com/office/drawing/2014/main" id="{83B92128-D476-4CDB-A2EC-0502461FAEA2}"/>
                    </a:ext>
                  </a:extLst>
                </p:cNvPr>
                <p:cNvSpPr/>
                <p:nvPr/>
              </p:nvSpPr>
              <p:spPr>
                <a:xfrm>
                  <a:off x="558243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t>78%</a:t>
                  </a:r>
                  <a:endParaRPr lang="en-US" dirty="0"/>
                </a:p>
              </p:txBody>
            </p:sp>
            <p:sp>
              <p:nvSpPr>
                <p:cNvPr id="77" name="Rectangle 76">
                  <a:extLst>
                    <a:ext uri="{FF2B5EF4-FFF2-40B4-BE49-F238E27FC236}">
                      <a16:creationId xmlns:a16="http://schemas.microsoft.com/office/drawing/2014/main" id="{EA9EB1B1-6C35-4AA4-8CFA-604B8B309F4F}"/>
                    </a:ext>
                  </a:extLst>
                </p:cNvPr>
                <p:cNvSpPr/>
                <p:nvPr/>
              </p:nvSpPr>
              <p:spPr>
                <a:xfrm>
                  <a:off x="5267809" y="5378105"/>
                  <a:ext cx="1722926" cy="354489"/>
                </a:xfrm>
                <a:prstGeom prst="rect">
                  <a:avLst/>
                </a:prstGeom>
              </p:spPr>
              <p:txBody>
                <a:bodyPr wrap="square">
                  <a:spAutoFit/>
                </a:bodyPr>
                <a:lstStyle/>
                <a:p>
                  <a:pPr algn="ctr">
                    <a:lnSpc>
                      <a:spcPct val="120000"/>
                    </a:lnSpc>
                  </a:pPr>
                  <a:r>
                    <a:rPr lang="en-US" sz="1100">
                      <a:solidFill>
                        <a:schemeClr val="accent1"/>
                      </a:solidFill>
                      <a:latin typeface="Nexa Bold" panose="02000000000000000000" pitchFamily="50" charset="0"/>
                      <a:cs typeface="Segoe UI Light" panose="020B0502040204020203" pitchFamily="34" charset="0"/>
                    </a:rPr>
                    <a:t>Your Text Here</a:t>
                  </a:r>
                  <a:endParaRPr lang="en-US" sz="1100" dirty="0">
                    <a:solidFill>
                      <a:schemeClr val="accent1"/>
                    </a:solidFill>
                    <a:latin typeface="Nexa Bold" panose="02000000000000000000" pitchFamily="50" charset="0"/>
                    <a:cs typeface="Segoe UI Light" panose="020B0502040204020203" pitchFamily="34" charset="0"/>
                  </a:endParaRPr>
                </a:p>
              </p:txBody>
            </p:sp>
          </p:grpSp>
        </p:grpSp>
        <p:grpSp>
          <p:nvGrpSpPr>
            <p:cNvPr id="78" name="Group 77">
              <a:extLst>
                <a:ext uri="{FF2B5EF4-FFF2-40B4-BE49-F238E27FC236}">
                  <a16:creationId xmlns:a16="http://schemas.microsoft.com/office/drawing/2014/main" id="{BD4EBB21-F3F1-432F-A2F2-C4D40A32C6A3}"/>
                </a:ext>
              </a:extLst>
            </p:cNvPr>
            <p:cNvGrpSpPr/>
            <p:nvPr/>
          </p:nvGrpSpPr>
          <p:grpSpPr>
            <a:xfrm>
              <a:off x="4908226" y="3460461"/>
              <a:ext cx="1394918" cy="1586076"/>
              <a:chOff x="7272889" y="3773561"/>
              <a:chExt cx="1722926" cy="1959033"/>
            </a:xfrm>
          </p:grpSpPr>
          <p:graphicFrame>
            <p:nvGraphicFramePr>
              <p:cNvPr id="79" name="Chart 78">
                <a:extLst>
                  <a:ext uri="{FF2B5EF4-FFF2-40B4-BE49-F238E27FC236}">
                    <a16:creationId xmlns:a16="http://schemas.microsoft.com/office/drawing/2014/main" id="{80196B89-63F7-4668-8DF7-829ADFC93C50}"/>
                  </a:ext>
                </a:extLst>
              </p:cNvPr>
              <p:cNvGraphicFramePr/>
              <p:nvPr>
                <p:extLst>
                  <p:ext uri="{D42A27DB-BD31-4B8C-83A1-F6EECF244321}">
                    <p14:modId xmlns:p14="http://schemas.microsoft.com/office/powerpoint/2010/main" val="3995111266"/>
                  </p:ext>
                </p:extLst>
              </p:nvPr>
            </p:nvGraphicFramePr>
            <p:xfrm>
              <a:off x="7376432" y="3773561"/>
              <a:ext cx="1515843" cy="1853830"/>
            </p:xfrm>
            <a:graphic>
              <a:graphicData uri="http://schemas.openxmlformats.org/drawingml/2006/chart">
                <c:chart xmlns:c="http://schemas.openxmlformats.org/drawingml/2006/chart" xmlns:r="http://schemas.openxmlformats.org/officeDocument/2006/relationships" r:id="rId4"/>
              </a:graphicData>
            </a:graphic>
          </p:graphicFrame>
          <p:sp>
            <p:nvSpPr>
              <p:cNvPr id="80" name="Oval 79">
                <a:extLst>
                  <a:ext uri="{FF2B5EF4-FFF2-40B4-BE49-F238E27FC236}">
                    <a16:creationId xmlns:a16="http://schemas.microsoft.com/office/drawing/2014/main" id="{1510432F-6117-4FA2-930A-6D1FA2ED051C}"/>
                  </a:ext>
                </a:extLst>
              </p:cNvPr>
              <p:cNvSpPr/>
              <p:nvPr/>
            </p:nvSpPr>
            <p:spPr>
              <a:xfrm>
                <a:off x="758751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60</a:t>
                </a:r>
                <a:r>
                  <a:rPr lang="id-ID"/>
                  <a:t>%</a:t>
                </a:r>
                <a:endParaRPr lang="en-US" dirty="0"/>
              </a:p>
            </p:txBody>
          </p:sp>
          <p:sp>
            <p:nvSpPr>
              <p:cNvPr id="81" name="Rectangle 80">
                <a:extLst>
                  <a:ext uri="{FF2B5EF4-FFF2-40B4-BE49-F238E27FC236}">
                    <a16:creationId xmlns:a16="http://schemas.microsoft.com/office/drawing/2014/main" id="{3A2495E4-BF0F-4349-AA85-21E20CC1012D}"/>
                  </a:ext>
                </a:extLst>
              </p:cNvPr>
              <p:cNvSpPr/>
              <p:nvPr/>
            </p:nvSpPr>
            <p:spPr>
              <a:xfrm>
                <a:off x="7272889" y="5378105"/>
                <a:ext cx="1722926" cy="354489"/>
              </a:xfrm>
              <a:prstGeom prst="rect">
                <a:avLst/>
              </a:prstGeom>
            </p:spPr>
            <p:txBody>
              <a:bodyPr wrap="square">
                <a:spAutoFit/>
              </a:bodyPr>
              <a:lstStyle/>
              <a:p>
                <a:pPr algn="ctr">
                  <a:lnSpc>
                    <a:spcPct val="120000"/>
                  </a:lnSpc>
                </a:pPr>
                <a:r>
                  <a:rPr lang="en-US" sz="1100">
                    <a:solidFill>
                      <a:schemeClr val="accent2"/>
                    </a:solidFill>
                    <a:latin typeface="Nexa Bold" panose="02000000000000000000" pitchFamily="50" charset="0"/>
                    <a:cs typeface="Segoe UI Light" panose="020B0502040204020203" pitchFamily="34" charset="0"/>
                  </a:rPr>
                  <a:t>Your Text Here</a:t>
                </a:r>
                <a:endParaRPr lang="en-US" sz="1100" dirty="0">
                  <a:solidFill>
                    <a:schemeClr val="accent2"/>
                  </a:solidFill>
                  <a:latin typeface="Nexa Bold" panose="02000000000000000000" pitchFamily="50" charset="0"/>
                  <a:cs typeface="Segoe UI Light" panose="020B0502040204020203" pitchFamily="34" charset="0"/>
                </a:endParaRPr>
              </a:p>
            </p:txBody>
          </p:sp>
        </p:grpSp>
      </p:grpSp>
      <p:sp>
        <p:nvSpPr>
          <p:cNvPr id="10" name="Picture Placeholder 9">
            <a:extLst>
              <a:ext uri="{FF2B5EF4-FFF2-40B4-BE49-F238E27FC236}">
                <a16:creationId xmlns:a16="http://schemas.microsoft.com/office/drawing/2014/main" id="{147B35AC-FAEC-43E9-8F5A-97DB05137AFB}"/>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5F5696DE-6D32-48DF-B08C-38AABADC55A0}"/>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4961D363-9A8E-45EA-A52C-5F1DE343C387}"/>
              </a:ext>
            </a:extLst>
          </p:cNvPr>
          <p:cNvSpPr>
            <a:spLocks noGrp="1"/>
          </p:cNvSpPr>
          <p:nvPr>
            <p:ph type="pic" sz="quarter" idx="13"/>
          </p:nvPr>
        </p:nvSpPr>
        <p:spPr/>
      </p:sp>
    </p:spTree>
    <p:extLst>
      <p:ext uri="{BB962C8B-B14F-4D97-AF65-F5344CB8AC3E}">
        <p14:creationId xmlns:p14="http://schemas.microsoft.com/office/powerpoint/2010/main" val="1595740951"/>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579646-2437-439D-B06A-3B5D7FEFA3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7939" y="1876907"/>
            <a:ext cx="5510410" cy="3104186"/>
          </a:xfrm>
          <a:prstGeom prst="rect">
            <a:avLst/>
          </a:prstGeom>
          <a:effectLst>
            <a:outerShdw blurRad="1270000" dist="1397000" dir="5400000" sx="80000" sy="80000" algn="t" rotWithShape="0">
              <a:prstClr val="black">
                <a:alpha val="40000"/>
              </a:prstClr>
            </a:outerShdw>
          </a:effectLst>
        </p:spPr>
      </p:pic>
      <p:sp>
        <p:nvSpPr>
          <p:cNvPr id="7" name="Rectangle 6">
            <a:extLst>
              <a:ext uri="{FF2B5EF4-FFF2-40B4-BE49-F238E27FC236}">
                <a16:creationId xmlns:a16="http://schemas.microsoft.com/office/drawing/2014/main" id="{010A4CE7-1702-400F-82B4-B59B11A435F8}"/>
              </a:ext>
            </a:extLst>
          </p:cNvPr>
          <p:cNvSpPr/>
          <p:nvPr/>
        </p:nvSpPr>
        <p:spPr>
          <a:xfrm>
            <a:off x="8999449" y="2589997"/>
            <a:ext cx="2752224" cy="3323724"/>
          </a:xfrm>
          <a:prstGeom prst="rect">
            <a:avLst/>
          </a:prstGeom>
          <a:gradFill>
            <a:gsLst>
              <a:gs pos="2000">
                <a:schemeClr val="accent1"/>
              </a:gs>
              <a:gs pos="100000">
                <a:schemeClr val="accent1">
                  <a:lumMod val="75000"/>
                </a:schemeClr>
              </a:gs>
            </a:gsLst>
            <a:lin ang="2700000" scaled="1"/>
          </a:gradFill>
          <a:ln>
            <a:noFill/>
          </a:ln>
          <a:effectLst>
            <a:outerShdw blurRad="1270000" dist="2311400" dir="13500000" sx="75000" sy="75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45" name="Group 44">
            <a:extLst>
              <a:ext uri="{FF2B5EF4-FFF2-40B4-BE49-F238E27FC236}">
                <a16:creationId xmlns:a16="http://schemas.microsoft.com/office/drawing/2014/main" id="{7F4349D7-DA78-4ECA-BA2A-996D3E6620FD}"/>
              </a:ext>
            </a:extLst>
          </p:cNvPr>
          <p:cNvGrpSpPr/>
          <p:nvPr/>
        </p:nvGrpSpPr>
        <p:grpSpPr>
          <a:xfrm>
            <a:off x="9210717" y="3104740"/>
            <a:ext cx="2497167" cy="2396715"/>
            <a:chOff x="786807" y="2502760"/>
            <a:chExt cx="2497167" cy="2396715"/>
          </a:xfrm>
        </p:grpSpPr>
        <p:sp>
          <p:nvSpPr>
            <p:cNvPr id="46" name="Rectangle 45">
              <a:extLst>
                <a:ext uri="{FF2B5EF4-FFF2-40B4-BE49-F238E27FC236}">
                  <a16:creationId xmlns:a16="http://schemas.microsoft.com/office/drawing/2014/main" id="{EE83CCA6-67A1-4A67-8BFA-DAE17F19A59A}"/>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47" name="Rectangle 46">
              <a:extLst>
                <a:ext uri="{FF2B5EF4-FFF2-40B4-BE49-F238E27FC236}">
                  <a16:creationId xmlns:a16="http://schemas.microsoft.com/office/drawing/2014/main" id="{BA356050-8B73-4607-90FE-0BFA127C9450}"/>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48" name="Group 47">
              <a:extLst>
                <a:ext uri="{FF2B5EF4-FFF2-40B4-BE49-F238E27FC236}">
                  <a16:creationId xmlns:a16="http://schemas.microsoft.com/office/drawing/2014/main" id="{0AAF5F4D-4031-4B56-8C0F-6C6D3D670923}"/>
                </a:ext>
              </a:extLst>
            </p:cNvPr>
            <p:cNvGrpSpPr/>
            <p:nvPr/>
          </p:nvGrpSpPr>
          <p:grpSpPr>
            <a:xfrm>
              <a:off x="879702" y="3441814"/>
              <a:ext cx="2091302" cy="341398"/>
              <a:chOff x="5605905" y="5101630"/>
              <a:chExt cx="980186" cy="341398"/>
            </a:xfrm>
          </p:grpSpPr>
          <p:sp>
            <p:nvSpPr>
              <p:cNvPr id="51" name="Rectangle: Rounded Corners 50">
                <a:extLst>
                  <a:ext uri="{FF2B5EF4-FFF2-40B4-BE49-F238E27FC236}">
                    <a16:creationId xmlns:a16="http://schemas.microsoft.com/office/drawing/2014/main" id="{8A52808F-9DD8-4381-8EAC-22406BE28116}"/>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TextBox 51">
                <a:extLst>
                  <a:ext uri="{FF2B5EF4-FFF2-40B4-BE49-F238E27FC236}">
                    <a16:creationId xmlns:a16="http://schemas.microsoft.com/office/drawing/2014/main" id="{C9936490-0794-43A3-8640-9FA782B3CC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9" name="Rectangle 48">
              <a:extLst>
                <a:ext uri="{FF2B5EF4-FFF2-40B4-BE49-F238E27FC236}">
                  <a16:creationId xmlns:a16="http://schemas.microsoft.com/office/drawing/2014/main" id="{ED344983-EEA7-434D-BF8D-49E2D8C0EF8F}"/>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30,999</a:t>
              </a:r>
            </a:p>
          </p:txBody>
        </p:sp>
        <p:sp>
          <p:nvSpPr>
            <p:cNvPr id="50" name="Rectangle 49">
              <a:extLst>
                <a:ext uri="{FF2B5EF4-FFF2-40B4-BE49-F238E27FC236}">
                  <a16:creationId xmlns:a16="http://schemas.microsoft.com/office/drawing/2014/main" id="{9E8842A2-94B3-49DD-BC19-0E279B51CE14}"/>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22" name="TextBox 21">
            <a:extLst>
              <a:ext uri="{FF2B5EF4-FFF2-40B4-BE49-F238E27FC236}">
                <a16:creationId xmlns:a16="http://schemas.microsoft.com/office/drawing/2014/main" id="{C95DBF74-CB66-4E5A-8173-A52169D50517}"/>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Mockup Slide</a:t>
            </a:r>
          </a:p>
        </p:txBody>
      </p:sp>
      <p:grpSp>
        <p:nvGrpSpPr>
          <p:cNvPr id="23" name="Group 22">
            <a:extLst>
              <a:ext uri="{FF2B5EF4-FFF2-40B4-BE49-F238E27FC236}">
                <a16:creationId xmlns:a16="http://schemas.microsoft.com/office/drawing/2014/main" id="{5CEA673E-D0C7-4477-B80A-1793460A7993}"/>
              </a:ext>
            </a:extLst>
          </p:cNvPr>
          <p:cNvGrpSpPr/>
          <p:nvPr/>
        </p:nvGrpSpPr>
        <p:grpSpPr>
          <a:xfrm>
            <a:off x="1461262" y="1504429"/>
            <a:ext cx="3047731" cy="238770"/>
            <a:chOff x="619226" y="1181629"/>
            <a:chExt cx="3047731" cy="238770"/>
          </a:xfrm>
        </p:grpSpPr>
        <p:sp>
          <p:nvSpPr>
            <p:cNvPr id="24" name="Rectangle 23">
              <a:extLst>
                <a:ext uri="{FF2B5EF4-FFF2-40B4-BE49-F238E27FC236}">
                  <a16:creationId xmlns:a16="http://schemas.microsoft.com/office/drawing/2014/main" id="{556C8953-A5AC-45A7-9211-B46EBD0FDAF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AE312F7F-873B-416E-AD37-EFCF3029834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Text Placeholder 4">
            <a:extLst>
              <a:ext uri="{FF2B5EF4-FFF2-40B4-BE49-F238E27FC236}">
                <a16:creationId xmlns:a16="http://schemas.microsoft.com/office/drawing/2014/main" id="{1E99317C-1970-4125-B17F-C60CFA23E0BB}"/>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7" name="Freeform 38">
            <a:extLst>
              <a:ext uri="{FF2B5EF4-FFF2-40B4-BE49-F238E27FC236}">
                <a16:creationId xmlns:a16="http://schemas.microsoft.com/office/drawing/2014/main" id="{B3620377-0D62-4B62-8DC7-8CDF174FACDB}"/>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28" name="Group 27">
            <a:extLst>
              <a:ext uri="{FF2B5EF4-FFF2-40B4-BE49-F238E27FC236}">
                <a16:creationId xmlns:a16="http://schemas.microsoft.com/office/drawing/2014/main" id="{B376F5F3-2C98-40CF-876F-C8B4D136F7DE}"/>
              </a:ext>
            </a:extLst>
          </p:cNvPr>
          <p:cNvGrpSpPr/>
          <p:nvPr/>
        </p:nvGrpSpPr>
        <p:grpSpPr>
          <a:xfrm>
            <a:off x="2318502" y="3895008"/>
            <a:ext cx="2497167" cy="1000750"/>
            <a:chOff x="2318502" y="3895008"/>
            <a:chExt cx="2497167" cy="1000750"/>
          </a:xfrm>
        </p:grpSpPr>
        <p:sp>
          <p:nvSpPr>
            <p:cNvPr id="29" name="Rectangle 28">
              <a:extLst>
                <a:ext uri="{FF2B5EF4-FFF2-40B4-BE49-F238E27FC236}">
                  <a16:creationId xmlns:a16="http://schemas.microsoft.com/office/drawing/2014/main" id="{684D1A70-0166-4388-BE1D-B6A6DC1DA3F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25D08A82-6DD2-4D63-9896-37D78D0E09C2}"/>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9D373BC9-37D2-4A32-94B1-D026DB56458B}"/>
              </a:ext>
            </a:extLst>
          </p:cNvPr>
          <p:cNvSpPr>
            <a:spLocks noGrp="1"/>
          </p:cNvSpPr>
          <p:nvPr>
            <p:ph type="pic" sz="quarter" idx="17"/>
          </p:nvPr>
        </p:nvSpPr>
        <p:spPr/>
      </p:sp>
    </p:spTree>
    <p:extLst>
      <p:ext uri="{BB962C8B-B14F-4D97-AF65-F5344CB8AC3E}">
        <p14:creationId xmlns:p14="http://schemas.microsoft.com/office/powerpoint/2010/main" val="312390894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FC3091C-B377-4517-892F-35797A67E3DD}"/>
              </a:ext>
            </a:extLst>
          </p:cNvPr>
          <p:cNvSpPr>
            <a:spLocks noGrp="1"/>
          </p:cNvSpPr>
          <p:nvPr>
            <p:ph type="pic" sz="quarter" idx="10"/>
          </p:nvPr>
        </p:nvSpPr>
        <p:spPr/>
      </p:sp>
      <p:sp>
        <p:nvSpPr>
          <p:cNvPr id="13" name="Freeform: Shape 12">
            <a:extLst>
              <a:ext uri="{FF2B5EF4-FFF2-40B4-BE49-F238E27FC236}">
                <a16:creationId xmlns:a16="http://schemas.microsoft.com/office/drawing/2014/main" id="{4BCCE21F-A3D3-47A7-BF96-5F014520B2B2}"/>
              </a:ext>
            </a:extLst>
          </p:cNvPr>
          <p:cNvSpPr/>
          <p:nvPr/>
        </p:nvSpPr>
        <p:spPr>
          <a:xfrm>
            <a:off x="318974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rgbClr val="24324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4" name="Rectangle: Rounded Corners 23">
            <a:extLst>
              <a:ext uri="{FF2B5EF4-FFF2-40B4-BE49-F238E27FC236}">
                <a16:creationId xmlns:a16="http://schemas.microsoft.com/office/drawing/2014/main" id="{3AD08729-88ED-41D0-A0CB-2CC4A9E6C6C0}"/>
              </a:ext>
            </a:extLst>
          </p:cNvPr>
          <p:cNvSpPr/>
          <p:nvPr/>
        </p:nvSpPr>
        <p:spPr>
          <a:xfrm>
            <a:off x="4610417" y="4522628"/>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CB4BF360-6871-4DA2-A73B-A15C30C4CFE1}"/>
              </a:ext>
            </a:extLst>
          </p:cNvPr>
          <p:cNvSpPr txBox="1">
            <a:spLocks/>
          </p:cNvSpPr>
          <p:nvPr/>
        </p:nvSpPr>
        <p:spPr>
          <a:xfrm>
            <a:off x="4545493" y="3056391"/>
            <a:ext cx="3628665" cy="14662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26" name="Rectangle 25">
            <a:extLst>
              <a:ext uri="{FF2B5EF4-FFF2-40B4-BE49-F238E27FC236}">
                <a16:creationId xmlns:a16="http://schemas.microsoft.com/office/drawing/2014/main" id="{2CA7B32A-DBB4-4079-BDF8-220DD50F49AE}"/>
              </a:ext>
            </a:extLst>
          </p:cNvPr>
          <p:cNvSpPr/>
          <p:nvPr/>
        </p:nvSpPr>
        <p:spPr>
          <a:xfrm>
            <a:off x="4553572" y="2410271"/>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sp>
        <p:nvSpPr>
          <p:cNvPr id="27" name="TextBox 26">
            <a:extLst>
              <a:ext uri="{FF2B5EF4-FFF2-40B4-BE49-F238E27FC236}">
                <a16:creationId xmlns:a16="http://schemas.microsoft.com/office/drawing/2014/main" id="{BD8E594D-90BE-4B45-AB9C-9C8F2804E2D0}"/>
              </a:ext>
            </a:extLst>
          </p:cNvPr>
          <p:cNvSpPr txBox="1"/>
          <p:nvPr/>
        </p:nvSpPr>
        <p:spPr>
          <a:xfrm>
            <a:off x="490250" y="2178536"/>
            <a:ext cx="2691411" cy="1592744"/>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a:t>
            </a:r>
            <a:r>
              <a:rPr lang="en-US" sz="3000" dirty="0">
                <a:solidFill>
                  <a:schemeClr val="accent1"/>
                </a:solidFill>
                <a:latin typeface="Nexa Bold" panose="02000000000000000000" pitchFamily="50" charset="0"/>
              </a:rPr>
              <a:t>Statement Here</a:t>
            </a:r>
          </a:p>
        </p:txBody>
      </p:sp>
      <p:sp>
        <p:nvSpPr>
          <p:cNvPr id="30" name="Freeform: Shape 29">
            <a:extLst>
              <a:ext uri="{FF2B5EF4-FFF2-40B4-BE49-F238E27FC236}">
                <a16:creationId xmlns:a16="http://schemas.microsoft.com/office/drawing/2014/main" id="{524FCB3B-355B-4E32-8535-D892586860A8}"/>
              </a:ext>
            </a:extLst>
          </p:cNvPr>
          <p:cNvSpPr/>
          <p:nvPr/>
        </p:nvSpPr>
        <p:spPr>
          <a:xfrm>
            <a:off x="5456461" y="4383857"/>
            <a:ext cx="5410606" cy="125726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2">
            <a:extLst>
              <a:ext uri="{FF2B5EF4-FFF2-40B4-BE49-F238E27FC236}">
                <a16:creationId xmlns:a16="http://schemas.microsoft.com/office/drawing/2014/main" id="{90A64B4A-76EB-497E-A841-7DA0BCC89E31}"/>
              </a:ext>
            </a:extLst>
          </p:cNvPr>
          <p:cNvGrpSpPr/>
          <p:nvPr/>
        </p:nvGrpSpPr>
        <p:grpSpPr>
          <a:xfrm>
            <a:off x="594427" y="1886487"/>
            <a:ext cx="3047731" cy="238770"/>
            <a:chOff x="619226" y="1181629"/>
            <a:chExt cx="3047731" cy="238770"/>
          </a:xfrm>
        </p:grpSpPr>
        <p:sp>
          <p:nvSpPr>
            <p:cNvPr id="29" name="Rectangle 28">
              <a:extLst>
                <a:ext uri="{FF2B5EF4-FFF2-40B4-BE49-F238E27FC236}">
                  <a16:creationId xmlns:a16="http://schemas.microsoft.com/office/drawing/2014/main" id="{7B3C18D6-0C71-412E-9BA8-C22B127F539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BCD40391-8F78-4DE8-869A-B87EE41B69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9707F63E-A25E-4AE0-888D-4E351AC1E6EB}"/>
              </a:ext>
            </a:extLst>
          </p:cNvPr>
          <p:cNvSpPr>
            <a:spLocks noGrp="1"/>
          </p:cNvSpPr>
          <p:nvPr>
            <p:ph type="pic" sz="quarter" idx="11"/>
          </p:nvPr>
        </p:nvSpPr>
        <p:spPr/>
      </p:sp>
    </p:spTree>
    <p:extLst>
      <p:ext uri="{BB962C8B-B14F-4D97-AF65-F5344CB8AC3E}">
        <p14:creationId xmlns:p14="http://schemas.microsoft.com/office/powerpoint/2010/main" val="3586479192"/>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indefinite" fill="hold" grpId="0" nodeType="withEffect">
                                  <p:stCondLst>
                                    <p:cond delay="100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par>
                                <p:cTn id="8" presetID="22" presetClass="exit" presetSubtype="8" repeatCount="indefinite" fill="hold" grpId="1" nodeType="withEffect">
                                  <p:stCondLst>
                                    <p:cond delay="1000"/>
                                  </p:stCondLst>
                                  <p:childTnLst>
                                    <p:animEffect transition="out" filter="wipe(left)">
                                      <p:cBhvr>
                                        <p:cTn id="9" dur="1000"/>
                                        <p:tgtEl>
                                          <p:spTgt spid="30"/>
                                        </p:tgtEl>
                                      </p:cBhvr>
                                    </p:animEffect>
                                    <p:set>
                                      <p:cBhvr>
                                        <p:cTn id="10" dur="1" fill="hold">
                                          <p:stCondLst>
                                            <p:cond delay="999"/>
                                          </p:stCondLst>
                                        </p:cTn>
                                        <p:tgtEl>
                                          <p:spTgt spid="30"/>
                                        </p:tgtEl>
                                        <p:attrNameLst>
                                          <p:attrName>style.visibility</p:attrName>
                                        </p:attrNameLst>
                                      </p:cBhvr>
                                      <p:to>
                                        <p:strVal val="hidden"/>
                                      </p:to>
                                    </p:set>
                                  </p:childTnLst>
                                </p:cTn>
                              </p:par>
                              <p:par>
                                <p:cTn id="11" presetID="2" presetClass="entr" presetSubtype="8" decel="10000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1000" fill="hold"/>
                                        <p:tgtEl>
                                          <p:spTgt spid="27"/>
                                        </p:tgtEl>
                                        <p:attrNameLst>
                                          <p:attrName>ppt_x</p:attrName>
                                        </p:attrNameLst>
                                      </p:cBhvr>
                                      <p:tavLst>
                                        <p:tav tm="0">
                                          <p:val>
                                            <p:strVal val="0-#ppt_w/2"/>
                                          </p:val>
                                        </p:tav>
                                        <p:tav tm="100000">
                                          <p:val>
                                            <p:strVal val="#ppt_x"/>
                                          </p:val>
                                        </p:tav>
                                      </p:tavLst>
                                    </p:anim>
                                    <p:anim calcmode="lin" valueType="num">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000" fill="hold"/>
                                        <p:tgtEl>
                                          <p:spTgt spid="3"/>
                                        </p:tgtEl>
                                        <p:attrNameLst>
                                          <p:attrName>ppt_x</p:attrName>
                                        </p:attrNameLst>
                                      </p:cBhvr>
                                      <p:tavLst>
                                        <p:tav tm="0">
                                          <p:val>
                                            <p:strVal val="0-#ppt_w/2"/>
                                          </p:val>
                                        </p:tav>
                                        <p:tav tm="100000">
                                          <p:val>
                                            <p:strVal val="#ppt_x"/>
                                          </p:val>
                                        </p:tav>
                                      </p:tavLst>
                                    </p:anim>
                                    <p:anim calcmode="lin" valueType="num">
                                      <p:cBhvr additive="base">
                                        <p:cTn id="18" dur="10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7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1000" fill="hold"/>
                                        <p:tgtEl>
                                          <p:spTgt spid="26"/>
                                        </p:tgtEl>
                                        <p:attrNameLst>
                                          <p:attrName>ppt_x</p:attrName>
                                        </p:attrNameLst>
                                      </p:cBhvr>
                                      <p:tavLst>
                                        <p:tav tm="0">
                                          <p:val>
                                            <p:strVal val="1+#ppt_w/2"/>
                                          </p:val>
                                        </p:tav>
                                        <p:tav tm="100000">
                                          <p:val>
                                            <p:strVal val="#ppt_x"/>
                                          </p:val>
                                        </p:tav>
                                      </p:tavLst>
                                    </p:anim>
                                    <p:anim calcmode="lin" valueType="num">
                                      <p:cBhvr additive="base">
                                        <p:cTn id="22" dur="10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1000" fill="hold"/>
                                        <p:tgtEl>
                                          <p:spTgt spid="25"/>
                                        </p:tgtEl>
                                        <p:attrNameLst>
                                          <p:attrName>ppt_x</p:attrName>
                                        </p:attrNameLst>
                                      </p:cBhvr>
                                      <p:tavLst>
                                        <p:tav tm="0">
                                          <p:val>
                                            <p:strVal val="1+#ppt_w/2"/>
                                          </p:val>
                                        </p:tav>
                                        <p:tav tm="100000">
                                          <p:val>
                                            <p:strVal val="#ppt_x"/>
                                          </p:val>
                                        </p:tav>
                                      </p:tavLst>
                                    </p:anim>
                                    <p:anim calcmode="lin" valueType="num">
                                      <p:cBhvr additive="base">
                                        <p:cTn id="26" dur="10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7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1000" fill="hold"/>
                                        <p:tgtEl>
                                          <p:spTgt spid="24"/>
                                        </p:tgtEl>
                                        <p:attrNameLst>
                                          <p:attrName>ppt_x</p:attrName>
                                        </p:attrNameLst>
                                      </p:cBhvr>
                                      <p:tavLst>
                                        <p:tav tm="0">
                                          <p:val>
                                            <p:strVal val="1+#ppt_w/2"/>
                                          </p:val>
                                        </p:tav>
                                        <p:tav tm="100000">
                                          <p:val>
                                            <p:strVal val="#ppt_x"/>
                                          </p:val>
                                        </p:tav>
                                      </p:tavLst>
                                    </p:anim>
                                    <p:anim calcmode="lin" valueType="num">
                                      <p:cBhvr additive="base">
                                        <p:cTn id="30" dur="1000" fill="hold"/>
                                        <p:tgtEl>
                                          <p:spTgt spid="24"/>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0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000" fill="hold"/>
                                        <p:tgtEl>
                                          <p:spTgt spid="13"/>
                                        </p:tgtEl>
                                        <p:attrNameLst>
                                          <p:attrName>ppt_x</p:attrName>
                                        </p:attrNameLst>
                                      </p:cBhvr>
                                      <p:tavLst>
                                        <p:tav tm="0">
                                          <p:val>
                                            <p:strVal val="1+#ppt_w/2"/>
                                          </p:val>
                                        </p:tav>
                                        <p:tav tm="100000">
                                          <p:val>
                                            <p:strVal val="#ppt_x"/>
                                          </p:val>
                                        </p:tav>
                                      </p:tavLst>
                                    </p:anim>
                                    <p:anim calcmode="lin" valueType="num">
                                      <p:cBhvr additive="base">
                                        <p:cTn id="34"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4" grpId="0" animBg="1"/>
      <p:bldP spid="25" grpId="0"/>
      <p:bldP spid="26" grpId="0"/>
      <p:bldP spid="27" grpId="0"/>
      <p:bldP spid="30" grpId="0" animBg="1"/>
      <p:bldP spid="30" grpId="1"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AE8D25-6795-47B8-8D38-5FB93F46BBDA}"/>
              </a:ext>
            </a:extLst>
          </p:cNvPr>
          <p:cNvPicPr>
            <a:picLocks noChangeAspect="1"/>
          </p:cNvPicPr>
          <p:nvPr/>
        </p:nvPicPr>
        <p:blipFill>
          <a:blip r:embed="rId2"/>
          <a:srcRect/>
          <a:stretch>
            <a:fillRect/>
          </a:stretch>
        </p:blipFill>
        <p:spPr bwMode="auto">
          <a:xfrm>
            <a:off x="333445" y="845344"/>
            <a:ext cx="6163277" cy="5544596"/>
          </a:xfrm>
          <a:prstGeom prst="rect">
            <a:avLst/>
          </a:prstGeom>
          <a:noFill/>
          <a:ln w="9525">
            <a:noFill/>
            <a:miter lim="800000"/>
            <a:headEnd/>
            <a:tailEnd/>
          </a:ln>
          <a:effectLst>
            <a:outerShdw blurRad="1270000" dist="1397000" sx="90000" sy="90000" algn="l" rotWithShape="0">
              <a:prstClr val="black">
                <a:alpha val="0"/>
              </a:prstClr>
            </a:outerShdw>
          </a:effectLst>
        </p:spPr>
      </p:pic>
      <p:sp>
        <p:nvSpPr>
          <p:cNvPr id="31" name="TextBox 30">
            <a:extLst>
              <a:ext uri="{FF2B5EF4-FFF2-40B4-BE49-F238E27FC236}">
                <a16:creationId xmlns:a16="http://schemas.microsoft.com/office/drawing/2014/main" id="{1E4BD832-A491-4AB2-97CD-C35C40B71D77}"/>
              </a:ext>
            </a:extLst>
          </p:cNvPr>
          <p:cNvSpPr txBox="1"/>
          <p:nvPr/>
        </p:nvSpPr>
        <p:spPr>
          <a:xfrm>
            <a:off x="6748235" y="14916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2" name="Group 31">
            <a:extLst>
              <a:ext uri="{FF2B5EF4-FFF2-40B4-BE49-F238E27FC236}">
                <a16:creationId xmlns:a16="http://schemas.microsoft.com/office/drawing/2014/main" id="{36C89756-6661-4D10-927D-FB69A8F58E7C}"/>
              </a:ext>
            </a:extLst>
          </p:cNvPr>
          <p:cNvGrpSpPr/>
          <p:nvPr/>
        </p:nvGrpSpPr>
        <p:grpSpPr>
          <a:xfrm>
            <a:off x="6852412" y="1199629"/>
            <a:ext cx="3047731" cy="238770"/>
            <a:chOff x="619226" y="1181629"/>
            <a:chExt cx="3047731" cy="238770"/>
          </a:xfrm>
        </p:grpSpPr>
        <p:sp>
          <p:nvSpPr>
            <p:cNvPr id="33" name="Rectangle 32">
              <a:extLst>
                <a:ext uri="{FF2B5EF4-FFF2-40B4-BE49-F238E27FC236}">
                  <a16:creationId xmlns:a16="http://schemas.microsoft.com/office/drawing/2014/main" id="{A045D9F8-4AF2-4A84-975B-4EBDE9E9AC7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0" name="Freeform: Shape 39">
              <a:extLst>
                <a:ext uri="{FF2B5EF4-FFF2-40B4-BE49-F238E27FC236}">
                  <a16:creationId xmlns:a16="http://schemas.microsoft.com/office/drawing/2014/main" id="{0068EA05-9861-4437-8CDB-B1C2237A608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Text Placeholder 4">
            <a:extLst>
              <a:ext uri="{FF2B5EF4-FFF2-40B4-BE49-F238E27FC236}">
                <a16:creationId xmlns:a16="http://schemas.microsoft.com/office/drawing/2014/main" id="{90BCF6B0-67C1-4D9B-BF83-ABDC2DB72A75}"/>
              </a:ext>
            </a:extLst>
          </p:cNvPr>
          <p:cNvSpPr txBox="1">
            <a:spLocks/>
          </p:cNvSpPr>
          <p:nvPr/>
        </p:nvSpPr>
        <p:spPr>
          <a:xfrm>
            <a:off x="6748235" y="2375954"/>
            <a:ext cx="4005348" cy="11292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3" name="Group 2">
            <a:extLst>
              <a:ext uri="{FF2B5EF4-FFF2-40B4-BE49-F238E27FC236}">
                <a16:creationId xmlns:a16="http://schemas.microsoft.com/office/drawing/2014/main" id="{4B5D9D7E-804F-4BBF-B810-D905378ADF2C}"/>
              </a:ext>
            </a:extLst>
          </p:cNvPr>
          <p:cNvGrpSpPr/>
          <p:nvPr/>
        </p:nvGrpSpPr>
        <p:grpSpPr>
          <a:xfrm>
            <a:off x="8555839" y="3685449"/>
            <a:ext cx="1550973" cy="1572623"/>
            <a:chOff x="8555839" y="3685449"/>
            <a:chExt cx="1550973" cy="1572623"/>
          </a:xfrm>
        </p:grpSpPr>
        <p:sp>
          <p:nvSpPr>
            <p:cNvPr id="42" name="Rectangle 41">
              <a:extLst>
                <a:ext uri="{FF2B5EF4-FFF2-40B4-BE49-F238E27FC236}">
                  <a16:creationId xmlns:a16="http://schemas.microsoft.com/office/drawing/2014/main" id="{3F1DABFC-1D6C-4B4C-A6B5-EC4586D7C04E}"/>
                </a:ext>
              </a:extLst>
            </p:cNvPr>
            <p:cNvSpPr/>
            <p:nvPr/>
          </p:nvSpPr>
          <p:spPr>
            <a:xfrm>
              <a:off x="8555839"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50E0647D-5CE8-4E77-BEA9-944B7EF88B3D}"/>
                </a:ext>
              </a:extLst>
            </p:cNvPr>
            <p:cNvSpPr txBox="1"/>
            <p:nvPr/>
          </p:nvSpPr>
          <p:spPr>
            <a:xfrm>
              <a:off x="8730217" y="45544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6" name="Freeform 27">
              <a:extLst>
                <a:ext uri="{FF2B5EF4-FFF2-40B4-BE49-F238E27FC236}">
                  <a16:creationId xmlns:a16="http://schemas.microsoft.com/office/drawing/2014/main" id="{CDBC0535-5A64-49D0-816E-5457CB6ABD3F}"/>
                </a:ext>
              </a:extLst>
            </p:cNvPr>
            <p:cNvSpPr>
              <a:spLocks noEditPoints="1"/>
            </p:cNvSpPr>
            <p:nvPr/>
          </p:nvSpPr>
          <p:spPr bwMode="auto">
            <a:xfrm>
              <a:off x="9170194" y="39981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94F3E146-BC29-45DD-AE3F-569F588CB845}"/>
              </a:ext>
            </a:extLst>
          </p:cNvPr>
          <p:cNvGrpSpPr/>
          <p:nvPr/>
        </p:nvGrpSpPr>
        <p:grpSpPr>
          <a:xfrm>
            <a:off x="6816725" y="3685449"/>
            <a:ext cx="1550973" cy="1572623"/>
            <a:chOff x="6816725" y="3685449"/>
            <a:chExt cx="1550973" cy="1572623"/>
          </a:xfrm>
        </p:grpSpPr>
        <p:sp>
          <p:nvSpPr>
            <p:cNvPr id="43" name="Rectangle 42">
              <a:extLst>
                <a:ext uri="{FF2B5EF4-FFF2-40B4-BE49-F238E27FC236}">
                  <a16:creationId xmlns:a16="http://schemas.microsoft.com/office/drawing/2014/main" id="{08F170BB-7959-4311-BE06-C6AAE83BFAA5}"/>
                </a:ext>
              </a:extLst>
            </p:cNvPr>
            <p:cNvSpPr/>
            <p:nvPr/>
          </p:nvSpPr>
          <p:spPr>
            <a:xfrm>
              <a:off x="6816725"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E0FB5F7C-1A35-4E1D-8D36-D5E192F39B28}"/>
                </a:ext>
              </a:extLst>
            </p:cNvPr>
            <p:cNvSpPr txBox="1"/>
            <p:nvPr/>
          </p:nvSpPr>
          <p:spPr>
            <a:xfrm>
              <a:off x="6991103" y="45371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7" name="Freeform 47">
              <a:extLst>
                <a:ext uri="{FF2B5EF4-FFF2-40B4-BE49-F238E27FC236}">
                  <a16:creationId xmlns:a16="http://schemas.microsoft.com/office/drawing/2014/main" id="{37C05522-38DB-4200-B777-15DB25029C77}"/>
                </a:ext>
              </a:extLst>
            </p:cNvPr>
            <p:cNvSpPr>
              <a:spLocks noEditPoints="1"/>
            </p:cNvSpPr>
            <p:nvPr/>
          </p:nvSpPr>
          <p:spPr bwMode="auto">
            <a:xfrm>
              <a:off x="7458067" y="39711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48AB5A05-024C-4044-8087-08A72320F326}"/>
              </a:ext>
            </a:extLst>
          </p:cNvPr>
          <p:cNvSpPr>
            <a:spLocks noGrp="1"/>
          </p:cNvSpPr>
          <p:nvPr>
            <p:ph type="pic" sz="quarter" idx="11"/>
          </p:nvPr>
        </p:nvSpPr>
        <p:spPr/>
      </p:sp>
    </p:spTree>
    <p:extLst>
      <p:ext uri="{BB962C8B-B14F-4D97-AF65-F5344CB8AC3E}">
        <p14:creationId xmlns:p14="http://schemas.microsoft.com/office/powerpoint/2010/main" val="27039332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1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19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19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B5D6124-6138-4045-A6C4-699E6D1670C0}"/>
              </a:ext>
            </a:extLst>
          </p:cNvPr>
          <p:cNvGrpSpPr/>
          <p:nvPr/>
        </p:nvGrpSpPr>
        <p:grpSpPr>
          <a:xfrm>
            <a:off x="6235788" y="1139150"/>
            <a:ext cx="5106890" cy="3733800"/>
            <a:chOff x="6230471" y="1821012"/>
            <a:chExt cx="5840534" cy="4270188"/>
          </a:xfrm>
          <a:solidFill>
            <a:schemeClr val="bg1">
              <a:lumMod val="85000"/>
            </a:schemeClr>
          </a:solidFill>
        </p:grpSpPr>
        <p:sp>
          <p:nvSpPr>
            <p:cNvPr id="3" name="Freeform 4">
              <a:extLst>
                <a:ext uri="{FF2B5EF4-FFF2-40B4-BE49-F238E27FC236}">
                  <a16:creationId xmlns:a16="http://schemas.microsoft.com/office/drawing/2014/main" id="{311CD98F-C268-41F8-9CE1-B8EE1D0808CA}"/>
                </a:ext>
              </a:extLst>
            </p:cNvPr>
            <p:cNvSpPr>
              <a:spLocks noEditPoints="1"/>
            </p:cNvSpPr>
            <p:nvPr/>
          </p:nvSpPr>
          <p:spPr bwMode="auto">
            <a:xfrm>
              <a:off x="6230471" y="2379997"/>
              <a:ext cx="1996788" cy="2656622"/>
            </a:xfrm>
            <a:custGeom>
              <a:avLst/>
              <a:gdLst>
                <a:gd name="T0" fmla="*/ 1057 w 1386"/>
                <a:gd name="T1" fmla="*/ 71 h 1844"/>
                <a:gd name="T2" fmla="*/ 1011 w 1386"/>
                <a:gd name="T3" fmla="*/ 144 h 1844"/>
                <a:gd name="T4" fmla="*/ 1335 w 1386"/>
                <a:gd name="T5" fmla="*/ 100 h 1844"/>
                <a:gd name="T6" fmla="*/ 1310 w 1386"/>
                <a:gd name="T7" fmla="*/ 134 h 1844"/>
                <a:gd name="T8" fmla="*/ 1305 w 1386"/>
                <a:gd name="T9" fmla="*/ 74 h 1844"/>
                <a:gd name="T10" fmla="*/ 1252 w 1386"/>
                <a:gd name="T11" fmla="*/ 18 h 1844"/>
                <a:gd name="T12" fmla="*/ 1204 w 1386"/>
                <a:gd name="T13" fmla="*/ 1 h 1844"/>
                <a:gd name="T14" fmla="*/ 1191 w 1386"/>
                <a:gd name="T15" fmla="*/ 30 h 1844"/>
                <a:gd name="T16" fmla="*/ 1167 w 1386"/>
                <a:gd name="T17" fmla="*/ 22 h 1844"/>
                <a:gd name="T18" fmla="*/ 1143 w 1386"/>
                <a:gd name="T19" fmla="*/ 20 h 1844"/>
                <a:gd name="T20" fmla="*/ 1141 w 1386"/>
                <a:gd name="T21" fmla="*/ 35 h 1844"/>
                <a:gd name="T22" fmla="*/ 1119 w 1386"/>
                <a:gd name="T23" fmla="*/ 73 h 1844"/>
                <a:gd name="T24" fmla="*/ 1101 w 1386"/>
                <a:gd name="T25" fmla="*/ 52 h 1844"/>
                <a:gd name="T26" fmla="*/ 1085 w 1386"/>
                <a:gd name="T27" fmla="*/ 64 h 1844"/>
                <a:gd name="T28" fmla="*/ 1057 w 1386"/>
                <a:gd name="T29" fmla="*/ 86 h 1844"/>
                <a:gd name="T30" fmla="*/ 1070 w 1386"/>
                <a:gd name="T31" fmla="*/ 108 h 1844"/>
                <a:gd name="T32" fmla="*/ 1057 w 1386"/>
                <a:gd name="T33" fmla="*/ 124 h 1844"/>
                <a:gd name="T34" fmla="*/ 1029 w 1386"/>
                <a:gd name="T35" fmla="*/ 129 h 1844"/>
                <a:gd name="T36" fmla="*/ 1053 w 1386"/>
                <a:gd name="T37" fmla="*/ 137 h 1844"/>
                <a:gd name="T38" fmla="*/ 1016 w 1386"/>
                <a:gd name="T39" fmla="*/ 132 h 1844"/>
                <a:gd name="T40" fmla="*/ 990 w 1386"/>
                <a:gd name="T41" fmla="*/ 164 h 1844"/>
                <a:gd name="T42" fmla="*/ 1002 w 1386"/>
                <a:gd name="T43" fmla="*/ 207 h 1844"/>
                <a:gd name="T44" fmla="*/ 1007 w 1386"/>
                <a:gd name="T45" fmla="*/ 231 h 1844"/>
                <a:gd name="T46" fmla="*/ 941 w 1386"/>
                <a:gd name="T47" fmla="*/ 222 h 1844"/>
                <a:gd name="T48" fmla="*/ 931 w 1386"/>
                <a:gd name="T49" fmla="*/ 225 h 1844"/>
                <a:gd name="T50" fmla="*/ 917 w 1386"/>
                <a:gd name="T51" fmla="*/ 246 h 1844"/>
                <a:gd name="T52" fmla="*/ 934 w 1386"/>
                <a:gd name="T53" fmla="*/ 290 h 1844"/>
                <a:gd name="T54" fmla="*/ 909 w 1386"/>
                <a:gd name="T55" fmla="*/ 314 h 1844"/>
                <a:gd name="T56" fmla="*/ 870 w 1386"/>
                <a:gd name="T57" fmla="*/ 236 h 1844"/>
                <a:gd name="T58" fmla="*/ 829 w 1386"/>
                <a:gd name="T59" fmla="*/ 270 h 1844"/>
                <a:gd name="T60" fmla="*/ 814 w 1386"/>
                <a:gd name="T61" fmla="*/ 366 h 1844"/>
                <a:gd name="T62" fmla="*/ 742 w 1386"/>
                <a:gd name="T63" fmla="*/ 460 h 1844"/>
                <a:gd name="T64" fmla="*/ 522 w 1386"/>
                <a:gd name="T65" fmla="*/ 546 h 1844"/>
                <a:gd name="T66" fmla="*/ 423 w 1386"/>
                <a:gd name="T67" fmla="*/ 594 h 1844"/>
                <a:gd name="T68" fmla="*/ 338 w 1386"/>
                <a:gd name="T69" fmla="*/ 585 h 1844"/>
                <a:gd name="T70" fmla="*/ 186 w 1386"/>
                <a:gd name="T71" fmla="*/ 684 h 1844"/>
                <a:gd name="T72" fmla="*/ 113 w 1386"/>
                <a:gd name="T73" fmla="*/ 754 h 1844"/>
                <a:gd name="T74" fmla="*/ 65 w 1386"/>
                <a:gd name="T75" fmla="*/ 762 h 1844"/>
                <a:gd name="T76" fmla="*/ 45 w 1386"/>
                <a:gd name="T77" fmla="*/ 888 h 1844"/>
                <a:gd name="T78" fmla="*/ 116 w 1386"/>
                <a:gd name="T79" fmla="*/ 1042 h 1844"/>
                <a:gd name="T80" fmla="*/ 85 w 1386"/>
                <a:gd name="T81" fmla="*/ 1052 h 1844"/>
                <a:gd name="T82" fmla="*/ 43 w 1386"/>
                <a:gd name="T83" fmla="*/ 1029 h 1844"/>
                <a:gd name="T84" fmla="*/ 62 w 1386"/>
                <a:gd name="T85" fmla="*/ 1102 h 1844"/>
                <a:gd name="T86" fmla="*/ 34 w 1386"/>
                <a:gd name="T87" fmla="*/ 1078 h 1844"/>
                <a:gd name="T88" fmla="*/ 126 w 1386"/>
                <a:gd name="T89" fmla="*/ 1256 h 1844"/>
                <a:gd name="T90" fmla="*/ 189 w 1386"/>
                <a:gd name="T91" fmla="*/ 1455 h 1844"/>
                <a:gd name="T92" fmla="*/ 240 w 1386"/>
                <a:gd name="T93" fmla="*/ 1633 h 1844"/>
                <a:gd name="T94" fmla="*/ 179 w 1386"/>
                <a:gd name="T95" fmla="*/ 1728 h 1844"/>
                <a:gd name="T96" fmla="*/ 309 w 1386"/>
                <a:gd name="T97" fmla="*/ 1827 h 1844"/>
                <a:gd name="T98" fmla="*/ 393 w 1386"/>
                <a:gd name="T99" fmla="*/ 1839 h 1844"/>
                <a:gd name="T100" fmla="*/ 456 w 1386"/>
                <a:gd name="T101" fmla="*/ 1830 h 1844"/>
                <a:gd name="T102" fmla="*/ 549 w 1386"/>
                <a:gd name="T103" fmla="*/ 1784 h 1844"/>
                <a:gd name="T104" fmla="*/ 646 w 1386"/>
                <a:gd name="T105" fmla="*/ 1744 h 1844"/>
                <a:gd name="T106" fmla="*/ 783 w 1386"/>
                <a:gd name="T107" fmla="*/ 1730 h 1844"/>
                <a:gd name="T108" fmla="*/ 887 w 1386"/>
                <a:gd name="T109" fmla="*/ 1745 h 1844"/>
                <a:gd name="T110" fmla="*/ 970 w 1386"/>
                <a:gd name="T111" fmla="*/ 1665 h 1844"/>
                <a:gd name="T112" fmla="*/ 1386 w 1386"/>
                <a:gd name="T113" fmla="*/ 1547 h 1844"/>
                <a:gd name="T114" fmla="*/ 1369 w 1386"/>
                <a:gd name="T115" fmla="*/ 239 h 1844"/>
                <a:gd name="T116" fmla="*/ 1350 w 1386"/>
                <a:gd name="T117" fmla="*/ 253 h 1844"/>
                <a:gd name="T118" fmla="*/ 1364 w 1386"/>
                <a:gd name="T119" fmla="*/ 205 h 1844"/>
                <a:gd name="T120" fmla="*/ 1315 w 1386"/>
                <a:gd name="T121" fmla="*/ 124 h 1844"/>
                <a:gd name="T122" fmla="*/ 14 w 1386"/>
                <a:gd name="T123" fmla="*/ 1035 h 1844"/>
                <a:gd name="T124" fmla="*/ 216 w 1386"/>
                <a:gd name="T125" fmla="*/ 613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86" h="1844">
                  <a:moveTo>
                    <a:pt x="1172" y="13"/>
                  </a:moveTo>
                  <a:lnTo>
                    <a:pt x="1172" y="15"/>
                  </a:lnTo>
                  <a:lnTo>
                    <a:pt x="1174" y="15"/>
                  </a:lnTo>
                  <a:lnTo>
                    <a:pt x="1174" y="15"/>
                  </a:lnTo>
                  <a:lnTo>
                    <a:pt x="1175" y="13"/>
                  </a:lnTo>
                  <a:lnTo>
                    <a:pt x="1177" y="15"/>
                  </a:lnTo>
                  <a:lnTo>
                    <a:pt x="1179" y="15"/>
                  </a:lnTo>
                  <a:lnTo>
                    <a:pt x="1179" y="15"/>
                  </a:lnTo>
                  <a:lnTo>
                    <a:pt x="1181" y="15"/>
                  </a:lnTo>
                  <a:lnTo>
                    <a:pt x="1181" y="13"/>
                  </a:lnTo>
                  <a:lnTo>
                    <a:pt x="1179" y="13"/>
                  </a:lnTo>
                  <a:lnTo>
                    <a:pt x="1175" y="11"/>
                  </a:lnTo>
                  <a:lnTo>
                    <a:pt x="1174" y="11"/>
                  </a:lnTo>
                  <a:lnTo>
                    <a:pt x="1170" y="11"/>
                  </a:lnTo>
                  <a:lnTo>
                    <a:pt x="1172" y="13"/>
                  </a:lnTo>
                  <a:lnTo>
                    <a:pt x="1172" y="13"/>
                  </a:lnTo>
                  <a:close/>
                  <a:moveTo>
                    <a:pt x="1031" y="108"/>
                  </a:moveTo>
                  <a:lnTo>
                    <a:pt x="1033" y="108"/>
                  </a:lnTo>
                  <a:lnTo>
                    <a:pt x="1033" y="108"/>
                  </a:lnTo>
                  <a:lnTo>
                    <a:pt x="1033" y="108"/>
                  </a:lnTo>
                  <a:lnTo>
                    <a:pt x="1035" y="110"/>
                  </a:lnTo>
                  <a:lnTo>
                    <a:pt x="1035" y="110"/>
                  </a:lnTo>
                  <a:lnTo>
                    <a:pt x="1036" y="112"/>
                  </a:lnTo>
                  <a:lnTo>
                    <a:pt x="1036" y="112"/>
                  </a:lnTo>
                  <a:lnTo>
                    <a:pt x="1036" y="110"/>
                  </a:lnTo>
                  <a:lnTo>
                    <a:pt x="1036" y="108"/>
                  </a:lnTo>
                  <a:lnTo>
                    <a:pt x="1036" y="108"/>
                  </a:lnTo>
                  <a:lnTo>
                    <a:pt x="1036" y="108"/>
                  </a:lnTo>
                  <a:lnTo>
                    <a:pt x="1035" y="108"/>
                  </a:lnTo>
                  <a:lnTo>
                    <a:pt x="1036" y="107"/>
                  </a:lnTo>
                  <a:lnTo>
                    <a:pt x="1036" y="107"/>
                  </a:lnTo>
                  <a:lnTo>
                    <a:pt x="1036" y="105"/>
                  </a:lnTo>
                  <a:lnTo>
                    <a:pt x="1036" y="105"/>
                  </a:lnTo>
                  <a:lnTo>
                    <a:pt x="1035" y="103"/>
                  </a:lnTo>
                  <a:lnTo>
                    <a:pt x="1035" y="105"/>
                  </a:lnTo>
                  <a:lnTo>
                    <a:pt x="1035" y="105"/>
                  </a:lnTo>
                  <a:lnTo>
                    <a:pt x="1035" y="107"/>
                  </a:lnTo>
                  <a:lnTo>
                    <a:pt x="1033" y="107"/>
                  </a:lnTo>
                  <a:lnTo>
                    <a:pt x="1033" y="105"/>
                  </a:lnTo>
                  <a:lnTo>
                    <a:pt x="1031" y="105"/>
                  </a:lnTo>
                  <a:lnTo>
                    <a:pt x="1029" y="107"/>
                  </a:lnTo>
                  <a:lnTo>
                    <a:pt x="1031" y="108"/>
                  </a:lnTo>
                  <a:lnTo>
                    <a:pt x="1031" y="108"/>
                  </a:lnTo>
                  <a:close/>
                  <a:moveTo>
                    <a:pt x="1050" y="76"/>
                  </a:moveTo>
                  <a:lnTo>
                    <a:pt x="1052" y="76"/>
                  </a:lnTo>
                  <a:lnTo>
                    <a:pt x="1052" y="76"/>
                  </a:lnTo>
                  <a:lnTo>
                    <a:pt x="1052" y="76"/>
                  </a:lnTo>
                  <a:lnTo>
                    <a:pt x="1053" y="78"/>
                  </a:lnTo>
                  <a:lnTo>
                    <a:pt x="1053" y="79"/>
                  </a:lnTo>
                  <a:lnTo>
                    <a:pt x="1055" y="78"/>
                  </a:lnTo>
                  <a:lnTo>
                    <a:pt x="1055" y="78"/>
                  </a:lnTo>
                  <a:lnTo>
                    <a:pt x="1055" y="78"/>
                  </a:lnTo>
                  <a:lnTo>
                    <a:pt x="1055" y="76"/>
                  </a:lnTo>
                  <a:lnTo>
                    <a:pt x="1055" y="76"/>
                  </a:lnTo>
                  <a:lnTo>
                    <a:pt x="1055" y="76"/>
                  </a:lnTo>
                  <a:lnTo>
                    <a:pt x="1055" y="76"/>
                  </a:lnTo>
                  <a:lnTo>
                    <a:pt x="1057" y="76"/>
                  </a:lnTo>
                  <a:lnTo>
                    <a:pt x="1057" y="76"/>
                  </a:lnTo>
                  <a:lnTo>
                    <a:pt x="1058" y="74"/>
                  </a:lnTo>
                  <a:lnTo>
                    <a:pt x="1060" y="74"/>
                  </a:lnTo>
                  <a:lnTo>
                    <a:pt x="1058" y="73"/>
                  </a:lnTo>
                  <a:lnTo>
                    <a:pt x="1057" y="71"/>
                  </a:lnTo>
                  <a:lnTo>
                    <a:pt x="1057" y="69"/>
                  </a:lnTo>
                  <a:lnTo>
                    <a:pt x="1058" y="69"/>
                  </a:lnTo>
                  <a:lnTo>
                    <a:pt x="1058" y="68"/>
                  </a:lnTo>
                  <a:lnTo>
                    <a:pt x="1060" y="64"/>
                  </a:lnTo>
                  <a:lnTo>
                    <a:pt x="1060" y="64"/>
                  </a:lnTo>
                  <a:lnTo>
                    <a:pt x="1058" y="64"/>
                  </a:lnTo>
                  <a:lnTo>
                    <a:pt x="1058" y="64"/>
                  </a:lnTo>
                  <a:lnTo>
                    <a:pt x="1057" y="62"/>
                  </a:lnTo>
                  <a:lnTo>
                    <a:pt x="1057" y="62"/>
                  </a:lnTo>
                  <a:lnTo>
                    <a:pt x="1057" y="62"/>
                  </a:lnTo>
                  <a:lnTo>
                    <a:pt x="1057" y="61"/>
                  </a:lnTo>
                  <a:lnTo>
                    <a:pt x="1055" y="61"/>
                  </a:lnTo>
                  <a:lnTo>
                    <a:pt x="1055" y="61"/>
                  </a:lnTo>
                  <a:lnTo>
                    <a:pt x="1055" y="62"/>
                  </a:lnTo>
                  <a:lnTo>
                    <a:pt x="1053" y="64"/>
                  </a:lnTo>
                  <a:lnTo>
                    <a:pt x="1053" y="64"/>
                  </a:lnTo>
                  <a:lnTo>
                    <a:pt x="1052" y="66"/>
                  </a:lnTo>
                  <a:lnTo>
                    <a:pt x="1053" y="68"/>
                  </a:lnTo>
                  <a:lnTo>
                    <a:pt x="1053" y="68"/>
                  </a:lnTo>
                  <a:lnTo>
                    <a:pt x="1053" y="69"/>
                  </a:lnTo>
                  <a:lnTo>
                    <a:pt x="1053" y="71"/>
                  </a:lnTo>
                  <a:lnTo>
                    <a:pt x="1053" y="71"/>
                  </a:lnTo>
                  <a:lnTo>
                    <a:pt x="1052" y="69"/>
                  </a:lnTo>
                  <a:lnTo>
                    <a:pt x="1050" y="69"/>
                  </a:lnTo>
                  <a:lnTo>
                    <a:pt x="1050" y="71"/>
                  </a:lnTo>
                  <a:lnTo>
                    <a:pt x="1050" y="73"/>
                  </a:lnTo>
                  <a:lnTo>
                    <a:pt x="1050" y="76"/>
                  </a:lnTo>
                  <a:lnTo>
                    <a:pt x="1050" y="76"/>
                  </a:lnTo>
                  <a:lnTo>
                    <a:pt x="1050" y="76"/>
                  </a:lnTo>
                  <a:close/>
                  <a:moveTo>
                    <a:pt x="1332" y="105"/>
                  </a:moveTo>
                  <a:lnTo>
                    <a:pt x="1335" y="110"/>
                  </a:lnTo>
                  <a:lnTo>
                    <a:pt x="1338" y="113"/>
                  </a:lnTo>
                  <a:lnTo>
                    <a:pt x="1338" y="110"/>
                  </a:lnTo>
                  <a:lnTo>
                    <a:pt x="1338" y="108"/>
                  </a:lnTo>
                  <a:lnTo>
                    <a:pt x="1337" y="107"/>
                  </a:lnTo>
                  <a:lnTo>
                    <a:pt x="1337" y="105"/>
                  </a:lnTo>
                  <a:lnTo>
                    <a:pt x="1335" y="105"/>
                  </a:lnTo>
                  <a:lnTo>
                    <a:pt x="1333" y="100"/>
                  </a:lnTo>
                  <a:lnTo>
                    <a:pt x="1332" y="98"/>
                  </a:lnTo>
                  <a:lnTo>
                    <a:pt x="1330" y="98"/>
                  </a:lnTo>
                  <a:lnTo>
                    <a:pt x="1330" y="100"/>
                  </a:lnTo>
                  <a:lnTo>
                    <a:pt x="1330" y="103"/>
                  </a:lnTo>
                  <a:lnTo>
                    <a:pt x="1332" y="105"/>
                  </a:lnTo>
                  <a:close/>
                  <a:moveTo>
                    <a:pt x="997" y="142"/>
                  </a:moveTo>
                  <a:lnTo>
                    <a:pt x="999" y="142"/>
                  </a:lnTo>
                  <a:lnTo>
                    <a:pt x="1001" y="141"/>
                  </a:lnTo>
                  <a:lnTo>
                    <a:pt x="999" y="142"/>
                  </a:lnTo>
                  <a:lnTo>
                    <a:pt x="1001" y="142"/>
                  </a:lnTo>
                  <a:lnTo>
                    <a:pt x="1001" y="141"/>
                  </a:lnTo>
                  <a:lnTo>
                    <a:pt x="1002" y="141"/>
                  </a:lnTo>
                  <a:lnTo>
                    <a:pt x="1004" y="141"/>
                  </a:lnTo>
                  <a:lnTo>
                    <a:pt x="1006" y="142"/>
                  </a:lnTo>
                  <a:lnTo>
                    <a:pt x="1004" y="142"/>
                  </a:lnTo>
                  <a:lnTo>
                    <a:pt x="1004" y="142"/>
                  </a:lnTo>
                  <a:lnTo>
                    <a:pt x="1002" y="146"/>
                  </a:lnTo>
                  <a:lnTo>
                    <a:pt x="1001" y="144"/>
                  </a:lnTo>
                  <a:lnTo>
                    <a:pt x="1001" y="146"/>
                  </a:lnTo>
                  <a:lnTo>
                    <a:pt x="1001" y="146"/>
                  </a:lnTo>
                  <a:lnTo>
                    <a:pt x="1001" y="147"/>
                  </a:lnTo>
                  <a:lnTo>
                    <a:pt x="1002" y="147"/>
                  </a:lnTo>
                  <a:lnTo>
                    <a:pt x="1002" y="147"/>
                  </a:lnTo>
                  <a:lnTo>
                    <a:pt x="1011" y="144"/>
                  </a:lnTo>
                  <a:lnTo>
                    <a:pt x="1012" y="144"/>
                  </a:lnTo>
                  <a:lnTo>
                    <a:pt x="1009" y="142"/>
                  </a:lnTo>
                  <a:lnTo>
                    <a:pt x="1007" y="139"/>
                  </a:lnTo>
                  <a:lnTo>
                    <a:pt x="1006" y="137"/>
                  </a:lnTo>
                  <a:lnTo>
                    <a:pt x="1006" y="137"/>
                  </a:lnTo>
                  <a:lnTo>
                    <a:pt x="1006" y="135"/>
                  </a:lnTo>
                  <a:lnTo>
                    <a:pt x="1004" y="135"/>
                  </a:lnTo>
                  <a:lnTo>
                    <a:pt x="1004" y="135"/>
                  </a:lnTo>
                  <a:lnTo>
                    <a:pt x="1002" y="135"/>
                  </a:lnTo>
                  <a:lnTo>
                    <a:pt x="1004" y="132"/>
                  </a:lnTo>
                  <a:lnTo>
                    <a:pt x="1004" y="130"/>
                  </a:lnTo>
                  <a:lnTo>
                    <a:pt x="1004" y="130"/>
                  </a:lnTo>
                  <a:lnTo>
                    <a:pt x="999" y="134"/>
                  </a:lnTo>
                  <a:lnTo>
                    <a:pt x="999" y="134"/>
                  </a:lnTo>
                  <a:lnTo>
                    <a:pt x="1001" y="134"/>
                  </a:lnTo>
                  <a:lnTo>
                    <a:pt x="999" y="135"/>
                  </a:lnTo>
                  <a:lnTo>
                    <a:pt x="999" y="135"/>
                  </a:lnTo>
                  <a:lnTo>
                    <a:pt x="999" y="137"/>
                  </a:lnTo>
                  <a:lnTo>
                    <a:pt x="999" y="137"/>
                  </a:lnTo>
                  <a:lnTo>
                    <a:pt x="999" y="137"/>
                  </a:lnTo>
                  <a:lnTo>
                    <a:pt x="997" y="135"/>
                  </a:lnTo>
                  <a:lnTo>
                    <a:pt x="997" y="137"/>
                  </a:lnTo>
                  <a:lnTo>
                    <a:pt x="997" y="137"/>
                  </a:lnTo>
                  <a:lnTo>
                    <a:pt x="997" y="137"/>
                  </a:lnTo>
                  <a:lnTo>
                    <a:pt x="997" y="139"/>
                  </a:lnTo>
                  <a:lnTo>
                    <a:pt x="995" y="139"/>
                  </a:lnTo>
                  <a:lnTo>
                    <a:pt x="995" y="141"/>
                  </a:lnTo>
                  <a:lnTo>
                    <a:pt x="997" y="141"/>
                  </a:lnTo>
                  <a:lnTo>
                    <a:pt x="997" y="142"/>
                  </a:lnTo>
                  <a:close/>
                  <a:moveTo>
                    <a:pt x="1386" y="98"/>
                  </a:moveTo>
                  <a:lnTo>
                    <a:pt x="1384" y="98"/>
                  </a:lnTo>
                  <a:lnTo>
                    <a:pt x="1381" y="96"/>
                  </a:lnTo>
                  <a:lnTo>
                    <a:pt x="1379" y="95"/>
                  </a:lnTo>
                  <a:lnTo>
                    <a:pt x="1372" y="95"/>
                  </a:lnTo>
                  <a:lnTo>
                    <a:pt x="1371" y="95"/>
                  </a:lnTo>
                  <a:lnTo>
                    <a:pt x="1367" y="95"/>
                  </a:lnTo>
                  <a:lnTo>
                    <a:pt x="1366" y="93"/>
                  </a:lnTo>
                  <a:lnTo>
                    <a:pt x="1364" y="95"/>
                  </a:lnTo>
                  <a:lnTo>
                    <a:pt x="1362" y="91"/>
                  </a:lnTo>
                  <a:lnTo>
                    <a:pt x="1359" y="91"/>
                  </a:lnTo>
                  <a:lnTo>
                    <a:pt x="1350" y="90"/>
                  </a:lnTo>
                  <a:lnTo>
                    <a:pt x="1349" y="88"/>
                  </a:lnTo>
                  <a:lnTo>
                    <a:pt x="1345" y="88"/>
                  </a:lnTo>
                  <a:lnTo>
                    <a:pt x="1344" y="88"/>
                  </a:lnTo>
                  <a:lnTo>
                    <a:pt x="1344" y="90"/>
                  </a:lnTo>
                  <a:lnTo>
                    <a:pt x="1342" y="90"/>
                  </a:lnTo>
                  <a:lnTo>
                    <a:pt x="1338" y="91"/>
                  </a:lnTo>
                  <a:lnTo>
                    <a:pt x="1333" y="91"/>
                  </a:lnTo>
                  <a:lnTo>
                    <a:pt x="1333" y="93"/>
                  </a:lnTo>
                  <a:lnTo>
                    <a:pt x="1335" y="95"/>
                  </a:lnTo>
                  <a:lnTo>
                    <a:pt x="1335" y="95"/>
                  </a:lnTo>
                  <a:lnTo>
                    <a:pt x="1337" y="95"/>
                  </a:lnTo>
                  <a:lnTo>
                    <a:pt x="1337" y="95"/>
                  </a:lnTo>
                  <a:lnTo>
                    <a:pt x="1338" y="96"/>
                  </a:lnTo>
                  <a:lnTo>
                    <a:pt x="1338" y="96"/>
                  </a:lnTo>
                  <a:lnTo>
                    <a:pt x="1337" y="96"/>
                  </a:lnTo>
                  <a:lnTo>
                    <a:pt x="1337" y="96"/>
                  </a:lnTo>
                  <a:lnTo>
                    <a:pt x="1337" y="98"/>
                  </a:lnTo>
                  <a:lnTo>
                    <a:pt x="1335" y="98"/>
                  </a:lnTo>
                  <a:lnTo>
                    <a:pt x="1335" y="98"/>
                  </a:lnTo>
                  <a:lnTo>
                    <a:pt x="1335" y="100"/>
                  </a:lnTo>
                  <a:lnTo>
                    <a:pt x="1335" y="100"/>
                  </a:lnTo>
                  <a:lnTo>
                    <a:pt x="1337" y="101"/>
                  </a:lnTo>
                  <a:lnTo>
                    <a:pt x="1337" y="103"/>
                  </a:lnTo>
                  <a:lnTo>
                    <a:pt x="1338" y="108"/>
                  </a:lnTo>
                  <a:lnTo>
                    <a:pt x="1338" y="108"/>
                  </a:lnTo>
                  <a:lnTo>
                    <a:pt x="1340" y="108"/>
                  </a:lnTo>
                  <a:lnTo>
                    <a:pt x="1340" y="110"/>
                  </a:lnTo>
                  <a:lnTo>
                    <a:pt x="1340" y="110"/>
                  </a:lnTo>
                  <a:lnTo>
                    <a:pt x="1340" y="112"/>
                  </a:lnTo>
                  <a:lnTo>
                    <a:pt x="1340" y="112"/>
                  </a:lnTo>
                  <a:lnTo>
                    <a:pt x="1338" y="113"/>
                  </a:lnTo>
                  <a:lnTo>
                    <a:pt x="1338" y="113"/>
                  </a:lnTo>
                  <a:lnTo>
                    <a:pt x="1337" y="113"/>
                  </a:lnTo>
                  <a:lnTo>
                    <a:pt x="1335" y="112"/>
                  </a:lnTo>
                  <a:lnTo>
                    <a:pt x="1332" y="108"/>
                  </a:lnTo>
                  <a:lnTo>
                    <a:pt x="1332" y="108"/>
                  </a:lnTo>
                  <a:lnTo>
                    <a:pt x="1332" y="110"/>
                  </a:lnTo>
                  <a:lnTo>
                    <a:pt x="1332" y="113"/>
                  </a:lnTo>
                  <a:lnTo>
                    <a:pt x="1330" y="112"/>
                  </a:lnTo>
                  <a:lnTo>
                    <a:pt x="1330" y="112"/>
                  </a:lnTo>
                  <a:lnTo>
                    <a:pt x="1328" y="103"/>
                  </a:lnTo>
                  <a:lnTo>
                    <a:pt x="1328" y="101"/>
                  </a:lnTo>
                  <a:lnTo>
                    <a:pt x="1327" y="101"/>
                  </a:lnTo>
                  <a:lnTo>
                    <a:pt x="1325" y="103"/>
                  </a:lnTo>
                  <a:lnTo>
                    <a:pt x="1325" y="105"/>
                  </a:lnTo>
                  <a:lnTo>
                    <a:pt x="1325" y="105"/>
                  </a:lnTo>
                  <a:lnTo>
                    <a:pt x="1325" y="105"/>
                  </a:lnTo>
                  <a:lnTo>
                    <a:pt x="1325" y="107"/>
                  </a:lnTo>
                  <a:lnTo>
                    <a:pt x="1325" y="107"/>
                  </a:lnTo>
                  <a:lnTo>
                    <a:pt x="1323" y="107"/>
                  </a:lnTo>
                  <a:lnTo>
                    <a:pt x="1323" y="107"/>
                  </a:lnTo>
                  <a:lnTo>
                    <a:pt x="1318" y="112"/>
                  </a:lnTo>
                  <a:lnTo>
                    <a:pt x="1316" y="113"/>
                  </a:lnTo>
                  <a:lnTo>
                    <a:pt x="1318" y="118"/>
                  </a:lnTo>
                  <a:lnTo>
                    <a:pt x="1318" y="118"/>
                  </a:lnTo>
                  <a:lnTo>
                    <a:pt x="1318" y="118"/>
                  </a:lnTo>
                  <a:lnTo>
                    <a:pt x="1318" y="120"/>
                  </a:lnTo>
                  <a:lnTo>
                    <a:pt x="1320" y="124"/>
                  </a:lnTo>
                  <a:lnTo>
                    <a:pt x="1320" y="124"/>
                  </a:lnTo>
                  <a:lnTo>
                    <a:pt x="1318" y="125"/>
                  </a:lnTo>
                  <a:lnTo>
                    <a:pt x="1320" y="127"/>
                  </a:lnTo>
                  <a:lnTo>
                    <a:pt x="1320" y="129"/>
                  </a:lnTo>
                  <a:lnTo>
                    <a:pt x="1321" y="130"/>
                  </a:lnTo>
                  <a:lnTo>
                    <a:pt x="1325" y="132"/>
                  </a:lnTo>
                  <a:lnTo>
                    <a:pt x="1325" y="134"/>
                  </a:lnTo>
                  <a:lnTo>
                    <a:pt x="1325" y="137"/>
                  </a:lnTo>
                  <a:lnTo>
                    <a:pt x="1325" y="144"/>
                  </a:lnTo>
                  <a:lnTo>
                    <a:pt x="1325" y="144"/>
                  </a:lnTo>
                  <a:lnTo>
                    <a:pt x="1325" y="142"/>
                  </a:lnTo>
                  <a:lnTo>
                    <a:pt x="1321" y="135"/>
                  </a:lnTo>
                  <a:lnTo>
                    <a:pt x="1321" y="134"/>
                  </a:lnTo>
                  <a:lnTo>
                    <a:pt x="1320" y="132"/>
                  </a:lnTo>
                  <a:lnTo>
                    <a:pt x="1320" y="132"/>
                  </a:lnTo>
                  <a:lnTo>
                    <a:pt x="1315" y="127"/>
                  </a:lnTo>
                  <a:lnTo>
                    <a:pt x="1313" y="127"/>
                  </a:lnTo>
                  <a:lnTo>
                    <a:pt x="1311" y="125"/>
                  </a:lnTo>
                  <a:lnTo>
                    <a:pt x="1311" y="125"/>
                  </a:lnTo>
                  <a:lnTo>
                    <a:pt x="1310" y="125"/>
                  </a:lnTo>
                  <a:lnTo>
                    <a:pt x="1310" y="127"/>
                  </a:lnTo>
                  <a:lnTo>
                    <a:pt x="1310" y="127"/>
                  </a:lnTo>
                  <a:lnTo>
                    <a:pt x="1310" y="129"/>
                  </a:lnTo>
                  <a:lnTo>
                    <a:pt x="1310" y="129"/>
                  </a:lnTo>
                  <a:lnTo>
                    <a:pt x="1310" y="134"/>
                  </a:lnTo>
                  <a:lnTo>
                    <a:pt x="1310" y="139"/>
                  </a:lnTo>
                  <a:lnTo>
                    <a:pt x="1310" y="142"/>
                  </a:lnTo>
                  <a:lnTo>
                    <a:pt x="1310" y="146"/>
                  </a:lnTo>
                  <a:lnTo>
                    <a:pt x="1308" y="149"/>
                  </a:lnTo>
                  <a:lnTo>
                    <a:pt x="1306" y="149"/>
                  </a:lnTo>
                  <a:lnTo>
                    <a:pt x="1305" y="151"/>
                  </a:lnTo>
                  <a:lnTo>
                    <a:pt x="1303" y="152"/>
                  </a:lnTo>
                  <a:lnTo>
                    <a:pt x="1301" y="151"/>
                  </a:lnTo>
                  <a:lnTo>
                    <a:pt x="1301" y="151"/>
                  </a:lnTo>
                  <a:lnTo>
                    <a:pt x="1305" y="147"/>
                  </a:lnTo>
                  <a:lnTo>
                    <a:pt x="1306" y="144"/>
                  </a:lnTo>
                  <a:lnTo>
                    <a:pt x="1306" y="141"/>
                  </a:lnTo>
                  <a:lnTo>
                    <a:pt x="1305" y="134"/>
                  </a:lnTo>
                  <a:lnTo>
                    <a:pt x="1305" y="134"/>
                  </a:lnTo>
                  <a:lnTo>
                    <a:pt x="1306" y="134"/>
                  </a:lnTo>
                  <a:lnTo>
                    <a:pt x="1306" y="134"/>
                  </a:lnTo>
                  <a:lnTo>
                    <a:pt x="1308" y="124"/>
                  </a:lnTo>
                  <a:lnTo>
                    <a:pt x="1308" y="124"/>
                  </a:lnTo>
                  <a:lnTo>
                    <a:pt x="1306" y="122"/>
                  </a:lnTo>
                  <a:lnTo>
                    <a:pt x="1306" y="120"/>
                  </a:lnTo>
                  <a:lnTo>
                    <a:pt x="1306" y="118"/>
                  </a:lnTo>
                  <a:lnTo>
                    <a:pt x="1306" y="117"/>
                  </a:lnTo>
                  <a:lnTo>
                    <a:pt x="1308" y="115"/>
                  </a:lnTo>
                  <a:lnTo>
                    <a:pt x="1308" y="113"/>
                  </a:lnTo>
                  <a:lnTo>
                    <a:pt x="1308" y="112"/>
                  </a:lnTo>
                  <a:lnTo>
                    <a:pt x="1308" y="110"/>
                  </a:lnTo>
                  <a:lnTo>
                    <a:pt x="1308" y="108"/>
                  </a:lnTo>
                  <a:lnTo>
                    <a:pt x="1310" y="107"/>
                  </a:lnTo>
                  <a:lnTo>
                    <a:pt x="1310" y="107"/>
                  </a:lnTo>
                  <a:lnTo>
                    <a:pt x="1311" y="100"/>
                  </a:lnTo>
                  <a:lnTo>
                    <a:pt x="1311" y="98"/>
                  </a:lnTo>
                  <a:lnTo>
                    <a:pt x="1310" y="96"/>
                  </a:lnTo>
                  <a:lnTo>
                    <a:pt x="1311" y="95"/>
                  </a:lnTo>
                  <a:lnTo>
                    <a:pt x="1313" y="95"/>
                  </a:lnTo>
                  <a:lnTo>
                    <a:pt x="1315" y="95"/>
                  </a:lnTo>
                  <a:lnTo>
                    <a:pt x="1316" y="95"/>
                  </a:lnTo>
                  <a:lnTo>
                    <a:pt x="1316" y="95"/>
                  </a:lnTo>
                  <a:lnTo>
                    <a:pt x="1316" y="95"/>
                  </a:lnTo>
                  <a:lnTo>
                    <a:pt x="1316" y="93"/>
                  </a:lnTo>
                  <a:lnTo>
                    <a:pt x="1316" y="90"/>
                  </a:lnTo>
                  <a:lnTo>
                    <a:pt x="1316" y="88"/>
                  </a:lnTo>
                  <a:lnTo>
                    <a:pt x="1316" y="86"/>
                  </a:lnTo>
                  <a:lnTo>
                    <a:pt x="1316" y="86"/>
                  </a:lnTo>
                  <a:lnTo>
                    <a:pt x="1318" y="86"/>
                  </a:lnTo>
                  <a:lnTo>
                    <a:pt x="1320" y="88"/>
                  </a:lnTo>
                  <a:lnTo>
                    <a:pt x="1320" y="86"/>
                  </a:lnTo>
                  <a:lnTo>
                    <a:pt x="1320" y="86"/>
                  </a:lnTo>
                  <a:lnTo>
                    <a:pt x="1320" y="85"/>
                  </a:lnTo>
                  <a:lnTo>
                    <a:pt x="1320" y="85"/>
                  </a:lnTo>
                  <a:lnTo>
                    <a:pt x="1320" y="83"/>
                  </a:lnTo>
                  <a:lnTo>
                    <a:pt x="1318" y="83"/>
                  </a:lnTo>
                  <a:lnTo>
                    <a:pt x="1318" y="83"/>
                  </a:lnTo>
                  <a:lnTo>
                    <a:pt x="1316" y="83"/>
                  </a:lnTo>
                  <a:lnTo>
                    <a:pt x="1315" y="83"/>
                  </a:lnTo>
                  <a:lnTo>
                    <a:pt x="1315" y="83"/>
                  </a:lnTo>
                  <a:lnTo>
                    <a:pt x="1310" y="79"/>
                  </a:lnTo>
                  <a:lnTo>
                    <a:pt x="1310" y="78"/>
                  </a:lnTo>
                  <a:lnTo>
                    <a:pt x="1308" y="78"/>
                  </a:lnTo>
                  <a:lnTo>
                    <a:pt x="1308" y="78"/>
                  </a:lnTo>
                  <a:lnTo>
                    <a:pt x="1306" y="78"/>
                  </a:lnTo>
                  <a:lnTo>
                    <a:pt x="1305" y="76"/>
                  </a:lnTo>
                  <a:lnTo>
                    <a:pt x="1305" y="74"/>
                  </a:lnTo>
                  <a:lnTo>
                    <a:pt x="1305" y="74"/>
                  </a:lnTo>
                  <a:lnTo>
                    <a:pt x="1305" y="74"/>
                  </a:lnTo>
                  <a:lnTo>
                    <a:pt x="1301" y="73"/>
                  </a:lnTo>
                  <a:lnTo>
                    <a:pt x="1301" y="71"/>
                  </a:lnTo>
                  <a:lnTo>
                    <a:pt x="1299" y="71"/>
                  </a:lnTo>
                  <a:lnTo>
                    <a:pt x="1299" y="73"/>
                  </a:lnTo>
                  <a:lnTo>
                    <a:pt x="1298" y="73"/>
                  </a:lnTo>
                  <a:lnTo>
                    <a:pt x="1296" y="73"/>
                  </a:lnTo>
                  <a:lnTo>
                    <a:pt x="1296" y="73"/>
                  </a:lnTo>
                  <a:lnTo>
                    <a:pt x="1296" y="73"/>
                  </a:lnTo>
                  <a:lnTo>
                    <a:pt x="1294" y="71"/>
                  </a:lnTo>
                  <a:lnTo>
                    <a:pt x="1294" y="69"/>
                  </a:lnTo>
                  <a:lnTo>
                    <a:pt x="1296" y="69"/>
                  </a:lnTo>
                  <a:lnTo>
                    <a:pt x="1296" y="69"/>
                  </a:lnTo>
                  <a:lnTo>
                    <a:pt x="1294" y="68"/>
                  </a:lnTo>
                  <a:lnTo>
                    <a:pt x="1293" y="66"/>
                  </a:lnTo>
                  <a:lnTo>
                    <a:pt x="1291" y="64"/>
                  </a:lnTo>
                  <a:lnTo>
                    <a:pt x="1289" y="64"/>
                  </a:lnTo>
                  <a:lnTo>
                    <a:pt x="1288" y="64"/>
                  </a:lnTo>
                  <a:lnTo>
                    <a:pt x="1288" y="62"/>
                  </a:lnTo>
                  <a:lnTo>
                    <a:pt x="1289" y="61"/>
                  </a:lnTo>
                  <a:lnTo>
                    <a:pt x="1289" y="59"/>
                  </a:lnTo>
                  <a:lnTo>
                    <a:pt x="1288" y="59"/>
                  </a:lnTo>
                  <a:lnTo>
                    <a:pt x="1288" y="59"/>
                  </a:lnTo>
                  <a:lnTo>
                    <a:pt x="1288" y="59"/>
                  </a:lnTo>
                  <a:lnTo>
                    <a:pt x="1288" y="61"/>
                  </a:lnTo>
                  <a:lnTo>
                    <a:pt x="1286" y="61"/>
                  </a:lnTo>
                  <a:lnTo>
                    <a:pt x="1286" y="61"/>
                  </a:lnTo>
                  <a:lnTo>
                    <a:pt x="1286" y="61"/>
                  </a:lnTo>
                  <a:lnTo>
                    <a:pt x="1284" y="59"/>
                  </a:lnTo>
                  <a:lnTo>
                    <a:pt x="1286" y="57"/>
                  </a:lnTo>
                  <a:lnTo>
                    <a:pt x="1284" y="56"/>
                  </a:lnTo>
                  <a:lnTo>
                    <a:pt x="1284" y="56"/>
                  </a:lnTo>
                  <a:lnTo>
                    <a:pt x="1282" y="56"/>
                  </a:lnTo>
                  <a:lnTo>
                    <a:pt x="1282" y="54"/>
                  </a:lnTo>
                  <a:lnTo>
                    <a:pt x="1279" y="49"/>
                  </a:lnTo>
                  <a:lnTo>
                    <a:pt x="1279" y="47"/>
                  </a:lnTo>
                  <a:lnTo>
                    <a:pt x="1274" y="44"/>
                  </a:lnTo>
                  <a:lnTo>
                    <a:pt x="1272" y="42"/>
                  </a:lnTo>
                  <a:lnTo>
                    <a:pt x="1272" y="40"/>
                  </a:lnTo>
                  <a:lnTo>
                    <a:pt x="1271" y="39"/>
                  </a:lnTo>
                  <a:lnTo>
                    <a:pt x="1267" y="35"/>
                  </a:lnTo>
                  <a:lnTo>
                    <a:pt x="1267" y="35"/>
                  </a:lnTo>
                  <a:lnTo>
                    <a:pt x="1267" y="35"/>
                  </a:lnTo>
                  <a:lnTo>
                    <a:pt x="1265" y="35"/>
                  </a:lnTo>
                  <a:lnTo>
                    <a:pt x="1265" y="35"/>
                  </a:lnTo>
                  <a:lnTo>
                    <a:pt x="1265" y="35"/>
                  </a:lnTo>
                  <a:lnTo>
                    <a:pt x="1264" y="34"/>
                  </a:lnTo>
                  <a:lnTo>
                    <a:pt x="1260" y="32"/>
                  </a:lnTo>
                  <a:lnTo>
                    <a:pt x="1260" y="32"/>
                  </a:lnTo>
                  <a:lnTo>
                    <a:pt x="1259" y="30"/>
                  </a:lnTo>
                  <a:lnTo>
                    <a:pt x="1257" y="28"/>
                  </a:lnTo>
                  <a:lnTo>
                    <a:pt x="1257" y="28"/>
                  </a:lnTo>
                  <a:lnTo>
                    <a:pt x="1255" y="30"/>
                  </a:lnTo>
                  <a:lnTo>
                    <a:pt x="1255" y="28"/>
                  </a:lnTo>
                  <a:lnTo>
                    <a:pt x="1254" y="28"/>
                  </a:lnTo>
                  <a:lnTo>
                    <a:pt x="1252" y="27"/>
                  </a:lnTo>
                  <a:lnTo>
                    <a:pt x="1254" y="25"/>
                  </a:lnTo>
                  <a:lnTo>
                    <a:pt x="1254" y="23"/>
                  </a:lnTo>
                  <a:lnTo>
                    <a:pt x="1252" y="22"/>
                  </a:lnTo>
                  <a:lnTo>
                    <a:pt x="1252" y="20"/>
                  </a:lnTo>
                  <a:lnTo>
                    <a:pt x="1252" y="18"/>
                  </a:lnTo>
                  <a:lnTo>
                    <a:pt x="1250" y="18"/>
                  </a:lnTo>
                  <a:lnTo>
                    <a:pt x="1248" y="20"/>
                  </a:lnTo>
                  <a:lnTo>
                    <a:pt x="1248" y="20"/>
                  </a:lnTo>
                  <a:lnTo>
                    <a:pt x="1248" y="20"/>
                  </a:lnTo>
                  <a:lnTo>
                    <a:pt x="1248" y="18"/>
                  </a:lnTo>
                  <a:lnTo>
                    <a:pt x="1247" y="18"/>
                  </a:lnTo>
                  <a:lnTo>
                    <a:pt x="1247" y="18"/>
                  </a:lnTo>
                  <a:lnTo>
                    <a:pt x="1245" y="18"/>
                  </a:lnTo>
                  <a:lnTo>
                    <a:pt x="1245" y="17"/>
                  </a:lnTo>
                  <a:lnTo>
                    <a:pt x="1245" y="17"/>
                  </a:lnTo>
                  <a:lnTo>
                    <a:pt x="1243" y="15"/>
                  </a:lnTo>
                  <a:lnTo>
                    <a:pt x="1242" y="15"/>
                  </a:lnTo>
                  <a:lnTo>
                    <a:pt x="1242" y="17"/>
                  </a:lnTo>
                  <a:lnTo>
                    <a:pt x="1243" y="18"/>
                  </a:lnTo>
                  <a:lnTo>
                    <a:pt x="1243" y="20"/>
                  </a:lnTo>
                  <a:lnTo>
                    <a:pt x="1240" y="18"/>
                  </a:lnTo>
                  <a:lnTo>
                    <a:pt x="1238" y="18"/>
                  </a:lnTo>
                  <a:lnTo>
                    <a:pt x="1235" y="15"/>
                  </a:lnTo>
                  <a:lnTo>
                    <a:pt x="1235" y="13"/>
                  </a:lnTo>
                  <a:lnTo>
                    <a:pt x="1233" y="15"/>
                  </a:lnTo>
                  <a:lnTo>
                    <a:pt x="1233" y="18"/>
                  </a:lnTo>
                  <a:lnTo>
                    <a:pt x="1231" y="18"/>
                  </a:lnTo>
                  <a:lnTo>
                    <a:pt x="1231" y="18"/>
                  </a:lnTo>
                  <a:lnTo>
                    <a:pt x="1230" y="18"/>
                  </a:lnTo>
                  <a:lnTo>
                    <a:pt x="1230" y="17"/>
                  </a:lnTo>
                  <a:lnTo>
                    <a:pt x="1230" y="15"/>
                  </a:lnTo>
                  <a:lnTo>
                    <a:pt x="1230" y="13"/>
                  </a:lnTo>
                  <a:lnTo>
                    <a:pt x="1228" y="13"/>
                  </a:lnTo>
                  <a:lnTo>
                    <a:pt x="1228" y="13"/>
                  </a:lnTo>
                  <a:lnTo>
                    <a:pt x="1228" y="15"/>
                  </a:lnTo>
                  <a:lnTo>
                    <a:pt x="1228" y="15"/>
                  </a:lnTo>
                  <a:lnTo>
                    <a:pt x="1228" y="17"/>
                  </a:lnTo>
                  <a:lnTo>
                    <a:pt x="1228" y="17"/>
                  </a:lnTo>
                  <a:lnTo>
                    <a:pt x="1226" y="20"/>
                  </a:lnTo>
                  <a:lnTo>
                    <a:pt x="1225" y="20"/>
                  </a:lnTo>
                  <a:lnTo>
                    <a:pt x="1223" y="18"/>
                  </a:lnTo>
                  <a:lnTo>
                    <a:pt x="1223" y="17"/>
                  </a:lnTo>
                  <a:lnTo>
                    <a:pt x="1221" y="15"/>
                  </a:lnTo>
                  <a:lnTo>
                    <a:pt x="1221" y="13"/>
                  </a:lnTo>
                  <a:lnTo>
                    <a:pt x="1220" y="13"/>
                  </a:lnTo>
                  <a:lnTo>
                    <a:pt x="1220" y="11"/>
                  </a:lnTo>
                  <a:lnTo>
                    <a:pt x="1220" y="10"/>
                  </a:lnTo>
                  <a:lnTo>
                    <a:pt x="1220" y="8"/>
                  </a:lnTo>
                  <a:lnTo>
                    <a:pt x="1218" y="10"/>
                  </a:lnTo>
                  <a:lnTo>
                    <a:pt x="1220" y="8"/>
                  </a:lnTo>
                  <a:lnTo>
                    <a:pt x="1218" y="6"/>
                  </a:lnTo>
                  <a:lnTo>
                    <a:pt x="1218" y="8"/>
                  </a:lnTo>
                  <a:lnTo>
                    <a:pt x="1216" y="8"/>
                  </a:lnTo>
                  <a:lnTo>
                    <a:pt x="1216" y="5"/>
                  </a:lnTo>
                  <a:lnTo>
                    <a:pt x="1216" y="5"/>
                  </a:lnTo>
                  <a:lnTo>
                    <a:pt x="1215" y="3"/>
                  </a:lnTo>
                  <a:lnTo>
                    <a:pt x="1213" y="3"/>
                  </a:lnTo>
                  <a:lnTo>
                    <a:pt x="1213" y="1"/>
                  </a:lnTo>
                  <a:lnTo>
                    <a:pt x="1209" y="0"/>
                  </a:lnTo>
                  <a:lnTo>
                    <a:pt x="1208" y="0"/>
                  </a:lnTo>
                  <a:lnTo>
                    <a:pt x="1206" y="0"/>
                  </a:lnTo>
                  <a:lnTo>
                    <a:pt x="1206" y="1"/>
                  </a:lnTo>
                  <a:lnTo>
                    <a:pt x="1206" y="1"/>
                  </a:lnTo>
                  <a:lnTo>
                    <a:pt x="1208" y="3"/>
                  </a:lnTo>
                  <a:lnTo>
                    <a:pt x="1206" y="3"/>
                  </a:lnTo>
                  <a:lnTo>
                    <a:pt x="1206" y="1"/>
                  </a:lnTo>
                  <a:lnTo>
                    <a:pt x="1204" y="1"/>
                  </a:lnTo>
                  <a:lnTo>
                    <a:pt x="1203" y="1"/>
                  </a:lnTo>
                  <a:lnTo>
                    <a:pt x="1201" y="1"/>
                  </a:lnTo>
                  <a:lnTo>
                    <a:pt x="1201" y="3"/>
                  </a:lnTo>
                  <a:lnTo>
                    <a:pt x="1203" y="5"/>
                  </a:lnTo>
                  <a:lnTo>
                    <a:pt x="1203" y="5"/>
                  </a:lnTo>
                  <a:lnTo>
                    <a:pt x="1203" y="6"/>
                  </a:lnTo>
                  <a:lnTo>
                    <a:pt x="1203" y="6"/>
                  </a:lnTo>
                  <a:lnTo>
                    <a:pt x="1201" y="6"/>
                  </a:lnTo>
                  <a:lnTo>
                    <a:pt x="1201" y="6"/>
                  </a:lnTo>
                  <a:lnTo>
                    <a:pt x="1201" y="8"/>
                  </a:lnTo>
                  <a:lnTo>
                    <a:pt x="1199" y="8"/>
                  </a:lnTo>
                  <a:lnTo>
                    <a:pt x="1199" y="6"/>
                  </a:lnTo>
                  <a:lnTo>
                    <a:pt x="1199" y="5"/>
                  </a:lnTo>
                  <a:lnTo>
                    <a:pt x="1199" y="3"/>
                  </a:lnTo>
                  <a:lnTo>
                    <a:pt x="1198" y="3"/>
                  </a:lnTo>
                  <a:lnTo>
                    <a:pt x="1198" y="3"/>
                  </a:lnTo>
                  <a:lnTo>
                    <a:pt x="1198" y="5"/>
                  </a:lnTo>
                  <a:lnTo>
                    <a:pt x="1196" y="5"/>
                  </a:lnTo>
                  <a:lnTo>
                    <a:pt x="1194" y="5"/>
                  </a:lnTo>
                  <a:lnTo>
                    <a:pt x="1192" y="5"/>
                  </a:lnTo>
                  <a:lnTo>
                    <a:pt x="1192" y="6"/>
                  </a:lnTo>
                  <a:lnTo>
                    <a:pt x="1194" y="10"/>
                  </a:lnTo>
                  <a:lnTo>
                    <a:pt x="1194" y="10"/>
                  </a:lnTo>
                  <a:lnTo>
                    <a:pt x="1196" y="13"/>
                  </a:lnTo>
                  <a:lnTo>
                    <a:pt x="1196" y="13"/>
                  </a:lnTo>
                  <a:lnTo>
                    <a:pt x="1196" y="15"/>
                  </a:lnTo>
                  <a:lnTo>
                    <a:pt x="1198" y="15"/>
                  </a:lnTo>
                  <a:lnTo>
                    <a:pt x="1198" y="17"/>
                  </a:lnTo>
                  <a:lnTo>
                    <a:pt x="1199" y="17"/>
                  </a:lnTo>
                  <a:lnTo>
                    <a:pt x="1199" y="17"/>
                  </a:lnTo>
                  <a:lnTo>
                    <a:pt x="1201" y="17"/>
                  </a:lnTo>
                  <a:lnTo>
                    <a:pt x="1201" y="18"/>
                  </a:lnTo>
                  <a:lnTo>
                    <a:pt x="1201" y="18"/>
                  </a:lnTo>
                  <a:lnTo>
                    <a:pt x="1199" y="18"/>
                  </a:lnTo>
                  <a:lnTo>
                    <a:pt x="1198" y="18"/>
                  </a:lnTo>
                  <a:lnTo>
                    <a:pt x="1198" y="18"/>
                  </a:lnTo>
                  <a:lnTo>
                    <a:pt x="1198" y="20"/>
                  </a:lnTo>
                  <a:lnTo>
                    <a:pt x="1199" y="20"/>
                  </a:lnTo>
                  <a:lnTo>
                    <a:pt x="1201" y="20"/>
                  </a:lnTo>
                  <a:lnTo>
                    <a:pt x="1199" y="22"/>
                  </a:lnTo>
                  <a:lnTo>
                    <a:pt x="1198" y="22"/>
                  </a:lnTo>
                  <a:lnTo>
                    <a:pt x="1196" y="20"/>
                  </a:lnTo>
                  <a:lnTo>
                    <a:pt x="1196" y="20"/>
                  </a:lnTo>
                  <a:lnTo>
                    <a:pt x="1194" y="22"/>
                  </a:lnTo>
                  <a:lnTo>
                    <a:pt x="1194" y="20"/>
                  </a:lnTo>
                  <a:lnTo>
                    <a:pt x="1192" y="22"/>
                  </a:lnTo>
                  <a:lnTo>
                    <a:pt x="1192" y="22"/>
                  </a:lnTo>
                  <a:lnTo>
                    <a:pt x="1191" y="22"/>
                  </a:lnTo>
                  <a:lnTo>
                    <a:pt x="1189" y="22"/>
                  </a:lnTo>
                  <a:lnTo>
                    <a:pt x="1189" y="22"/>
                  </a:lnTo>
                  <a:lnTo>
                    <a:pt x="1189" y="23"/>
                  </a:lnTo>
                  <a:lnTo>
                    <a:pt x="1189" y="23"/>
                  </a:lnTo>
                  <a:lnTo>
                    <a:pt x="1189" y="25"/>
                  </a:lnTo>
                  <a:lnTo>
                    <a:pt x="1191" y="25"/>
                  </a:lnTo>
                  <a:lnTo>
                    <a:pt x="1191" y="25"/>
                  </a:lnTo>
                  <a:lnTo>
                    <a:pt x="1191" y="25"/>
                  </a:lnTo>
                  <a:lnTo>
                    <a:pt x="1192" y="23"/>
                  </a:lnTo>
                  <a:lnTo>
                    <a:pt x="1192" y="23"/>
                  </a:lnTo>
                  <a:lnTo>
                    <a:pt x="1192" y="25"/>
                  </a:lnTo>
                  <a:lnTo>
                    <a:pt x="1191" y="27"/>
                  </a:lnTo>
                  <a:lnTo>
                    <a:pt x="1191" y="28"/>
                  </a:lnTo>
                  <a:lnTo>
                    <a:pt x="1191" y="30"/>
                  </a:lnTo>
                  <a:lnTo>
                    <a:pt x="1191" y="30"/>
                  </a:lnTo>
                  <a:lnTo>
                    <a:pt x="1189" y="34"/>
                  </a:lnTo>
                  <a:lnTo>
                    <a:pt x="1187" y="34"/>
                  </a:lnTo>
                  <a:lnTo>
                    <a:pt x="1187" y="34"/>
                  </a:lnTo>
                  <a:lnTo>
                    <a:pt x="1187" y="32"/>
                  </a:lnTo>
                  <a:lnTo>
                    <a:pt x="1186" y="30"/>
                  </a:lnTo>
                  <a:lnTo>
                    <a:pt x="1186" y="30"/>
                  </a:lnTo>
                  <a:lnTo>
                    <a:pt x="1184" y="28"/>
                  </a:lnTo>
                  <a:lnTo>
                    <a:pt x="1184" y="28"/>
                  </a:lnTo>
                  <a:lnTo>
                    <a:pt x="1184" y="30"/>
                  </a:lnTo>
                  <a:lnTo>
                    <a:pt x="1184" y="30"/>
                  </a:lnTo>
                  <a:lnTo>
                    <a:pt x="1184" y="32"/>
                  </a:lnTo>
                  <a:lnTo>
                    <a:pt x="1184" y="32"/>
                  </a:lnTo>
                  <a:lnTo>
                    <a:pt x="1184" y="34"/>
                  </a:lnTo>
                  <a:lnTo>
                    <a:pt x="1184" y="34"/>
                  </a:lnTo>
                  <a:lnTo>
                    <a:pt x="1184" y="35"/>
                  </a:lnTo>
                  <a:lnTo>
                    <a:pt x="1184" y="35"/>
                  </a:lnTo>
                  <a:lnTo>
                    <a:pt x="1184" y="37"/>
                  </a:lnTo>
                  <a:lnTo>
                    <a:pt x="1182" y="37"/>
                  </a:lnTo>
                  <a:lnTo>
                    <a:pt x="1181" y="37"/>
                  </a:lnTo>
                  <a:lnTo>
                    <a:pt x="1181" y="39"/>
                  </a:lnTo>
                  <a:lnTo>
                    <a:pt x="1181" y="39"/>
                  </a:lnTo>
                  <a:lnTo>
                    <a:pt x="1181" y="40"/>
                  </a:lnTo>
                  <a:lnTo>
                    <a:pt x="1181" y="42"/>
                  </a:lnTo>
                  <a:lnTo>
                    <a:pt x="1179" y="42"/>
                  </a:lnTo>
                  <a:lnTo>
                    <a:pt x="1179" y="42"/>
                  </a:lnTo>
                  <a:lnTo>
                    <a:pt x="1177" y="40"/>
                  </a:lnTo>
                  <a:lnTo>
                    <a:pt x="1177" y="40"/>
                  </a:lnTo>
                  <a:lnTo>
                    <a:pt x="1177" y="39"/>
                  </a:lnTo>
                  <a:lnTo>
                    <a:pt x="1177" y="37"/>
                  </a:lnTo>
                  <a:lnTo>
                    <a:pt x="1177" y="35"/>
                  </a:lnTo>
                  <a:lnTo>
                    <a:pt x="1175" y="35"/>
                  </a:lnTo>
                  <a:lnTo>
                    <a:pt x="1175" y="35"/>
                  </a:lnTo>
                  <a:lnTo>
                    <a:pt x="1174" y="35"/>
                  </a:lnTo>
                  <a:lnTo>
                    <a:pt x="1172" y="35"/>
                  </a:lnTo>
                  <a:lnTo>
                    <a:pt x="1172" y="35"/>
                  </a:lnTo>
                  <a:lnTo>
                    <a:pt x="1170" y="34"/>
                  </a:lnTo>
                  <a:lnTo>
                    <a:pt x="1170" y="34"/>
                  </a:lnTo>
                  <a:lnTo>
                    <a:pt x="1174" y="30"/>
                  </a:lnTo>
                  <a:lnTo>
                    <a:pt x="1172" y="28"/>
                  </a:lnTo>
                  <a:lnTo>
                    <a:pt x="1170" y="30"/>
                  </a:lnTo>
                  <a:lnTo>
                    <a:pt x="1167" y="30"/>
                  </a:lnTo>
                  <a:lnTo>
                    <a:pt x="1167" y="30"/>
                  </a:lnTo>
                  <a:lnTo>
                    <a:pt x="1169" y="28"/>
                  </a:lnTo>
                  <a:lnTo>
                    <a:pt x="1170" y="25"/>
                  </a:lnTo>
                  <a:lnTo>
                    <a:pt x="1170" y="25"/>
                  </a:lnTo>
                  <a:lnTo>
                    <a:pt x="1170" y="23"/>
                  </a:lnTo>
                  <a:lnTo>
                    <a:pt x="1172" y="22"/>
                  </a:lnTo>
                  <a:lnTo>
                    <a:pt x="1172" y="22"/>
                  </a:lnTo>
                  <a:lnTo>
                    <a:pt x="1172" y="22"/>
                  </a:lnTo>
                  <a:lnTo>
                    <a:pt x="1172" y="20"/>
                  </a:lnTo>
                  <a:lnTo>
                    <a:pt x="1174" y="20"/>
                  </a:lnTo>
                  <a:lnTo>
                    <a:pt x="1174" y="18"/>
                  </a:lnTo>
                  <a:lnTo>
                    <a:pt x="1175" y="18"/>
                  </a:lnTo>
                  <a:lnTo>
                    <a:pt x="1177" y="18"/>
                  </a:lnTo>
                  <a:lnTo>
                    <a:pt x="1174" y="17"/>
                  </a:lnTo>
                  <a:lnTo>
                    <a:pt x="1174" y="17"/>
                  </a:lnTo>
                  <a:lnTo>
                    <a:pt x="1172" y="18"/>
                  </a:lnTo>
                  <a:lnTo>
                    <a:pt x="1170" y="20"/>
                  </a:lnTo>
                  <a:lnTo>
                    <a:pt x="1170" y="22"/>
                  </a:lnTo>
                  <a:lnTo>
                    <a:pt x="1169" y="22"/>
                  </a:lnTo>
                  <a:lnTo>
                    <a:pt x="1167" y="22"/>
                  </a:lnTo>
                  <a:lnTo>
                    <a:pt x="1165" y="20"/>
                  </a:lnTo>
                  <a:lnTo>
                    <a:pt x="1164" y="22"/>
                  </a:lnTo>
                  <a:lnTo>
                    <a:pt x="1162" y="23"/>
                  </a:lnTo>
                  <a:lnTo>
                    <a:pt x="1160" y="27"/>
                  </a:lnTo>
                  <a:lnTo>
                    <a:pt x="1158" y="27"/>
                  </a:lnTo>
                  <a:lnTo>
                    <a:pt x="1157" y="27"/>
                  </a:lnTo>
                  <a:lnTo>
                    <a:pt x="1157" y="28"/>
                  </a:lnTo>
                  <a:lnTo>
                    <a:pt x="1157" y="28"/>
                  </a:lnTo>
                  <a:lnTo>
                    <a:pt x="1157" y="28"/>
                  </a:lnTo>
                  <a:lnTo>
                    <a:pt x="1157" y="30"/>
                  </a:lnTo>
                  <a:lnTo>
                    <a:pt x="1155" y="30"/>
                  </a:lnTo>
                  <a:lnTo>
                    <a:pt x="1155" y="30"/>
                  </a:lnTo>
                  <a:lnTo>
                    <a:pt x="1155" y="32"/>
                  </a:lnTo>
                  <a:lnTo>
                    <a:pt x="1155" y="34"/>
                  </a:lnTo>
                  <a:lnTo>
                    <a:pt x="1153" y="34"/>
                  </a:lnTo>
                  <a:lnTo>
                    <a:pt x="1153" y="35"/>
                  </a:lnTo>
                  <a:lnTo>
                    <a:pt x="1153" y="35"/>
                  </a:lnTo>
                  <a:lnTo>
                    <a:pt x="1155" y="35"/>
                  </a:lnTo>
                  <a:lnTo>
                    <a:pt x="1155" y="35"/>
                  </a:lnTo>
                  <a:lnTo>
                    <a:pt x="1155" y="35"/>
                  </a:lnTo>
                  <a:lnTo>
                    <a:pt x="1157" y="37"/>
                  </a:lnTo>
                  <a:lnTo>
                    <a:pt x="1158" y="39"/>
                  </a:lnTo>
                  <a:lnTo>
                    <a:pt x="1158" y="39"/>
                  </a:lnTo>
                  <a:lnTo>
                    <a:pt x="1155" y="40"/>
                  </a:lnTo>
                  <a:lnTo>
                    <a:pt x="1153" y="40"/>
                  </a:lnTo>
                  <a:lnTo>
                    <a:pt x="1153" y="42"/>
                  </a:lnTo>
                  <a:lnTo>
                    <a:pt x="1153" y="42"/>
                  </a:lnTo>
                  <a:lnTo>
                    <a:pt x="1153" y="42"/>
                  </a:lnTo>
                  <a:lnTo>
                    <a:pt x="1152" y="40"/>
                  </a:lnTo>
                  <a:lnTo>
                    <a:pt x="1152" y="40"/>
                  </a:lnTo>
                  <a:lnTo>
                    <a:pt x="1150" y="42"/>
                  </a:lnTo>
                  <a:lnTo>
                    <a:pt x="1150" y="42"/>
                  </a:lnTo>
                  <a:lnTo>
                    <a:pt x="1148" y="42"/>
                  </a:lnTo>
                  <a:lnTo>
                    <a:pt x="1148" y="42"/>
                  </a:lnTo>
                  <a:lnTo>
                    <a:pt x="1147" y="42"/>
                  </a:lnTo>
                  <a:lnTo>
                    <a:pt x="1148" y="40"/>
                  </a:lnTo>
                  <a:lnTo>
                    <a:pt x="1148" y="40"/>
                  </a:lnTo>
                  <a:lnTo>
                    <a:pt x="1148" y="40"/>
                  </a:lnTo>
                  <a:lnTo>
                    <a:pt x="1148" y="40"/>
                  </a:lnTo>
                  <a:lnTo>
                    <a:pt x="1148" y="39"/>
                  </a:lnTo>
                  <a:lnTo>
                    <a:pt x="1147" y="39"/>
                  </a:lnTo>
                  <a:lnTo>
                    <a:pt x="1145" y="37"/>
                  </a:lnTo>
                  <a:lnTo>
                    <a:pt x="1145" y="34"/>
                  </a:lnTo>
                  <a:lnTo>
                    <a:pt x="1143" y="35"/>
                  </a:lnTo>
                  <a:lnTo>
                    <a:pt x="1145" y="34"/>
                  </a:lnTo>
                  <a:lnTo>
                    <a:pt x="1147" y="32"/>
                  </a:lnTo>
                  <a:lnTo>
                    <a:pt x="1147" y="30"/>
                  </a:lnTo>
                  <a:lnTo>
                    <a:pt x="1145" y="30"/>
                  </a:lnTo>
                  <a:lnTo>
                    <a:pt x="1141" y="30"/>
                  </a:lnTo>
                  <a:lnTo>
                    <a:pt x="1143" y="28"/>
                  </a:lnTo>
                  <a:lnTo>
                    <a:pt x="1141" y="28"/>
                  </a:lnTo>
                  <a:lnTo>
                    <a:pt x="1143" y="27"/>
                  </a:lnTo>
                  <a:lnTo>
                    <a:pt x="1145" y="27"/>
                  </a:lnTo>
                  <a:lnTo>
                    <a:pt x="1147" y="27"/>
                  </a:lnTo>
                  <a:lnTo>
                    <a:pt x="1147" y="25"/>
                  </a:lnTo>
                  <a:lnTo>
                    <a:pt x="1145" y="25"/>
                  </a:lnTo>
                  <a:lnTo>
                    <a:pt x="1141" y="23"/>
                  </a:lnTo>
                  <a:lnTo>
                    <a:pt x="1143" y="23"/>
                  </a:lnTo>
                  <a:lnTo>
                    <a:pt x="1147" y="22"/>
                  </a:lnTo>
                  <a:lnTo>
                    <a:pt x="1147" y="20"/>
                  </a:lnTo>
                  <a:lnTo>
                    <a:pt x="1145" y="20"/>
                  </a:lnTo>
                  <a:lnTo>
                    <a:pt x="1143" y="20"/>
                  </a:lnTo>
                  <a:lnTo>
                    <a:pt x="1143" y="22"/>
                  </a:lnTo>
                  <a:lnTo>
                    <a:pt x="1140" y="23"/>
                  </a:lnTo>
                  <a:lnTo>
                    <a:pt x="1140" y="23"/>
                  </a:lnTo>
                  <a:lnTo>
                    <a:pt x="1138" y="25"/>
                  </a:lnTo>
                  <a:lnTo>
                    <a:pt x="1138" y="23"/>
                  </a:lnTo>
                  <a:lnTo>
                    <a:pt x="1138" y="22"/>
                  </a:lnTo>
                  <a:lnTo>
                    <a:pt x="1140" y="22"/>
                  </a:lnTo>
                  <a:lnTo>
                    <a:pt x="1141" y="20"/>
                  </a:lnTo>
                  <a:lnTo>
                    <a:pt x="1141" y="20"/>
                  </a:lnTo>
                  <a:lnTo>
                    <a:pt x="1140" y="20"/>
                  </a:lnTo>
                  <a:lnTo>
                    <a:pt x="1140" y="20"/>
                  </a:lnTo>
                  <a:lnTo>
                    <a:pt x="1140" y="20"/>
                  </a:lnTo>
                  <a:lnTo>
                    <a:pt x="1140" y="18"/>
                  </a:lnTo>
                  <a:lnTo>
                    <a:pt x="1141" y="17"/>
                  </a:lnTo>
                  <a:lnTo>
                    <a:pt x="1141" y="17"/>
                  </a:lnTo>
                  <a:lnTo>
                    <a:pt x="1140" y="17"/>
                  </a:lnTo>
                  <a:lnTo>
                    <a:pt x="1140" y="17"/>
                  </a:lnTo>
                  <a:lnTo>
                    <a:pt x="1138" y="17"/>
                  </a:lnTo>
                  <a:lnTo>
                    <a:pt x="1136" y="17"/>
                  </a:lnTo>
                  <a:lnTo>
                    <a:pt x="1136" y="17"/>
                  </a:lnTo>
                  <a:lnTo>
                    <a:pt x="1136" y="15"/>
                  </a:lnTo>
                  <a:lnTo>
                    <a:pt x="1136" y="15"/>
                  </a:lnTo>
                  <a:lnTo>
                    <a:pt x="1136" y="13"/>
                  </a:lnTo>
                  <a:lnTo>
                    <a:pt x="1135" y="13"/>
                  </a:lnTo>
                  <a:lnTo>
                    <a:pt x="1135" y="15"/>
                  </a:lnTo>
                  <a:lnTo>
                    <a:pt x="1135" y="15"/>
                  </a:lnTo>
                  <a:lnTo>
                    <a:pt x="1133" y="17"/>
                  </a:lnTo>
                  <a:lnTo>
                    <a:pt x="1133" y="17"/>
                  </a:lnTo>
                  <a:lnTo>
                    <a:pt x="1131" y="17"/>
                  </a:lnTo>
                  <a:lnTo>
                    <a:pt x="1130" y="17"/>
                  </a:lnTo>
                  <a:lnTo>
                    <a:pt x="1130" y="17"/>
                  </a:lnTo>
                  <a:lnTo>
                    <a:pt x="1130" y="18"/>
                  </a:lnTo>
                  <a:lnTo>
                    <a:pt x="1131" y="18"/>
                  </a:lnTo>
                  <a:lnTo>
                    <a:pt x="1135" y="20"/>
                  </a:lnTo>
                  <a:lnTo>
                    <a:pt x="1135" y="20"/>
                  </a:lnTo>
                  <a:lnTo>
                    <a:pt x="1135" y="20"/>
                  </a:lnTo>
                  <a:lnTo>
                    <a:pt x="1136" y="22"/>
                  </a:lnTo>
                  <a:lnTo>
                    <a:pt x="1136" y="23"/>
                  </a:lnTo>
                  <a:lnTo>
                    <a:pt x="1136" y="23"/>
                  </a:lnTo>
                  <a:lnTo>
                    <a:pt x="1136" y="25"/>
                  </a:lnTo>
                  <a:lnTo>
                    <a:pt x="1136" y="25"/>
                  </a:lnTo>
                  <a:lnTo>
                    <a:pt x="1135" y="25"/>
                  </a:lnTo>
                  <a:lnTo>
                    <a:pt x="1131" y="22"/>
                  </a:lnTo>
                  <a:lnTo>
                    <a:pt x="1131" y="22"/>
                  </a:lnTo>
                  <a:lnTo>
                    <a:pt x="1131" y="23"/>
                  </a:lnTo>
                  <a:lnTo>
                    <a:pt x="1131" y="25"/>
                  </a:lnTo>
                  <a:lnTo>
                    <a:pt x="1131" y="25"/>
                  </a:lnTo>
                  <a:lnTo>
                    <a:pt x="1130" y="25"/>
                  </a:lnTo>
                  <a:lnTo>
                    <a:pt x="1130" y="25"/>
                  </a:lnTo>
                  <a:lnTo>
                    <a:pt x="1128" y="23"/>
                  </a:lnTo>
                  <a:lnTo>
                    <a:pt x="1126" y="22"/>
                  </a:lnTo>
                  <a:lnTo>
                    <a:pt x="1126" y="23"/>
                  </a:lnTo>
                  <a:lnTo>
                    <a:pt x="1126" y="25"/>
                  </a:lnTo>
                  <a:lnTo>
                    <a:pt x="1126" y="25"/>
                  </a:lnTo>
                  <a:lnTo>
                    <a:pt x="1126" y="25"/>
                  </a:lnTo>
                  <a:lnTo>
                    <a:pt x="1126" y="27"/>
                  </a:lnTo>
                  <a:lnTo>
                    <a:pt x="1126" y="28"/>
                  </a:lnTo>
                  <a:lnTo>
                    <a:pt x="1128" y="28"/>
                  </a:lnTo>
                  <a:lnTo>
                    <a:pt x="1128" y="30"/>
                  </a:lnTo>
                  <a:lnTo>
                    <a:pt x="1136" y="30"/>
                  </a:lnTo>
                  <a:lnTo>
                    <a:pt x="1140" y="32"/>
                  </a:lnTo>
                  <a:lnTo>
                    <a:pt x="1141" y="35"/>
                  </a:lnTo>
                  <a:lnTo>
                    <a:pt x="1140" y="35"/>
                  </a:lnTo>
                  <a:lnTo>
                    <a:pt x="1140" y="37"/>
                  </a:lnTo>
                  <a:lnTo>
                    <a:pt x="1140" y="39"/>
                  </a:lnTo>
                  <a:lnTo>
                    <a:pt x="1140" y="40"/>
                  </a:lnTo>
                  <a:lnTo>
                    <a:pt x="1140" y="40"/>
                  </a:lnTo>
                  <a:lnTo>
                    <a:pt x="1138" y="42"/>
                  </a:lnTo>
                  <a:lnTo>
                    <a:pt x="1136" y="42"/>
                  </a:lnTo>
                  <a:lnTo>
                    <a:pt x="1136" y="42"/>
                  </a:lnTo>
                  <a:lnTo>
                    <a:pt x="1135" y="42"/>
                  </a:lnTo>
                  <a:lnTo>
                    <a:pt x="1133" y="44"/>
                  </a:lnTo>
                  <a:lnTo>
                    <a:pt x="1133" y="44"/>
                  </a:lnTo>
                  <a:lnTo>
                    <a:pt x="1133" y="45"/>
                  </a:lnTo>
                  <a:lnTo>
                    <a:pt x="1133" y="47"/>
                  </a:lnTo>
                  <a:lnTo>
                    <a:pt x="1135" y="47"/>
                  </a:lnTo>
                  <a:lnTo>
                    <a:pt x="1135" y="49"/>
                  </a:lnTo>
                  <a:lnTo>
                    <a:pt x="1135" y="49"/>
                  </a:lnTo>
                  <a:lnTo>
                    <a:pt x="1133" y="51"/>
                  </a:lnTo>
                  <a:lnTo>
                    <a:pt x="1133" y="51"/>
                  </a:lnTo>
                  <a:lnTo>
                    <a:pt x="1133" y="52"/>
                  </a:lnTo>
                  <a:lnTo>
                    <a:pt x="1133" y="52"/>
                  </a:lnTo>
                  <a:lnTo>
                    <a:pt x="1133" y="54"/>
                  </a:lnTo>
                  <a:lnTo>
                    <a:pt x="1131" y="54"/>
                  </a:lnTo>
                  <a:lnTo>
                    <a:pt x="1130" y="54"/>
                  </a:lnTo>
                  <a:lnTo>
                    <a:pt x="1130" y="54"/>
                  </a:lnTo>
                  <a:lnTo>
                    <a:pt x="1130" y="56"/>
                  </a:lnTo>
                  <a:lnTo>
                    <a:pt x="1128" y="56"/>
                  </a:lnTo>
                  <a:lnTo>
                    <a:pt x="1126" y="56"/>
                  </a:lnTo>
                  <a:lnTo>
                    <a:pt x="1126" y="56"/>
                  </a:lnTo>
                  <a:lnTo>
                    <a:pt x="1126" y="57"/>
                  </a:lnTo>
                  <a:lnTo>
                    <a:pt x="1126" y="57"/>
                  </a:lnTo>
                  <a:lnTo>
                    <a:pt x="1126" y="57"/>
                  </a:lnTo>
                  <a:lnTo>
                    <a:pt x="1128" y="59"/>
                  </a:lnTo>
                  <a:lnTo>
                    <a:pt x="1128" y="59"/>
                  </a:lnTo>
                  <a:lnTo>
                    <a:pt x="1128" y="59"/>
                  </a:lnTo>
                  <a:lnTo>
                    <a:pt x="1130" y="59"/>
                  </a:lnTo>
                  <a:lnTo>
                    <a:pt x="1130" y="61"/>
                  </a:lnTo>
                  <a:lnTo>
                    <a:pt x="1130" y="62"/>
                  </a:lnTo>
                  <a:lnTo>
                    <a:pt x="1131" y="62"/>
                  </a:lnTo>
                  <a:lnTo>
                    <a:pt x="1131" y="64"/>
                  </a:lnTo>
                  <a:lnTo>
                    <a:pt x="1131" y="64"/>
                  </a:lnTo>
                  <a:lnTo>
                    <a:pt x="1131" y="66"/>
                  </a:lnTo>
                  <a:lnTo>
                    <a:pt x="1131" y="68"/>
                  </a:lnTo>
                  <a:lnTo>
                    <a:pt x="1131" y="68"/>
                  </a:lnTo>
                  <a:lnTo>
                    <a:pt x="1130" y="68"/>
                  </a:lnTo>
                  <a:lnTo>
                    <a:pt x="1130" y="68"/>
                  </a:lnTo>
                  <a:lnTo>
                    <a:pt x="1128" y="68"/>
                  </a:lnTo>
                  <a:lnTo>
                    <a:pt x="1128" y="68"/>
                  </a:lnTo>
                  <a:lnTo>
                    <a:pt x="1128" y="69"/>
                  </a:lnTo>
                  <a:lnTo>
                    <a:pt x="1128" y="69"/>
                  </a:lnTo>
                  <a:lnTo>
                    <a:pt x="1126" y="69"/>
                  </a:lnTo>
                  <a:lnTo>
                    <a:pt x="1126" y="69"/>
                  </a:lnTo>
                  <a:lnTo>
                    <a:pt x="1125" y="69"/>
                  </a:lnTo>
                  <a:lnTo>
                    <a:pt x="1125" y="68"/>
                  </a:lnTo>
                  <a:lnTo>
                    <a:pt x="1125" y="68"/>
                  </a:lnTo>
                  <a:lnTo>
                    <a:pt x="1121" y="68"/>
                  </a:lnTo>
                  <a:lnTo>
                    <a:pt x="1121" y="68"/>
                  </a:lnTo>
                  <a:lnTo>
                    <a:pt x="1121" y="69"/>
                  </a:lnTo>
                  <a:lnTo>
                    <a:pt x="1121" y="71"/>
                  </a:lnTo>
                  <a:lnTo>
                    <a:pt x="1119" y="71"/>
                  </a:lnTo>
                  <a:lnTo>
                    <a:pt x="1119" y="71"/>
                  </a:lnTo>
                  <a:lnTo>
                    <a:pt x="1119" y="73"/>
                  </a:lnTo>
                  <a:lnTo>
                    <a:pt x="1119" y="73"/>
                  </a:lnTo>
                  <a:lnTo>
                    <a:pt x="1121" y="74"/>
                  </a:lnTo>
                  <a:lnTo>
                    <a:pt x="1121" y="74"/>
                  </a:lnTo>
                  <a:lnTo>
                    <a:pt x="1121" y="74"/>
                  </a:lnTo>
                  <a:lnTo>
                    <a:pt x="1121" y="78"/>
                  </a:lnTo>
                  <a:lnTo>
                    <a:pt x="1119" y="78"/>
                  </a:lnTo>
                  <a:lnTo>
                    <a:pt x="1118" y="78"/>
                  </a:lnTo>
                  <a:lnTo>
                    <a:pt x="1116" y="74"/>
                  </a:lnTo>
                  <a:lnTo>
                    <a:pt x="1114" y="74"/>
                  </a:lnTo>
                  <a:lnTo>
                    <a:pt x="1114" y="74"/>
                  </a:lnTo>
                  <a:lnTo>
                    <a:pt x="1114" y="73"/>
                  </a:lnTo>
                  <a:lnTo>
                    <a:pt x="1113" y="73"/>
                  </a:lnTo>
                  <a:lnTo>
                    <a:pt x="1113" y="71"/>
                  </a:lnTo>
                  <a:lnTo>
                    <a:pt x="1114" y="71"/>
                  </a:lnTo>
                  <a:lnTo>
                    <a:pt x="1114" y="69"/>
                  </a:lnTo>
                  <a:lnTo>
                    <a:pt x="1113" y="69"/>
                  </a:lnTo>
                  <a:lnTo>
                    <a:pt x="1113" y="69"/>
                  </a:lnTo>
                  <a:lnTo>
                    <a:pt x="1114" y="68"/>
                  </a:lnTo>
                  <a:lnTo>
                    <a:pt x="1113" y="64"/>
                  </a:lnTo>
                  <a:lnTo>
                    <a:pt x="1114" y="64"/>
                  </a:lnTo>
                  <a:lnTo>
                    <a:pt x="1114" y="64"/>
                  </a:lnTo>
                  <a:lnTo>
                    <a:pt x="1114" y="62"/>
                  </a:lnTo>
                  <a:lnTo>
                    <a:pt x="1114" y="62"/>
                  </a:lnTo>
                  <a:lnTo>
                    <a:pt x="1114" y="62"/>
                  </a:lnTo>
                  <a:lnTo>
                    <a:pt x="1114" y="62"/>
                  </a:lnTo>
                  <a:lnTo>
                    <a:pt x="1113" y="62"/>
                  </a:lnTo>
                  <a:lnTo>
                    <a:pt x="1113" y="62"/>
                  </a:lnTo>
                  <a:lnTo>
                    <a:pt x="1113" y="62"/>
                  </a:lnTo>
                  <a:lnTo>
                    <a:pt x="1111" y="62"/>
                  </a:lnTo>
                  <a:lnTo>
                    <a:pt x="1111" y="62"/>
                  </a:lnTo>
                  <a:lnTo>
                    <a:pt x="1111" y="62"/>
                  </a:lnTo>
                  <a:lnTo>
                    <a:pt x="1111" y="61"/>
                  </a:lnTo>
                  <a:lnTo>
                    <a:pt x="1111" y="61"/>
                  </a:lnTo>
                  <a:lnTo>
                    <a:pt x="1111" y="61"/>
                  </a:lnTo>
                  <a:lnTo>
                    <a:pt x="1109" y="61"/>
                  </a:lnTo>
                  <a:lnTo>
                    <a:pt x="1109" y="61"/>
                  </a:lnTo>
                  <a:lnTo>
                    <a:pt x="1109" y="62"/>
                  </a:lnTo>
                  <a:lnTo>
                    <a:pt x="1108" y="62"/>
                  </a:lnTo>
                  <a:lnTo>
                    <a:pt x="1104" y="64"/>
                  </a:lnTo>
                  <a:lnTo>
                    <a:pt x="1106" y="61"/>
                  </a:lnTo>
                  <a:lnTo>
                    <a:pt x="1106" y="61"/>
                  </a:lnTo>
                  <a:lnTo>
                    <a:pt x="1104" y="61"/>
                  </a:lnTo>
                  <a:lnTo>
                    <a:pt x="1106" y="59"/>
                  </a:lnTo>
                  <a:lnTo>
                    <a:pt x="1104" y="57"/>
                  </a:lnTo>
                  <a:lnTo>
                    <a:pt x="1104" y="57"/>
                  </a:lnTo>
                  <a:lnTo>
                    <a:pt x="1102" y="59"/>
                  </a:lnTo>
                  <a:lnTo>
                    <a:pt x="1102" y="64"/>
                  </a:lnTo>
                  <a:lnTo>
                    <a:pt x="1102" y="66"/>
                  </a:lnTo>
                  <a:lnTo>
                    <a:pt x="1102" y="66"/>
                  </a:lnTo>
                  <a:lnTo>
                    <a:pt x="1097" y="76"/>
                  </a:lnTo>
                  <a:lnTo>
                    <a:pt x="1097" y="78"/>
                  </a:lnTo>
                  <a:lnTo>
                    <a:pt x="1097" y="74"/>
                  </a:lnTo>
                  <a:lnTo>
                    <a:pt x="1101" y="68"/>
                  </a:lnTo>
                  <a:lnTo>
                    <a:pt x="1101" y="64"/>
                  </a:lnTo>
                  <a:lnTo>
                    <a:pt x="1099" y="62"/>
                  </a:lnTo>
                  <a:lnTo>
                    <a:pt x="1099" y="54"/>
                  </a:lnTo>
                  <a:lnTo>
                    <a:pt x="1099" y="54"/>
                  </a:lnTo>
                  <a:lnTo>
                    <a:pt x="1099" y="52"/>
                  </a:lnTo>
                  <a:lnTo>
                    <a:pt x="1099" y="52"/>
                  </a:lnTo>
                  <a:lnTo>
                    <a:pt x="1099" y="52"/>
                  </a:lnTo>
                  <a:lnTo>
                    <a:pt x="1099" y="51"/>
                  </a:lnTo>
                  <a:lnTo>
                    <a:pt x="1101" y="52"/>
                  </a:lnTo>
                  <a:lnTo>
                    <a:pt x="1101" y="52"/>
                  </a:lnTo>
                  <a:lnTo>
                    <a:pt x="1102" y="52"/>
                  </a:lnTo>
                  <a:lnTo>
                    <a:pt x="1102" y="52"/>
                  </a:lnTo>
                  <a:lnTo>
                    <a:pt x="1104" y="51"/>
                  </a:lnTo>
                  <a:lnTo>
                    <a:pt x="1104" y="51"/>
                  </a:lnTo>
                  <a:lnTo>
                    <a:pt x="1102" y="49"/>
                  </a:lnTo>
                  <a:lnTo>
                    <a:pt x="1104" y="47"/>
                  </a:lnTo>
                  <a:lnTo>
                    <a:pt x="1104" y="47"/>
                  </a:lnTo>
                  <a:lnTo>
                    <a:pt x="1104" y="45"/>
                  </a:lnTo>
                  <a:lnTo>
                    <a:pt x="1104" y="47"/>
                  </a:lnTo>
                  <a:lnTo>
                    <a:pt x="1102" y="47"/>
                  </a:lnTo>
                  <a:lnTo>
                    <a:pt x="1102" y="47"/>
                  </a:lnTo>
                  <a:lnTo>
                    <a:pt x="1102" y="49"/>
                  </a:lnTo>
                  <a:lnTo>
                    <a:pt x="1101" y="47"/>
                  </a:lnTo>
                  <a:lnTo>
                    <a:pt x="1099" y="45"/>
                  </a:lnTo>
                  <a:lnTo>
                    <a:pt x="1099" y="45"/>
                  </a:lnTo>
                  <a:lnTo>
                    <a:pt x="1097" y="45"/>
                  </a:lnTo>
                  <a:lnTo>
                    <a:pt x="1097" y="45"/>
                  </a:lnTo>
                  <a:lnTo>
                    <a:pt x="1097" y="45"/>
                  </a:lnTo>
                  <a:lnTo>
                    <a:pt x="1097" y="44"/>
                  </a:lnTo>
                  <a:lnTo>
                    <a:pt x="1096" y="42"/>
                  </a:lnTo>
                  <a:lnTo>
                    <a:pt x="1094" y="42"/>
                  </a:lnTo>
                  <a:lnTo>
                    <a:pt x="1094" y="44"/>
                  </a:lnTo>
                  <a:lnTo>
                    <a:pt x="1092" y="44"/>
                  </a:lnTo>
                  <a:lnTo>
                    <a:pt x="1092" y="44"/>
                  </a:lnTo>
                  <a:lnTo>
                    <a:pt x="1092" y="45"/>
                  </a:lnTo>
                  <a:lnTo>
                    <a:pt x="1094" y="45"/>
                  </a:lnTo>
                  <a:lnTo>
                    <a:pt x="1094" y="47"/>
                  </a:lnTo>
                  <a:lnTo>
                    <a:pt x="1092" y="47"/>
                  </a:lnTo>
                  <a:lnTo>
                    <a:pt x="1092" y="49"/>
                  </a:lnTo>
                  <a:lnTo>
                    <a:pt x="1092" y="51"/>
                  </a:lnTo>
                  <a:lnTo>
                    <a:pt x="1092" y="52"/>
                  </a:lnTo>
                  <a:lnTo>
                    <a:pt x="1092" y="54"/>
                  </a:lnTo>
                  <a:lnTo>
                    <a:pt x="1094" y="54"/>
                  </a:lnTo>
                  <a:lnTo>
                    <a:pt x="1094" y="56"/>
                  </a:lnTo>
                  <a:lnTo>
                    <a:pt x="1096" y="57"/>
                  </a:lnTo>
                  <a:lnTo>
                    <a:pt x="1094" y="59"/>
                  </a:lnTo>
                  <a:lnTo>
                    <a:pt x="1094" y="61"/>
                  </a:lnTo>
                  <a:lnTo>
                    <a:pt x="1094" y="66"/>
                  </a:lnTo>
                  <a:lnTo>
                    <a:pt x="1094" y="66"/>
                  </a:lnTo>
                  <a:lnTo>
                    <a:pt x="1094" y="66"/>
                  </a:lnTo>
                  <a:lnTo>
                    <a:pt x="1094" y="66"/>
                  </a:lnTo>
                  <a:lnTo>
                    <a:pt x="1094" y="68"/>
                  </a:lnTo>
                  <a:lnTo>
                    <a:pt x="1092" y="68"/>
                  </a:lnTo>
                  <a:lnTo>
                    <a:pt x="1092" y="68"/>
                  </a:lnTo>
                  <a:lnTo>
                    <a:pt x="1092" y="68"/>
                  </a:lnTo>
                  <a:lnTo>
                    <a:pt x="1092" y="69"/>
                  </a:lnTo>
                  <a:lnTo>
                    <a:pt x="1092" y="69"/>
                  </a:lnTo>
                  <a:lnTo>
                    <a:pt x="1092" y="69"/>
                  </a:lnTo>
                  <a:lnTo>
                    <a:pt x="1092" y="71"/>
                  </a:lnTo>
                  <a:lnTo>
                    <a:pt x="1091" y="71"/>
                  </a:lnTo>
                  <a:lnTo>
                    <a:pt x="1089" y="71"/>
                  </a:lnTo>
                  <a:lnTo>
                    <a:pt x="1087" y="69"/>
                  </a:lnTo>
                  <a:lnTo>
                    <a:pt x="1087" y="69"/>
                  </a:lnTo>
                  <a:lnTo>
                    <a:pt x="1089" y="69"/>
                  </a:lnTo>
                  <a:lnTo>
                    <a:pt x="1089" y="68"/>
                  </a:lnTo>
                  <a:lnTo>
                    <a:pt x="1089" y="66"/>
                  </a:lnTo>
                  <a:lnTo>
                    <a:pt x="1089" y="66"/>
                  </a:lnTo>
                  <a:lnTo>
                    <a:pt x="1087" y="66"/>
                  </a:lnTo>
                  <a:lnTo>
                    <a:pt x="1087" y="66"/>
                  </a:lnTo>
                  <a:lnTo>
                    <a:pt x="1087" y="66"/>
                  </a:lnTo>
                  <a:lnTo>
                    <a:pt x="1085" y="64"/>
                  </a:lnTo>
                  <a:lnTo>
                    <a:pt x="1085" y="64"/>
                  </a:lnTo>
                  <a:lnTo>
                    <a:pt x="1084" y="66"/>
                  </a:lnTo>
                  <a:lnTo>
                    <a:pt x="1084" y="66"/>
                  </a:lnTo>
                  <a:lnTo>
                    <a:pt x="1084" y="68"/>
                  </a:lnTo>
                  <a:lnTo>
                    <a:pt x="1084" y="69"/>
                  </a:lnTo>
                  <a:lnTo>
                    <a:pt x="1082" y="68"/>
                  </a:lnTo>
                  <a:lnTo>
                    <a:pt x="1082" y="69"/>
                  </a:lnTo>
                  <a:lnTo>
                    <a:pt x="1082" y="69"/>
                  </a:lnTo>
                  <a:lnTo>
                    <a:pt x="1082" y="71"/>
                  </a:lnTo>
                  <a:lnTo>
                    <a:pt x="1082" y="71"/>
                  </a:lnTo>
                  <a:lnTo>
                    <a:pt x="1082" y="71"/>
                  </a:lnTo>
                  <a:lnTo>
                    <a:pt x="1082" y="73"/>
                  </a:lnTo>
                  <a:lnTo>
                    <a:pt x="1082" y="73"/>
                  </a:lnTo>
                  <a:lnTo>
                    <a:pt x="1082" y="74"/>
                  </a:lnTo>
                  <a:lnTo>
                    <a:pt x="1080" y="74"/>
                  </a:lnTo>
                  <a:lnTo>
                    <a:pt x="1080" y="74"/>
                  </a:lnTo>
                  <a:lnTo>
                    <a:pt x="1080" y="76"/>
                  </a:lnTo>
                  <a:lnTo>
                    <a:pt x="1080" y="78"/>
                  </a:lnTo>
                  <a:lnTo>
                    <a:pt x="1080" y="78"/>
                  </a:lnTo>
                  <a:lnTo>
                    <a:pt x="1079" y="78"/>
                  </a:lnTo>
                  <a:lnTo>
                    <a:pt x="1077" y="71"/>
                  </a:lnTo>
                  <a:lnTo>
                    <a:pt x="1075" y="69"/>
                  </a:lnTo>
                  <a:lnTo>
                    <a:pt x="1075" y="71"/>
                  </a:lnTo>
                  <a:lnTo>
                    <a:pt x="1074" y="73"/>
                  </a:lnTo>
                  <a:lnTo>
                    <a:pt x="1072" y="74"/>
                  </a:lnTo>
                  <a:lnTo>
                    <a:pt x="1072" y="76"/>
                  </a:lnTo>
                  <a:lnTo>
                    <a:pt x="1072" y="73"/>
                  </a:lnTo>
                  <a:lnTo>
                    <a:pt x="1072" y="73"/>
                  </a:lnTo>
                  <a:lnTo>
                    <a:pt x="1072" y="66"/>
                  </a:lnTo>
                  <a:lnTo>
                    <a:pt x="1072" y="66"/>
                  </a:lnTo>
                  <a:lnTo>
                    <a:pt x="1072" y="66"/>
                  </a:lnTo>
                  <a:lnTo>
                    <a:pt x="1070" y="68"/>
                  </a:lnTo>
                  <a:lnTo>
                    <a:pt x="1070" y="69"/>
                  </a:lnTo>
                  <a:lnTo>
                    <a:pt x="1070" y="71"/>
                  </a:lnTo>
                  <a:lnTo>
                    <a:pt x="1070" y="71"/>
                  </a:lnTo>
                  <a:lnTo>
                    <a:pt x="1068" y="73"/>
                  </a:lnTo>
                  <a:lnTo>
                    <a:pt x="1068" y="73"/>
                  </a:lnTo>
                  <a:lnTo>
                    <a:pt x="1067" y="73"/>
                  </a:lnTo>
                  <a:lnTo>
                    <a:pt x="1065" y="73"/>
                  </a:lnTo>
                  <a:lnTo>
                    <a:pt x="1063" y="74"/>
                  </a:lnTo>
                  <a:lnTo>
                    <a:pt x="1062" y="76"/>
                  </a:lnTo>
                  <a:lnTo>
                    <a:pt x="1062" y="78"/>
                  </a:lnTo>
                  <a:lnTo>
                    <a:pt x="1063" y="78"/>
                  </a:lnTo>
                  <a:lnTo>
                    <a:pt x="1067" y="78"/>
                  </a:lnTo>
                  <a:lnTo>
                    <a:pt x="1068" y="78"/>
                  </a:lnTo>
                  <a:lnTo>
                    <a:pt x="1067" y="79"/>
                  </a:lnTo>
                  <a:lnTo>
                    <a:pt x="1065" y="79"/>
                  </a:lnTo>
                  <a:lnTo>
                    <a:pt x="1065" y="79"/>
                  </a:lnTo>
                  <a:lnTo>
                    <a:pt x="1063" y="81"/>
                  </a:lnTo>
                  <a:lnTo>
                    <a:pt x="1063" y="81"/>
                  </a:lnTo>
                  <a:lnTo>
                    <a:pt x="1060" y="79"/>
                  </a:lnTo>
                  <a:lnTo>
                    <a:pt x="1060" y="81"/>
                  </a:lnTo>
                  <a:lnTo>
                    <a:pt x="1058" y="83"/>
                  </a:lnTo>
                  <a:lnTo>
                    <a:pt x="1060" y="83"/>
                  </a:lnTo>
                  <a:lnTo>
                    <a:pt x="1058" y="83"/>
                  </a:lnTo>
                  <a:lnTo>
                    <a:pt x="1058" y="83"/>
                  </a:lnTo>
                  <a:lnTo>
                    <a:pt x="1058" y="83"/>
                  </a:lnTo>
                  <a:lnTo>
                    <a:pt x="1057" y="83"/>
                  </a:lnTo>
                  <a:lnTo>
                    <a:pt x="1057" y="85"/>
                  </a:lnTo>
                  <a:lnTo>
                    <a:pt x="1057" y="85"/>
                  </a:lnTo>
                  <a:lnTo>
                    <a:pt x="1057" y="85"/>
                  </a:lnTo>
                  <a:lnTo>
                    <a:pt x="1057" y="86"/>
                  </a:lnTo>
                  <a:lnTo>
                    <a:pt x="1057" y="86"/>
                  </a:lnTo>
                  <a:lnTo>
                    <a:pt x="1055" y="86"/>
                  </a:lnTo>
                  <a:lnTo>
                    <a:pt x="1055" y="86"/>
                  </a:lnTo>
                  <a:lnTo>
                    <a:pt x="1053" y="86"/>
                  </a:lnTo>
                  <a:lnTo>
                    <a:pt x="1053" y="88"/>
                  </a:lnTo>
                  <a:lnTo>
                    <a:pt x="1053" y="88"/>
                  </a:lnTo>
                  <a:lnTo>
                    <a:pt x="1055" y="88"/>
                  </a:lnTo>
                  <a:lnTo>
                    <a:pt x="1055" y="90"/>
                  </a:lnTo>
                  <a:lnTo>
                    <a:pt x="1055" y="90"/>
                  </a:lnTo>
                  <a:lnTo>
                    <a:pt x="1055" y="90"/>
                  </a:lnTo>
                  <a:lnTo>
                    <a:pt x="1057" y="90"/>
                  </a:lnTo>
                  <a:lnTo>
                    <a:pt x="1057" y="90"/>
                  </a:lnTo>
                  <a:lnTo>
                    <a:pt x="1058" y="90"/>
                  </a:lnTo>
                  <a:lnTo>
                    <a:pt x="1058" y="95"/>
                  </a:lnTo>
                  <a:lnTo>
                    <a:pt x="1060" y="96"/>
                  </a:lnTo>
                  <a:lnTo>
                    <a:pt x="1062" y="96"/>
                  </a:lnTo>
                  <a:lnTo>
                    <a:pt x="1062" y="96"/>
                  </a:lnTo>
                  <a:lnTo>
                    <a:pt x="1065" y="96"/>
                  </a:lnTo>
                  <a:lnTo>
                    <a:pt x="1067" y="98"/>
                  </a:lnTo>
                  <a:lnTo>
                    <a:pt x="1068" y="100"/>
                  </a:lnTo>
                  <a:lnTo>
                    <a:pt x="1067" y="100"/>
                  </a:lnTo>
                  <a:lnTo>
                    <a:pt x="1067" y="101"/>
                  </a:lnTo>
                  <a:lnTo>
                    <a:pt x="1067" y="101"/>
                  </a:lnTo>
                  <a:lnTo>
                    <a:pt x="1067" y="101"/>
                  </a:lnTo>
                  <a:lnTo>
                    <a:pt x="1065" y="103"/>
                  </a:lnTo>
                  <a:lnTo>
                    <a:pt x="1065" y="101"/>
                  </a:lnTo>
                  <a:lnTo>
                    <a:pt x="1063" y="101"/>
                  </a:lnTo>
                  <a:lnTo>
                    <a:pt x="1063" y="101"/>
                  </a:lnTo>
                  <a:lnTo>
                    <a:pt x="1063" y="101"/>
                  </a:lnTo>
                  <a:lnTo>
                    <a:pt x="1063" y="101"/>
                  </a:lnTo>
                  <a:lnTo>
                    <a:pt x="1062" y="101"/>
                  </a:lnTo>
                  <a:lnTo>
                    <a:pt x="1060" y="101"/>
                  </a:lnTo>
                  <a:lnTo>
                    <a:pt x="1060" y="101"/>
                  </a:lnTo>
                  <a:lnTo>
                    <a:pt x="1060" y="103"/>
                  </a:lnTo>
                  <a:lnTo>
                    <a:pt x="1060" y="103"/>
                  </a:lnTo>
                  <a:lnTo>
                    <a:pt x="1058" y="103"/>
                  </a:lnTo>
                  <a:lnTo>
                    <a:pt x="1058" y="103"/>
                  </a:lnTo>
                  <a:lnTo>
                    <a:pt x="1058" y="105"/>
                  </a:lnTo>
                  <a:lnTo>
                    <a:pt x="1058" y="105"/>
                  </a:lnTo>
                  <a:lnTo>
                    <a:pt x="1060" y="105"/>
                  </a:lnTo>
                  <a:lnTo>
                    <a:pt x="1060" y="105"/>
                  </a:lnTo>
                  <a:lnTo>
                    <a:pt x="1060" y="105"/>
                  </a:lnTo>
                  <a:lnTo>
                    <a:pt x="1062" y="105"/>
                  </a:lnTo>
                  <a:lnTo>
                    <a:pt x="1062" y="105"/>
                  </a:lnTo>
                  <a:lnTo>
                    <a:pt x="1062" y="105"/>
                  </a:lnTo>
                  <a:lnTo>
                    <a:pt x="1063" y="107"/>
                  </a:lnTo>
                  <a:lnTo>
                    <a:pt x="1063" y="107"/>
                  </a:lnTo>
                  <a:lnTo>
                    <a:pt x="1063" y="107"/>
                  </a:lnTo>
                  <a:lnTo>
                    <a:pt x="1065" y="107"/>
                  </a:lnTo>
                  <a:lnTo>
                    <a:pt x="1065" y="105"/>
                  </a:lnTo>
                  <a:lnTo>
                    <a:pt x="1067" y="105"/>
                  </a:lnTo>
                  <a:lnTo>
                    <a:pt x="1065" y="107"/>
                  </a:lnTo>
                  <a:lnTo>
                    <a:pt x="1065" y="107"/>
                  </a:lnTo>
                  <a:lnTo>
                    <a:pt x="1065" y="108"/>
                  </a:lnTo>
                  <a:lnTo>
                    <a:pt x="1067" y="108"/>
                  </a:lnTo>
                  <a:lnTo>
                    <a:pt x="1067" y="108"/>
                  </a:lnTo>
                  <a:lnTo>
                    <a:pt x="1067" y="108"/>
                  </a:lnTo>
                  <a:lnTo>
                    <a:pt x="1068" y="108"/>
                  </a:lnTo>
                  <a:lnTo>
                    <a:pt x="1068" y="108"/>
                  </a:lnTo>
                  <a:lnTo>
                    <a:pt x="1068" y="108"/>
                  </a:lnTo>
                  <a:lnTo>
                    <a:pt x="1068" y="108"/>
                  </a:lnTo>
                  <a:lnTo>
                    <a:pt x="1070" y="108"/>
                  </a:lnTo>
                  <a:lnTo>
                    <a:pt x="1070" y="108"/>
                  </a:lnTo>
                  <a:lnTo>
                    <a:pt x="1070" y="108"/>
                  </a:lnTo>
                  <a:lnTo>
                    <a:pt x="1070" y="108"/>
                  </a:lnTo>
                  <a:lnTo>
                    <a:pt x="1072" y="108"/>
                  </a:lnTo>
                  <a:lnTo>
                    <a:pt x="1072" y="108"/>
                  </a:lnTo>
                  <a:lnTo>
                    <a:pt x="1074" y="110"/>
                  </a:lnTo>
                  <a:lnTo>
                    <a:pt x="1075" y="110"/>
                  </a:lnTo>
                  <a:lnTo>
                    <a:pt x="1077" y="110"/>
                  </a:lnTo>
                  <a:lnTo>
                    <a:pt x="1079" y="110"/>
                  </a:lnTo>
                  <a:lnTo>
                    <a:pt x="1079" y="112"/>
                  </a:lnTo>
                  <a:lnTo>
                    <a:pt x="1077" y="112"/>
                  </a:lnTo>
                  <a:lnTo>
                    <a:pt x="1075" y="113"/>
                  </a:lnTo>
                  <a:lnTo>
                    <a:pt x="1075" y="113"/>
                  </a:lnTo>
                  <a:lnTo>
                    <a:pt x="1074" y="113"/>
                  </a:lnTo>
                  <a:lnTo>
                    <a:pt x="1074" y="113"/>
                  </a:lnTo>
                  <a:lnTo>
                    <a:pt x="1074" y="115"/>
                  </a:lnTo>
                  <a:lnTo>
                    <a:pt x="1074" y="115"/>
                  </a:lnTo>
                  <a:lnTo>
                    <a:pt x="1075" y="115"/>
                  </a:lnTo>
                  <a:lnTo>
                    <a:pt x="1075" y="115"/>
                  </a:lnTo>
                  <a:lnTo>
                    <a:pt x="1075" y="115"/>
                  </a:lnTo>
                  <a:lnTo>
                    <a:pt x="1075" y="117"/>
                  </a:lnTo>
                  <a:lnTo>
                    <a:pt x="1075" y="117"/>
                  </a:lnTo>
                  <a:lnTo>
                    <a:pt x="1074" y="117"/>
                  </a:lnTo>
                  <a:lnTo>
                    <a:pt x="1074" y="117"/>
                  </a:lnTo>
                  <a:lnTo>
                    <a:pt x="1074" y="117"/>
                  </a:lnTo>
                  <a:lnTo>
                    <a:pt x="1074" y="118"/>
                  </a:lnTo>
                  <a:lnTo>
                    <a:pt x="1075" y="118"/>
                  </a:lnTo>
                  <a:lnTo>
                    <a:pt x="1075" y="120"/>
                  </a:lnTo>
                  <a:lnTo>
                    <a:pt x="1079" y="118"/>
                  </a:lnTo>
                  <a:lnTo>
                    <a:pt x="1079" y="120"/>
                  </a:lnTo>
                  <a:lnTo>
                    <a:pt x="1079" y="122"/>
                  </a:lnTo>
                  <a:lnTo>
                    <a:pt x="1079" y="122"/>
                  </a:lnTo>
                  <a:lnTo>
                    <a:pt x="1072" y="120"/>
                  </a:lnTo>
                  <a:lnTo>
                    <a:pt x="1070" y="122"/>
                  </a:lnTo>
                  <a:lnTo>
                    <a:pt x="1070" y="122"/>
                  </a:lnTo>
                  <a:lnTo>
                    <a:pt x="1068" y="122"/>
                  </a:lnTo>
                  <a:lnTo>
                    <a:pt x="1067" y="122"/>
                  </a:lnTo>
                  <a:lnTo>
                    <a:pt x="1065" y="120"/>
                  </a:lnTo>
                  <a:lnTo>
                    <a:pt x="1065" y="120"/>
                  </a:lnTo>
                  <a:lnTo>
                    <a:pt x="1067" y="118"/>
                  </a:lnTo>
                  <a:lnTo>
                    <a:pt x="1067" y="118"/>
                  </a:lnTo>
                  <a:lnTo>
                    <a:pt x="1065" y="117"/>
                  </a:lnTo>
                  <a:lnTo>
                    <a:pt x="1063" y="117"/>
                  </a:lnTo>
                  <a:lnTo>
                    <a:pt x="1063" y="117"/>
                  </a:lnTo>
                  <a:lnTo>
                    <a:pt x="1063" y="115"/>
                  </a:lnTo>
                  <a:lnTo>
                    <a:pt x="1062" y="115"/>
                  </a:lnTo>
                  <a:lnTo>
                    <a:pt x="1062" y="115"/>
                  </a:lnTo>
                  <a:lnTo>
                    <a:pt x="1060" y="113"/>
                  </a:lnTo>
                  <a:lnTo>
                    <a:pt x="1060" y="113"/>
                  </a:lnTo>
                  <a:lnTo>
                    <a:pt x="1058" y="113"/>
                  </a:lnTo>
                  <a:lnTo>
                    <a:pt x="1057" y="113"/>
                  </a:lnTo>
                  <a:lnTo>
                    <a:pt x="1057" y="112"/>
                  </a:lnTo>
                  <a:lnTo>
                    <a:pt x="1057" y="110"/>
                  </a:lnTo>
                  <a:lnTo>
                    <a:pt x="1055" y="112"/>
                  </a:lnTo>
                  <a:lnTo>
                    <a:pt x="1055" y="113"/>
                  </a:lnTo>
                  <a:lnTo>
                    <a:pt x="1055" y="115"/>
                  </a:lnTo>
                  <a:lnTo>
                    <a:pt x="1057" y="118"/>
                  </a:lnTo>
                  <a:lnTo>
                    <a:pt x="1057" y="120"/>
                  </a:lnTo>
                  <a:lnTo>
                    <a:pt x="1057" y="120"/>
                  </a:lnTo>
                  <a:lnTo>
                    <a:pt x="1057" y="122"/>
                  </a:lnTo>
                  <a:lnTo>
                    <a:pt x="1057" y="122"/>
                  </a:lnTo>
                  <a:lnTo>
                    <a:pt x="1057" y="122"/>
                  </a:lnTo>
                  <a:lnTo>
                    <a:pt x="1057" y="124"/>
                  </a:lnTo>
                  <a:lnTo>
                    <a:pt x="1055" y="122"/>
                  </a:lnTo>
                  <a:lnTo>
                    <a:pt x="1053" y="120"/>
                  </a:lnTo>
                  <a:lnTo>
                    <a:pt x="1053" y="118"/>
                  </a:lnTo>
                  <a:lnTo>
                    <a:pt x="1053" y="118"/>
                  </a:lnTo>
                  <a:lnTo>
                    <a:pt x="1052" y="115"/>
                  </a:lnTo>
                  <a:lnTo>
                    <a:pt x="1052" y="115"/>
                  </a:lnTo>
                  <a:lnTo>
                    <a:pt x="1053" y="113"/>
                  </a:lnTo>
                  <a:lnTo>
                    <a:pt x="1053" y="113"/>
                  </a:lnTo>
                  <a:lnTo>
                    <a:pt x="1053" y="113"/>
                  </a:lnTo>
                  <a:lnTo>
                    <a:pt x="1052" y="112"/>
                  </a:lnTo>
                  <a:lnTo>
                    <a:pt x="1052" y="112"/>
                  </a:lnTo>
                  <a:lnTo>
                    <a:pt x="1052" y="112"/>
                  </a:lnTo>
                  <a:lnTo>
                    <a:pt x="1052" y="112"/>
                  </a:lnTo>
                  <a:lnTo>
                    <a:pt x="1050" y="112"/>
                  </a:lnTo>
                  <a:lnTo>
                    <a:pt x="1050" y="113"/>
                  </a:lnTo>
                  <a:lnTo>
                    <a:pt x="1048" y="115"/>
                  </a:lnTo>
                  <a:lnTo>
                    <a:pt x="1048" y="112"/>
                  </a:lnTo>
                  <a:lnTo>
                    <a:pt x="1046" y="112"/>
                  </a:lnTo>
                  <a:lnTo>
                    <a:pt x="1046" y="110"/>
                  </a:lnTo>
                  <a:lnTo>
                    <a:pt x="1050" y="108"/>
                  </a:lnTo>
                  <a:lnTo>
                    <a:pt x="1048" y="107"/>
                  </a:lnTo>
                  <a:lnTo>
                    <a:pt x="1048" y="107"/>
                  </a:lnTo>
                  <a:lnTo>
                    <a:pt x="1046" y="107"/>
                  </a:lnTo>
                  <a:lnTo>
                    <a:pt x="1046" y="108"/>
                  </a:lnTo>
                  <a:lnTo>
                    <a:pt x="1045" y="108"/>
                  </a:lnTo>
                  <a:lnTo>
                    <a:pt x="1043" y="107"/>
                  </a:lnTo>
                  <a:lnTo>
                    <a:pt x="1043" y="107"/>
                  </a:lnTo>
                  <a:lnTo>
                    <a:pt x="1041" y="107"/>
                  </a:lnTo>
                  <a:lnTo>
                    <a:pt x="1043" y="108"/>
                  </a:lnTo>
                  <a:lnTo>
                    <a:pt x="1043" y="110"/>
                  </a:lnTo>
                  <a:lnTo>
                    <a:pt x="1043" y="112"/>
                  </a:lnTo>
                  <a:lnTo>
                    <a:pt x="1043" y="112"/>
                  </a:lnTo>
                  <a:lnTo>
                    <a:pt x="1045" y="113"/>
                  </a:lnTo>
                  <a:lnTo>
                    <a:pt x="1045" y="115"/>
                  </a:lnTo>
                  <a:lnTo>
                    <a:pt x="1045" y="117"/>
                  </a:lnTo>
                  <a:lnTo>
                    <a:pt x="1043" y="118"/>
                  </a:lnTo>
                  <a:lnTo>
                    <a:pt x="1043" y="117"/>
                  </a:lnTo>
                  <a:lnTo>
                    <a:pt x="1041" y="118"/>
                  </a:lnTo>
                  <a:lnTo>
                    <a:pt x="1040" y="120"/>
                  </a:lnTo>
                  <a:lnTo>
                    <a:pt x="1038" y="120"/>
                  </a:lnTo>
                  <a:lnTo>
                    <a:pt x="1038" y="118"/>
                  </a:lnTo>
                  <a:lnTo>
                    <a:pt x="1036" y="118"/>
                  </a:lnTo>
                  <a:lnTo>
                    <a:pt x="1035" y="118"/>
                  </a:lnTo>
                  <a:lnTo>
                    <a:pt x="1035" y="118"/>
                  </a:lnTo>
                  <a:lnTo>
                    <a:pt x="1033" y="118"/>
                  </a:lnTo>
                  <a:lnTo>
                    <a:pt x="1031" y="118"/>
                  </a:lnTo>
                  <a:lnTo>
                    <a:pt x="1031" y="118"/>
                  </a:lnTo>
                  <a:lnTo>
                    <a:pt x="1029" y="118"/>
                  </a:lnTo>
                  <a:lnTo>
                    <a:pt x="1029" y="120"/>
                  </a:lnTo>
                  <a:lnTo>
                    <a:pt x="1029" y="120"/>
                  </a:lnTo>
                  <a:lnTo>
                    <a:pt x="1029" y="120"/>
                  </a:lnTo>
                  <a:lnTo>
                    <a:pt x="1028" y="122"/>
                  </a:lnTo>
                  <a:lnTo>
                    <a:pt x="1028" y="122"/>
                  </a:lnTo>
                  <a:lnTo>
                    <a:pt x="1028" y="124"/>
                  </a:lnTo>
                  <a:lnTo>
                    <a:pt x="1028" y="124"/>
                  </a:lnTo>
                  <a:lnTo>
                    <a:pt x="1029" y="124"/>
                  </a:lnTo>
                  <a:lnTo>
                    <a:pt x="1031" y="124"/>
                  </a:lnTo>
                  <a:lnTo>
                    <a:pt x="1031" y="124"/>
                  </a:lnTo>
                  <a:lnTo>
                    <a:pt x="1029" y="125"/>
                  </a:lnTo>
                  <a:lnTo>
                    <a:pt x="1029" y="125"/>
                  </a:lnTo>
                  <a:lnTo>
                    <a:pt x="1029" y="127"/>
                  </a:lnTo>
                  <a:lnTo>
                    <a:pt x="1029" y="129"/>
                  </a:lnTo>
                  <a:lnTo>
                    <a:pt x="1029" y="129"/>
                  </a:lnTo>
                  <a:lnTo>
                    <a:pt x="1029" y="129"/>
                  </a:lnTo>
                  <a:lnTo>
                    <a:pt x="1031" y="129"/>
                  </a:lnTo>
                  <a:lnTo>
                    <a:pt x="1031" y="129"/>
                  </a:lnTo>
                  <a:lnTo>
                    <a:pt x="1031" y="129"/>
                  </a:lnTo>
                  <a:lnTo>
                    <a:pt x="1031" y="129"/>
                  </a:lnTo>
                  <a:lnTo>
                    <a:pt x="1031" y="130"/>
                  </a:lnTo>
                  <a:lnTo>
                    <a:pt x="1033" y="130"/>
                  </a:lnTo>
                  <a:lnTo>
                    <a:pt x="1036" y="127"/>
                  </a:lnTo>
                  <a:lnTo>
                    <a:pt x="1038" y="125"/>
                  </a:lnTo>
                  <a:lnTo>
                    <a:pt x="1038" y="125"/>
                  </a:lnTo>
                  <a:lnTo>
                    <a:pt x="1038" y="125"/>
                  </a:lnTo>
                  <a:lnTo>
                    <a:pt x="1040" y="124"/>
                  </a:lnTo>
                  <a:lnTo>
                    <a:pt x="1040" y="124"/>
                  </a:lnTo>
                  <a:lnTo>
                    <a:pt x="1040" y="124"/>
                  </a:lnTo>
                  <a:lnTo>
                    <a:pt x="1041" y="125"/>
                  </a:lnTo>
                  <a:lnTo>
                    <a:pt x="1041" y="125"/>
                  </a:lnTo>
                  <a:lnTo>
                    <a:pt x="1041" y="125"/>
                  </a:lnTo>
                  <a:lnTo>
                    <a:pt x="1043" y="125"/>
                  </a:lnTo>
                  <a:lnTo>
                    <a:pt x="1043" y="122"/>
                  </a:lnTo>
                  <a:lnTo>
                    <a:pt x="1045" y="122"/>
                  </a:lnTo>
                  <a:lnTo>
                    <a:pt x="1046" y="124"/>
                  </a:lnTo>
                  <a:lnTo>
                    <a:pt x="1046" y="124"/>
                  </a:lnTo>
                  <a:lnTo>
                    <a:pt x="1045" y="127"/>
                  </a:lnTo>
                  <a:lnTo>
                    <a:pt x="1043" y="129"/>
                  </a:lnTo>
                  <a:lnTo>
                    <a:pt x="1041" y="129"/>
                  </a:lnTo>
                  <a:lnTo>
                    <a:pt x="1040" y="127"/>
                  </a:lnTo>
                  <a:lnTo>
                    <a:pt x="1040" y="127"/>
                  </a:lnTo>
                  <a:lnTo>
                    <a:pt x="1040" y="127"/>
                  </a:lnTo>
                  <a:lnTo>
                    <a:pt x="1038" y="129"/>
                  </a:lnTo>
                  <a:lnTo>
                    <a:pt x="1036" y="129"/>
                  </a:lnTo>
                  <a:lnTo>
                    <a:pt x="1035" y="129"/>
                  </a:lnTo>
                  <a:lnTo>
                    <a:pt x="1035" y="130"/>
                  </a:lnTo>
                  <a:lnTo>
                    <a:pt x="1035" y="130"/>
                  </a:lnTo>
                  <a:lnTo>
                    <a:pt x="1035" y="130"/>
                  </a:lnTo>
                  <a:lnTo>
                    <a:pt x="1035" y="132"/>
                  </a:lnTo>
                  <a:lnTo>
                    <a:pt x="1033" y="132"/>
                  </a:lnTo>
                  <a:lnTo>
                    <a:pt x="1033" y="134"/>
                  </a:lnTo>
                  <a:lnTo>
                    <a:pt x="1031" y="134"/>
                  </a:lnTo>
                  <a:lnTo>
                    <a:pt x="1031" y="134"/>
                  </a:lnTo>
                  <a:lnTo>
                    <a:pt x="1031" y="135"/>
                  </a:lnTo>
                  <a:lnTo>
                    <a:pt x="1033" y="135"/>
                  </a:lnTo>
                  <a:lnTo>
                    <a:pt x="1033" y="135"/>
                  </a:lnTo>
                  <a:lnTo>
                    <a:pt x="1033" y="135"/>
                  </a:lnTo>
                  <a:lnTo>
                    <a:pt x="1033" y="137"/>
                  </a:lnTo>
                  <a:lnTo>
                    <a:pt x="1035" y="137"/>
                  </a:lnTo>
                  <a:lnTo>
                    <a:pt x="1035" y="139"/>
                  </a:lnTo>
                  <a:lnTo>
                    <a:pt x="1036" y="139"/>
                  </a:lnTo>
                  <a:lnTo>
                    <a:pt x="1038" y="137"/>
                  </a:lnTo>
                  <a:lnTo>
                    <a:pt x="1040" y="135"/>
                  </a:lnTo>
                  <a:lnTo>
                    <a:pt x="1045" y="134"/>
                  </a:lnTo>
                  <a:lnTo>
                    <a:pt x="1045" y="134"/>
                  </a:lnTo>
                  <a:lnTo>
                    <a:pt x="1046" y="134"/>
                  </a:lnTo>
                  <a:lnTo>
                    <a:pt x="1048" y="135"/>
                  </a:lnTo>
                  <a:lnTo>
                    <a:pt x="1050" y="135"/>
                  </a:lnTo>
                  <a:lnTo>
                    <a:pt x="1050" y="134"/>
                  </a:lnTo>
                  <a:lnTo>
                    <a:pt x="1052" y="135"/>
                  </a:lnTo>
                  <a:lnTo>
                    <a:pt x="1052" y="135"/>
                  </a:lnTo>
                  <a:lnTo>
                    <a:pt x="1053" y="135"/>
                  </a:lnTo>
                  <a:lnTo>
                    <a:pt x="1055" y="135"/>
                  </a:lnTo>
                  <a:lnTo>
                    <a:pt x="1055" y="137"/>
                  </a:lnTo>
                  <a:lnTo>
                    <a:pt x="1053" y="137"/>
                  </a:lnTo>
                  <a:lnTo>
                    <a:pt x="1052" y="137"/>
                  </a:lnTo>
                  <a:lnTo>
                    <a:pt x="1050" y="139"/>
                  </a:lnTo>
                  <a:lnTo>
                    <a:pt x="1050" y="139"/>
                  </a:lnTo>
                  <a:lnTo>
                    <a:pt x="1048" y="144"/>
                  </a:lnTo>
                  <a:lnTo>
                    <a:pt x="1048" y="146"/>
                  </a:lnTo>
                  <a:lnTo>
                    <a:pt x="1053" y="149"/>
                  </a:lnTo>
                  <a:lnTo>
                    <a:pt x="1053" y="149"/>
                  </a:lnTo>
                  <a:lnTo>
                    <a:pt x="1057" y="152"/>
                  </a:lnTo>
                  <a:lnTo>
                    <a:pt x="1058" y="154"/>
                  </a:lnTo>
                  <a:lnTo>
                    <a:pt x="1055" y="152"/>
                  </a:lnTo>
                  <a:lnTo>
                    <a:pt x="1050" y="149"/>
                  </a:lnTo>
                  <a:lnTo>
                    <a:pt x="1046" y="147"/>
                  </a:lnTo>
                  <a:lnTo>
                    <a:pt x="1046" y="149"/>
                  </a:lnTo>
                  <a:lnTo>
                    <a:pt x="1046" y="151"/>
                  </a:lnTo>
                  <a:lnTo>
                    <a:pt x="1046" y="152"/>
                  </a:lnTo>
                  <a:lnTo>
                    <a:pt x="1045" y="151"/>
                  </a:lnTo>
                  <a:lnTo>
                    <a:pt x="1045" y="151"/>
                  </a:lnTo>
                  <a:lnTo>
                    <a:pt x="1045" y="151"/>
                  </a:lnTo>
                  <a:lnTo>
                    <a:pt x="1045" y="149"/>
                  </a:lnTo>
                  <a:lnTo>
                    <a:pt x="1043" y="149"/>
                  </a:lnTo>
                  <a:lnTo>
                    <a:pt x="1043" y="149"/>
                  </a:lnTo>
                  <a:lnTo>
                    <a:pt x="1041" y="151"/>
                  </a:lnTo>
                  <a:lnTo>
                    <a:pt x="1041" y="151"/>
                  </a:lnTo>
                  <a:lnTo>
                    <a:pt x="1040" y="151"/>
                  </a:lnTo>
                  <a:lnTo>
                    <a:pt x="1040" y="149"/>
                  </a:lnTo>
                  <a:lnTo>
                    <a:pt x="1041" y="147"/>
                  </a:lnTo>
                  <a:lnTo>
                    <a:pt x="1041" y="146"/>
                  </a:lnTo>
                  <a:lnTo>
                    <a:pt x="1041" y="146"/>
                  </a:lnTo>
                  <a:lnTo>
                    <a:pt x="1040" y="146"/>
                  </a:lnTo>
                  <a:lnTo>
                    <a:pt x="1040" y="144"/>
                  </a:lnTo>
                  <a:lnTo>
                    <a:pt x="1038" y="144"/>
                  </a:lnTo>
                  <a:lnTo>
                    <a:pt x="1038" y="144"/>
                  </a:lnTo>
                  <a:lnTo>
                    <a:pt x="1038" y="144"/>
                  </a:lnTo>
                  <a:lnTo>
                    <a:pt x="1038" y="142"/>
                  </a:lnTo>
                  <a:lnTo>
                    <a:pt x="1035" y="141"/>
                  </a:lnTo>
                  <a:lnTo>
                    <a:pt x="1035" y="139"/>
                  </a:lnTo>
                  <a:lnTo>
                    <a:pt x="1031" y="139"/>
                  </a:lnTo>
                  <a:lnTo>
                    <a:pt x="1031" y="139"/>
                  </a:lnTo>
                  <a:lnTo>
                    <a:pt x="1028" y="139"/>
                  </a:lnTo>
                  <a:lnTo>
                    <a:pt x="1026" y="139"/>
                  </a:lnTo>
                  <a:lnTo>
                    <a:pt x="1028" y="139"/>
                  </a:lnTo>
                  <a:lnTo>
                    <a:pt x="1028" y="137"/>
                  </a:lnTo>
                  <a:lnTo>
                    <a:pt x="1028" y="137"/>
                  </a:lnTo>
                  <a:lnTo>
                    <a:pt x="1026" y="135"/>
                  </a:lnTo>
                  <a:lnTo>
                    <a:pt x="1026" y="135"/>
                  </a:lnTo>
                  <a:lnTo>
                    <a:pt x="1024" y="135"/>
                  </a:lnTo>
                  <a:lnTo>
                    <a:pt x="1024" y="134"/>
                  </a:lnTo>
                  <a:lnTo>
                    <a:pt x="1023" y="135"/>
                  </a:lnTo>
                  <a:lnTo>
                    <a:pt x="1019" y="139"/>
                  </a:lnTo>
                  <a:lnTo>
                    <a:pt x="1019" y="137"/>
                  </a:lnTo>
                  <a:lnTo>
                    <a:pt x="1021" y="135"/>
                  </a:lnTo>
                  <a:lnTo>
                    <a:pt x="1021" y="134"/>
                  </a:lnTo>
                  <a:lnTo>
                    <a:pt x="1021" y="134"/>
                  </a:lnTo>
                  <a:lnTo>
                    <a:pt x="1018" y="132"/>
                  </a:lnTo>
                  <a:lnTo>
                    <a:pt x="1018" y="132"/>
                  </a:lnTo>
                  <a:lnTo>
                    <a:pt x="1018" y="132"/>
                  </a:lnTo>
                  <a:lnTo>
                    <a:pt x="1018" y="130"/>
                  </a:lnTo>
                  <a:lnTo>
                    <a:pt x="1018" y="130"/>
                  </a:lnTo>
                  <a:lnTo>
                    <a:pt x="1016" y="130"/>
                  </a:lnTo>
                  <a:lnTo>
                    <a:pt x="1016" y="132"/>
                  </a:lnTo>
                  <a:lnTo>
                    <a:pt x="1016" y="132"/>
                  </a:lnTo>
                  <a:lnTo>
                    <a:pt x="1016" y="132"/>
                  </a:lnTo>
                  <a:lnTo>
                    <a:pt x="1014" y="132"/>
                  </a:lnTo>
                  <a:lnTo>
                    <a:pt x="1014" y="132"/>
                  </a:lnTo>
                  <a:lnTo>
                    <a:pt x="1012" y="130"/>
                  </a:lnTo>
                  <a:lnTo>
                    <a:pt x="1012" y="132"/>
                  </a:lnTo>
                  <a:lnTo>
                    <a:pt x="1012" y="134"/>
                  </a:lnTo>
                  <a:lnTo>
                    <a:pt x="1012" y="134"/>
                  </a:lnTo>
                  <a:lnTo>
                    <a:pt x="1014" y="134"/>
                  </a:lnTo>
                  <a:lnTo>
                    <a:pt x="1014" y="134"/>
                  </a:lnTo>
                  <a:lnTo>
                    <a:pt x="1016" y="135"/>
                  </a:lnTo>
                  <a:lnTo>
                    <a:pt x="1016" y="135"/>
                  </a:lnTo>
                  <a:lnTo>
                    <a:pt x="1016" y="137"/>
                  </a:lnTo>
                  <a:lnTo>
                    <a:pt x="1014" y="137"/>
                  </a:lnTo>
                  <a:lnTo>
                    <a:pt x="1012" y="137"/>
                  </a:lnTo>
                  <a:lnTo>
                    <a:pt x="1012" y="139"/>
                  </a:lnTo>
                  <a:lnTo>
                    <a:pt x="1014" y="139"/>
                  </a:lnTo>
                  <a:lnTo>
                    <a:pt x="1014" y="139"/>
                  </a:lnTo>
                  <a:lnTo>
                    <a:pt x="1016" y="137"/>
                  </a:lnTo>
                  <a:lnTo>
                    <a:pt x="1018" y="139"/>
                  </a:lnTo>
                  <a:lnTo>
                    <a:pt x="1018" y="139"/>
                  </a:lnTo>
                  <a:lnTo>
                    <a:pt x="1019" y="141"/>
                  </a:lnTo>
                  <a:lnTo>
                    <a:pt x="1018" y="141"/>
                  </a:lnTo>
                  <a:lnTo>
                    <a:pt x="1016" y="142"/>
                  </a:lnTo>
                  <a:lnTo>
                    <a:pt x="1014" y="142"/>
                  </a:lnTo>
                  <a:lnTo>
                    <a:pt x="1014" y="146"/>
                  </a:lnTo>
                  <a:lnTo>
                    <a:pt x="1014" y="147"/>
                  </a:lnTo>
                  <a:lnTo>
                    <a:pt x="1016" y="149"/>
                  </a:lnTo>
                  <a:lnTo>
                    <a:pt x="1014" y="151"/>
                  </a:lnTo>
                  <a:lnTo>
                    <a:pt x="1012" y="151"/>
                  </a:lnTo>
                  <a:lnTo>
                    <a:pt x="1012" y="149"/>
                  </a:lnTo>
                  <a:lnTo>
                    <a:pt x="1011" y="149"/>
                  </a:lnTo>
                  <a:lnTo>
                    <a:pt x="1011" y="147"/>
                  </a:lnTo>
                  <a:lnTo>
                    <a:pt x="1011" y="146"/>
                  </a:lnTo>
                  <a:lnTo>
                    <a:pt x="1011" y="146"/>
                  </a:lnTo>
                  <a:lnTo>
                    <a:pt x="1011" y="146"/>
                  </a:lnTo>
                  <a:lnTo>
                    <a:pt x="1011" y="146"/>
                  </a:lnTo>
                  <a:lnTo>
                    <a:pt x="1011" y="146"/>
                  </a:lnTo>
                  <a:lnTo>
                    <a:pt x="1011" y="146"/>
                  </a:lnTo>
                  <a:lnTo>
                    <a:pt x="1011" y="152"/>
                  </a:lnTo>
                  <a:lnTo>
                    <a:pt x="1009" y="152"/>
                  </a:lnTo>
                  <a:lnTo>
                    <a:pt x="1007" y="152"/>
                  </a:lnTo>
                  <a:lnTo>
                    <a:pt x="1006" y="152"/>
                  </a:lnTo>
                  <a:lnTo>
                    <a:pt x="1004" y="152"/>
                  </a:lnTo>
                  <a:lnTo>
                    <a:pt x="1002" y="151"/>
                  </a:lnTo>
                  <a:lnTo>
                    <a:pt x="999" y="149"/>
                  </a:lnTo>
                  <a:lnTo>
                    <a:pt x="997" y="149"/>
                  </a:lnTo>
                  <a:lnTo>
                    <a:pt x="995" y="151"/>
                  </a:lnTo>
                  <a:lnTo>
                    <a:pt x="995" y="154"/>
                  </a:lnTo>
                  <a:lnTo>
                    <a:pt x="994" y="154"/>
                  </a:lnTo>
                  <a:lnTo>
                    <a:pt x="992" y="154"/>
                  </a:lnTo>
                  <a:lnTo>
                    <a:pt x="992" y="156"/>
                  </a:lnTo>
                  <a:lnTo>
                    <a:pt x="992" y="156"/>
                  </a:lnTo>
                  <a:lnTo>
                    <a:pt x="990" y="154"/>
                  </a:lnTo>
                  <a:lnTo>
                    <a:pt x="989" y="154"/>
                  </a:lnTo>
                  <a:lnTo>
                    <a:pt x="989" y="154"/>
                  </a:lnTo>
                  <a:lnTo>
                    <a:pt x="990" y="156"/>
                  </a:lnTo>
                  <a:lnTo>
                    <a:pt x="990" y="158"/>
                  </a:lnTo>
                  <a:lnTo>
                    <a:pt x="990" y="161"/>
                  </a:lnTo>
                  <a:lnTo>
                    <a:pt x="992" y="161"/>
                  </a:lnTo>
                  <a:lnTo>
                    <a:pt x="992" y="163"/>
                  </a:lnTo>
                  <a:lnTo>
                    <a:pt x="992" y="164"/>
                  </a:lnTo>
                  <a:lnTo>
                    <a:pt x="992" y="166"/>
                  </a:lnTo>
                  <a:lnTo>
                    <a:pt x="990" y="164"/>
                  </a:lnTo>
                  <a:lnTo>
                    <a:pt x="990" y="164"/>
                  </a:lnTo>
                  <a:lnTo>
                    <a:pt x="990" y="166"/>
                  </a:lnTo>
                  <a:lnTo>
                    <a:pt x="990" y="166"/>
                  </a:lnTo>
                  <a:lnTo>
                    <a:pt x="990" y="168"/>
                  </a:lnTo>
                  <a:lnTo>
                    <a:pt x="989" y="168"/>
                  </a:lnTo>
                  <a:lnTo>
                    <a:pt x="989" y="166"/>
                  </a:lnTo>
                  <a:lnTo>
                    <a:pt x="989" y="166"/>
                  </a:lnTo>
                  <a:lnTo>
                    <a:pt x="989" y="166"/>
                  </a:lnTo>
                  <a:lnTo>
                    <a:pt x="989" y="168"/>
                  </a:lnTo>
                  <a:lnTo>
                    <a:pt x="989" y="168"/>
                  </a:lnTo>
                  <a:lnTo>
                    <a:pt x="989" y="171"/>
                  </a:lnTo>
                  <a:lnTo>
                    <a:pt x="989" y="171"/>
                  </a:lnTo>
                  <a:lnTo>
                    <a:pt x="989" y="173"/>
                  </a:lnTo>
                  <a:lnTo>
                    <a:pt x="989" y="176"/>
                  </a:lnTo>
                  <a:lnTo>
                    <a:pt x="990" y="178"/>
                  </a:lnTo>
                  <a:lnTo>
                    <a:pt x="990" y="178"/>
                  </a:lnTo>
                  <a:lnTo>
                    <a:pt x="990" y="185"/>
                  </a:lnTo>
                  <a:lnTo>
                    <a:pt x="992" y="183"/>
                  </a:lnTo>
                  <a:lnTo>
                    <a:pt x="992" y="183"/>
                  </a:lnTo>
                  <a:lnTo>
                    <a:pt x="992" y="183"/>
                  </a:lnTo>
                  <a:lnTo>
                    <a:pt x="994" y="183"/>
                  </a:lnTo>
                  <a:lnTo>
                    <a:pt x="994" y="183"/>
                  </a:lnTo>
                  <a:lnTo>
                    <a:pt x="994" y="181"/>
                  </a:lnTo>
                  <a:lnTo>
                    <a:pt x="994" y="180"/>
                  </a:lnTo>
                  <a:lnTo>
                    <a:pt x="994" y="181"/>
                  </a:lnTo>
                  <a:lnTo>
                    <a:pt x="995" y="186"/>
                  </a:lnTo>
                  <a:lnTo>
                    <a:pt x="997" y="190"/>
                  </a:lnTo>
                  <a:lnTo>
                    <a:pt x="997" y="190"/>
                  </a:lnTo>
                  <a:lnTo>
                    <a:pt x="997" y="190"/>
                  </a:lnTo>
                  <a:lnTo>
                    <a:pt x="999" y="191"/>
                  </a:lnTo>
                  <a:lnTo>
                    <a:pt x="997" y="191"/>
                  </a:lnTo>
                  <a:lnTo>
                    <a:pt x="997" y="193"/>
                  </a:lnTo>
                  <a:lnTo>
                    <a:pt x="997" y="195"/>
                  </a:lnTo>
                  <a:lnTo>
                    <a:pt x="997" y="195"/>
                  </a:lnTo>
                  <a:lnTo>
                    <a:pt x="1001" y="193"/>
                  </a:lnTo>
                  <a:lnTo>
                    <a:pt x="1004" y="185"/>
                  </a:lnTo>
                  <a:lnTo>
                    <a:pt x="1006" y="183"/>
                  </a:lnTo>
                  <a:lnTo>
                    <a:pt x="1007" y="178"/>
                  </a:lnTo>
                  <a:lnTo>
                    <a:pt x="1009" y="178"/>
                  </a:lnTo>
                  <a:lnTo>
                    <a:pt x="1011" y="178"/>
                  </a:lnTo>
                  <a:lnTo>
                    <a:pt x="1014" y="178"/>
                  </a:lnTo>
                  <a:lnTo>
                    <a:pt x="1016" y="178"/>
                  </a:lnTo>
                  <a:lnTo>
                    <a:pt x="1019" y="178"/>
                  </a:lnTo>
                  <a:lnTo>
                    <a:pt x="1018" y="180"/>
                  </a:lnTo>
                  <a:lnTo>
                    <a:pt x="1016" y="181"/>
                  </a:lnTo>
                  <a:lnTo>
                    <a:pt x="1016" y="183"/>
                  </a:lnTo>
                  <a:lnTo>
                    <a:pt x="1014" y="185"/>
                  </a:lnTo>
                  <a:lnTo>
                    <a:pt x="1014" y="185"/>
                  </a:lnTo>
                  <a:lnTo>
                    <a:pt x="1012" y="183"/>
                  </a:lnTo>
                  <a:lnTo>
                    <a:pt x="1011" y="183"/>
                  </a:lnTo>
                  <a:lnTo>
                    <a:pt x="1009" y="185"/>
                  </a:lnTo>
                  <a:lnTo>
                    <a:pt x="1007" y="186"/>
                  </a:lnTo>
                  <a:lnTo>
                    <a:pt x="1007" y="190"/>
                  </a:lnTo>
                  <a:lnTo>
                    <a:pt x="1007" y="191"/>
                  </a:lnTo>
                  <a:lnTo>
                    <a:pt x="1009" y="193"/>
                  </a:lnTo>
                  <a:lnTo>
                    <a:pt x="1007" y="193"/>
                  </a:lnTo>
                  <a:lnTo>
                    <a:pt x="1006" y="195"/>
                  </a:lnTo>
                  <a:lnTo>
                    <a:pt x="1006" y="198"/>
                  </a:lnTo>
                  <a:lnTo>
                    <a:pt x="1006" y="203"/>
                  </a:lnTo>
                  <a:lnTo>
                    <a:pt x="1007" y="205"/>
                  </a:lnTo>
                  <a:lnTo>
                    <a:pt x="1004" y="205"/>
                  </a:lnTo>
                  <a:lnTo>
                    <a:pt x="1002" y="207"/>
                  </a:lnTo>
                  <a:lnTo>
                    <a:pt x="1001" y="208"/>
                  </a:lnTo>
                  <a:lnTo>
                    <a:pt x="1001" y="210"/>
                  </a:lnTo>
                  <a:lnTo>
                    <a:pt x="999" y="208"/>
                  </a:lnTo>
                  <a:lnTo>
                    <a:pt x="999" y="207"/>
                  </a:lnTo>
                  <a:lnTo>
                    <a:pt x="997" y="205"/>
                  </a:lnTo>
                  <a:lnTo>
                    <a:pt x="997" y="205"/>
                  </a:lnTo>
                  <a:lnTo>
                    <a:pt x="995" y="203"/>
                  </a:lnTo>
                  <a:lnTo>
                    <a:pt x="997" y="203"/>
                  </a:lnTo>
                  <a:lnTo>
                    <a:pt x="997" y="202"/>
                  </a:lnTo>
                  <a:lnTo>
                    <a:pt x="995" y="200"/>
                  </a:lnTo>
                  <a:lnTo>
                    <a:pt x="995" y="200"/>
                  </a:lnTo>
                  <a:lnTo>
                    <a:pt x="994" y="200"/>
                  </a:lnTo>
                  <a:lnTo>
                    <a:pt x="994" y="200"/>
                  </a:lnTo>
                  <a:lnTo>
                    <a:pt x="992" y="202"/>
                  </a:lnTo>
                  <a:lnTo>
                    <a:pt x="992" y="207"/>
                  </a:lnTo>
                  <a:lnTo>
                    <a:pt x="992" y="208"/>
                  </a:lnTo>
                  <a:lnTo>
                    <a:pt x="992" y="208"/>
                  </a:lnTo>
                  <a:lnTo>
                    <a:pt x="990" y="210"/>
                  </a:lnTo>
                  <a:lnTo>
                    <a:pt x="989" y="210"/>
                  </a:lnTo>
                  <a:lnTo>
                    <a:pt x="989" y="212"/>
                  </a:lnTo>
                  <a:lnTo>
                    <a:pt x="989" y="212"/>
                  </a:lnTo>
                  <a:lnTo>
                    <a:pt x="989" y="214"/>
                  </a:lnTo>
                  <a:lnTo>
                    <a:pt x="989" y="215"/>
                  </a:lnTo>
                  <a:lnTo>
                    <a:pt x="989" y="215"/>
                  </a:lnTo>
                  <a:lnTo>
                    <a:pt x="990" y="215"/>
                  </a:lnTo>
                  <a:lnTo>
                    <a:pt x="990" y="217"/>
                  </a:lnTo>
                  <a:lnTo>
                    <a:pt x="989" y="219"/>
                  </a:lnTo>
                  <a:lnTo>
                    <a:pt x="989" y="220"/>
                  </a:lnTo>
                  <a:lnTo>
                    <a:pt x="989" y="220"/>
                  </a:lnTo>
                  <a:lnTo>
                    <a:pt x="989" y="220"/>
                  </a:lnTo>
                  <a:lnTo>
                    <a:pt x="990" y="220"/>
                  </a:lnTo>
                  <a:lnTo>
                    <a:pt x="990" y="224"/>
                  </a:lnTo>
                  <a:lnTo>
                    <a:pt x="992" y="224"/>
                  </a:lnTo>
                  <a:lnTo>
                    <a:pt x="992" y="225"/>
                  </a:lnTo>
                  <a:lnTo>
                    <a:pt x="994" y="225"/>
                  </a:lnTo>
                  <a:lnTo>
                    <a:pt x="994" y="224"/>
                  </a:lnTo>
                  <a:lnTo>
                    <a:pt x="995" y="224"/>
                  </a:lnTo>
                  <a:lnTo>
                    <a:pt x="995" y="224"/>
                  </a:lnTo>
                  <a:lnTo>
                    <a:pt x="997" y="225"/>
                  </a:lnTo>
                  <a:lnTo>
                    <a:pt x="997" y="225"/>
                  </a:lnTo>
                  <a:lnTo>
                    <a:pt x="999" y="224"/>
                  </a:lnTo>
                  <a:lnTo>
                    <a:pt x="1006" y="224"/>
                  </a:lnTo>
                  <a:lnTo>
                    <a:pt x="1007" y="224"/>
                  </a:lnTo>
                  <a:lnTo>
                    <a:pt x="1016" y="225"/>
                  </a:lnTo>
                  <a:lnTo>
                    <a:pt x="1021" y="227"/>
                  </a:lnTo>
                  <a:lnTo>
                    <a:pt x="1024" y="229"/>
                  </a:lnTo>
                  <a:lnTo>
                    <a:pt x="1026" y="229"/>
                  </a:lnTo>
                  <a:lnTo>
                    <a:pt x="1026" y="229"/>
                  </a:lnTo>
                  <a:lnTo>
                    <a:pt x="1028" y="231"/>
                  </a:lnTo>
                  <a:lnTo>
                    <a:pt x="1031" y="229"/>
                  </a:lnTo>
                  <a:lnTo>
                    <a:pt x="1033" y="231"/>
                  </a:lnTo>
                  <a:lnTo>
                    <a:pt x="1031" y="232"/>
                  </a:lnTo>
                  <a:lnTo>
                    <a:pt x="1028" y="232"/>
                  </a:lnTo>
                  <a:lnTo>
                    <a:pt x="1024" y="231"/>
                  </a:lnTo>
                  <a:lnTo>
                    <a:pt x="1024" y="229"/>
                  </a:lnTo>
                  <a:lnTo>
                    <a:pt x="1023" y="229"/>
                  </a:lnTo>
                  <a:lnTo>
                    <a:pt x="1018" y="229"/>
                  </a:lnTo>
                  <a:lnTo>
                    <a:pt x="1014" y="229"/>
                  </a:lnTo>
                  <a:lnTo>
                    <a:pt x="1012" y="229"/>
                  </a:lnTo>
                  <a:lnTo>
                    <a:pt x="1012" y="229"/>
                  </a:lnTo>
                  <a:lnTo>
                    <a:pt x="1009" y="231"/>
                  </a:lnTo>
                  <a:lnTo>
                    <a:pt x="1007" y="231"/>
                  </a:lnTo>
                  <a:lnTo>
                    <a:pt x="997" y="229"/>
                  </a:lnTo>
                  <a:lnTo>
                    <a:pt x="994" y="229"/>
                  </a:lnTo>
                  <a:lnTo>
                    <a:pt x="992" y="227"/>
                  </a:lnTo>
                  <a:lnTo>
                    <a:pt x="990" y="225"/>
                  </a:lnTo>
                  <a:lnTo>
                    <a:pt x="989" y="225"/>
                  </a:lnTo>
                  <a:lnTo>
                    <a:pt x="987" y="227"/>
                  </a:lnTo>
                  <a:lnTo>
                    <a:pt x="985" y="231"/>
                  </a:lnTo>
                  <a:lnTo>
                    <a:pt x="984" y="231"/>
                  </a:lnTo>
                  <a:lnTo>
                    <a:pt x="982" y="231"/>
                  </a:lnTo>
                  <a:lnTo>
                    <a:pt x="975" y="229"/>
                  </a:lnTo>
                  <a:lnTo>
                    <a:pt x="973" y="229"/>
                  </a:lnTo>
                  <a:lnTo>
                    <a:pt x="973" y="227"/>
                  </a:lnTo>
                  <a:lnTo>
                    <a:pt x="970" y="222"/>
                  </a:lnTo>
                  <a:lnTo>
                    <a:pt x="970" y="220"/>
                  </a:lnTo>
                  <a:lnTo>
                    <a:pt x="968" y="220"/>
                  </a:lnTo>
                  <a:lnTo>
                    <a:pt x="967" y="219"/>
                  </a:lnTo>
                  <a:lnTo>
                    <a:pt x="965" y="219"/>
                  </a:lnTo>
                  <a:lnTo>
                    <a:pt x="962" y="217"/>
                  </a:lnTo>
                  <a:lnTo>
                    <a:pt x="960" y="219"/>
                  </a:lnTo>
                  <a:lnTo>
                    <a:pt x="958" y="219"/>
                  </a:lnTo>
                  <a:lnTo>
                    <a:pt x="958" y="217"/>
                  </a:lnTo>
                  <a:lnTo>
                    <a:pt x="958" y="217"/>
                  </a:lnTo>
                  <a:lnTo>
                    <a:pt x="958" y="217"/>
                  </a:lnTo>
                  <a:lnTo>
                    <a:pt x="955" y="217"/>
                  </a:lnTo>
                  <a:lnTo>
                    <a:pt x="953" y="215"/>
                  </a:lnTo>
                  <a:lnTo>
                    <a:pt x="950" y="214"/>
                  </a:lnTo>
                  <a:lnTo>
                    <a:pt x="948" y="214"/>
                  </a:lnTo>
                  <a:lnTo>
                    <a:pt x="950" y="215"/>
                  </a:lnTo>
                  <a:lnTo>
                    <a:pt x="951" y="217"/>
                  </a:lnTo>
                  <a:lnTo>
                    <a:pt x="953" y="219"/>
                  </a:lnTo>
                  <a:lnTo>
                    <a:pt x="955" y="219"/>
                  </a:lnTo>
                  <a:lnTo>
                    <a:pt x="955" y="220"/>
                  </a:lnTo>
                  <a:lnTo>
                    <a:pt x="951" y="220"/>
                  </a:lnTo>
                  <a:lnTo>
                    <a:pt x="951" y="224"/>
                  </a:lnTo>
                  <a:lnTo>
                    <a:pt x="955" y="227"/>
                  </a:lnTo>
                  <a:lnTo>
                    <a:pt x="955" y="229"/>
                  </a:lnTo>
                  <a:lnTo>
                    <a:pt x="953" y="227"/>
                  </a:lnTo>
                  <a:lnTo>
                    <a:pt x="951" y="227"/>
                  </a:lnTo>
                  <a:lnTo>
                    <a:pt x="951" y="225"/>
                  </a:lnTo>
                  <a:lnTo>
                    <a:pt x="950" y="225"/>
                  </a:lnTo>
                  <a:lnTo>
                    <a:pt x="948" y="224"/>
                  </a:lnTo>
                  <a:lnTo>
                    <a:pt x="946" y="224"/>
                  </a:lnTo>
                  <a:lnTo>
                    <a:pt x="946" y="225"/>
                  </a:lnTo>
                  <a:lnTo>
                    <a:pt x="946" y="227"/>
                  </a:lnTo>
                  <a:lnTo>
                    <a:pt x="946" y="231"/>
                  </a:lnTo>
                  <a:lnTo>
                    <a:pt x="946" y="232"/>
                  </a:lnTo>
                  <a:lnTo>
                    <a:pt x="946" y="232"/>
                  </a:lnTo>
                  <a:lnTo>
                    <a:pt x="945" y="232"/>
                  </a:lnTo>
                  <a:lnTo>
                    <a:pt x="945" y="231"/>
                  </a:lnTo>
                  <a:lnTo>
                    <a:pt x="945" y="231"/>
                  </a:lnTo>
                  <a:lnTo>
                    <a:pt x="945" y="232"/>
                  </a:lnTo>
                  <a:lnTo>
                    <a:pt x="943" y="231"/>
                  </a:lnTo>
                  <a:lnTo>
                    <a:pt x="941" y="227"/>
                  </a:lnTo>
                  <a:lnTo>
                    <a:pt x="943" y="227"/>
                  </a:lnTo>
                  <a:lnTo>
                    <a:pt x="943" y="227"/>
                  </a:lnTo>
                  <a:lnTo>
                    <a:pt x="945" y="227"/>
                  </a:lnTo>
                  <a:lnTo>
                    <a:pt x="945" y="225"/>
                  </a:lnTo>
                  <a:lnTo>
                    <a:pt x="945" y="225"/>
                  </a:lnTo>
                  <a:lnTo>
                    <a:pt x="945" y="224"/>
                  </a:lnTo>
                  <a:lnTo>
                    <a:pt x="943" y="224"/>
                  </a:lnTo>
                  <a:lnTo>
                    <a:pt x="943" y="224"/>
                  </a:lnTo>
                  <a:lnTo>
                    <a:pt x="941" y="222"/>
                  </a:lnTo>
                  <a:lnTo>
                    <a:pt x="939" y="222"/>
                  </a:lnTo>
                  <a:lnTo>
                    <a:pt x="933" y="217"/>
                  </a:lnTo>
                  <a:lnTo>
                    <a:pt x="934" y="217"/>
                  </a:lnTo>
                  <a:lnTo>
                    <a:pt x="938" y="217"/>
                  </a:lnTo>
                  <a:lnTo>
                    <a:pt x="939" y="217"/>
                  </a:lnTo>
                  <a:lnTo>
                    <a:pt x="941" y="215"/>
                  </a:lnTo>
                  <a:lnTo>
                    <a:pt x="939" y="215"/>
                  </a:lnTo>
                  <a:lnTo>
                    <a:pt x="938" y="215"/>
                  </a:lnTo>
                  <a:lnTo>
                    <a:pt x="936" y="214"/>
                  </a:lnTo>
                  <a:lnTo>
                    <a:pt x="936" y="214"/>
                  </a:lnTo>
                  <a:lnTo>
                    <a:pt x="936" y="212"/>
                  </a:lnTo>
                  <a:lnTo>
                    <a:pt x="938" y="214"/>
                  </a:lnTo>
                  <a:lnTo>
                    <a:pt x="939" y="214"/>
                  </a:lnTo>
                  <a:lnTo>
                    <a:pt x="939" y="212"/>
                  </a:lnTo>
                  <a:lnTo>
                    <a:pt x="939" y="212"/>
                  </a:lnTo>
                  <a:lnTo>
                    <a:pt x="938" y="212"/>
                  </a:lnTo>
                  <a:lnTo>
                    <a:pt x="938" y="212"/>
                  </a:lnTo>
                  <a:lnTo>
                    <a:pt x="938" y="210"/>
                  </a:lnTo>
                  <a:lnTo>
                    <a:pt x="936" y="210"/>
                  </a:lnTo>
                  <a:lnTo>
                    <a:pt x="936" y="210"/>
                  </a:lnTo>
                  <a:lnTo>
                    <a:pt x="936" y="210"/>
                  </a:lnTo>
                  <a:lnTo>
                    <a:pt x="934" y="210"/>
                  </a:lnTo>
                  <a:lnTo>
                    <a:pt x="933" y="208"/>
                  </a:lnTo>
                  <a:lnTo>
                    <a:pt x="933" y="207"/>
                  </a:lnTo>
                  <a:lnTo>
                    <a:pt x="933" y="207"/>
                  </a:lnTo>
                  <a:lnTo>
                    <a:pt x="931" y="208"/>
                  </a:lnTo>
                  <a:lnTo>
                    <a:pt x="929" y="208"/>
                  </a:lnTo>
                  <a:lnTo>
                    <a:pt x="921" y="208"/>
                  </a:lnTo>
                  <a:lnTo>
                    <a:pt x="921" y="210"/>
                  </a:lnTo>
                  <a:lnTo>
                    <a:pt x="921" y="210"/>
                  </a:lnTo>
                  <a:lnTo>
                    <a:pt x="921" y="210"/>
                  </a:lnTo>
                  <a:lnTo>
                    <a:pt x="919" y="210"/>
                  </a:lnTo>
                  <a:lnTo>
                    <a:pt x="919" y="210"/>
                  </a:lnTo>
                  <a:lnTo>
                    <a:pt x="917" y="212"/>
                  </a:lnTo>
                  <a:lnTo>
                    <a:pt x="917" y="214"/>
                  </a:lnTo>
                  <a:lnTo>
                    <a:pt x="919" y="215"/>
                  </a:lnTo>
                  <a:lnTo>
                    <a:pt x="919" y="217"/>
                  </a:lnTo>
                  <a:lnTo>
                    <a:pt x="919" y="217"/>
                  </a:lnTo>
                  <a:lnTo>
                    <a:pt x="916" y="219"/>
                  </a:lnTo>
                  <a:lnTo>
                    <a:pt x="917" y="219"/>
                  </a:lnTo>
                  <a:lnTo>
                    <a:pt x="917" y="220"/>
                  </a:lnTo>
                  <a:lnTo>
                    <a:pt x="919" y="220"/>
                  </a:lnTo>
                  <a:lnTo>
                    <a:pt x="921" y="222"/>
                  </a:lnTo>
                  <a:lnTo>
                    <a:pt x="921" y="222"/>
                  </a:lnTo>
                  <a:lnTo>
                    <a:pt x="921" y="222"/>
                  </a:lnTo>
                  <a:lnTo>
                    <a:pt x="921" y="222"/>
                  </a:lnTo>
                  <a:lnTo>
                    <a:pt x="922" y="222"/>
                  </a:lnTo>
                  <a:lnTo>
                    <a:pt x="922" y="222"/>
                  </a:lnTo>
                  <a:lnTo>
                    <a:pt x="922" y="222"/>
                  </a:lnTo>
                  <a:lnTo>
                    <a:pt x="922" y="222"/>
                  </a:lnTo>
                  <a:lnTo>
                    <a:pt x="921" y="222"/>
                  </a:lnTo>
                  <a:lnTo>
                    <a:pt x="921" y="220"/>
                  </a:lnTo>
                  <a:lnTo>
                    <a:pt x="922" y="220"/>
                  </a:lnTo>
                  <a:lnTo>
                    <a:pt x="922" y="220"/>
                  </a:lnTo>
                  <a:lnTo>
                    <a:pt x="924" y="220"/>
                  </a:lnTo>
                  <a:lnTo>
                    <a:pt x="924" y="222"/>
                  </a:lnTo>
                  <a:lnTo>
                    <a:pt x="926" y="222"/>
                  </a:lnTo>
                  <a:lnTo>
                    <a:pt x="926" y="224"/>
                  </a:lnTo>
                  <a:lnTo>
                    <a:pt x="926" y="224"/>
                  </a:lnTo>
                  <a:lnTo>
                    <a:pt x="929" y="224"/>
                  </a:lnTo>
                  <a:lnTo>
                    <a:pt x="931" y="224"/>
                  </a:lnTo>
                  <a:lnTo>
                    <a:pt x="931" y="225"/>
                  </a:lnTo>
                  <a:lnTo>
                    <a:pt x="931" y="225"/>
                  </a:lnTo>
                  <a:lnTo>
                    <a:pt x="931" y="227"/>
                  </a:lnTo>
                  <a:lnTo>
                    <a:pt x="931" y="229"/>
                  </a:lnTo>
                  <a:lnTo>
                    <a:pt x="929" y="229"/>
                  </a:lnTo>
                  <a:lnTo>
                    <a:pt x="928" y="227"/>
                  </a:lnTo>
                  <a:lnTo>
                    <a:pt x="928" y="227"/>
                  </a:lnTo>
                  <a:lnTo>
                    <a:pt x="926" y="227"/>
                  </a:lnTo>
                  <a:lnTo>
                    <a:pt x="924" y="227"/>
                  </a:lnTo>
                  <a:lnTo>
                    <a:pt x="924" y="227"/>
                  </a:lnTo>
                  <a:lnTo>
                    <a:pt x="924" y="227"/>
                  </a:lnTo>
                  <a:lnTo>
                    <a:pt x="926" y="229"/>
                  </a:lnTo>
                  <a:lnTo>
                    <a:pt x="926" y="229"/>
                  </a:lnTo>
                  <a:lnTo>
                    <a:pt x="926" y="229"/>
                  </a:lnTo>
                  <a:lnTo>
                    <a:pt x="928" y="229"/>
                  </a:lnTo>
                  <a:lnTo>
                    <a:pt x="929" y="231"/>
                  </a:lnTo>
                  <a:lnTo>
                    <a:pt x="931" y="232"/>
                  </a:lnTo>
                  <a:lnTo>
                    <a:pt x="926" y="232"/>
                  </a:lnTo>
                  <a:lnTo>
                    <a:pt x="917" y="229"/>
                  </a:lnTo>
                  <a:lnTo>
                    <a:pt x="917" y="231"/>
                  </a:lnTo>
                  <a:lnTo>
                    <a:pt x="916" y="231"/>
                  </a:lnTo>
                  <a:lnTo>
                    <a:pt x="914" y="231"/>
                  </a:lnTo>
                  <a:lnTo>
                    <a:pt x="914" y="231"/>
                  </a:lnTo>
                  <a:lnTo>
                    <a:pt x="916" y="232"/>
                  </a:lnTo>
                  <a:lnTo>
                    <a:pt x="926" y="237"/>
                  </a:lnTo>
                  <a:lnTo>
                    <a:pt x="924" y="237"/>
                  </a:lnTo>
                  <a:lnTo>
                    <a:pt x="922" y="237"/>
                  </a:lnTo>
                  <a:lnTo>
                    <a:pt x="921" y="239"/>
                  </a:lnTo>
                  <a:lnTo>
                    <a:pt x="922" y="239"/>
                  </a:lnTo>
                  <a:lnTo>
                    <a:pt x="924" y="239"/>
                  </a:lnTo>
                  <a:lnTo>
                    <a:pt x="924" y="241"/>
                  </a:lnTo>
                  <a:lnTo>
                    <a:pt x="922" y="241"/>
                  </a:lnTo>
                  <a:lnTo>
                    <a:pt x="921" y="241"/>
                  </a:lnTo>
                  <a:lnTo>
                    <a:pt x="919" y="239"/>
                  </a:lnTo>
                  <a:lnTo>
                    <a:pt x="916" y="239"/>
                  </a:lnTo>
                  <a:lnTo>
                    <a:pt x="914" y="239"/>
                  </a:lnTo>
                  <a:lnTo>
                    <a:pt x="912" y="236"/>
                  </a:lnTo>
                  <a:lnTo>
                    <a:pt x="909" y="236"/>
                  </a:lnTo>
                  <a:lnTo>
                    <a:pt x="912" y="237"/>
                  </a:lnTo>
                  <a:lnTo>
                    <a:pt x="912" y="239"/>
                  </a:lnTo>
                  <a:lnTo>
                    <a:pt x="911" y="239"/>
                  </a:lnTo>
                  <a:lnTo>
                    <a:pt x="911" y="239"/>
                  </a:lnTo>
                  <a:lnTo>
                    <a:pt x="905" y="237"/>
                  </a:lnTo>
                  <a:lnTo>
                    <a:pt x="907" y="239"/>
                  </a:lnTo>
                  <a:lnTo>
                    <a:pt x="907" y="239"/>
                  </a:lnTo>
                  <a:lnTo>
                    <a:pt x="907" y="239"/>
                  </a:lnTo>
                  <a:lnTo>
                    <a:pt x="907" y="239"/>
                  </a:lnTo>
                  <a:lnTo>
                    <a:pt x="907" y="239"/>
                  </a:lnTo>
                  <a:lnTo>
                    <a:pt x="909" y="241"/>
                  </a:lnTo>
                  <a:lnTo>
                    <a:pt x="909" y="241"/>
                  </a:lnTo>
                  <a:lnTo>
                    <a:pt x="912" y="242"/>
                  </a:lnTo>
                  <a:lnTo>
                    <a:pt x="912" y="242"/>
                  </a:lnTo>
                  <a:lnTo>
                    <a:pt x="912" y="244"/>
                  </a:lnTo>
                  <a:lnTo>
                    <a:pt x="914" y="244"/>
                  </a:lnTo>
                  <a:lnTo>
                    <a:pt x="916" y="244"/>
                  </a:lnTo>
                  <a:lnTo>
                    <a:pt x="917" y="244"/>
                  </a:lnTo>
                  <a:lnTo>
                    <a:pt x="916" y="241"/>
                  </a:lnTo>
                  <a:lnTo>
                    <a:pt x="917" y="242"/>
                  </a:lnTo>
                  <a:lnTo>
                    <a:pt x="921" y="241"/>
                  </a:lnTo>
                  <a:lnTo>
                    <a:pt x="922" y="242"/>
                  </a:lnTo>
                  <a:lnTo>
                    <a:pt x="922" y="244"/>
                  </a:lnTo>
                  <a:lnTo>
                    <a:pt x="921" y="244"/>
                  </a:lnTo>
                  <a:lnTo>
                    <a:pt x="917" y="246"/>
                  </a:lnTo>
                  <a:lnTo>
                    <a:pt x="919" y="248"/>
                  </a:lnTo>
                  <a:lnTo>
                    <a:pt x="917" y="249"/>
                  </a:lnTo>
                  <a:lnTo>
                    <a:pt x="916" y="249"/>
                  </a:lnTo>
                  <a:lnTo>
                    <a:pt x="914" y="251"/>
                  </a:lnTo>
                  <a:lnTo>
                    <a:pt x="914" y="251"/>
                  </a:lnTo>
                  <a:lnTo>
                    <a:pt x="914" y="251"/>
                  </a:lnTo>
                  <a:lnTo>
                    <a:pt x="921" y="253"/>
                  </a:lnTo>
                  <a:lnTo>
                    <a:pt x="922" y="253"/>
                  </a:lnTo>
                  <a:lnTo>
                    <a:pt x="924" y="256"/>
                  </a:lnTo>
                  <a:lnTo>
                    <a:pt x="926" y="256"/>
                  </a:lnTo>
                  <a:lnTo>
                    <a:pt x="929" y="258"/>
                  </a:lnTo>
                  <a:lnTo>
                    <a:pt x="931" y="259"/>
                  </a:lnTo>
                  <a:lnTo>
                    <a:pt x="931" y="261"/>
                  </a:lnTo>
                  <a:lnTo>
                    <a:pt x="933" y="265"/>
                  </a:lnTo>
                  <a:lnTo>
                    <a:pt x="933" y="266"/>
                  </a:lnTo>
                  <a:lnTo>
                    <a:pt x="936" y="271"/>
                  </a:lnTo>
                  <a:lnTo>
                    <a:pt x="938" y="271"/>
                  </a:lnTo>
                  <a:lnTo>
                    <a:pt x="941" y="271"/>
                  </a:lnTo>
                  <a:lnTo>
                    <a:pt x="948" y="270"/>
                  </a:lnTo>
                  <a:lnTo>
                    <a:pt x="950" y="268"/>
                  </a:lnTo>
                  <a:lnTo>
                    <a:pt x="950" y="265"/>
                  </a:lnTo>
                  <a:lnTo>
                    <a:pt x="951" y="265"/>
                  </a:lnTo>
                  <a:lnTo>
                    <a:pt x="951" y="266"/>
                  </a:lnTo>
                  <a:lnTo>
                    <a:pt x="951" y="268"/>
                  </a:lnTo>
                  <a:lnTo>
                    <a:pt x="950" y="270"/>
                  </a:lnTo>
                  <a:lnTo>
                    <a:pt x="950" y="271"/>
                  </a:lnTo>
                  <a:lnTo>
                    <a:pt x="948" y="271"/>
                  </a:lnTo>
                  <a:lnTo>
                    <a:pt x="946" y="273"/>
                  </a:lnTo>
                  <a:lnTo>
                    <a:pt x="945" y="275"/>
                  </a:lnTo>
                  <a:lnTo>
                    <a:pt x="945" y="275"/>
                  </a:lnTo>
                  <a:lnTo>
                    <a:pt x="943" y="276"/>
                  </a:lnTo>
                  <a:lnTo>
                    <a:pt x="941" y="278"/>
                  </a:lnTo>
                  <a:lnTo>
                    <a:pt x="943" y="280"/>
                  </a:lnTo>
                  <a:lnTo>
                    <a:pt x="943" y="281"/>
                  </a:lnTo>
                  <a:lnTo>
                    <a:pt x="945" y="281"/>
                  </a:lnTo>
                  <a:lnTo>
                    <a:pt x="945" y="283"/>
                  </a:lnTo>
                  <a:lnTo>
                    <a:pt x="943" y="283"/>
                  </a:lnTo>
                  <a:lnTo>
                    <a:pt x="939" y="281"/>
                  </a:lnTo>
                  <a:lnTo>
                    <a:pt x="939" y="281"/>
                  </a:lnTo>
                  <a:lnTo>
                    <a:pt x="938" y="281"/>
                  </a:lnTo>
                  <a:lnTo>
                    <a:pt x="938" y="283"/>
                  </a:lnTo>
                  <a:lnTo>
                    <a:pt x="939" y="287"/>
                  </a:lnTo>
                  <a:lnTo>
                    <a:pt x="941" y="293"/>
                  </a:lnTo>
                  <a:lnTo>
                    <a:pt x="943" y="295"/>
                  </a:lnTo>
                  <a:lnTo>
                    <a:pt x="946" y="298"/>
                  </a:lnTo>
                  <a:lnTo>
                    <a:pt x="946" y="298"/>
                  </a:lnTo>
                  <a:lnTo>
                    <a:pt x="948" y="298"/>
                  </a:lnTo>
                  <a:lnTo>
                    <a:pt x="948" y="298"/>
                  </a:lnTo>
                  <a:lnTo>
                    <a:pt x="948" y="298"/>
                  </a:lnTo>
                  <a:lnTo>
                    <a:pt x="948" y="300"/>
                  </a:lnTo>
                  <a:lnTo>
                    <a:pt x="948" y="300"/>
                  </a:lnTo>
                  <a:lnTo>
                    <a:pt x="945" y="300"/>
                  </a:lnTo>
                  <a:lnTo>
                    <a:pt x="945" y="300"/>
                  </a:lnTo>
                  <a:lnTo>
                    <a:pt x="943" y="298"/>
                  </a:lnTo>
                  <a:lnTo>
                    <a:pt x="941" y="297"/>
                  </a:lnTo>
                  <a:lnTo>
                    <a:pt x="941" y="295"/>
                  </a:lnTo>
                  <a:lnTo>
                    <a:pt x="939" y="295"/>
                  </a:lnTo>
                  <a:lnTo>
                    <a:pt x="938" y="293"/>
                  </a:lnTo>
                  <a:lnTo>
                    <a:pt x="936" y="293"/>
                  </a:lnTo>
                  <a:lnTo>
                    <a:pt x="936" y="292"/>
                  </a:lnTo>
                  <a:lnTo>
                    <a:pt x="936" y="292"/>
                  </a:lnTo>
                  <a:lnTo>
                    <a:pt x="934" y="290"/>
                  </a:lnTo>
                  <a:lnTo>
                    <a:pt x="934" y="290"/>
                  </a:lnTo>
                  <a:lnTo>
                    <a:pt x="934" y="288"/>
                  </a:lnTo>
                  <a:lnTo>
                    <a:pt x="933" y="287"/>
                  </a:lnTo>
                  <a:lnTo>
                    <a:pt x="931" y="287"/>
                  </a:lnTo>
                  <a:lnTo>
                    <a:pt x="929" y="285"/>
                  </a:lnTo>
                  <a:lnTo>
                    <a:pt x="929" y="287"/>
                  </a:lnTo>
                  <a:lnTo>
                    <a:pt x="929" y="287"/>
                  </a:lnTo>
                  <a:lnTo>
                    <a:pt x="928" y="287"/>
                  </a:lnTo>
                  <a:lnTo>
                    <a:pt x="928" y="283"/>
                  </a:lnTo>
                  <a:lnTo>
                    <a:pt x="928" y="281"/>
                  </a:lnTo>
                  <a:lnTo>
                    <a:pt x="926" y="281"/>
                  </a:lnTo>
                  <a:lnTo>
                    <a:pt x="926" y="281"/>
                  </a:lnTo>
                  <a:lnTo>
                    <a:pt x="924" y="281"/>
                  </a:lnTo>
                  <a:lnTo>
                    <a:pt x="924" y="281"/>
                  </a:lnTo>
                  <a:lnTo>
                    <a:pt x="922" y="281"/>
                  </a:lnTo>
                  <a:lnTo>
                    <a:pt x="922" y="281"/>
                  </a:lnTo>
                  <a:lnTo>
                    <a:pt x="921" y="280"/>
                  </a:lnTo>
                  <a:lnTo>
                    <a:pt x="921" y="281"/>
                  </a:lnTo>
                  <a:lnTo>
                    <a:pt x="919" y="283"/>
                  </a:lnTo>
                  <a:lnTo>
                    <a:pt x="919" y="285"/>
                  </a:lnTo>
                  <a:lnTo>
                    <a:pt x="919" y="290"/>
                  </a:lnTo>
                  <a:lnTo>
                    <a:pt x="922" y="295"/>
                  </a:lnTo>
                  <a:lnTo>
                    <a:pt x="924" y="297"/>
                  </a:lnTo>
                  <a:lnTo>
                    <a:pt x="926" y="297"/>
                  </a:lnTo>
                  <a:lnTo>
                    <a:pt x="924" y="298"/>
                  </a:lnTo>
                  <a:lnTo>
                    <a:pt x="924" y="298"/>
                  </a:lnTo>
                  <a:lnTo>
                    <a:pt x="924" y="298"/>
                  </a:lnTo>
                  <a:lnTo>
                    <a:pt x="924" y="298"/>
                  </a:lnTo>
                  <a:lnTo>
                    <a:pt x="922" y="300"/>
                  </a:lnTo>
                  <a:lnTo>
                    <a:pt x="922" y="300"/>
                  </a:lnTo>
                  <a:lnTo>
                    <a:pt x="922" y="302"/>
                  </a:lnTo>
                  <a:lnTo>
                    <a:pt x="922" y="304"/>
                  </a:lnTo>
                  <a:lnTo>
                    <a:pt x="922" y="304"/>
                  </a:lnTo>
                  <a:lnTo>
                    <a:pt x="921" y="305"/>
                  </a:lnTo>
                  <a:lnTo>
                    <a:pt x="921" y="305"/>
                  </a:lnTo>
                  <a:lnTo>
                    <a:pt x="921" y="307"/>
                  </a:lnTo>
                  <a:lnTo>
                    <a:pt x="921" y="307"/>
                  </a:lnTo>
                  <a:lnTo>
                    <a:pt x="921" y="309"/>
                  </a:lnTo>
                  <a:lnTo>
                    <a:pt x="921" y="310"/>
                  </a:lnTo>
                  <a:lnTo>
                    <a:pt x="919" y="312"/>
                  </a:lnTo>
                  <a:lnTo>
                    <a:pt x="919" y="312"/>
                  </a:lnTo>
                  <a:lnTo>
                    <a:pt x="917" y="315"/>
                  </a:lnTo>
                  <a:lnTo>
                    <a:pt x="917" y="321"/>
                  </a:lnTo>
                  <a:lnTo>
                    <a:pt x="917" y="321"/>
                  </a:lnTo>
                  <a:lnTo>
                    <a:pt x="919" y="324"/>
                  </a:lnTo>
                  <a:lnTo>
                    <a:pt x="921" y="326"/>
                  </a:lnTo>
                  <a:lnTo>
                    <a:pt x="921" y="326"/>
                  </a:lnTo>
                  <a:lnTo>
                    <a:pt x="921" y="331"/>
                  </a:lnTo>
                  <a:lnTo>
                    <a:pt x="921" y="331"/>
                  </a:lnTo>
                  <a:lnTo>
                    <a:pt x="919" y="332"/>
                  </a:lnTo>
                  <a:lnTo>
                    <a:pt x="919" y="332"/>
                  </a:lnTo>
                  <a:lnTo>
                    <a:pt x="919" y="332"/>
                  </a:lnTo>
                  <a:lnTo>
                    <a:pt x="919" y="331"/>
                  </a:lnTo>
                  <a:lnTo>
                    <a:pt x="917" y="327"/>
                  </a:lnTo>
                  <a:lnTo>
                    <a:pt x="917" y="326"/>
                  </a:lnTo>
                  <a:lnTo>
                    <a:pt x="916" y="324"/>
                  </a:lnTo>
                  <a:lnTo>
                    <a:pt x="914" y="322"/>
                  </a:lnTo>
                  <a:lnTo>
                    <a:pt x="912" y="319"/>
                  </a:lnTo>
                  <a:lnTo>
                    <a:pt x="912" y="317"/>
                  </a:lnTo>
                  <a:lnTo>
                    <a:pt x="911" y="317"/>
                  </a:lnTo>
                  <a:lnTo>
                    <a:pt x="909" y="315"/>
                  </a:lnTo>
                  <a:lnTo>
                    <a:pt x="909" y="314"/>
                  </a:lnTo>
                  <a:lnTo>
                    <a:pt x="909" y="312"/>
                  </a:lnTo>
                  <a:lnTo>
                    <a:pt x="907" y="310"/>
                  </a:lnTo>
                  <a:lnTo>
                    <a:pt x="904" y="310"/>
                  </a:lnTo>
                  <a:lnTo>
                    <a:pt x="904" y="309"/>
                  </a:lnTo>
                  <a:lnTo>
                    <a:pt x="902" y="305"/>
                  </a:lnTo>
                  <a:lnTo>
                    <a:pt x="902" y="304"/>
                  </a:lnTo>
                  <a:lnTo>
                    <a:pt x="902" y="302"/>
                  </a:lnTo>
                  <a:lnTo>
                    <a:pt x="900" y="298"/>
                  </a:lnTo>
                  <a:lnTo>
                    <a:pt x="899" y="297"/>
                  </a:lnTo>
                  <a:lnTo>
                    <a:pt x="899" y="295"/>
                  </a:lnTo>
                  <a:lnTo>
                    <a:pt x="897" y="293"/>
                  </a:lnTo>
                  <a:lnTo>
                    <a:pt x="894" y="290"/>
                  </a:lnTo>
                  <a:lnTo>
                    <a:pt x="894" y="288"/>
                  </a:lnTo>
                  <a:lnTo>
                    <a:pt x="892" y="287"/>
                  </a:lnTo>
                  <a:lnTo>
                    <a:pt x="892" y="283"/>
                  </a:lnTo>
                  <a:lnTo>
                    <a:pt x="892" y="283"/>
                  </a:lnTo>
                  <a:lnTo>
                    <a:pt x="888" y="280"/>
                  </a:lnTo>
                  <a:lnTo>
                    <a:pt x="887" y="276"/>
                  </a:lnTo>
                  <a:lnTo>
                    <a:pt x="885" y="275"/>
                  </a:lnTo>
                  <a:lnTo>
                    <a:pt x="883" y="275"/>
                  </a:lnTo>
                  <a:lnTo>
                    <a:pt x="882" y="275"/>
                  </a:lnTo>
                  <a:lnTo>
                    <a:pt x="882" y="273"/>
                  </a:lnTo>
                  <a:lnTo>
                    <a:pt x="883" y="270"/>
                  </a:lnTo>
                  <a:lnTo>
                    <a:pt x="883" y="268"/>
                  </a:lnTo>
                  <a:lnTo>
                    <a:pt x="883" y="266"/>
                  </a:lnTo>
                  <a:lnTo>
                    <a:pt x="883" y="265"/>
                  </a:lnTo>
                  <a:lnTo>
                    <a:pt x="882" y="265"/>
                  </a:lnTo>
                  <a:lnTo>
                    <a:pt x="880" y="265"/>
                  </a:lnTo>
                  <a:lnTo>
                    <a:pt x="878" y="263"/>
                  </a:lnTo>
                  <a:lnTo>
                    <a:pt x="878" y="261"/>
                  </a:lnTo>
                  <a:lnTo>
                    <a:pt x="878" y="259"/>
                  </a:lnTo>
                  <a:lnTo>
                    <a:pt x="878" y="258"/>
                  </a:lnTo>
                  <a:lnTo>
                    <a:pt x="878" y="258"/>
                  </a:lnTo>
                  <a:lnTo>
                    <a:pt x="880" y="258"/>
                  </a:lnTo>
                  <a:lnTo>
                    <a:pt x="880" y="258"/>
                  </a:lnTo>
                  <a:lnTo>
                    <a:pt x="880" y="256"/>
                  </a:lnTo>
                  <a:lnTo>
                    <a:pt x="882" y="256"/>
                  </a:lnTo>
                  <a:lnTo>
                    <a:pt x="882" y="254"/>
                  </a:lnTo>
                  <a:lnTo>
                    <a:pt x="880" y="254"/>
                  </a:lnTo>
                  <a:lnTo>
                    <a:pt x="880" y="256"/>
                  </a:lnTo>
                  <a:lnTo>
                    <a:pt x="880" y="256"/>
                  </a:lnTo>
                  <a:lnTo>
                    <a:pt x="880" y="256"/>
                  </a:lnTo>
                  <a:lnTo>
                    <a:pt x="878" y="256"/>
                  </a:lnTo>
                  <a:lnTo>
                    <a:pt x="877" y="256"/>
                  </a:lnTo>
                  <a:lnTo>
                    <a:pt x="877" y="256"/>
                  </a:lnTo>
                  <a:lnTo>
                    <a:pt x="875" y="254"/>
                  </a:lnTo>
                  <a:lnTo>
                    <a:pt x="873" y="254"/>
                  </a:lnTo>
                  <a:lnTo>
                    <a:pt x="872" y="254"/>
                  </a:lnTo>
                  <a:lnTo>
                    <a:pt x="872" y="251"/>
                  </a:lnTo>
                  <a:lnTo>
                    <a:pt x="872" y="249"/>
                  </a:lnTo>
                  <a:lnTo>
                    <a:pt x="872" y="248"/>
                  </a:lnTo>
                  <a:lnTo>
                    <a:pt x="870" y="249"/>
                  </a:lnTo>
                  <a:lnTo>
                    <a:pt x="868" y="249"/>
                  </a:lnTo>
                  <a:lnTo>
                    <a:pt x="868" y="249"/>
                  </a:lnTo>
                  <a:lnTo>
                    <a:pt x="868" y="249"/>
                  </a:lnTo>
                  <a:lnTo>
                    <a:pt x="866" y="246"/>
                  </a:lnTo>
                  <a:lnTo>
                    <a:pt x="866" y="246"/>
                  </a:lnTo>
                  <a:lnTo>
                    <a:pt x="868" y="241"/>
                  </a:lnTo>
                  <a:lnTo>
                    <a:pt x="868" y="239"/>
                  </a:lnTo>
                  <a:lnTo>
                    <a:pt x="868" y="237"/>
                  </a:lnTo>
                  <a:lnTo>
                    <a:pt x="868" y="236"/>
                  </a:lnTo>
                  <a:lnTo>
                    <a:pt x="870" y="236"/>
                  </a:lnTo>
                  <a:lnTo>
                    <a:pt x="872" y="236"/>
                  </a:lnTo>
                  <a:lnTo>
                    <a:pt x="872" y="236"/>
                  </a:lnTo>
                  <a:lnTo>
                    <a:pt x="873" y="236"/>
                  </a:lnTo>
                  <a:lnTo>
                    <a:pt x="875" y="236"/>
                  </a:lnTo>
                  <a:lnTo>
                    <a:pt x="875" y="234"/>
                  </a:lnTo>
                  <a:lnTo>
                    <a:pt x="873" y="234"/>
                  </a:lnTo>
                  <a:lnTo>
                    <a:pt x="870" y="232"/>
                  </a:lnTo>
                  <a:lnTo>
                    <a:pt x="872" y="229"/>
                  </a:lnTo>
                  <a:lnTo>
                    <a:pt x="872" y="229"/>
                  </a:lnTo>
                  <a:lnTo>
                    <a:pt x="870" y="227"/>
                  </a:lnTo>
                  <a:lnTo>
                    <a:pt x="865" y="231"/>
                  </a:lnTo>
                  <a:lnTo>
                    <a:pt x="863" y="231"/>
                  </a:lnTo>
                  <a:lnTo>
                    <a:pt x="861" y="234"/>
                  </a:lnTo>
                  <a:lnTo>
                    <a:pt x="861" y="237"/>
                  </a:lnTo>
                  <a:lnTo>
                    <a:pt x="860" y="239"/>
                  </a:lnTo>
                  <a:lnTo>
                    <a:pt x="858" y="239"/>
                  </a:lnTo>
                  <a:lnTo>
                    <a:pt x="858" y="241"/>
                  </a:lnTo>
                  <a:lnTo>
                    <a:pt x="858" y="242"/>
                  </a:lnTo>
                  <a:lnTo>
                    <a:pt x="856" y="242"/>
                  </a:lnTo>
                  <a:lnTo>
                    <a:pt x="856" y="244"/>
                  </a:lnTo>
                  <a:lnTo>
                    <a:pt x="855" y="244"/>
                  </a:lnTo>
                  <a:lnTo>
                    <a:pt x="853" y="244"/>
                  </a:lnTo>
                  <a:lnTo>
                    <a:pt x="851" y="244"/>
                  </a:lnTo>
                  <a:lnTo>
                    <a:pt x="849" y="246"/>
                  </a:lnTo>
                  <a:lnTo>
                    <a:pt x="849" y="246"/>
                  </a:lnTo>
                  <a:lnTo>
                    <a:pt x="849" y="248"/>
                  </a:lnTo>
                  <a:lnTo>
                    <a:pt x="849" y="251"/>
                  </a:lnTo>
                  <a:lnTo>
                    <a:pt x="849" y="251"/>
                  </a:lnTo>
                  <a:lnTo>
                    <a:pt x="848" y="253"/>
                  </a:lnTo>
                  <a:lnTo>
                    <a:pt x="848" y="253"/>
                  </a:lnTo>
                  <a:lnTo>
                    <a:pt x="848" y="256"/>
                  </a:lnTo>
                  <a:lnTo>
                    <a:pt x="849" y="258"/>
                  </a:lnTo>
                  <a:lnTo>
                    <a:pt x="855" y="263"/>
                  </a:lnTo>
                  <a:lnTo>
                    <a:pt x="849" y="261"/>
                  </a:lnTo>
                  <a:lnTo>
                    <a:pt x="849" y="261"/>
                  </a:lnTo>
                  <a:lnTo>
                    <a:pt x="848" y="261"/>
                  </a:lnTo>
                  <a:lnTo>
                    <a:pt x="846" y="261"/>
                  </a:lnTo>
                  <a:lnTo>
                    <a:pt x="846" y="263"/>
                  </a:lnTo>
                  <a:lnTo>
                    <a:pt x="844" y="263"/>
                  </a:lnTo>
                  <a:lnTo>
                    <a:pt x="844" y="263"/>
                  </a:lnTo>
                  <a:lnTo>
                    <a:pt x="841" y="263"/>
                  </a:lnTo>
                  <a:lnTo>
                    <a:pt x="841" y="263"/>
                  </a:lnTo>
                  <a:lnTo>
                    <a:pt x="839" y="265"/>
                  </a:lnTo>
                  <a:lnTo>
                    <a:pt x="839" y="265"/>
                  </a:lnTo>
                  <a:lnTo>
                    <a:pt x="838" y="265"/>
                  </a:lnTo>
                  <a:lnTo>
                    <a:pt x="836" y="265"/>
                  </a:lnTo>
                  <a:lnTo>
                    <a:pt x="836" y="263"/>
                  </a:lnTo>
                  <a:lnTo>
                    <a:pt x="836" y="261"/>
                  </a:lnTo>
                  <a:lnTo>
                    <a:pt x="834" y="263"/>
                  </a:lnTo>
                  <a:lnTo>
                    <a:pt x="832" y="263"/>
                  </a:lnTo>
                  <a:lnTo>
                    <a:pt x="832" y="265"/>
                  </a:lnTo>
                  <a:lnTo>
                    <a:pt x="831" y="266"/>
                  </a:lnTo>
                  <a:lnTo>
                    <a:pt x="831" y="266"/>
                  </a:lnTo>
                  <a:lnTo>
                    <a:pt x="831" y="266"/>
                  </a:lnTo>
                  <a:lnTo>
                    <a:pt x="831" y="268"/>
                  </a:lnTo>
                  <a:lnTo>
                    <a:pt x="831" y="268"/>
                  </a:lnTo>
                  <a:lnTo>
                    <a:pt x="831" y="268"/>
                  </a:lnTo>
                  <a:lnTo>
                    <a:pt x="831" y="268"/>
                  </a:lnTo>
                  <a:lnTo>
                    <a:pt x="829" y="268"/>
                  </a:lnTo>
                  <a:lnTo>
                    <a:pt x="829" y="268"/>
                  </a:lnTo>
                  <a:lnTo>
                    <a:pt x="829" y="268"/>
                  </a:lnTo>
                  <a:lnTo>
                    <a:pt x="829" y="270"/>
                  </a:lnTo>
                  <a:lnTo>
                    <a:pt x="829" y="271"/>
                  </a:lnTo>
                  <a:lnTo>
                    <a:pt x="832" y="273"/>
                  </a:lnTo>
                  <a:lnTo>
                    <a:pt x="834" y="278"/>
                  </a:lnTo>
                  <a:lnTo>
                    <a:pt x="834" y="278"/>
                  </a:lnTo>
                  <a:lnTo>
                    <a:pt x="831" y="278"/>
                  </a:lnTo>
                  <a:lnTo>
                    <a:pt x="829" y="278"/>
                  </a:lnTo>
                  <a:lnTo>
                    <a:pt x="829" y="276"/>
                  </a:lnTo>
                  <a:lnTo>
                    <a:pt x="827" y="275"/>
                  </a:lnTo>
                  <a:lnTo>
                    <a:pt x="827" y="275"/>
                  </a:lnTo>
                  <a:lnTo>
                    <a:pt x="826" y="275"/>
                  </a:lnTo>
                  <a:lnTo>
                    <a:pt x="824" y="275"/>
                  </a:lnTo>
                  <a:lnTo>
                    <a:pt x="824" y="276"/>
                  </a:lnTo>
                  <a:lnTo>
                    <a:pt x="826" y="276"/>
                  </a:lnTo>
                  <a:lnTo>
                    <a:pt x="824" y="278"/>
                  </a:lnTo>
                  <a:lnTo>
                    <a:pt x="824" y="280"/>
                  </a:lnTo>
                  <a:lnTo>
                    <a:pt x="822" y="280"/>
                  </a:lnTo>
                  <a:lnTo>
                    <a:pt x="822" y="278"/>
                  </a:lnTo>
                  <a:lnTo>
                    <a:pt x="822" y="276"/>
                  </a:lnTo>
                  <a:lnTo>
                    <a:pt x="819" y="280"/>
                  </a:lnTo>
                  <a:lnTo>
                    <a:pt x="807" y="288"/>
                  </a:lnTo>
                  <a:lnTo>
                    <a:pt x="807" y="290"/>
                  </a:lnTo>
                  <a:lnTo>
                    <a:pt x="805" y="292"/>
                  </a:lnTo>
                  <a:lnTo>
                    <a:pt x="805" y="292"/>
                  </a:lnTo>
                  <a:lnTo>
                    <a:pt x="807" y="292"/>
                  </a:lnTo>
                  <a:lnTo>
                    <a:pt x="807" y="293"/>
                  </a:lnTo>
                  <a:lnTo>
                    <a:pt x="807" y="295"/>
                  </a:lnTo>
                  <a:lnTo>
                    <a:pt x="802" y="300"/>
                  </a:lnTo>
                  <a:lnTo>
                    <a:pt x="802" y="300"/>
                  </a:lnTo>
                  <a:lnTo>
                    <a:pt x="800" y="302"/>
                  </a:lnTo>
                  <a:lnTo>
                    <a:pt x="799" y="302"/>
                  </a:lnTo>
                  <a:lnTo>
                    <a:pt x="799" y="304"/>
                  </a:lnTo>
                  <a:lnTo>
                    <a:pt x="799" y="307"/>
                  </a:lnTo>
                  <a:lnTo>
                    <a:pt x="797" y="310"/>
                  </a:lnTo>
                  <a:lnTo>
                    <a:pt x="795" y="321"/>
                  </a:lnTo>
                  <a:lnTo>
                    <a:pt x="795" y="331"/>
                  </a:lnTo>
                  <a:lnTo>
                    <a:pt x="797" y="331"/>
                  </a:lnTo>
                  <a:lnTo>
                    <a:pt x="797" y="332"/>
                  </a:lnTo>
                  <a:lnTo>
                    <a:pt x="797" y="332"/>
                  </a:lnTo>
                  <a:lnTo>
                    <a:pt x="799" y="336"/>
                  </a:lnTo>
                  <a:lnTo>
                    <a:pt x="799" y="338"/>
                  </a:lnTo>
                  <a:lnTo>
                    <a:pt x="799" y="339"/>
                  </a:lnTo>
                  <a:lnTo>
                    <a:pt x="800" y="341"/>
                  </a:lnTo>
                  <a:lnTo>
                    <a:pt x="800" y="343"/>
                  </a:lnTo>
                  <a:lnTo>
                    <a:pt x="802" y="343"/>
                  </a:lnTo>
                  <a:lnTo>
                    <a:pt x="800" y="344"/>
                  </a:lnTo>
                  <a:lnTo>
                    <a:pt x="800" y="344"/>
                  </a:lnTo>
                  <a:lnTo>
                    <a:pt x="800" y="346"/>
                  </a:lnTo>
                  <a:lnTo>
                    <a:pt x="800" y="351"/>
                  </a:lnTo>
                  <a:lnTo>
                    <a:pt x="802" y="356"/>
                  </a:lnTo>
                  <a:lnTo>
                    <a:pt x="802" y="360"/>
                  </a:lnTo>
                  <a:lnTo>
                    <a:pt x="800" y="363"/>
                  </a:lnTo>
                  <a:lnTo>
                    <a:pt x="799" y="366"/>
                  </a:lnTo>
                  <a:lnTo>
                    <a:pt x="799" y="366"/>
                  </a:lnTo>
                  <a:lnTo>
                    <a:pt x="799" y="366"/>
                  </a:lnTo>
                  <a:lnTo>
                    <a:pt x="800" y="366"/>
                  </a:lnTo>
                  <a:lnTo>
                    <a:pt x="800" y="368"/>
                  </a:lnTo>
                  <a:lnTo>
                    <a:pt x="800" y="368"/>
                  </a:lnTo>
                  <a:lnTo>
                    <a:pt x="802" y="365"/>
                  </a:lnTo>
                  <a:lnTo>
                    <a:pt x="805" y="365"/>
                  </a:lnTo>
                  <a:lnTo>
                    <a:pt x="809" y="365"/>
                  </a:lnTo>
                  <a:lnTo>
                    <a:pt x="810" y="365"/>
                  </a:lnTo>
                  <a:lnTo>
                    <a:pt x="814" y="366"/>
                  </a:lnTo>
                  <a:lnTo>
                    <a:pt x="814" y="368"/>
                  </a:lnTo>
                  <a:lnTo>
                    <a:pt x="815" y="370"/>
                  </a:lnTo>
                  <a:lnTo>
                    <a:pt x="815" y="373"/>
                  </a:lnTo>
                  <a:lnTo>
                    <a:pt x="815" y="375"/>
                  </a:lnTo>
                  <a:lnTo>
                    <a:pt x="814" y="378"/>
                  </a:lnTo>
                  <a:lnTo>
                    <a:pt x="812" y="380"/>
                  </a:lnTo>
                  <a:lnTo>
                    <a:pt x="805" y="383"/>
                  </a:lnTo>
                  <a:lnTo>
                    <a:pt x="802" y="385"/>
                  </a:lnTo>
                  <a:lnTo>
                    <a:pt x="802" y="385"/>
                  </a:lnTo>
                  <a:lnTo>
                    <a:pt x="800" y="388"/>
                  </a:lnTo>
                  <a:lnTo>
                    <a:pt x="800" y="388"/>
                  </a:lnTo>
                  <a:lnTo>
                    <a:pt x="800" y="387"/>
                  </a:lnTo>
                  <a:lnTo>
                    <a:pt x="799" y="387"/>
                  </a:lnTo>
                  <a:lnTo>
                    <a:pt x="797" y="390"/>
                  </a:lnTo>
                  <a:lnTo>
                    <a:pt x="795" y="392"/>
                  </a:lnTo>
                  <a:lnTo>
                    <a:pt x="793" y="394"/>
                  </a:lnTo>
                  <a:lnTo>
                    <a:pt x="788" y="395"/>
                  </a:lnTo>
                  <a:lnTo>
                    <a:pt x="788" y="395"/>
                  </a:lnTo>
                  <a:lnTo>
                    <a:pt x="787" y="399"/>
                  </a:lnTo>
                  <a:lnTo>
                    <a:pt x="785" y="400"/>
                  </a:lnTo>
                  <a:lnTo>
                    <a:pt x="776" y="407"/>
                  </a:lnTo>
                  <a:lnTo>
                    <a:pt x="773" y="409"/>
                  </a:lnTo>
                  <a:lnTo>
                    <a:pt x="771" y="409"/>
                  </a:lnTo>
                  <a:lnTo>
                    <a:pt x="771" y="407"/>
                  </a:lnTo>
                  <a:lnTo>
                    <a:pt x="770" y="407"/>
                  </a:lnTo>
                  <a:lnTo>
                    <a:pt x="768" y="407"/>
                  </a:lnTo>
                  <a:lnTo>
                    <a:pt x="768" y="407"/>
                  </a:lnTo>
                  <a:lnTo>
                    <a:pt x="766" y="409"/>
                  </a:lnTo>
                  <a:lnTo>
                    <a:pt x="765" y="414"/>
                  </a:lnTo>
                  <a:lnTo>
                    <a:pt x="763" y="416"/>
                  </a:lnTo>
                  <a:lnTo>
                    <a:pt x="761" y="417"/>
                  </a:lnTo>
                  <a:lnTo>
                    <a:pt x="763" y="419"/>
                  </a:lnTo>
                  <a:lnTo>
                    <a:pt x="765" y="419"/>
                  </a:lnTo>
                  <a:lnTo>
                    <a:pt x="765" y="421"/>
                  </a:lnTo>
                  <a:lnTo>
                    <a:pt x="765" y="422"/>
                  </a:lnTo>
                  <a:lnTo>
                    <a:pt x="763" y="424"/>
                  </a:lnTo>
                  <a:lnTo>
                    <a:pt x="759" y="428"/>
                  </a:lnTo>
                  <a:lnTo>
                    <a:pt x="759" y="428"/>
                  </a:lnTo>
                  <a:lnTo>
                    <a:pt x="756" y="428"/>
                  </a:lnTo>
                  <a:lnTo>
                    <a:pt x="754" y="429"/>
                  </a:lnTo>
                  <a:lnTo>
                    <a:pt x="754" y="429"/>
                  </a:lnTo>
                  <a:lnTo>
                    <a:pt x="753" y="429"/>
                  </a:lnTo>
                  <a:lnTo>
                    <a:pt x="751" y="429"/>
                  </a:lnTo>
                  <a:lnTo>
                    <a:pt x="751" y="429"/>
                  </a:lnTo>
                  <a:lnTo>
                    <a:pt x="751" y="431"/>
                  </a:lnTo>
                  <a:lnTo>
                    <a:pt x="751" y="433"/>
                  </a:lnTo>
                  <a:lnTo>
                    <a:pt x="753" y="433"/>
                  </a:lnTo>
                  <a:lnTo>
                    <a:pt x="753" y="433"/>
                  </a:lnTo>
                  <a:lnTo>
                    <a:pt x="753" y="434"/>
                  </a:lnTo>
                  <a:lnTo>
                    <a:pt x="753" y="436"/>
                  </a:lnTo>
                  <a:lnTo>
                    <a:pt x="753" y="438"/>
                  </a:lnTo>
                  <a:lnTo>
                    <a:pt x="751" y="438"/>
                  </a:lnTo>
                  <a:lnTo>
                    <a:pt x="749" y="443"/>
                  </a:lnTo>
                  <a:lnTo>
                    <a:pt x="749" y="446"/>
                  </a:lnTo>
                  <a:lnTo>
                    <a:pt x="748" y="446"/>
                  </a:lnTo>
                  <a:lnTo>
                    <a:pt x="748" y="448"/>
                  </a:lnTo>
                  <a:lnTo>
                    <a:pt x="746" y="450"/>
                  </a:lnTo>
                  <a:lnTo>
                    <a:pt x="746" y="450"/>
                  </a:lnTo>
                  <a:lnTo>
                    <a:pt x="746" y="451"/>
                  </a:lnTo>
                  <a:lnTo>
                    <a:pt x="746" y="453"/>
                  </a:lnTo>
                  <a:lnTo>
                    <a:pt x="744" y="455"/>
                  </a:lnTo>
                  <a:lnTo>
                    <a:pt x="742" y="460"/>
                  </a:lnTo>
                  <a:lnTo>
                    <a:pt x="734" y="473"/>
                  </a:lnTo>
                  <a:lnTo>
                    <a:pt x="724" y="484"/>
                  </a:lnTo>
                  <a:lnTo>
                    <a:pt x="714" y="494"/>
                  </a:lnTo>
                  <a:lnTo>
                    <a:pt x="714" y="495"/>
                  </a:lnTo>
                  <a:lnTo>
                    <a:pt x="712" y="495"/>
                  </a:lnTo>
                  <a:lnTo>
                    <a:pt x="709" y="499"/>
                  </a:lnTo>
                  <a:lnTo>
                    <a:pt x="693" y="509"/>
                  </a:lnTo>
                  <a:lnTo>
                    <a:pt x="680" y="514"/>
                  </a:lnTo>
                  <a:lnTo>
                    <a:pt x="668" y="519"/>
                  </a:lnTo>
                  <a:lnTo>
                    <a:pt x="642" y="528"/>
                  </a:lnTo>
                  <a:lnTo>
                    <a:pt x="632" y="531"/>
                  </a:lnTo>
                  <a:lnTo>
                    <a:pt x="617" y="533"/>
                  </a:lnTo>
                  <a:lnTo>
                    <a:pt x="603" y="535"/>
                  </a:lnTo>
                  <a:lnTo>
                    <a:pt x="595" y="536"/>
                  </a:lnTo>
                  <a:lnTo>
                    <a:pt x="590" y="536"/>
                  </a:lnTo>
                  <a:lnTo>
                    <a:pt x="588" y="536"/>
                  </a:lnTo>
                  <a:lnTo>
                    <a:pt x="586" y="538"/>
                  </a:lnTo>
                  <a:lnTo>
                    <a:pt x="586" y="538"/>
                  </a:lnTo>
                  <a:lnTo>
                    <a:pt x="586" y="540"/>
                  </a:lnTo>
                  <a:lnTo>
                    <a:pt x="586" y="540"/>
                  </a:lnTo>
                  <a:lnTo>
                    <a:pt x="586" y="541"/>
                  </a:lnTo>
                  <a:lnTo>
                    <a:pt x="585" y="541"/>
                  </a:lnTo>
                  <a:lnTo>
                    <a:pt x="583" y="541"/>
                  </a:lnTo>
                  <a:lnTo>
                    <a:pt x="583" y="541"/>
                  </a:lnTo>
                  <a:lnTo>
                    <a:pt x="581" y="543"/>
                  </a:lnTo>
                  <a:lnTo>
                    <a:pt x="579" y="543"/>
                  </a:lnTo>
                  <a:lnTo>
                    <a:pt x="579" y="543"/>
                  </a:lnTo>
                  <a:lnTo>
                    <a:pt x="576" y="545"/>
                  </a:lnTo>
                  <a:lnTo>
                    <a:pt x="574" y="546"/>
                  </a:lnTo>
                  <a:lnTo>
                    <a:pt x="573" y="545"/>
                  </a:lnTo>
                  <a:lnTo>
                    <a:pt x="571" y="545"/>
                  </a:lnTo>
                  <a:lnTo>
                    <a:pt x="568" y="543"/>
                  </a:lnTo>
                  <a:lnTo>
                    <a:pt x="566" y="541"/>
                  </a:lnTo>
                  <a:lnTo>
                    <a:pt x="566" y="541"/>
                  </a:lnTo>
                  <a:lnTo>
                    <a:pt x="566" y="540"/>
                  </a:lnTo>
                  <a:lnTo>
                    <a:pt x="564" y="540"/>
                  </a:lnTo>
                  <a:lnTo>
                    <a:pt x="564" y="540"/>
                  </a:lnTo>
                  <a:lnTo>
                    <a:pt x="564" y="541"/>
                  </a:lnTo>
                  <a:lnTo>
                    <a:pt x="562" y="541"/>
                  </a:lnTo>
                  <a:lnTo>
                    <a:pt x="561" y="541"/>
                  </a:lnTo>
                  <a:lnTo>
                    <a:pt x="557" y="540"/>
                  </a:lnTo>
                  <a:lnTo>
                    <a:pt x="556" y="540"/>
                  </a:lnTo>
                  <a:lnTo>
                    <a:pt x="554" y="540"/>
                  </a:lnTo>
                  <a:lnTo>
                    <a:pt x="551" y="538"/>
                  </a:lnTo>
                  <a:lnTo>
                    <a:pt x="544" y="536"/>
                  </a:lnTo>
                  <a:lnTo>
                    <a:pt x="542" y="536"/>
                  </a:lnTo>
                  <a:lnTo>
                    <a:pt x="540" y="536"/>
                  </a:lnTo>
                  <a:lnTo>
                    <a:pt x="539" y="536"/>
                  </a:lnTo>
                  <a:lnTo>
                    <a:pt x="539" y="538"/>
                  </a:lnTo>
                  <a:lnTo>
                    <a:pt x="539" y="540"/>
                  </a:lnTo>
                  <a:lnTo>
                    <a:pt x="535" y="538"/>
                  </a:lnTo>
                  <a:lnTo>
                    <a:pt x="534" y="536"/>
                  </a:lnTo>
                  <a:lnTo>
                    <a:pt x="530" y="538"/>
                  </a:lnTo>
                  <a:lnTo>
                    <a:pt x="530" y="540"/>
                  </a:lnTo>
                  <a:lnTo>
                    <a:pt x="530" y="540"/>
                  </a:lnTo>
                  <a:lnTo>
                    <a:pt x="530" y="541"/>
                  </a:lnTo>
                  <a:lnTo>
                    <a:pt x="529" y="541"/>
                  </a:lnTo>
                  <a:lnTo>
                    <a:pt x="527" y="541"/>
                  </a:lnTo>
                  <a:lnTo>
                    <a:pt x="525" y="543"/>
                  </a:lnTo>
                  <a:lnTo>
                    <a:pt x="523" y="543"/>
                  </a:lnTo>
                  <a:lnTo>
                    <a:pt x="523" y="545"/>
                  </a:lnTo>
                  <a:lnTo>
                    <a:pt x="522" y="546"/>
                  </a:lnTo>
                  <a:lnTo>
                    <a:pt x="522" y="548"/>
                  </a:lnTo>
                  <a:lnTo>
                    <a:pt x="515" y="557"/>
                  </a:lnTo>
                  <a:lnTo>
                    <a:pt x="512" y="560"/>
                  </a:lnTo>
                  <a:lnTo>
                    <a:pt x="510" y="562"/>
                  </a:lnTo>
                  <a:lnTo>
                    <a:pt x="508" y="563"/>
                  </a:lnTo>
                  <a:lnTo>
                    <a:pt x="506" y="565"/>
                  </a:lnTo>
                  <a:lnTo>
                    <a:pt x="505" y="565"/>
                  </a:lnTo>
                  <a:lnTo>
                    <a:pt x="503" y="565"/>
                  </a:lnTo>
                  <a:lnTo>
                    <a:pt x="500" y="567"/>
                  </a:lnTo>
                  <a:lnTo>
                    <a:pt x="498" y="568"/>
                  </a:lnTo>
                  <a:lnTo>
                    <a:pt x="496" y="568"/>
                  </a:lnTo>
                  <a:lnTo>
                    <a:pt x="495" y="567"/>
                  </a:lnTo>
                  <a:lnTo>
                    <a:pt x="495" y="567"/>
                  </a:lnTo>
                  <a:lnTo>
                    <a:pt x="493" y="567"/>
                  </a:lnTo>
                  <a:lnTo>
                    <a:pt x="493" y="567"/>
                  </a:lnTo>
                  <a:lnTo>
                    <a:pt x="493" y="567"/>
                  </a:lnTo>
                  <a:lnTo>
                    <a:pt x="491" y="567"/>
                  </a:lnTo>
                  <a:lnTo>
                    <a:pt x="488" y="567"/>
                  </a:lnTo>
                  <a:lnTo>
                    <a:pt x="488" y="567"/>
                  </a:lnTo>
                  <a:lnTo>
                    <a:pt x="488" y="567"/>
                  </a:lnTo>
                  <a:lnTo>
                    <a:pt x="488" y="567"/>
                  </a:lnTo>
                  <a:lnTo>
                    <a:pt x="486" y="567"/>
                  </a:lnTo>
                  <a:lnTo>
                    <a:pt x="486" y="567"/>
                  </a:lnTo>
                  <a:lnTo>
                    <a:pt x="486" y="567"/>
                  </a:lnTo>
                  <a:lnTo>
                    <a:pt x="474" y="570"/>
                  </a:lnTo>
                  <a:lnTo>
                    <a:pt x="471" y="570"/>
                  </a:lnTo>
                  <a:lnTo>
                    <a:pt x="469" y="572"/>
                  </a:lnTo>
                  <a:lnTo>
                    <a:pt x="469" y="570"/>
                  </a:lnTo>
                  <a:lnTo>
                    <a:pt x="467" y="570"/>
                  </a:lnTo>
                  <a:lnTo>
                    <a:pt x="467" y="568"/>
                  </a:lnTo>
                  <a:lnTo>
                    <a:pt x="467" y="568"/>
                  </a:lnTo>
                  <a:lnTo>
                    <a:pt x="466" y="568"/>
                  </a:lnTo>
                  <a:lnTo>
                    <a:pt x="464" y="570"/>
                  </a:lnTo>
                  <a:lnTo>
                    <a:pt x="464" y="570"/>
                  </a:lnTo>
                  <a:lnTo>
                    <a:pt x="462" y="570"/>
                  </a:lnTo>
                  <a:lnTo>
                    <a:pt x="461" y="572"/>
                  </a:lnTo>
                  <a:lnTo>
                    <a:pt x="459" y="572"/>
                  </a:lnTo>
                  <a:lnTo>
                    <a:pt x="457" y="572"/>
                  </a:lnTo>
                  <a:lnTo>
                    <a:pt x="456" y="572"/>
                  </a:lnTo>
                  <a:lnTo>
                    <a:pt x="456" y="572"/>
                  </a:lnTo>
                  <a:lnTo>
                    <a:pt x="456" y="570"/>
                  </a:lnTo>
                  <a:lnTo>
                    <a:pt x="456" y="570"/>
                  </a:lnTo>
                  <a:lnTo>
                    <a:pt x="454" y="570"/>
                  </a:lnTo>
                  <a:lnTo>
                    <a:pt x="454" y="570"/>
                  </a:lnTo>
                  <a:lnTo>
                    <a:pt x="452" y="570"/>
                  </a:lnTo>
                  <a:lnTo>
                    <a:pt x="452" y="570"/>
                  </a:lnTo>
                  <a:lnTo>
                    <a:pt x="450" y="570"/>
                  </a:lnTo>
                  <a:lnTo>
                    <a:pt x="433" y="582"/>
                  </a:lnTo>
                  <a:lnTo>
                    <a:pt x="433" y="584"/>
                  </a:lnTo>
                  <a:lnTo>
                    <a:pt x="433" y="584"/>
                  </a:lnTo>
                  <a:lnTo>
                    <a:pt x="433" y="585"/>
                  </a:lnTo>
                  <a:lnTo>
                    <a:pt x="433" y="585"/>
                  </a:lnTo>
                  <a:lnTo>
                    <a:pt x="432" y="587"/>
                  </a:lnTo>
                  <a:lnTo>
                    <a:pt x="432" y="589"/>
                  </a:lnTo>
                  <a:lnTo>
                    <a:pt x="428" y="589"/>
                  </a:lnTo>
                  <a:lnTo>
                    <a:pt x="428" y="589"/>
                  </a:lnTo>
                  <a:lnTo>
                    <a:pt x="428" y="589"/>
                  </a:lnTo>
                  <a:lnTo>
                    <a:pt x="427" y="591"/>
                  </a:lnTo>
                  <a:lnTo>
                    <a:pt x="427" y="592"/>
                  </a:lnTo>
                  <a:lnTo>
                    <a:pt x="425" y="592"/>
                  </a:lnTo>
                  <a:lnTo>
                    <a:pt x="425" y="594"/>
                  </a:lnTo>
                  <a:lnTo>
                    <a:pt x="423" y="594"/>
                  </a:lnTo>
                  <a:lnTo>
                    <a:pt x="420" y="594"/>
                  </a:lnTo>
                  <a:lnTo>
                    <a:pt x="418" y="596"/>
                  </a:lnTo>
                  <a:lnTo>
                    <a:pt x="416" y="597"/>
                  </a:lnTo>
                  <a:lnTo>
                    <a:pt x="416" y="596"/>
                  </a:lnTo>
                  <a:lnTo>
                    <a:pt x="413" y="597"/>
                  </a:lnTo>
                  <a:lnTo>
                    <a:pt x="411" y="597"/>
                  </a:lnTo>
                  <a:lnTo>
                    <a:pt x="411" y="597"/>
                  </a:lnTo>
                  <a:lnTo>
                    <a:pt x="411" y="597"/>
                  </a:lnTo>
                  <a:lnTo>
                    <a:pt x="410" y="596"/>
                  </a:lnTo>
                  <a:lnTo>
                    <a:pt x="410" y="597"/>
                  </a:lnTo>
                  <a:lnTo>
                    <a:pt x="410" y="597"/>
                  </a:lnTo>
                  <a:lnTo>
                    <a:pt x="408" y="597"/>
                  </a:lnTo>
                  <a:lnTo>
                    <a:pt x="406" y="597"/>
                  </a:lnTo>
                  <a:lnTo>
                    <a:pt x="405" y="596"/>
                  </a:lnTo>
                  <a:lnTo>
                    <a:pt x="403" y="597"/>
                  </a:lnTo>
                  <a:lnTo>
                    <a:pt x="399" y="599"/>
                  </a:lnTo>
                  <a:lnTo>
                    <a:pt x="398" y="601"/>
                  </a:lnTo>
                  <a:lnTo>
                    <a:pt x="391" y="602"/>
                  </a:lnTo>
                  <a:lnTo>
                    <a:pt x="384" y="602"/>
                  </a:lnTo>
                  <a:lnTo>
                    <a:pt x="379" y="602"/>
                  </a:lnTo>
                  <a:lnTo>
                    <a:pt x="376" y="601"/>
                  </a:lnTo>
                  <a:lnTo>
                    <a:pt x="371" y="599"/>
                  </a:lnTo>
                  <a:lnTo>
                    <a:pt x="369" y="597"/>
                  </a:lnTo>
                  <a:lnTo>
                    <a:pt x="367" y="597"/>
                  </a:lnTo>
                  <a:lnTo>
                    <a:pt x="367" y="597"/>
                  </a:lnTo>
                  <a:lnTo>
                    <a:pt x="367" y="596"/>
                  </a:lnTo>
                  <a:lnTo>
                    <a:pt x="367" y="596"/>
                  </a:lnTo>
                  <a:lnTo>
                    <a:pt x="367" y="594"/>
                  </a:lnTo>
                  <a:lnTo>
                    <a:pt x="367" y="594"/>
                  </a:lnTo>
                  <a:lnTo>
                    <a:pt x="367" y="592"/>
                  </a:lnTo>
                  <a:lnTo>
                    <a:pt x="367" y="592"/>
                  </a:lnTo>
                  <a:lnTo>
                    <a:pt x="367" y="592"/>
                  </a:lnTo>
                  <a:lnTo>
                    <a:pt x="367" y="591"/>
                  </a:lnTo>
                  <a:lnTo>
                    <a:pt x="366" y="591"/>
                  </a:lnTo>
                  <a:lnTo>
                    <a:pt x="366" y="592"/>
                  </a:lnTo>
                  <a:lnTo>
                    <a:pt x="364" y="594"/>
                  </a:lnTo>
                  <a:lnTo>
                    <a:pt x="362" y="594"/>
                  </a:lnTo>
                  <a:lnTo>
                    <a:pt x="360" y="594"/>
                  </a:lnTo>
                  <a:lnTo>
                    <a:pt x="360" y="594"/>
                  </a:lnTo>
                  <a:lnTo>
                    <a:pt x="359" y="594"/>
                  </a:lnTo>
                  <a:lnTo>
                    <a:pt x="359" y="594"/>
                  </a:lnTo>
                  <a:lnTo>
                    <a:pt x="349" y="597"/>
                  </a:lnTo>
                  <a:lnTo>
                    <a:pt x="349" y="597"/>
                  </a:lnTo>
                  <a:lnTo>
                    <a:pt x="349" y="599"/>
                  </a:lnTo>
                  <a:lnTo>
                    <a:pt x="347" y="601"/>
                  </a:lnTo>
                  <a:lnTo>
                    <a:pt x="343" y="601"/>
                  </a:lnTo>
                  <a:lnTo>
                    <a:pt x="342" y="601"/>
                  </a:lnTo>
                  <a:lnTo>
                    <a:pt x="340" y="601"/>
                  </a:lnTo>
                  <a:lnTo>
                    <a:pt x="338" y="601"/>
                  </a:lnTo>
                  <a:lnTo>
                    <a:pt x="335" y="597"/>
                  </a:lnTo>
                  <a:lnTo>
                    <a:pt x="335" y="596"/>
                  </a:lnTo>
                  <a:lnTo>
                    <a:pt x="335" y="596"/>
                  </a:lnTo>
                  <a:lnTo>
                    <a:pt x="335" y="594"/>
                  </a:lnTo>
                  <a:lnTo>
                    <a:pt x="337" y="592"/>
                  </a:lnTo>
                  <a:lnTo>
                    <a:pt x="337" y="592"/>
                  </a:lnTo>
                  <a:lnTo>
                    <a:pt x="337" y="589"/>
                  </a:lnTo>
                  <a:lnTo>
                    <a:pt x="337" y="587"/>
                  </a:lnTo>
                  <a:lnTo>
                    <a:pt x="338" y="587"/>
                  </a:lnTo>
                  <a:lnTo>
                    <a:pt x="340" y="585"/>
                  </a:lnTo>
                  <a:lnTo>
                    <a:pt x="340" y="585"/>
                  </a:lnTo>
                  <a:lnTo>
                    <a:pt x="338" y="585"/>
                  </a:lnTo>
                  <a:lnTo>
                    <a:pt x="338" y="585"/>
                  </a:lnTo>
                  <a:lnTo>
                    <a:pt x="337" y="585"/>
                  </a:lnTo>
                  <a:lnTo>
                    <a:pt x="337" y="585"/>
                  </a:lnTo>
                  <a:lnTo>
                    <a:pt x="335" y="585"/>
                  </a:lnTo>
                  <a:lnTo>
                    <a:pt x="335" y="587"/>
                  </a:lnTo>
                  <a:lnTo>
                    <a:pt x="333" y="589"/>
                  </a:lnTo>
                  <a:lnTo>
                    <a:pt x="332" y="592"/>
                  </a:lnTo>
                  <a:lnTo>
                    <a:pt x="326" y="597"/>
                  </a:lnTo>
                  <a:lnTo>
                    <a:pt x="318" y="602"/>
                  </a:lnTo>
                  <a:lnTo>
                    <a:pt x="315" y="604"/>
                  </a:lnTo>
                  <a:lnTo>
                    <a:pt x="313" y="604"/>
                  </a:lnTo>
                  <a:lnTo>
                    <a:pt x="311" y="604"/>
                  </a:lnTo>
                  <a:lnTo>
                    <a:pt x="311" y="606"/>
                  </a:lnTo>
                  <a:lnTo>
                    <a:pt x="311" y="608"/>
                  </a:lnTo>
                  <a:lnTo>
                    <a:pt x="309" y="608"/>
                  </a:lnTo>
                  <a:lnTo>
                    <a:pt x="309" y="608"/>
                  </a:lnTo>
                  <a:lnTo>
                    <a:pt x="308" y="608"/>
                  </a:lnTo>
                  <a:lnTo>
                    <a:pt x="306" y="609"/>
                  </a:lnTo>
                  <a:lnTo>
                    <a:pt x="304" y="611"/>
                  </a:lnTo>
                  <a:lnTo>
                    <a:pt x="301" y="611"/>
                  </a:lnTo>
                  <a:lnTo>
                    <a:pt x="298" y="611"/>
                  </a:lnTo>
                  <a:lnTo>
                    <a:pt x="296" y="611"/>
                  </a:lnTo>
                  <a:lnTo>
                    <a:pt x="294" y="613"/>
                  </a:lnTo>
                  <a:lnTo>
                    <a:pt x="293" y="614"/>
                  </a:lnTo>
                  <a:lnTo>
                    <a:pt x="289" y="614"/>
                  </a:lnTo>
                  <a:lnTo>
                    <a:pt x="287" y="613"/>
                  </a:lnTo>
                  <a:lnTo>
                    <a:pt x="287" y="613"/>
                  </a:lnTo>
                  <a:lnTo>
                    <a:pt x="286" y="613"/>
                  </a:lnTo>
                  <a:lnTo>
                    <a:pt x="284" y="613"/>
                  </a:lnTo>
                  <a:lnTo>
                    <a:pt x="282" y="614"/>
                  </a:lnTo>
                  <a:lnTo>
                    <a:pt x="282" y="618"/>
                  </a:lnTo>
                  <a:lnTo>
                    <a:pt x="282" y="621"/>
                  </a:lnTo>
                  <a:lnTo>
                    <a:pt x="281" y="623"/>
                  </a:lnTo>
                  <a:lnTo>
                    <a:pt x="277" y="625"/>
                  </a:lnTo>
                  <a:lnTo>
                    <a:pt x="274" y="625"/>
                  </a:lnTo>
                  <a:lnTo>
                    <a:pt x="272" y="626"/>
                  </a:lnTo>
                  <a:lnTo>
                    <a:pt x="272" y="626"/>
                  </a:lnTo>
                  <a:lnTo>
                    <a:pt x="269" y="628"/>
                  </a:lnTo>
                  <a:lnTo>
                    <a:pt x="265" y="630"/>
                  </a:lnTo>
                  <a:lnTo>
                    <a:pt x="264" y="630"/>
                  </a:lnTo>
                  <a:lnTo>
                    <a:pt x="262" y="631"/>
                  </a:lnTo>
                  <a:lnTo>
                    <a:pt x="259" y="633"/>
                  </a:lnTo>
                  <a:lnTo>
                    <a:pt x="257" y="636"/>
                  </a:lnTo>
                  <a:lnTo>
                    <a:pt x="255" y="640"/>
                  </a:lnTo>
                  <a:lnTo>
                    <a:pt x="252" y="643"/>
                  </a:lnTo>
                  <a:lnTo>
                    <a:pt x="252" y="645"/>
                  </a:lnTo>
                  <a:lnTo>
                    <a:pt x="250" y="647"/>
                  </a:lnTo>
                  <a:lnTo>
                    <a:pt x="238" y="652"/>
                  </a:lnTo>
                  <a:lnTo>
                    <a:pt x="235" y="653"/>
                  </a:lnTo>
                  <a:lnTo>
                    <a:pt x="233" y="655"/>
                  </a:lnTo>
                  <a:lnTo>
                    <a:pt x="226" y="662"/>
                  </a:lnTo>
                  <a:lnTo>
                    <a:pt x="225" y="665"/>
                  </a:lnTo>
                  <a:lnTo>
                    <a:pt x="223" y="665"/>
                  </a:lnTo>
                  <a:lnTo>
                    <a:pt x="223" y="667"/>
                  </a:lnTo>
                  <a:lnTo>
                    <a:pt x="221" y="669"/>
                  </a:lnTo>
                  <a:lnTo>
                    <a:pt x="219" y="670"/>
                  </a:lnTo>
                  <a:lnTo>
                    <a:pt x="199" y="677"/>
                  </a:lnTo>
                  <a:lnTo>
                    <a:pt x="189" y="684"/>
                  </a:lnTo>
                  <a:lnTo>
                    <a:pt x="189" y="682"/>
                  </a:lnTo>
                  <a:lnTo>
                    <a:pt x="189" y="682"/>
                  </a:lnTo>
                  <a:lnTo>
                    <a:pt x="187" y="682"/>
                  </a:lnTo>
                  <a:lnTo>
                    <a:pt x="187" y="684"/>
                  </a:lnTo>
                  <a:lnTo>
                    <a:pt x="186" y="684"/>
                  </a:lnTo>
                  <a:lnTo>
                    <a:pt x="182" y="686"/>
                  </a:lnTo>
                  <a:lnTo>
                    <a:pt x="179" y="684"/>
                  </a:lnTo>
                  <a:lnTo>
                    <a:pt x="175" y="686"/>
                  </a:lnTo>
                  <a:lnTo>
                    <a:pt x="162" y="692"/>
                  </a:lnTo>
                  <a:lnTo>
                    <a:pt x="155" y="696"/>
                  </a:lnTo>
                  <a:lnTo>
                    <a:pt x="153" y="696"/>
                  </a:lnTo>
                  <a:lnTo>
                    <a:pt x="153" y="698"/>
                  </a:lnTo>
                  <a:lnTo>
                    <a:pt x="152" y="698"/>
                  </a:lnTo>
                  <a:lnTo>
                    <a:pt x="150" y="699"/>
                  </a:lnTo>
                  <a:lnTo>
                    <a:pt x="150" y="699"/>
                  </a:lnTo>
                  <a:lnTo>
                    <a:pt x="148" y="703"/>
                  </a:lnTo>
                  <a:lnTo>
                    <a:pt x="148" y="704"/>
                  </a:lnTo>
                  <a:lnTo>
                    <a:pt x="148" y="704"/>
                  </a:lnTo>
                  <a:lnTo>
                    <a:pt x="148" y="706"/>
                  </a:lnTo>
                  <a:lnTo>
                    <a:pt x="148" y="706"/>
                  </a:lnTo>
                  <a:lnTo>
                    <a:pt x="148" y="706"/>
                  </a:lnTo>
                  <a:lnTo>
                    <a:pt x="146" y="706"/>
                  </a:lnTo>
                  <a:lnTo>
                    <a:pt x="146" y="708"/>
                  </a:lnTo>
                  <a:lnTo>
                    <a:pt x="141" y="716"/>
                  </a:lnTo>
                  <a:lnTo>
                    <a:pt x="141" y="715"/>
                  </a:lnTo>
                  <a:lnTo>
                    <a:pt x="140" y="713"/>
                  </a:lnTo>
                  <a:lnTo>
                    <a:pt x="138" y="711"/>
                  </a:lnTo>
                  <a:lnTo>
                    <a:pt x="138" y="713"/>
                  </a:lnTo>
                  <a:lnTo>
                    <a:pt x="138" y="713"/>
                  </a:lnTo>
                  <a:lnTo>
                    <a:pt x="138" y="715"/>
                  </a:lnTo>
                  <a:lnTo>
                    <a:pt x="138" y="716"/>
                  </a:lnTo>
                  <a:lnTo>
                    <a:pt x="138" y="716"/>
                  </a:lnTo>
                  <a:lnTo>
                    <a:pt x="140" y="718"/>
                  </a:lnTo>
                  <a:lnTo>
                    <a:pt x="140" y="718"/>
                  </a:lnTo>
                  <a:lnTo>
                    <a:pt x="140" y="720"/>
                  </a:lnTo>
                  <a:lnTo>
                    <a:pt x="138" y="723"/>
                  </a:lnTo>
                  <a:lnTo>
                    <a:pt x="138" y="726"/>
                  </a:lnTo>
                  <a:lnTo>
                    <a:pt x="136" y="726"/>
                  </a:lnTo>
                  <a:lnTo>
                    <a:pt x="136" y="726"/>
                  </a:lnTo>
                  <a:lnTo>
                    <a:pt x="135" y="726"/>
                  </a:lnTo>
                  <a:lnTo>
                    <a:pt x="135" y="728"/>
                  </a:lnTo>
                  <a:lnTo>
                    <a:pt x="135" y="728"/>
                  </a:lnTo>
                  <a:lnTo>
                    <a:pt x="135" y="730"/>
                  </a:lnTo>
                  <a:lnTo>
                    <a:pt x="133" y="733"/>
                  </a:lnTo>
                  <a:lnTo>
                    <a:pt x="133" y="733"/>
                  </a:lnTo>
                  <a:lnTo>
                    <a:pt x="131" y="735"/>
                  </a:lnTo>
                  <a:lnTo>
                    <a:pt x="131" y="738"/>
                  </a:lnTo>
                  <a:lnTo>
                    <a:pt x="128" y="743"/>
                  </a:lnTo>
                  <a:lnTo>
                    <a:pt x="128" y="745"/>
                  </a:lnTo>
                  <a:lnTo>
                    <a:pt x="128" y="747"/>
                  </a:lnTo>
                  <a:lnTo>
                    <a:pt x="128" y="748"/>
                  </a:lnTo>
                  <a:lnTo>
                    <a:pt x="126" y="750"/>
                  </a:lnTo>
                  <a:lnTo>
                    <a:pt x="126" y="750"/>
                  </a:lnTo>
                  <a:lnTo>
                    <a:pt x="126" y="752"/>
                  </a:lnTo>
                  <a:lnTo>
                    <a:pt x="126" y="754"/>
                  </a:lnTo>
                  <a:lnTo>
                    <a:pt x="126" y="754"/>
                  </a:lnTo>
                  <a:lnTo>
                    <a:pt x="124" y="755"/>
                  </a:lnTo>
                  <a:lnTo>
                    <a:pt x="123" y="754"/>
                  </a:lnTo>
                  <a:lnTo>
                    <a:pt x="121" y="754"/>
                  </a:lnTo>
                  <a:lnTo>
                    <a:pt x="121" y="752"/>
                  </a:lnTo>
                  <a:lnTo>
                    <a:pt x="121" y="750"/>
                  </a:lnTo>
                  <a:lnTo>
                    <a:pt x="119" y="750"/>
                  </a:lnTo>
                  <a:lnTo>
                    <a:pt x="118" y="750"/>
                  </a:lnTo>
                  <a:lnTo>
                    <a:pt x="118" y="752"/>
                  </a:lnTo>
                  <a:lnTo>
                    <a:pt x="116" y="752"/>
                  </a:lnTo>
                  <a:lnTo>
                    <a:pt x="114" y="752"/>
                  </a:lnTo>
                  <a:lnTo>
                    <a:pt x="113" y="754"/>
                  </a:lnTo>
                  <a:lnTo>
                    <a:pt x="111" y="755"/>
                  </a:lnTo>
                  <a:lnTo>
                    <a:pt x="111" y="757"/>
                  </a:lnTo>
                  <a:lnTo>
                    <a:pt x="107" y="757"/>
                  </a:lnTo>
                  <a:lnTo>
                    <a:pt x="106" y="755"/>
                  </a:lnTo>
                  <a:lnTo>
                    <a:pt x="104" y="754"/>
                  </a:lnTo>
                  <a:lnTo>
                    <a:pt x="106" y="750"/>
                  </a:lnTo>
                  <a:lnTo>
                    <a:pt x="104" y="747"/>
                  </a:lnTo>
                  <a:lnTo>
                    <a:pt x="104" y="747"/>
                  </a:lnTo>
                  <a:lnTo>
                    <a:pt x="106" y="745"/>
                  </a:lnTo>
                  <a:lnTo>
                    <a:pt x="107" y="743"/>
                  </a:lnTo>
                  <a:lnTo>
                    <a:pt x="109" y="743"/>
                  </a:lnTo>
                  <a:lnTo>
                    <a:pt x="109" y="742"/>
                  </a:lnTo>
                  <a:lnTo>
                    <a:pt x="109" y="740"/>
                  </a:lnTo>
                  <a:lnTo>
                    <a:pt x="109" y="738"/>
                  </a:lnTo>
                  <a:lnTo>
                    <a:pt x="107" y="737"/>
                  </a:lnTo>
                  <a:lnTo>
                    <a:pt x="106" y="738"/>
                  </a:lnTo>
                  <a:lnTo>
                    <a:pt x="106" y="740"/>
                  </a:lnTo>
                  <a:lnTo>
                    <a:pt x="106" y="742"/>
                  </a:lnTo>
                  <a:lnTo>
                    <a:pt x="104" y="740"/>
                  </a:lnTo>
                  <a:lnTo>
                    <a:pt x="104" y="738"/>
                  </a:lnTo>
                  <a:lnTo>
                    <a:pt x="106" y="737"/>
                  </a:lnTo>
                  <a:lnTo>
                    <a:pt x="106" y="735"/>
                  </a:lnTo>
                  <a:lnTo>
                    <a:pt x="104" y="731"/>
                  </a:lnTo>
                  <a:lnTo>
                    <a:pt x="102" y="730"/>
                  </a:lnTo>
                  <a:lnTo>
                    <a:pt x="101" y="726"/>
                  </a:lnTo>
                  <a:lnTo>
                    <a:pt x="102" y="725"/>
                  </a:lnTo>
                  <a:lnTo>
                    <a:pt x="102" y="721"/>
                  </a:lnTo>
                  <a:lnTo>
                    <a:pt x="106" y="706"/>
                  </a:lnTo>
                  <a:lnTo>
                    <a:pt x="107" y="701"/>
                  </a:lnTo>
                  <a:lnTo>
                    <a:pt x="107" y="699"/>
                  </a:lnTo>
                  <a:lnTo>
                    <a:pt x="107" y="699"/>
                  </a:lnTo>
                  <a:lnTo>
                    <a:pt x="109" y="698"/>
                  </a:lnTo>
                  <a:lnTo>
                    <a:pt x="109" y="698"/>
                  </a:lnTo>
                  <a:lnTo>
                    <a:pt x="109" y="696"/>
                  </a:lnTo>
                  <a:lnTo>
                    <a:pt x="107" y="694"/>
                  </a:lnTo>
                  <a:lnTo>
                    <a:pt x="107" y="694"/>
                  </a:lnTo>
                  <a:lnTo>
                    <a:pt x="106" y="696"/>
                  </a:lnTo>
                  <a:lnTo>
                    <a:pt x="104" y="696"/>
                  </a:lnTo>
                  <a:lnTo>
                    <a:pt x="102" y="696"/>
                  </a:lnTo>
                  <a:lnTo>
                    <a:pt x="101" y="696"/>
                  </a:lnTo>
                  <a:lnTo>
                    <a:pt x="97" y="698"/>
                  </a:lnTo>
                  <a:lnTo>
                    <a:pt x="96" y="699"/>
                  </a:lnTo>
                  <a:lnTo>
                    <a:pt x="90" y="708"/>
                  </a:lnTo>
                  <a:lnTo>
                    <a:pt x="89" y="713"/>
                  </a:lnTo>
                  <a:lnTo>
                    <a:pt x="85" y="716"/>
                  </a:lnTo>
                  <a:lnTo>
                    <a:pt x="85" y="718"/>
                  </a:lnTo>
                  <a:lnTo>
                    <a:pt x="85" y="720"/>
                  </a:lnTo>
                  <a:lnTo>
                    <a:pt x="85" y="721"/>
                  </a:lnTo>
                  <a:lnTo>
                    <a:pt x="77" y="740"/>
                  </a:lnTo>
                  <a:lnTo>
                    <a:pt x="77" y="742"/>
                  </a:lnTo>
                  <a:lnTo>
                    <a:pt x="73" y="745"/>
                  </a:lnTo>
                  <a:lnTo>
                    <a:pt x="73" y="747"/>
                  </a:lnTo>
                  <a:lnTo>
                    <a:pt x="72" y="748"/>
                  </a:lnTo>
                  <a:lnTo>
                    <a:pt x="72" y="752"/>
                  </a:lnTo>
                  <a:lnTo>
                    <a:pt x="72" y="754"/>
                  </a:lnTo>
                  <a:lnTo>
                    <a:pt x="70" y="754"/>
                  </a:lnTo>
                  <a:lnTo>
                    <a:pt x="68" y="759"/>
                  </a:lnTo>
                  <a:lnTo>
                    <a:pt x="67" y="759"/>
                  </a:lnTo>
                  <a:lnTo>
                    <a:pt x="65" y="760"/>
                  </a:lnTo>
                  <a:lnTo>
                    <a:pt x="65" y="760"/>
                  </a:lnTo>
                  <a:lnTo>
                    <a:pt x="65" y="762"/>
                  </a:lnTo>
                  <a:lnTo>
                    <a:pt x="65" y="762"/>
                  </a:lnTo>
                  <a:lnTo>
                    <a:pt x="65" y="764"/>
                  </a:lnTo>
                  <a:lnTo>
                    <a:pt x="65" y="764"/>
                  </a:lnTo>
                  <a:lnTo>
                    <a:pt x="65" y="767"/>
                  </a:lnTo>
                  <a:lnTo>
                    <a:pt x="65" y="767"/>
                  </a:lnTo>
                  <a:lnTo>
                    <a:pt x="67" y="769"/>
                  </a:lnTo>
                  <a:lnTo>
                    <a:pt x="67" y="772"/>
                  </a:lnTo>
                  <a:lnTo>
                    <a:pt x="65" y="774"/>
                  </a:lnTo>
                  <a:lnTo>
                    <a:pt x="67" y="774"/>
                  </a:lnTo>
                  <a:lnTo>
                    <a:pt x="68" y="776"/>
                  </a:lnTo>
                  <a:lnTo>
                    <a:pt x="68" y="776"/>
                  </a:lnTo>
                  <a:lnTo>
                    <a:pt x="70" y="776"/>
                  </a:lnTo>
                  <a:lnTo>
                    <a:pt x="73" y="781"/>
                  </a:lnTo>
                  <a:lnTo>
                    <a:pt x="75" y="786"/>
                  </a:lnTo>
                  <a:lnTo>
                    <a:pt x="77" y="788"/>
                  </a:lnTo>
                  <a:lnTo>
                    <a:pt x="77" y="789"/>
                  </a:lnTo>
                  <a:lnTo>
                    <a:pt x="79" y="793"/>
                  </a:lnTo>
                  <a:lnTo>
                    <a:pt x="79" y="803"/>
                  </a:lnTo>
                  <a:lnTo>
                    <a:pt x="79" y="805"/>
                  </a:lnTo>
                  <a:lnTo>
                    <a:pt x="77" y="806"/>
                  </a:lnTo>
                  <a:lnTo>
                    <a:pt x="75" y="808"/>
                  </a:lnTo>
                  <a:lnTo>
                    <a:pt x="75" y="808"/>
                  </a:lnTo>
                  <a:lnTo>
                    <a:pt x="73" y="808"/>
                  </a:lnTo>
                  <a:lnTo>
                    <a:pt x="73" y="810"/>
                  </a:lnTo>
                  <a:lnTo>
                    <a:pt x="73" y="810"/>
                  </a:lnTo>
                  <a:lnTo>
                    <a:pt x="73" y="811"/>
                  </a:lnTo>
                  <a:lnTo>
                    <a:pt x="73" y="813"/>
                  </a:lnTo>
                  <a:lnTo>
                    <a:pt x="75" y="818"/>
                  </a:lnTo>
                  <a:lnTo>
                    <a:pt x="75" y="827"/>
                  </a:lnTo>
                  <a:lnTo>
                    <a:pt x="75" y="828"/>
                  </a:lnTo>
                  <a:lnTo>
                    <a:pt x="75" y="832"/>
                  </a:lnTo>
                  <a:lnTo>
                    <a:pt x="75" y="837"/>
                  </a:lnTo>
                  <a:lnTo>
                    <a:pt x="75" y="838"/>
                  </a:lnTo>
                  <a:lnTo>
                    <a:pt x="73" y="840"/>
                  </a:lnTo>
                  <a:lnTo>
                    <a:pt x="73" y="840"/>
                  </a:lnTo>
                  <a:lnTo>
                    <a:pt x="73" y="842"/>
                  </a:lnTo>
                  <a:lnTo>
                    <a:pt x="72" y="844"/>
                  </a:lnTo>
                  <a:lnTo>
                    <a:pt x="68" y="845"/>
                  </a:lnTo>
                  <a:lnTo>
                    <a:pt x="68" y="847"/>
                  </a:lnTo>
                  <a:lnTo>
                    <a:pt x="68" y="847"/>
                  </a:lnTo>
                  <a:lnTo>
                    <a:pt x="67" y="849"/>
                  </a:lnTo>
                  <a:lnTo>
                    <a:pt x="65" y="849"/>
                  </a:lnTo>
                  <a:lnTo>
                    <a:pt x="63" y="850"/>
                  </a:lnTo>
                  <a:lnTo>
                    <a:pt x="63" y="850"/>
                  </a:lnTo>
                  <a:lnTo>
                    <a:pt x="63" y="850"/>
                  </a:lnTo>
                  <a:lnTo>
                    <a:pt x="62" y="852"/>
                  </a:lnTo>
                  <a:lnTo>
                    <a:pt x="62" y="852"/>
                  </a:lnTo>
                  <a:lnTo>
                    <a:pt x="60" y="852"/>
                  </a:lnTo>
                  <a:lnTo>
                    <a:pt x="60" y="852"/>
                  </a:lnTo>
                  <a:lnTo>
                    <a:pt x="56" y="862"/>
                  </a:lnTo>
                  <a:lnTo>
                    <a:pt x="55" y="862"/>
                  </a:lnTo>
                  <a:lnTo>
                    <a:pt x="53" y="864"/>
                  </a:lnTo>
                  <a:lnTo>
                    <a:pt x="51" y="872"/>
                  </a:lnTo>
                  <a:lnTo>
                    <a:pt x="51" y="872"/>
                  </a:lnTo>
                  <a:lnTo>
                    <a:pt x="48" y="876"/>
                  </a:lnTo>
                  <a:lnTo>
                    <a:pt x="48" y="878"/>
                  </a:lnTo>
                  <a:lnTo>
                    <a:pt x="48" y="879"/>
                  </a:lnTo>
                  <a:lnTo>
                    <a:pt x="48" y="881"/>
                  </a:lnTo>
                  <a:lnTo>
                    <a:pt x="48" y="883"/>
                  </a:lnTo>
                  <a:lnTo>
                    <a:pt x="46" y="884"/>
                  </a:lnTo>
                  <a:lnTo>
                    <a:pt x="46" y="886"/>
                  </a:lnTo>
                  <a:lnTo>
                    <a:pt x="45" y="888"/>
                  </a:lnTo>
                  <a:lnTo>
                    <a:pt x="45" y="888"/>
                  </a:lnTo>
                  <a:lnTo>
                    <a:pt x="45" y="891"/>
                  </a:lnTo>
                  <a:lnTo>
                    <a:pt x="45" y="893"/>
                  </a:lnTo>
                  <a:lnTo>
                    <a:pt x="46" y="896"/>
                  </a:lnTo>
                  <a:lnTo>
                    <a:pt x="46" y="900"/>
                  </a:lnTo>
                  <a:lnTo>
                    <a:pt x="45" y="901"/>
                  </a:lnTo>
                  <a:lnTo>
                    <a:pt x="43" y="903"/>
                  </a:lnTo>
                  <a:lnTo>
                    <a:pt x="41" y="905"/>
                  </a:lnTo>
                  <a:lnTo>
                    <a:pt x="41" y="906"/>
                  </a:lnTo>
                  <a:lnTo>
                    <a:pt x="43" y="920"/>
                  </a:lnTo>
                  <a:lnTo>
                    <a:pt x="43" y="923"/>
                  </a:lnTo>
                  <a:lnTo>
                    <a:pt x="45" y="927"/>
                  </a:lnTo>
                  <a:lnTo>
                    <a:pt x="46" y="930"/>
                  </a:lnTo>
                  <a:lnTo>
                    <a:pt x="55" y="940"/>
                  </a:lnTo>
                  <a:lnTo>
                    <a:pt x="60" y="947"/>
                  </a:lnTo>
                  <a:lnTo>
                    <a:pt x="62" y="949"/>
                  </a:lnTo>
                  <a:lnTo>
                    <a:pt x="62" y="951"/>
                  </a:lnTo>
                  <a:lnTo>
                    <a:pt x="62" y="952"/>
                  </a:lnTo>
                  <a:lnTo>
                    <a:pt x="62" y="954"/>
                  </a:lnTo>
                  <a:lnTo>
                    <a:pt x="60" y="956"/>
                  </a:lnTo>
                  <a:lnTo>
                    <a:pt x="60" y="957"/>
                  </a:lnTo>
                  <a:lnTo>
                    <a:pt x="62" y="959"/>
                  </a:lnTo>
                  <a:lnTo>
                    <a:pt x="62" y="961"/>
                  </a:lnTo>
                  <a:lnTo>
                    <a:pt x="63" y="961"/>
                  </a:lnTo>
                  <a:lnTo>
                    <a:pt x="65" y="962"/>
                  </a:lnTo>
                  <a:lnTo>
                    <a:pt x="67" y="964"/>
                  </a:lnTo>
                  <a:lnTo>
                    <a:pt x="65" y="966"/>
                  </a:lnTo>
                  <a:lnTo>
                    <a:pt x="65" y="968"/>
                  </a:lnTo>
                  <a:lnTo>
                    <a:pt x="65" y="969"/>
                  </a:lnTo>
                  <a:lnTo>
                    <a:pt x="63" y="969"/>
                  </a:lnTo>
                  <a:lnTo>
                    <a:pt x="63" y="969"/>
                  </a:lnTo>
                  <a:lnTo>
                    <a:pt x="65" y="971"/>
                  </a:lnTo>
                  <a:lnTo>
                    <a:pt x="65" y="973"/>
                  </a:lnTo>
                  <a:lnTo>
                    <a:pt x="67" y="974"/>
                  </a:lnTo>
                  <a:lnTo>
                    <a:pt x="67" y="978"/>
                  </a:lnTo>
                  <a:lnTo>
                    <a:pt x="68" y="979"/>
                  </a:lnTo>
                  <a:lnTo>
                    <a:pt x="70" y="981"/>
                  </a:lnTo>
                  <a:lnTo>
                    <a:pt x="73" y="983"/>
                  </a:lnTo>
                  <a:lnTo>
                    <a:pt x="77" y="985"/>
                  </a:lnTo>
                  <a:lnTo>
                    <a:pt x="77" y="985"/>
                  </a:lnTo>
                  <a:lnTo>
                    <a:pt x="79" y="986"/>
                  </a:lnTo>
                  <a:lnTo>
                    <a:pt x="79" y="988"/>
                  </a:lnTo>
                  <a:lnTo>
                    <a:pt x="82" y="993"/>
                  </a:lnTo>
                  <a:lnTo>
                    <a:pt x="82" y="995"/>
                  </a:lnTo>
                  <a:lnTo>
                    <a:pt x="82" y="996"/>
                  </a:lnTo>
                  <a:lnTo>
                    <a:pt x="89" y="1008"/>
                  </a:lnTo>
                  <a:lnTo>
                    <a:pt x="90" y="1012"/>
                  </a:lnTo>
                  <a:lnTo>
                    <a:pt x="96" y="1020"/>
                  </a:lnTo>
                  <a:lnTo>
                    <a:pt x="99" y="1025"/>
                  </a:lnTo>
                  <a:lnTo>
                    <a:pt x="99" y="1025"/>
                  </a:lnTo>
                  <a:lnTo>
                    <a:pt x="102" y="1029"/>
                  </a:lnTo>
                  <a:lnTo>
                    <a:pt x="102" y="1029"/>
                  </a:lnTo>
                  <a:lnTo>
                    <a:pt x="102" y="1030"/>
                  </a:lnTo>
                  <a:lnTo>
                    <a:pt x="104" y="1030"/>
                  </a:lnTo>
                  <a:lnTo>
                    <a:pt x="104" y="1030"/>
                  </a:lnTo>
                  <a:lnTo>
                    <a:pt x="106" y="1032"/>
                  </a:lnTo>
                  <a:lnTo>
                    <a:pt x="106" y="1034"/>
                  </a:lnTo>
                  <a:lnTo>
                    <a:pt x="106" y="1035"/>
                  </a:lnTo>
                  <a:lnTo>
                    <a:pt x="107" y="1035"/>
                  </a:lnTo>
                  <a:lnTo>
                    <a:pt x="107" y="1037"/>
                  </a:lnTo>
                  <a:lnTo>
                    <a:pt x="107" y="1039"/>
                  </a:lnTo>
                  <a:lnTo>
                    <a:pt x="111" y="1039"/>
                  </a:lnTo>
                  <a:lnTo>
                    <a:pt x="116" y="1042"/>
                  </a:lnTo>
                  <a:lnTo>
                    <a:pt x="118" y="1042"/>
                  </a:lnTo>
                  <a:lnTo>
                    <a:pt x="118" y="1044"/>
                  </a:lnTo>
                  <a:lnTo>
                    <a:pt x="116" y="1047"/>
                  </a:lnTo>
                  <a:lnTo>
                    <a:pt x="116" y="1049"/>
                  </a:lnTo>
                  <a:lnTo>
                    <a:pt x="114" y="1051"/>
                  </a:lnTo>
                  <a:lnTo>
                    <a:pt x="114" y="1052"/>
                  </a:lnTo>
                  <a:lnTo>
                    <a:pt x="116" y="1052"/>
                  </a:lnTo>
                  <a:lnTo>
                    <a:pt x="118" y="1054"/>
                  </a:lnTo>
                  <a:lnTo>
                    <a:pt x="118" y="1056"/>
                  </a:lnTo>
                  <a:lnTo>
                    <a:pt x="118" y="1056"/>
                  </a:lnTo>
                  <a:lnTo>
                    <a:pt x="116" y="1056"/>
                  </a:lnTo>
                  <a:lnTo>
                    <a:pt x="116" y="1056"/>
                  </a:lnTo>
                  <a:lnTo>
                    <a:pt x="114" y="1056"/>
                  </a:lnTo>
                  <a:lnTo>
                    <a:pt x="114" y="1056"/>
                  </a:lnTo>
                  <a:lnTo>
                    <a:pt x="113" y="1056"/>
                  </a:lnTo>
                  <a:lnTo>
                    <a:pt x="113" y="1054"/>
                  </a:lnTo>
                  <a:lnTo>
                    <a:pt x="111" y="1054"/>
                  </a:lnTo>
                  <a:lnTo>
                    <a:pt x="111" y="1054"/>
                  </a:lnTo>
                  <a:lnTo>
                    <a:pt x="111" y="1058"/>
                  </a:lnTo>
                  <a:lnTo>
                    <a:pt x="113" y="1061"/>
                  </a:lnTo>
                  <a:lnTo>
                    <a:pt x="114" y="1063"/>
                  </a:lnTo>
                  <a:lnTo>
                    <a:pt x="114" y="1063"/>
                  </a:lnTo>
                  <a:lnTo>
                    <a:pt x="114" y="1064"/>
                  </a:lnTo>
                  <a:lnTo>
                    <a:pt x="114" y="1066"/>
                  </a:lnTo>
                  <a:lnTo>
                    <a:pt x="113" y="1066"/>
                  </a:lnTo>
                  <a:lnTo>
                    <a:pt x="113" y="1066"/>
                  </a:lnTo>
                  <a:lnTo>
                    <a:pt x="113" y="1066"/>
                  </a:lnTo>
                  <a:lnTo>
                    <a:pt x="113" y="1068"/>
                  </a:lnTo>
                  <a:lnTo>
                    <a:pt x="111" y="1068"/>
                  </a:lnTo>
                  <a:lnTo>
                    <a:pt x="111" y="1069"/>
                  </a:lnTo>
                  <a:lnTo>
                    <a:pt x="109" y="1071"/>
                  </a:lnTo>
                  <a:lnTo>
                    <a:pt x="109" y="1073"/>
                  </a:lnTo>
                  <a:lnTo>
                    <a:pt x="111" y="1075"/>
                  </a:lnTo>
                  <a:lnTo>
                    <a:pt x="111" y="1076"/>
                  </a:lnTo>
                  <a:lnTo>
                    <a:pt x="113" y="1080"/>
                  </a:lnTo>
                  <a:lnTo>
                    <a:pt x="114" y="1081"/>
                  </a:lnTo>
                  <a:lnTo>
                    <a:pt x="113" y="1086"/>
                  </a:lnTo>
                  <a:lnTo>
                    <a:pt x="113" y="1088"/>
                  </a:lnTo>
                  <a:lnTo>
                    <a:pt x="111" y="1088"/>
                  </a:lnTo>
                  <a:lnTo>
                    <a:pt x="107" y="1088"/>
                  </a:lnTo>
                  <a:lnTo>
                    <a:pt x="107" y="1090"/>
                  </a:lnTo>
                  <a:lnTo>
                    <a:pt x="106" y="1091"/>
                  </a:lnTo>
                  <a:lnTo>
                    <a:pt x="106" y="1091"/>
                  </a:lnTo>
                  <a:lnTo>
                    <a:pt x="104" y="1093"/>
                  </a:lnTo>
                  <a:lnTo>
                    <a:pt x="102" y="1095"/>
                  </a:lnTo>
                  <a:lnTo>
                    <a:pt x="101" y="1097"/>
                  </a:lnTo>
                  <a:lnTo>
                    <a:pt x="99" y="1095"/>
                  </a:lnTo>
                  <a:lnTo>
                    <a:pt x="97" y="1090"/>
                  </a:lnTo>
                  <a:lnTo>
                    <a:pt x="92" y="1085"/>
                  </a:lnTo>
                  <a:lnTo>
                    <a:pt x="90" y="1083"/>
                  </a:lnTo>
                  <a:lnTo>
                    <a:pt x="90" y="1081"/>
                  </a:lnTo>
                  <a:lnTo>
                    <a:pt x="89" y="1080"/>
                  </a:lnTo>
                  <a:lnTo>
                    <a:pt x="89" y="1076"/>
                  </a:lnTo>
                  <a:lnTo>
                    <a:pt x="87" y="1071"/>
                  </a:lnTo>
                  <a:lnTo>
                    <a:pt x="87" y="1069"/>
                  </a:lnTo>
                  <a:lnTo>
                    <a:pt x="89" y="1066"/>
                  </a:lnTo>
                  <a:lnTo>
                    <a:pt x="87" y="1066"/>
                  </a:lnTo>
                  <a:lnTo>
                    <a:pt x="85" y="1066"/>
                  </a:lnTo>
                  <a:lnTo>
                    <a:pt x="84" y="1058"/>
                  </a:lnTo>
                  <a:lnTo>
                    <a:pt x="84" y="1056"/>
                  </a:lnTo>
                  <a:lnTo>
                    <a:pt x="85" y="1052"/>
                  </a:lnTo>
                  <a:lnTo>
                    <a:pt x="85" y="1052"/>
                  </a:lnTo>
                  <a:lnTo>
                    <a:pt x="84" y="1052"/>
                  </a:lnTo>
                  <a:lnTo>
                    <a:pt x="82" y="1052"/>
                  </a:lnTo>
                  <a:lnTo>
                    <a:pt x="82" y="1052"/>
                  </a:lnTo>
                  <a:lnTo>
                    <a:pt x="82" y="1052"/>
                  </a:lnTo>
                  <a:lnTo>
                    <a:pt x="82" y="1052"/>
                  </a:lnTo>
                  <a:lnTo>
                    <a:pt x="82" y="1054"/>
                  </a:lnTo>
                  <a:lnTo>
                    <a:pt x="82" y="1056"/>
                  </a:lnTo>
                  <a:lnTo>
                    <a:pt x="84" y="1056"/>
                  </a:lnTo>
                  <a:lnTo>
                    <a:pt x="82" y="1059"/>
                  </a:lnTo>
                  <a:lnTo>
                    <a:pt x="82" y="1063"/>
                  </a:lnTo>
                  <a:lnTo>
                    <a:pt x="80" y="1066"/>
                  </a:lnTo>
                  <a:lnTo>
                    <a:pt x="75" y="1075"/>
                  </a:lnTo>
                  <a:lnTo>
                    <a:pt x="73" y="1075"/>
                  </a:lnTo>
                  <a:lnTo>
                    <a:pt x="72" y="1073"/>
                  </a:lnTo>
                  <a:lnTo>
                    <a:pt x="70" y="1073"/>
                  </a:lnTo>
                  <a:lnTo>
                    <a:pt x="70" y="1071"/>
                  </a:lnTo>
                  <a:lnTo>
                    <a:pt x="68" y="1069"/>
                  </a:lnTo>
                  <a:lnTo>
                    <a:pt x="68" y="1068"/>
                  </a:lnTo>
                  <a:lnTo>
                    <a:pt x="67" y="1064"/>
                  </a:lnTo>
                  <a:lnTo>
                    <a:pt x="67" y="1061"/>
                  </a:lnTo>
                  <a:lnTo>
                    <a:pt x="67" y="1059"/>
                  </a:lnTo>
                  <a:lnTo>
                    <a:pt x="68" y="1056"/>
                  </a:lnTo>
                  <a:lnTo>
                    <a:pt x="70" y="1056"/>
                  </a:lnTo>
                  <a:lnTo>
                    <a:pt x="70" y="1054"/>
                  </a:lnTo>
                  <a:lnTo>
                    <a:pt x="70" y="1052"/>
                  </a:lnTo>
                  <a:lnTo>
                    <a:pt x="70" y="1051"/>
                  </a:lnTo>
                  <a:lnTo>
                    <a:pt x="72" y="1049"/>
                  </a:lnTo>
                  <a:lnTo>
                    <a:pt x="72" y="1049"/>
                  </a:lnTo>
                  <a:lnTo>
                    <a:pt x="72" y="1047"/>
                  </a:lnTo>
                  <a:lnTo>
                    <a:pt x="72" y="1046"/>
                  </a:lnTo>
                  <a:lnTo>
                    <a:pt x="72" y="1046"/>
                  </a:lnTo>
                  <a:lnTo>
                    <a:pt x="70" y="1046"/>
                  </a:lnTo>
                  <a:lnTo>
                    <a:pt x="70" y="1044"/>
                  </a:lnTo>
                  <a:lnTo>
                    <a:pt x="70" y="1044"/>
                  </a:lnTo>
                  <a:lnTo>
                    <a:pt x="68" y="1042"/>
                  </a:lnTo>
                  <a:lnTo>
                    <a:pt x="70" y="1041"/>
                  </a:lnTo>
                  <a:lnTo>
                    <a:pt x="68" y="1039"/>
                  </a:lnTo>
                  <a:lnTo>
                    <a:pt x="67" y="1037"/>
                  </a:lnTo>
                  <a:lnTo>
                    <a:pt x="65" y="1035"/>
                  </a:lnTo>
                  <a:lnTo>
                    <a:pt x="63" y="1034"/>
                  </a:lnTo>
                  <a:lnTo>
                    <a:pt x="58" y="1030"/>
                  </a:lnTo>
                  <a:lnTo>
                    <a:pt x="58" y="1030"/>
                  </a:lnTo>
                  <a:lnTo>
                    <a:pt x="58" y="1029"/>
                  </a:lnTo>
                  <a:lnTo>
                    <a:pt x="56" y="1025"/>
                  </a:lnTo>
                  <a:lnTo>
                    <a:pt x="56" y="1024"/>
                  </a:lnTo>
                  <a:lnTo>
                    <a:pt x="55" y="1024"/>
                  </a:lnTo>
                  <a:lnTo>
                    <a:pt x="55" y="1024"/>
                  </a:lnTo>
                  <a:lnTo>
                    <a:pt x="53" y="1024"/>
                  </a:lnTo>
                  <a:lnTo>
                    <a:pt x="53" y="1024"/>
                  </a:lnTo>
                  <a:lnTo>
                    <a:pt x="53" y="1022"/>
                  </a:lnTo>
                  <a:lnTo>
                    <a:pt x="51" y="1022"/>
                  </a:lnTo>
                  <a:lnTo>
                    <a:pt x="51" y="1022"/>
                  </a:lnTo>
                  <a:lnTo>
                    <a:pt x="51" y="1020"/>
                  </a:lnTo>
                  <a:lnTo>
                    <a:pt x="51" y="1017"/>
                  </a:lnTo>
                  <a:lnTo>
                    <a:pt x="51" y="1013"/>
                  </a:lnTo>
                  <a:lnTo>
                    <a:pt x="50" y="1013"/>
                  </a:lnTo>
                  <a:lnTo>
                    <a:pt x="48" y="1017"/>
                  </a:lnTo>
                  <a:lnTo>
                    <a:pt x="46" y="1020"/>
                  </a:lnTo>
                  <a:lnTo>
                    <a:pt x="46" y="1022"/>
                  </a:lnTo>
                  <a:lnTo>
                    <a:pt x="43" y="1025"/>
                  </a:lnTo>
                  <a:lnTo>
                    <a:pt x="43" y="1025"/>
                  </a:lnTo>
                  <a:lnTo>
                    <a:pt x="43" y="1029"/>
                  </a:lnTo>
                  <a:lnTo>
                    <a:pt x="41" y="1030"/>
                  </a:lnTo>
                  <a:lnTo>
                    <a:pt x="43" y="1032"/>
                  </a:lnTo>
                  <a:lnTo>
                    <a:pt x="43" y="1034"/>
                  </a:lnTo>
                  <a:lnTo>
                    <a:pt x="46" y="1035"/>
                  </a:lnTo>
                  <a:lnTo>
                    <a:pt x="48" y="1037"/>
                  </a:lnTo>
                  <a:lnTo>
                    <a:pt x="46" y="1039"/>
                  </a:lnTo>
                  <a:lnTo>
                    <a:pt x="46" y="1039"/>
                  </a:lnTo>
                  <a:lnTo>
                    <a:pt x="46" y="1041"/>
                  </a:lnTo>
                  <a:lnTo>
                    <a:pt x="48" y="1042"/>
                  </a:lnTo>
                  <a:lnTo>
                    <a:pt x="48" y="1042"/>
                  </a:lnTo>
                  <a:lnTo>
                    <a:pt x="50" y="1044"/>
                  </a:lnTo>
                  <a:lnTo>
                    <a:pt x="51" y="1044"/>
                  </a:lnTo>
                  <a:lnTo>
                    <a:pt x="51" y="1046"/>
                  </a:lnTo>
                  <a:lnTo>
                    <a:pt x="51" y="1047"/>
                  </a:lnTo>
                  <a:lnTo>
                    <a:pt x="51" y="1049"/>
                  </a:lnTo>
                  <a:lnTo>
                    <a:pt x="51" y="1049"/>
                  </a:lnTo>
                  <a:lnTo>
                    <a:pt x="55" y="1052"/>
                  </a:lnTo>
                  <a:lnTo>
                    <a:pt x="56" y="1063"/>
                  </a:lnTo>
                  <a:lnTo>
                    <a:pt x="56" y="1063"/>
                  </a:lnTo>
                  <a:lnTo>
                    <a:pt x="58" y="1064"/>
                  </a:lnTo>
                  <a:lnTo>
                    <a:pt x="60" y="1066"/>
                  </a:lnTo>
                  <a:lnTo>
                    <a:pt x="62" y="1066"/>
                  </a:lnTo>
                  <a:lnTo>
                    <a:pt x="65" y="1069"/>
                  </a:lnTo>
                  <a:lnTo>
                    <a:pt x="65" y="1071"/>
                  </a:lnTo>
                  <a:lnTo>
                    <a:pt x="65" y="1073"/>
                  </a:lnTo>
                  <a:lnTo>
                    <a:pt x="65" y="1075"/>
                  </a:lnTo>
                  <a:lnTo>
                    <a:pt x="67" y="1075"/>
                  </a:lnTo>
                  <a:lnTo>
                    <a:pt x="73" y="1076"/>
                  </a:lnTo>
                  <a:lnTo>
                    <a:pt x="75" y="1078"/>
                  </a:lnTo>
                  <a:lnTo>
                    <a:pt x="79" y="1080"/>
                  </a:lnTo>
                  <a:lnTo>
                    <a:pt x="80" y="1081"/>
                  </a:lnTo>
                  <a:lnTo>
                    <a:pt x="82" y="1085"/>
                  </a:lnTo>
                  <a:lnTo>
                    <a:pt x="82" y="1086"/>
                  </a:lnTo>
                  <a:lnTo>
                    <a:pt x="82" y="1088"/>
                  </a:lnTo>
                  <a:lnTo>
                    <a:pt x="82" y="1091"/>
                  </a:lnTo>
                  <a:lnTo>
                    <a:pt x="82" y="1093"/>
                  </a:lnTo>
                  <a:lnTo>
                    <a:pt x="84" y="1097"/>
                  </a:lnTo>
                  <a:lnTo>
                    <a:pt x="84" y="1098"/>
                  </a:lnTo>
                  <a:lnTo>
                    <a:pt x="82" y="1100"/>
                  </a:lnTo>
                  <a:lnTo>
                    <a:pt x="82" y="1102"/>
                  </a:lnTo>
                  <a:lnTo>
                    <a:pt x="80" y="1103"/>
                  </a:lnTo>
                  <a:lnTo>
                    <a:pt x="79" y="1103"/>
                  </a:lnTo>
                  <a:lnTo>
                    <a:pt x="79" y="1103"/>
                  </a:lnTo>
                  <a:lnTo>
                    <a:pt x="77" y="1108"/>
                  </a:lnTo>
                  <a:lnTo>
                    <a:pt x="75" y="1108"/>
                  </a:lnTo>
                  <a:lnTo>
                    <a:pt x="73" y="1107"/>
                  </a:lnTo>
                  <a:lnTo>
                    <a:pt x="73" y="1107"/>
                  </a:lnTo>
                  <a:lnTo>
                    <a:pt x="72" y="1107"/>
                  </a:lnTo>
                  <a:lnTo>
                    <a:pt x="70" y="1108"/>
                  </a:lnTo>
                  <a:lnTo>
                    <a:pt x="67" y="1110"/>
                  </a:lnTo>
                  <a:lnTo>
                    <a:pt x="67" y="1110"/>
                  </a:lnTo>
                  <a:lnTo>
                    <a:pt x="68" y="1114"/>
                  </a:lnTo>
                  <a:lnTo>
                    <a:pt x="65" y="1114"/>
                  </a:lnTo>
                  <a:lnTo>
                    <a:pt x="63" y="1112"/>
                  </a:lnTo>
                  <a:lnTo>
                    <a:pt x="63" y="1112"/>
                  </a:lnTo>
                  <a:lnTo>
                    <a:pt x="63" y="1110"/>
                  </a:lnTo>
                  <a:lnTo>
                    <a:pt x="63" y="1108"/>
                  </a:lnTo>
                  <a:lnTo>
                    <a:pt x="63" y="1108"/>
                  </a:lnTo>
                  <a:lnTo>
                    <a:pt x="62" y="1108"/>
                  </a:lnTo>
                  <a:lnTo>
                    <a:pt x="62" y="1107"/>
                  </a:lnTo>
                  <a:lnTo>
                    <a:pt x="62" y="1105"/>
                  </a:lnTo>
                  <a:lnTo>
                    <a:pt x="62" y="1102"/>
                  </a:lnTo>
                  <a:lnTo>
                    <a:pt x="62" y="1102"/>
                  </a:lnTo>
                  <a:lnTo>
                    <a:pt x="62" y="1098"/>
                  </a:lnTo>
                  <a:lnTo>
                    <a:pt x="62" y="1098"/>
                  </a:lnTo>
                  <a:lnTo>
                    <a:pt x="62" y="1097"/>
                  </a:lnTo>
                  <a:lnTo>
                    <a:pt x="60" y="1097"/>
                  </a:lnTo>
                  <a:lnTo>
                    <a:pt x="60" y="1098"/>
                  </a:lnTo>
                  <a:lnTo>
                    <a:pt x="60" y="1098"/>
                  </a:lnTo>
                  <a:lnTo>
                    <a:pt x="60" y="1100"/>
                  </a:lnTo>
                  <a:lnTo>
                    <a:pt x="58" y="1102"/>
                  </a:lnTo>
                  <a:lnTo>
                    <a:pt x="58" y="1103"/>
                  </a:lnTo>
                  <a:lnTo>
                    <a:pt x="58" y="1108"/>
                  </a:lnTo>
                  <a:lnTo>
                    <a:pt x="56" y="1108"/>
                  </a:lnTo>
                  <a:lnTo>
                    <a:pt x="56" y="1107"/>
                  </a:lnTo>
                  <a:lnTo>
                    <a:pt x="56" y="1105"/>
                  </a:lnTo>
                  <a:lnTo>
                    <a:pt x="56" y="1100"/>
                  </a:lnTo>
                  <a:lnTo>
                    <a:pt x="55" y="1097"/>
                  </a:lnTo>
                  <a:lnTo>
                    <a:pt x="55" y="1097"/>
                  </a:lnTo>
                  <a:lnTo>
                    <a:pt x="55" y="1095"/>
                  </a:lnTo>
                  <a:lnTo>
                    <a:pt x="55" y="1093"/>
                  </a:lnTo>
                  <a:lnTo>
                    <a:pt x="55" y="1091"/>
                  </a:lnTo>
                  <a:lnTo>
                    <a:pt x="55" y="1090"/>
                  </a:lnTo>
                  <a:lnTo>
                    <a:pt x="55" y="1085"/>
                  </a:lnTo>
                  <a:lnTo>
                    <a:pt x="53" y="1083"/>
                  </a:lnTo>
                  <a:lnTo>
                    <a:pt x="53" y="1081"/>
                  </a:lnTo>
                  <a:lnTo>
                    <a:pt x="51" y="1080"/>
                  </a:lnTo>
                  <a:lnTo>
                    <a:pt x="51" y="1081"/>
                  </a:lnTo>
                  <a:lnTo>
                    <a:pt x="51" y="1086"/>
                  </a:lnTo>
                  <a:lnTo>
                    <a:pt x="51" y="1088"/>
                  </a:lnTo>
                  <a:lnTo>
                    <a:pt x="50" y="1090"/>
                  </a:lnTo>
                  <a:lnTo>
                    <a:pt x="50" y="1088"/>
                  </a:lnTo>
                  <a:lnTo>
                    <a:pt x="48" y="1086"/>
                  </a:lnTo>
                  <a:lnTo>
                    <a:pt x="48" y="1081"/>
                  </a:lnTo>
                  <a:lnTo>
                    <a:pt x="48" y="1081"/>
                  </a:lnTo>
                  <a:lnTo>
                    <a:pt x="48" y="1080"/>
                  </a:lnTo>
                  <a:lnTo>
                    <a:pt x="48" y="1080"/>
                  </a:lnTo>
                  <a:lnTo>
                    <a:pt x="48" y="1080"/>
                  </a:lnTo>
                  <a:lnTo>
                    <a:pt x="46" y="1076"/>
                  </a:lnTo>
                  <a:lnTo>
                    <a:pt x="45" y="1073"/>
                  </a:lnTo>
                  <a:lnTo>
                    <a:pt x="43" y="1069"/>
                  </a:lnTo>
                  <a:lnTo>
                    <a:pt x="43" y="1068"/>
                  </a:lnTo>
                  <a:lnTo>
                    <a:pt x="41" y="1069"/>
                  </a:lnTo>
                  <a:lnTo>
                    <a:pt x="41" y="1071"/>
                  </a:lnTo>
                  <a:lnTo>
                    <a:pt x="40" y="1061"/>
                  </a:lnTo>
                  <a:lnTo>
                    <a:pt x="40" y="1058"/>
                  </a:lnTo>
                  <a:lnTo>
                    <a:pt x="38" y="1059"/>
                  </a:lnTo>
                  <a:lnTo>
                    <a:pt x="40" y="1066"/>
                  </a:lnTo>
                  <a:lnTo>
                    <a:pt x="40" y="1076"/>
                  </a:lnTo>
                  <a:lnTo>
                    <a:pt x="38" y="1080"/>
                  </a:lnTo>
                  <a:lnTo>
                    <a:pt x="38" y="1081"/>
                  </a:lnTo>
                  <a:lnTo>
                    <a:pt x="38" y="1083"/>
                  </a:lnTo>
                  <a:lnTo>
                    <a:pt x="40" y="1088"/>
                  </a:lnTo>
                  <a:lnTo>
                    <a:pt x="41" y="1090"/>
                  </a:lnTo>
                  <a:lnTo>
                    <a:pt x="40" y="1088"/>
                  </a:lnTo>
                  <a:lnTo>
                    <a:pt x="38" y="1088"/>
                  </a:lnTo>
                  <a:lnTo>
                    <a:pt x="38" y="1086"/>
                  </a:lnTo>
                  <a:lnTo>
                    <a:pt x="36" y="1085"/>
                  </a:lnTo>
                  <a:lnTo>
                    <a:pt x="36" y="1085"/>
                  </a:lnTo>
                  <a:lnTo>
                    <a:pt x="36" y="1085"/>
                  </a:lnTo>
                  <a:lnTo>
                    <a:pt x="36" y="1083"/>
                  </a:lnTo>
                  <a:lnTo>
                    <a:pt x="36" y="1083"/>
                  </a:lnTo>
                  <a:lnTo>
                    <a:pt x="34" y="1080"/>
                  </a:lnTo>
                  <a:lnTo>
                    <a:pt x="34" y="1078"/>
                  </a:lnTo>
                  <a:lnTo>
                    <a:pt x="34" y="1059"/>
                  </a:lnTo>
                  <a:lnTo>
                    <a:pt x="33" y="1058"/>
                  </a:lnTo>
                  <a:lnTo>
                    <a:pt x="33" y="1059"/>
                  </a:lnTo>
                  <a:lnTo>
                    <a:pt x="31" y="1061"/>
                  </a:lnTo>
                  <a:lnTo>
                    <a:pt x="31" y="1064"/>
                  </a:lnTo>
                  <a:lnTo>
                    <a:pt x="33" y="1068"/>
                  </a:lnTo>
                  <a:lnTo>
                    <a:pt x="33" y="1069"/>
                  </a:lnTo>
                  <a:lnTo>
                    <a:pt x="31" y="1071"/>
                  </a:lnTo>
                  <a:lnTo>
                    <a:pt x="31" y="1073"/>
                  </a:lnTo>
                  <a:lnTo>
                    <a:pt x="31" y="1076"/>
                  </a:lnTo>
                  <a:lnTo>
                    <a:pt x="29" y="1076"/>
                  </a:lnTo>
                  <a:lnTo>
                    <a:pt x="29" y="1075"/>
                  </a:lnTo>
                  <a:lnTo>
                    <a:pt x="29" y="1073"/>
                  </a:lnTo>
                  <a:lnTo>
                    <a:pt x="28" y="1073"/>
                  </a:lnTo>
                  <a:lnTo>
                    <a:pt x="26" y="1071"/>
                  </a:lnTo>
                  <a:lnTo>
                    <a:pt x="24" y="1071"/>
                  </a:lnTo>
                  <a:lnTo>
                    <a:pt x="21" y="1069"/>
                  </a:lnTo>
                  <a:lnTo>
                    <a:pt x="19" y="1069"/>
                  </a:lnTo>
                  <a:lnTo>
                    <a:pt x="21" y="1071"/>
                  </a:lnTo>
                  <a:lnTo>
                    <a:pt x="28" y="1075"/>
                  </a:lnTo>
                  <a:lnTo>
                    <a:pt x="29" y="1080"/>
                  </a:lnTo>
                  <a:lnTo>
                    <a:pt x="31" y="1081"/>
                  </a:lnTo>
                  <a:lnTo>
                    <a:pt x="33" y="1085"/>
                  </a:lnTo>
                  <a:lnTo>
                    <a:pt x="31" y="1086"/>
                  </a:lnTo>
                  <a:lnTo>
                    <a:pt x="33" y="1088"/>
                  </a:lnTo>
                  <a:lnTo>
                    <a:pt x="33" y="1090"/>
                  </a:lnTo>
                  <a:lnTo>
                    <a:pt x="34" y="1091"/>
                  </a:lnTo>
                  <a:lnTo>
                    <a:pt x="36" y="1093"/>
                  </a:lnTo>
                  <a:lnTo>
                    <a:pt x="38" y="1095"/>
                  </a:lnTo>
                  <a:lnTo>
                    <a:pt x="40" y="1095"/>
                  </a:lnTo>
                  <a:lnTo>
                    <a:pt x="48" y="1105"/>
                  </a:lnTo>
                  <a:lnTo>
                    <a:pt x="55" y="1110"/>
                  </a:lnTo>
                  <a:lnTo>
                    <a:pt x="55" y="1112"/>
                  </a:lnTo>
                  <a:lnTo>
                    <a:pt x="56" y="1114"/>
                  </a:lnTo>
                  <a:lnTo>
                    <a:pt x="65" y="1122"/>
                  </a:lnTo>
                  <a:lnTo>
                    <a:pt x="73" y="1136"/>
                  </a:lnTo>
                  <a:lnTo>
                    <a:pt x="89" y="1158"/>
                  </a:lnTo>
                  <a:lnTo>
                    <a:pt x="96" y="1170"/>
                  </a:lnTo>
                  <a:lnTo>
                    <a:pt x="101" y="1181"/>
                  </a:lnTo>
                  <a:lnTo>
                    <a:pt x="107" y="1202"/>
                  </a:lnTo>
                  <a:lnTo>
                    <a:pt x="107" y="1204"/>
                  </a:lnTo>
                  <a:lnTo>
                    <a:pt x="107" y="1204"/>
                  </a:lnTo>
                  <a:lnTo>
                    <a:pt x="106" y="1205"/>
                  </a:lnTo>
                  <a:lnTo>
                    <a:pt x="106" y="1207"/>
                  </a:lnTo>
                  <a:lnTo>
                    <a:pt x="106" y="1209"/>
                  </a:lnTo>
                  <a:lnTo>
                    <a:pt x="104" y="1212"/>
                  </a:lnTo>
                  <a:lnTo>
                    <a:pt x="102" y="1214"/>
                  </a:lnTo>
                  <a:lnTo>
                    <a:pt x="102" y="1217"/>
                  </a:lnTo>
                  <a:lnTo>
                    <a:pt x="104" y="1221"/>
                  </a:lnTo>
                  <a:lnTo>
                    <a:pt x="107" y="1231"/>
                  </a:lnTo>
                  <a:lnTo>
                    <a:pt x="107" y="1231"/>
                  </a:lnTo>
                  <a:lnTo>
                    <a:pt x="107" y="1234"/>
                  </a:lnTo>
                  <a:lnTo>
                    <a:pt x="107" y="1234"/>
                  </a:lnTo>
                  <a:lnTo>
                    <a:pt x="107" y="1236"/>
                  </a:lnTo>
                  <a:lnTo>
                    <a:pt x="109" y="1238"/>
                  </a:lnTo>
                  <a:lnTo>
                    <a:pt x="116" y="1246"/>
                  </a:lnTo>
                  <a:lnTo>
                    <a:pt x="118" y="1246"/>
                  </a:lnTo>
                  <a:lnTo>
                    <a:pt x="119" y="1248"/>
                  </a:lnTo>
                  <a:lnTo>
                    <a:pt x="121" y="1249"/>
                  </a:lnTo>
                  <a:lnTo>
                    <a:pt x="126" y="1255"/>
                  </a:lnTo>
                  <a:lnTo>
                    <a:pt x="126" y="1256"/>
                  </a:lnTo>
                  <a:lnTo>
                    <a:pt x="126" y="1256"/>
                  </a:lnTo>
                  <a:lnTo>
                    <a:pt x="131" y="1263"/>
                  </a:lnTo>
                  <a:lnTo>
                    <a:pt x="138" y="1271"/>
                  </a:lnTo>
                  <a:lnTo>
                    <a:pt x="140" y="1273"/>
                  </a:lnTo>
                  <a:lnTo>
                    <a:pt x="145" y="1285"/>
                  </a:lnTo>
                  <a:lnTo>
                    <a:pt x="146" y="1288"/>
                  </a:lnTo>
                  <a:lnTo>
                    <a:pt x="146" y="1294"/>
                  </a:lnTo>
                  <a:lnTo>
                    <a:pt x="145" y="1297"/>
                  </a:lnTo>
                  <a:lnTo>
                    <a:pt x="145" y="1297"/>
                  </a:lnTo>
                  <a:lnTo>
                    <a:pt x="146" y="1300"/>
                  </a:lnTo>
                  <a:lnTo>
                    <a:pt x="148" y="1302"/>
                  </a:lnTo>
                  <a:lnTo>
                    <a:pt x="150" y="1307"/>
                  </a:lnTo>
                  <a:lnTo>
                    <a:pt x="152" y="1307"/>
                  </a:lnTo>
                  <a:lnTo>
                    <a:pt x="167" y="1322"/>
                  </a:lnTo>
                  <a:lnTo>
                    <a:pt x="167" y="1324"/>
                  </a:lnTo>
                  <a:lnTo>
                    <a:pt x="172" y="1334"/>
                  </a:lnTo>
                  <a:lnTo>
                    <a:pt x="174" y="1339"/>
                  </a:lnTo>
                  <a:lnTo>
                    <a:pt x="175" y="1343"/>
                  </a:lnTo>
                  <a:lnTo>
                    <a:pt x="175" y="1345"/>
                  </a:lnTo>
                  <a:lnTo>
                    <a:pt x="175" y="1346"/>
                  </a:lnTo>
                  <a:lnTo>
                    <a:pt x="175" y="1348"/>
                  </a:lnTo>
                  <a:lnTo>
                    <a:pt x="177" y="1351"/>
                  </a:lnTo>
                  <a:lnTo>
                    <a:pt x="179" y="1356"/>
                  </a:lnTo>
                  <a:lnTo>
                    <a:pt x="179" y="1358"/>
                  </a:lnTo>
                  <a:lnTo>
                    <a:pt x="179" y="1360"/>
                  </a:lnTo>
                  <a:lnTo>
                    <a:pt x="177" y="1365"/>
                  </a:lnTo>
                  <a:lnTo>
                    <a:pt x="175" y="1372"/>
                  </a:lnTo>
                  <a:lnTo>
                    <a:pt x="175" y="1378"/>
                  </a:lnTo>
                  <a:lnTo>
                    <a:pt x="175" y="1387"/>
                  </a:lnTo>
                  <a:lnTo>
                    <a:pt x="177" y="1387"/>
                  </a:lnTo>
                  <a:lnTo>
                    <a:pt x="177" y="1390"/>
                  </a:lnTo>
                  <a:lnTo>
                    <a:pt x="177" y="1392"/>
                  </a:lnTo>
                  <a:lnTo>
                    <a:pt x="175" y="1404"/>
                  </a:lnTo>
                  <a:lnTo>
                    <a:pt x="175" y="1407"/>
                  </a:lnTo>
                  <a:lnTo>
                    <a:pt x="177" y="1407"/>
                  </a:lnTo>
                  <a:lnTo>
                    <a:pt x="177" y="1407"/>
                  </a:lnTo>
                  <a:lnTo>
                    <a:pt x="179" y="1409"/>
                  </a:lnTo>
                  <a:lnTo>
                    <a:pt x="179" y="1411"/>
                  </a:lnTo>
                  <a:lnTo>
                    <a:pt x="179" y="1412"/>
                  </a:lnTo>
                  <a:lnTo>
                    <a:pt x="180" y="1414"/>
                  </a:lnTo>
                  <a:lnTo>
                    <a:pt x="179" y="1416"/>
                  </a:lnTo>
                  <a:lnTo>
                    <a:pt x="179" y="1418"/>
                  </a:lnTo>
                  <a:lnTo>
                    <a:pt x="179" y="1419"/>
                  </a:lnTo>
                  <a:lnTo>
                    <a:pt x="179" y="1421"/>
                  </a:lnTo>
                  <a:lnTo>
                    <a:pt x="180" y="1421"/>
                  </a:lnTo>
                  <a:lnTo>
                    <a:pt x="182" y="1423"/>
                  </a:lnTo>
                  <a:lnTo>
                    <a:pt x="182" y="1423"/>
                  </a:lnTo>
                  <a:lnTo>
                    <a:pt x="182" y="1424"/>
                  </a:lnTo>
                  <a:lnTo>
                    <a:pt x="182" y="1424"/>
                  </a:lnTo>
                  <a:lnTo>
                    <a:pt x="182" y="1426"/>
                  </a:lnTo>
                  <a:lnTo>
                    <a:pt x="182" y="1428"/>
                  </a:lnTo>
                  <a:lnTo>
                    <a:pt x="182" y="1428"/>
                  </a:lnTo>
                  <a:lnTo>
                    <a:pt x="182" y="1428"/>
                  </a:lnTo>
                  <a:lnTo>
                    <a:pt x="182" y="1429"/>
                  </a:lnTo>
                  <a:lnTo>
                    <a:pt x="182" y="1429"/>
                  </a:lnTo>
                  <a:lnTo>
                    <a:pt x="182" y="1431"/>
                  </a:lnTo>
                  <a:lnTo>
                    <a:pt x="184" y="1433"/>
                  </a:lnTo>
                  <a:lnTo>
                    <a:pt x="186" y="1440"/>
                  </a:lnTo>
                  <a:lnTo>
                    <a:pt x="186" y="1441"/>
                  </a:lnTo>
                  <a:lnTo>
                    <a:pt x="186" y="1445"/>
                  </a:lnTo>
                  <a:lnTo>
                    <a:pt x="186" y="1446"/>
                  </a:lnTo>
                  <a:lnTo>
                    <a:pt x="189" y="1453"/>
                  </a:lnTo>
                  <a:lnTo>
                    <a:pt x="189" y="1455"/>
                  </a:lnTo>
                  <a:lnTo>
                    <a:pt x="189" y="1455"/>
                  </a:lnTo>
                  <a:lnTo>
                    <a:pt x="194" y="1465"/>
                  </a:lnTo>
                  <a:lnTo>
                    <a:pt x="196" y="1467"/>
                  </a:lnTo>
                  <a:lnTo>
                    <a:pt x="196" y="1467"/>
                  </a:lnTo>
                  <a:lnTo>
                    <a:pt x="196" y="1472"/>
                  </a:lnTo>
                  <a:lnTo>
                    <a:pt x="201" y="1477"/>
                  </a:lnTo>
                  <a:lnTo>
                    <a:pt x="208" y="1485"/>
                  </a:lnTo>
                  <a:lnTo>
                    <a:pt x="214" y="1499"/>
                  </a:lnTo>
                  <a:lnTo>
                    <a:pt x="219" y="1513"/>
                  </a:lnTo>
                  <a:lnTo>
                    <a:pt x="228" y="1525"/>
                  </a:lnTo>
                  <a:lnTo>
                    <a:pt x="233" y="1535"/>
                  </a:lnTo>
                  <a:lnTo>
                    <a:pt x="240" y="1543"/>
                  </a:lnTo>
                  <a:lnTo>
                    <a:pt x="242" y="1547"/>
                  </a:lnTo>
                  <a:lnTo>
                    <a:pt x="243" y="1553"/>
                  </a:lnTo>
                  <a:lnTo>
                    <a:pt x="245" y="1567"/>
                  </a:lnTo>
                  <a:lnTo>
                    <a:pt x="243" y="1577"/>
                  </a:lnTo>
                  <a:lnTo>
                    <a:pt x="243" y="1579"/>
                  </a:lnTo>
                  <a:lnTo>
                    <a:pt x="245" y="1581"/>
                  </a:lnTo>
                  <a:lnTo>
                    <a:pt x="245" y="1582"/>
                  </a:lnTo>
                  <a:lnTo>
                    <a:pt x="245" y="1584"/>
                  </a:lnTo>
                  <a:lnTo>
                    <a:pt x="243" y="1584"/>
                  </a:lnTo>
                  <a:lnTo>
                    <a:pt x="245" y="1586"/>
                  </a:lnTo>
                  <a:lnTo>
                    <a:pt x="245" y="1586"/>
                  </a:lnTo>
                  <a:lnTo>
                    <a:pt x="245" y="1587"/>
                  </a:lnTo>
                  <a:lnTo>
                    <a:pt x="247" y="1589"/>
                  </a:lnTo>
                  <a:lnTo>
                    <a:pt x="245" y="1592"/>
                  </a:lnTo>
                  <a:lnTo>
                    <a:pt x="245" y="1594"/>
                  </a:lnTo>
                  <a:lnTo>
                    <a:pt x="243" y="1596"/>
                  </a:lnTo>
                  <a:lnTo>
                    <a:pt x="243" y="1598"/>
                  </a:lnTo>
                  <a:lnTo>
                    <a:pt x="238" y="1598"/>
                  </a:lnTo>
                  <a:lnTo>
                    <a:pt x="240" y="1598"/>
                  </a:lnTo>
                  <a:lnTo>
                    <a:pt x="242" y="1599"/>
                  </a:lnTo>
                  <a:lnTo>
                    <a:pt x="243" y="1601"/>
                  </a:lnTo>
                  <a:lnTo>
                    <a:pt x="243" y="1603"/>
                  </a:lnTo>
                  <a:lnTo>
                    <a:pt x="243" y="1603"/>
                  </a:lnTo>
                  <a:lnTo>
                    <a:pt x="242" y="1604"/>
                  </a:lnTo>
                  <a:lnTo>
                    <a:pt x="243" y="1606"/>
                  </a:lnTo>
                  <a:lnTo>
                    <a:pt x="245" y="1609"/>
                  </a:lnTo>
                  <a:lnTo>
                    <a:pt x="245" y="1613"/>
                  </a:lnTo>
                  <a:lnTo>
                    <a:pt x="243" y="1616"/>
                  </a:lnTo>
                  <a:lnTo>
                    <a:pt x="243" y="1616"/>
                  </a:lnTo>
                  <a:lnTo>
                    <a:pt x="243" y="1618"/>
                  </a:lnTo>
                  <a:lnTo>
                    <a:pt x="242" y="1618"/>
                  </a:lnTo>
                  <a:lnTo>
                    <a:pt x="242" y="1620"/>
                  </a:lnTo>
                  <a:lnTo>
                    <a:pt x="243" y="1621"/>
                  </a:lnTo>
                  <a:lnTo>
                    <a:pt x="243" y="1621"/>
                  </a:lnTo>
                  <a:lnTo>
                    <a:pt x="245" y="1623"/>
                  </a:lnTo>
                  <a:lnTo>
                    <a:pt x="247" y="1623"/>
                  </a:lnTo>
                  <a:lnTo>
                    <a:pt x="247" y="1625"/>
                  </a:lnTo>
                  <a:lnTo>
                    <a:pt x="247" y="1628"/>
                  </a:lnTo>
                  <a:lnTo>
                    <a:pt x="245" y="1628"/>
                  </a:lnTo>
                  <a:lnTo>
                    <a:pt x="242" y="1628"/>
                  </a:lnTo>
                  <a:lnTo>
                    <a:pt x="240" y="1628"/>
                  </a:lnTo>
                  <a:lnTo>
                    <a:pt x="238" y="1626"/>
                  </a:lnTo>
                  <a:lnTo>
                    <a:pt x="238" y="1626"/>
                  </a:lnTo>
                  <a:lnTo>
                    <a:pt x="238" y="1628"/>
                  </a:lnTo>
                  <a:lnTo>
                    <a:pt x="238" y="1628"/>
                  </a:lnTo>
                  <a:lnTo>
                    <a:pt x="238" y="1628"/>
                  </a:lnTo>
                  <a:lnTo>
                    <a:pt x="240" y="1630"/>
                  </a:lnTo>
                  <a:lnTo>
                    <a:pt x="240" y="1630"/>
                  </a:lnTo>
                  <a:lnTo>
                    <a:pt x="240" y="1631"/>
                  </a:lnTo>
                  <a:lnTo>
                    <a:pt x="240" y="1633"/>
                  </a:lnTo>
                  <a:lnTo>
                    <a:pt x="242" y="1633"/>
                  </a:lnTo>
                  <a:lnTo>
                    <a:pt x="243" y="1637"/>
                  </a:lnTo>
                  <a:lnTo>
                    <a:pt x="243" y="1638"/>
                  </a:lnTo>
                  <a:lnTo>
                    <a:pt x="242" y="1640"/>
                  </a:lnTo>
                  <a:lnTo>
                    <a:pt x="240" y="1640"/>
                  </a:lnTo>
                  <a:lnTo>
                    <a:pt x="238" y="1637"/>
                  </a:lnTo>
                  <a:lnTo>
                    <a:pt x="236" y="1630"/>
                  </a:lnTo>
                  <a:lnTo>
                    <a:pt x="236" y="1626"/>
                  </a:lnTo>
                  <a:lnTo>
                    <a:pt x="240" y="1621"/>
                  </a:lnTo>
                  <a:lnTo>
                    <a:pt x="242" y="1618"/>
                  </a:lnTo>
                  <a:lnTo>
                    <a:pt x="238" y="1620"/>
                  </a:lnTo>
                  <a:lnTo>
                    <a:pt x="235" y="1625"/>
                  </a:lnTo>
                  <a:lnTo>
                    <a:pt x="233" y="1626"/>
                  </a:lnTo>
                  <a:lnTo>
                    <a:pt x="233" y="1630"/>
                  </a:lnTo>
                  <a:lnTo>
                    <a:pt x="233" y="1633"/>
                  </a:lnTo>
                  <a:lnTo>
                    <a:pt x="233" y="1637"/>
                  </a:lnTo>
                  <a:lnTo>
                    <a:pt x="235" y="1643"/>
                  </a:lnTo>
                  <a:lnTo>
                    <a:pt x="238" y="1654"/>
                  </a:lnTo>
                  <a:lnTo>
                    <a:pt x="238" y="1662"/>
                  </a:lnTo>
                  <a:lnTo>
                    <a:pt x="238" y="1671"/>
                  </a:lnTo>
                  <a:lnTo>
                    <a:pt x="238" y="1684"/>
                  </a:lnTo>
                  <a:lnTo>
                    <a:pt x="238" y="1684"/>
                  </a:lnTo>
                  <a:lnTo>
                    <a:pt x="240" y="1681"/>
                  </a:lnTo>
                  <a:lnTo>
                    <a:pt x="240" y="1677"/>
                  </a:lnTo>
                  <a:lnTo>
                    <a:pt x="242" y="1676"/>
                  </a:lnTo>
                  <a:lnTo>
                    <a:pt x="242" y="1676"/>
                  </a:lnTo>
                  <a:lnTo>
                    <a:pt x="242" y="1677"/>
                  </a:lnTo>
                  <a:lnTo>
                    <a:pt x="242" y="1682"/>
                  </a:lnTo>
                  <a:lnTo>
                    <a:pt x="242" y="1684"/>
                  </a:lnTo>
                  <a:lnTo>
                    <a:pt x="238" y="1686"/>
                  </a:lnTo>
                  <a:lnTo>
                    <a:pt x="236" y="1686"/>
                  </a:lnTo>
                  <a:lnTo>
                    <a:pt x="236" y="1686"/>
                  </a:lnTo>
                  <a:lnTo>
                    <a:pt x="235" y="1686"/>
                  </a:lnTo>
                  <a:lnTo>
                    <a:pt x="235" y="1686"/>
                  </a:lnTo>
                  <a:lnTo>
                    <a:pt x="235" y="1688"/>
                  </a:lnTo>
                  <a:lnTo>
                    <a:pt x="233" y="1691"/>
                  </a:lnTo>
                  <a:lnTo>
                    <a:pt x="230" y="1696"/>
                  </a:lnTo>
                  <a:lnTo>
                    <a:pt x="225" y="1703"/>
                  </a:lnTo>
                  <a:lnTo>
                    <a:pt x="218" y="1711"/>
                  </a:lnTo>
                  <a:lnTo>
                    <a:pt x="216" y="1713"/>
                  </a:lnTo>
                  <a:lnTo>
                    <a:pt x="213" y="1713"/>
                  </a:lnTo>
                  <a:lnTo>
                    <a:pt x="209" y="1715"/>
                  </a:lnTo>
                  <a:lnTo>
                    <a:pt x="204" y="1715"/>
                  </a:lnTo>
                  <a:lnTo>
                    <a:pt x="201" y="1715"/>
                  </a:lnTo>
                  <a:lnTo>
                    <a:pt x="197" y="1715"/>
                  </a:lnTo>
                  <a:lnTo>
                    <a:pt x="194" y="1713"/>
                  </a:lnTo>
                  <a:lnTo>
                    <a:pt x="191" y="1713"/>
                  </a:lnTo>
                  <a:lnTo>
                    <a:pt x="189" y="1710"/>
                  </a:lnTo>
                  <a:lnTo>
                    <a:pt x="187" y="1708"/>
                  </a:lnTo>
                  <a:lnTo>
                    <a:pt x="184" y="1706"/>
                  </a:lnTo>
                  <a:lnTo>
                    <a:pt x="180" y="1705"/>
                  </a:lnTo>
                  <a:lnTo>
                    <a:pt x="180" y="1705"/>
                  </a:lnTo>
                  <a:lnTo>
                    <a:pt x="180" y="1706"/>
                  </a:lnTo>
                  <a:lnTo>
                    <a:pt x="180" y="1711"/>
                  </a:lnTo>
                  <a:lnTo>
                    <a:pt x="180" y="1713"/>
                  </a:lnTo>
                  <a:lnTo>
                    <a:pt x="180" y="1713"/>
                  </a:lnTo>
                  <a:lnTo>
                    <a:pt x="179" y="1716"/>
                  </a:lnTo>
                  <a:lnTo>
                    <a:pt x="177" y="1718"/>
                  </a:lnTo>
                  <a:lnTo>
                    <a:pt x="177" y="1721"/>
                  </a:lnTo>
                  <a:lnTo>
                    <a:pt x="179" y="1725"/>
                  </a:lnTo>
                  <a:lnTo>
                    <a:pt x="180" y="1727"/>
                  </a:lnTo>
                  <a:lnTo>
                    <a:pt x="179" y="1728"/>
                  </a:lnTo>
                  <a:lnTo>
                    <a:pt x="177" y="1732"/>
                  </a:lnTo>
                  <a:lnTo>
                    <a:pt x="177" y="1733"/>
                  </a:lnTo>
                  <a:lnTo>
                    <a:pt x="177" y="1735"/>
                  </a:lnTo>
                  <a:lnTo>
                    <a:pt x="179" y="1738"/>
                  </a:lnTo>
                  <a:lnTo>
                    <a:pt x="179" y="1750"/>
                  </a:lnTo>
                  <a:lnTo>
                    <a:pt x="179" y="1752"/>
                  </a:lnTo>
                  <a:lnTo>
                    <a:pt x="179" y="1754"/>
                  </a:lnTo>
                  <a:lnTo>
                    <a:pt x="180" y="1757"/>
                  </a:lnTo>
                  <a:lnTo>
                    <a:pt x="182" y="1759"/>
                  </a:lnTo>
                  <a:lnTo>
                    <a:pt x="182" y="1761"/>
                  </a:lnTo>
                  <a:lnTo>
                    <a:pt x="182" y="1764"/>
                  </a:lnTo>
                  <a:lnTo>
                    <a:pt x="182" y="1767"/>
                  </a:lnTo>
                  <a:lnTo>
                    <a:pt x="182" y="1767"/>
                  </a:lnTo>
                  <a:lnTo>
                    <a:pt x="191" y="1776"/>
                  </a:lnTo>
                  <a:lnTo>
                    <a:pt x="191" y="1778"/>
                  </a:lnTo>
                  <a:lnTo>
                    <a:pt x="192" y="1776"/>
                  </a:lnTo>
                  <a:lnTo>
                    <a:pt x="196" y="1772"/>
                  </a:lnTo>
                  <a:lnTo>
                    <a:pt x="196" y="1771"/>
                  </a:lnTo>
                  <a:lnTo>
                    <a:pt x="203" y="1771"/>
                  </a:lnTo>
                  <a:lnTo>
                    <a:pt x="206" y="1771"/>
                  </a:lnTo>
                  <a:lnTo>
                    <a:pt x="209" y="1772"/>
                  </a:lnTo>
                  <a:lnTo>
                    <a:pt x="223" y="1778"/>
                  </a:lnTo>
                  <a:lnTo>
                    <a:pt x="223" y="1779"/>
                  </a:lnTo>
                  <a:lnTo>
                    <a:pt x="225" y="1779"/>
                  </a:lnTo>
                  <a:lnTo>
                    <a:pt x="225" y="1779"/>
                  </a:lnTo>
                  <a:lnTo>
                    <a:pt x="225" y="1781"/>
                  </a:lnTo>
                  <a:lnTo>
                    <a:pt x="226" y="1781"/>
                  </a:lnTo>
                  <a:lnTo>
                    <a:pt x="226" y="1781"/>
                  </a:lnTo>
                  <a:lnTo>
                    <a:pt x="230" y="1783"/>
                  </a:lnTo>
                  <a:lnTo>
                    <a:pt x="233" y="1784"/>
                  </a:lnTo>
                  <a:lnTo>
                    <a:pt x="245" y="1793"/>
                  </a:lnTo>
                  <a:lnTo>
                    <a:pt x="257" y="1803"/>
                  </a:lnTo>
                  <a:lnTo>
                    <a:pt x="260" y="1806"/>
                  </a:lnTo>
                  <a:lnTo>
                    <a:pt x="260" y="1808"/>
                  </a:lnTo>
                  <a:lnTo>
                    <a:pt x="262" y="1811"/>
                  </a:lnTo>
                  <a:lnTo>
                    <a:pt x="264" y="1813"/>
                  </a:lnTo>
                  <a:lnTo>
                    <a:pt x="265" y="1815"/>
                  </a:lnTo>
                  <a:lnTo>
                    <a:pt x="265" y="1817"/>
                  </a:lnTo>
                  <a:lnTo>
                    <a:pt x="265" y="1817"/>
                  </a:lnTo>
                  <a:lnTo>
                    <a:pt x="265" y="1817"/>
                  </a:lnTo>
                  <a:lnTo>
                    <a:pt x="265" y="1817"/>
                  </a:lnTo>
                  <a:lnTo>
                    <a:pt x="267" y="1817"/>
                  </a:lnTo>
                  <a:lnTo>
                    <a:pt x="269" y="1817"/>
                  </a:lnTo>
                  <a:lnTo>
                    <a:pt x="276" y="1818"/>
                  </a:lnTo>
                  <a:lnTo>
                    <a:pt x="287" y="1822"/>
                  </a:lnTo>
                  <a:lnTo>
                    <a:pt x="293" y="1823"/>
                  </a:lnTo>
                  <a:lnTo>
                    <a:pt x="296" y="1823"/>
                  </a:lnTo>
                  <a:lnTo>
                    <a:pt x="299" y="1825"/>
                  </a:lnTo>
                  <a:lnTo>
                    <a:pt x="301" y="1823"/>
                  </a:lnTo>
                  <a:lnTo>
                    <a:pt x="299" y="1820"/>
                  </a:lnTo>
                  <a:lnTo>
                    <a:pt x="299" y="1820"/>
                  </a:lnTo>
                  <a:lnTo>
                    <a:pt x="301" y="1820"/>
                  </a:lnTo>
                  <a:lnTo>
                    <a:pt x="301" y="1820"/>
                  </a:lnTo>
                  <a:lnTo>
                    <a:pt x="301" y="1820"/>
                  </a:lnTo>
                  <a:lnTo>
                    <a:pt x="303" y="1822"/>
                  </a:lnTo>
                  <a:lnTo>
                    <a:pt x="303" y="1822"/>
                  </a:lnTo>
                  <a:lnTo>
                    <a:pt x="304" y="1823"/>
                  </a:lnTo>
                  <a:lnTo>
                    <a:pt x="308" y="1823"/>
                  </a:lnTo>
                  <a:lnTo>
                    <a:pt x="309" y="1825"/>
                  </a:lnTo>
                  <a:lnTo>
                    <a:pt x="309" y="1825"/>
                  </a:lnTo>
                  <a:lnTo>
                    <a:pt x="309" y="1827"/>
                  </a:lnTo>
                  <a:lnTo>
                    <a:pt x="309" y="1827"/>
                  </a:lnTo>
                  <a:lnTo>
                    <a:pt x="309" y="1827"/>
                  </a:lnTo>
                  <a:lnTo>
                    <a:pt x="308" y="1827"/>
                  </a:lnTo>
                  <a:lnTo>
                    <a:pt x="299" y="1825"/>
                  </a:lnTo>
                  <a:lnTo>
                    <a:pt x="299" y="1825"/>
                  </a:lnTo>
                  <a:lnTo>
                    <a:pt x="301" y="1827"/>
                  </a:lnTo>
                  <a:lnTo>
                    <a:pt x="304" y="1828"/>
                  </a:lnTo>
                  <a:lnTo>
                    <a:pt x="306" y="1832"/>
                  </a:lnTo>
                  <a:lnTo>
                    <a:pt x="306" y="1832"/>
                  </a:lnTo>
                  <a:lnTo>
                    <a:pt x="309" y="1832"/>
                  </a:lnTo>
                  <a:lnTo>
                    <a:pt x="309" y="1832"/>
                  </a:lnTo>
                  <a:lnTo>
                    <a:pt x="311" y="1832"/>
                  </a:lnTo>
                  <a:lnTo>
                    <a:pt x="313" y="1834"/>
                  </a:lnTo>
                  <a:lnTo>
                    <a:pt x="318" y="1834"/>
                  </a:lnTo>
                  <a:lnTo>
                    <a:pt x="320" y="1835"/>
                  </a:lnTo>
                  <a:lnTo>
                    <a:pt x="321" y="1835"/>
                  </a:lnTo>
                  <a:lnTo>
                    <a:pt x="323" y="1835"/>
                  </a:lnTo>
                  <a:lnTo>
                    <a:pt x="323" y="1834"/>
                  </a:lnTo>
                  <a:lnTo>
                    <a:pt x="330" y="1834"/>
                  </a:lnTo>
                  <a:lnTo>
                    <a:pt x="330" y="1834"/>
                  </a:lnTo>
                  <a:lnTo>
                    <a:pt x="330" y="1834"/>
                  </a:lnTo>
                  <a:lnTo>
                    <a:pt x="330" y="1834"/>
                  </a:lnTo>
                  <a:lnTo>
                    <a:pt x="330" y="1832"/>
                  </a:lnTo>
                  <a:lnTo>
                    <a:pt x="332" y="1832"/>
                  </a:lnTo>
                  <a:lnTo>
                    <a:pt x="335" y="1834"/>
                  </a:lnTo>
                  <a:lnTo>
                    <a:pt x="338" y="1835"/>
                  </a:lnTo>
                  <a:lnTo>
                    <a:pt x="340" y="1835"/>
                  </a:lnTo>
                  <a:lnTo>
                    <a:pt x="342" y="1837"/>
                  </a:lnTo>
                  <a:lnTo>
                    <a:pt x="343" y="1835"/>
                  </a:lnTo>
                  <a:lnTo>
                    <a:pt x="345" y="1835"/>
                  </a:lnTo>
                  <a:lnTo>
                    <a:pt x="347" y="1834"/>
                  </a:lnTo>
                  <a:lnTo>
                    <a:pt x="349" y="1834"/>
                  </a:lnTo>
                  <a:lnTo>
                    <a:pt x="350" y="1834"/>
                  </a:lnTo>
                  <a:lnTo>
                    <a:pt x="352" y="1834"/>
                  </a:lnTo>
                  <a:lnTo>
                    <a:pt x="352" y="1834"/>
                  </a:lnTo>
                  <a:lnTo>
                    <a:pt x="354" y="1834"/>
                  </a:lnTo>
                  <a:lnTo>
                    <a:pt x="354" y="1834"/>
                  </a:lnTo>
                  <a:lnTo>
                    <a:pt x="355" y="1834"/>
                  </a:lnTo>
                  <a:lnTo>
                    <a:pt x="357" y="1834"/>
                  </a:lnTo>
                  <a:lnTo>
                    <a:pt x="357" y="1834"/>
                  </a:lnTo>
                  <a:lnTo>
                    <a:pt x="360" y="1834"/>
                  </a:lnTo>
                  <a:lnTo>
                    <a:pt x="360" y="1835"/>
                  </a:lnTo>
                  <a:lnTo>
                    <a:pt x="362" y="1835"/>
                  </a:lnTo>
                  <a:lnTo>
                    <a:pt x="364" y="1837"/>
                  </a:lnTo>
                  <a:lnTo>
                    <a:pt x="366" y="1837"/>
                  </a:lnTo>
                  <a:lnTo>
                    <a:pt x="367" y="1834"/>
                  </a:lnTo>
                  <a:lnTo>
                    <a:pt x="367" y="1834"/>
                  </a:lnTo>
                  <a:lnTo>
                    <a:pt x="369" y="1832"/>
                  </a:lnTo>
                  <a:lnTo>
                    <a:pt x="371" y="1832"/>
                  </a:lnTo>
                  <a:lnTo>
                    <a:pt x="371" y="1834"/>
                  </a:lnTo>
                  <a:lnTo>
                    <a:pt x="372" y="1834"/>
                  </a:lnTo>
                  <a:lnTo>
                    <a:pt x="372" y="1834"/>
                  </a:lnTo>
                  <a:lnTo>
                    <a:pt x="374" y="1834"/>
                  </a:lnTo>
                  <a:lnTo>
                    <a:pt x="374" y="1834"/>
                  </a:lnTo>
                  <a:lnTo>
                    <a:pt x="376" y="1834"/>
                  </a:lnTo>
                  <a:lnTo>
                    <a:pt x="379" y="1834"/>
                  </a:lnTo>
                  <a:lnTo>
                    <a:pt x="381" y="1835"/>
                  </a:lnTo>
                  <a:lnTo>
                    <a:pt x="381" y="1834"/>
                  </a:lnTo>
                  <a:lnTo>
                    <a:pt x="382" y="1834"/>
                  </a:lnTo>
                  <a:lnTo>
                    <a:pt x="384" y="1834"/>
                  </a:lnTo>
                  <a:lnTo>
                    <a:pt x="386" y="1835"/>
                  </a:lnTo>
                  <a:lnTo>
                    <a:pt x="388" y="1835"/>
                  </a:lnTo>
                  <a:lnTo>
                    <a:pt x="393" y="1839"/>
                  </a:lnTo>
                  <a:lnTo>
                    <a:pt x="393" y="1839"/>
                  </a:lnTo>
                  <a:lnTo>
                    <a:pt x="396" y="1839"/>
                  </a:lnTo>
                  <a:lnTo>
                    <a:pt x="399" y="1840"/>
                  </a:lnTo>
                  <a:lnTo>
                    <a:pt x="403" y="1842"/>
                  </a:lnTo>
                  <a:lnTo>
                    <a:pt x="406" y="1844"/>
                  </a:lnTo>
                  <a:lnTo>
                    <a:pt x="406" y="1840"/>
                  </a:lnTo>
                  <a:lnTo>
                    <a:pt x="406" y="1839"/>
                  </a:lnTo>
                  <a:lnTo>
                    <a:pt x="408" y="1837"/>
                  </a:lnTo>
                  <a:lnTo>
                    <a:pt x="410" y="1835"/>
                  </a:lnTo>
                  <a:lnTo>
                    <a:pt x="411" y="1835"/>
                  </a:lnTo>
                  <a:lnTo>
                    <a:pt x="416" y="1835"/>
                  </a:lnTo>
                  <a:lnTo>
                    <a:pt x="423" y="1837"/>
                  </a:lnTo>
                  <a:lnTo>
                    <a:pt x="427" y="1840"/>
                  </a:lnTo>
                  <a:lnTo>
                    <a:pt x="430" y="1842"/>
                  </a:lnTo>
                  <a:lnTo>
                    <a:pt x="433" y="1842"/>
                  </a:lnTo>
                  <a:lnTo>
                    <a:pt x="435" y="1842"/>
                  </a:lnTo>
                  <a:lnTo>
                    <a:pt x="437" y="1840"/>
                  </a:lnTo>
                  <a:lnTo>
                    <a:pt x="437" y="1840"/>
                  </a:lnTo>
                  <a:lnTo>
                    <a:pt x="439" y="1840"/>
                  </a:lnTo>
                  <a:lnTo>
                    <a:pt x="439" y="1839"/>
                  </a:lnTo>
                  <a:lnTo>
                    <a:pt x="439" y="1839"/>
                  </a:lnTo>
                  <a:lnTo>
                    <a:pt x="435" y="1839"/>
                  </a:lnTo>
                  <a:lnTo>
                    <a:pt x="433" y="1839"/>
                  </a:lnTo>
                  <a:lnTo>
                    <a:pt x="432" y="1835"/>
                  </a:lnTo>
                  <a:lnTo>
                    <a:pt x="430" y="1835"/>
                  </a:lnTo>
                  <a:lnTo>
                    <a:pt x="430" y="1835"/>
                  </a:lnTo>
                  <a:lnTo>
                    <a:pt x="430" y="1837"/>
                  </a:lnTo>
                  <a:lnTo>
                    <a:pt x="430" y="1837"/>
                  </a:lnTo>
                  <a:lnTo>
                    <a:pt x="430" y="1839"/>
                  </a:lnTo>
                  <a:lnTo>
                    <a:pt x="430" y="1839"/>
                  </a:lnTo>
                  <a:lnTo>
                    <a:pt x="430" y="1839"/>
                  </a:lnTo>
                  <a:lnTo>
                    <a:pt x="427" y="1837"/>
                  </a:lnTo>
                  <a:lnTo>
                    <a:pt x="425" y="1837"/>
                  </a:lnTo>
                  <a:lnTo>
                    <a:pt x="425" y="1835"/>
                  </a:lnTo>
                  <a:lnTo>
                    <a:pt x="425" y="1834"/>
                  </a:lnTo>
                  <a:lnTo>
                    <a:pt x="427" y="1834"/>
                  </a:lnTo>
                  <a:lnTo>
                    <a:pt x="432" y="1834"/>
                  </a:lnTo>
                  <a:lnTo>
                    <a:pt x="432" y="1834"/>
                  </a:lnTo>
                  <a:lnTo>
                    <a:pt x="432" y="1832"/>
                  </a:lnTo>
                  <a:lnTo>
                    <a:pt x="432" y="1832"/>
                  </a:lnTo>
                  <a:lnTo>
                    <a:pt x="433" y="1832"/>
                  </a:lnTo>
                  <a:lnTo>
                    <a:pt x="433" y="1832"/>
                  </a:lnTo>
                  <a:lnTo>
                    <a:pt x="433" y="1834"/>
                  </a:lnTo>
                  <a:lnTo>
                    <a:pt x="433" y="1834"/>
                  </a:lnTo>
                  <a:lnTo>
                    <a:pt x="435" y="1834"/>
                  </a:lnTo>
                  <a:lnTo>
                    <a:pt x="437" y="1832"/>
                  </a:lnTo>
                  <a:lnTo>
                    <a:pt x="437" y="1832"/>
                  </a:lnTo>
                  <a:lnTo>
                    <a:pt x="439" y="1832"/>
                  </a:lnTo>
                  <a:lnTo>
                    <a:pt x="440" y="1834"/>
                  </a:lnTo>
                  <a:lnTo>
                    <a:pt x="440" y="1834"/>
                  </a:lnTo>
                  <a:lnTo>
                    <a:pt x="442" y="1834"/>
                  </a:lnTo>
                  <a:lnTo>
                    <a:pt x="442" y="1832"/>
                  </a:lnTo>
                  <a:lnTo>
                    <a:pt x="444" y="1832"/>
                  </a:lnTo>
                  <a:lnTo>
                    <a:pt x="447" y="1832"/>
                  </a:lnTo>
                  <a:lnTo>
                    <a:pt x="449" y="1830"/>
                  </a:lnTo>
                  <a:lnTo>
                    <a:pt x="449" y="1832"/>
                  </a:lnTo>
                  <a:lnTo>
                    <a:pt x="449" y="1830"/>
                  </a:lnTo>
                  <a:lnTo>
                    <a:pt x="454" y="1834"/>
                  </a:lnTo>
                  <a:lnTo>
                    <a:pt x="454" y="1834"/>
                  </a:lnTo>
                  <a:lnTo>
                    <a:pt x="456" y="1834"/>
                  </a:lnTo>
                  <a:lnTo>
                    <a:pt x="456" y="1832"/>
                  </a:lnTo>
                  <a:lnTo>
                    <a:pt x="456" y="1830"/>
                  </a:lnTo>
                  <a:lnTo>
                    <a:pt x="454" y="1828"/>
                  </a:lnTo>
                  <a:lnTo>
                    <a:pt x="454" y="1828"/>
                  </a:lnTo>
                  <a:lnTo>
                    <a:pt x="454" y="1828"/>
                  </a:lnTo>
                  <a:lnTo>
                    <a:pt x="452" y="1828"/>
                  </a:lnTo>
                  <a:lnTo>
                    <a:pt x="452" y="1827"/>
                  </a:lnTo>
                  <a:lnTo>
                    <a:pt x="454" y="1827"/>
                  </a:lnTo>
                  <a:lnTo>
                    <a:pt x="457" y="1827"/>
                  </a:lnTo>
                  <a:lnTo>
                    <a:pt x="461" y="1825"/>
                  </a:lnTo>
                  <a:lnTo>
                    <a:pt x="462" y="1823"/>
                  </a:lnTo>
                  <a:lnTo>
                    <a:pt x="469" y="1823"/>
                  </a:lnTo>
                  <a:lnTo>
                    <a:pt x="472" y="1823"/>
                  </a:lnTo>
                  <a:lnTo>
                    <a:pt x="472" y="1823"/>
                  </a:lnTo>
                  <a:lnTo>
                    <a:pt x="474" y="1822"/>
                  </a:lnTo>
                  <a:lnTo>
                    <a:pt x="472" y="1818"/>
                  </a:lnTo>
                  <a:lnTo>
                    <a:pt x="472" y="1817"/>
                  </a:lnTo>
                  <a:lnTo>
                    <a:pt x="472" y="1815"/>
                  </a:lnTo>
                  <a:lnTo>
                    <a:pt x="474" y="1813"/>
                  </a:lnTo>
                  <a:lnTo>
                    <a:pt x="476" y="1810"/>
                  </a:lnTo>
                  <a:lnTo>
                    <a:pt x="478" y="1810"/>
                  </a:lnTo>
                  <a:lnTo>
                    <a:pt x="481" y="1806"/>
                  </a:lnTo>
                  <a:lnTo>
                    <a:pt x="484" y="1806"/>
                  </a:lnTo>
                  <a:lnTo>
                    <a:pt x="491" y="1805"/>
                  </a:lnTo>
                  <a:lnTo>
                    <a:pt x="493" y="1803"/>
                  </a:lnTo>
                  <a:lnTo>
                    <a:pt x="496" y="1801"/>
                  </a:lnTo>
                  <a:lnTo>
                    <a:pt x="500" y="1801"/>
                  </a:lnTo>
                  <a:lnTo>
                    <a:pt x="501" y="1800"/>
                  </a:lnTo>
                  <a:lnTo>
                    <a:pt x="505" y="1798"/>
                  </a:lnTo>
                  <a:lnTo>
                    <a:pt x="501" y="1796"/>
                  </a:lnTo>
                  <a:lnTo>
                    <a:pt x="501" y="1795"/>
                  </a:lnTo>
                  <a:lnTo>
                    <a:pt x="501" y="1793"/>
                  </a:lnTo>
                  <a:lnTo>
                    <a:pt x="503" y="1793"/>
                  </a:lnTo>
                  <a:lnTo>
                    <a:pt x="505" y="1793"/>
                  </a:lnTo>
                  <a:lnTo>
                    <a:pt x="506" y="1789"/>
                  </a:lnTo>
                  <a:lnTo>
                    <a:pt x="508" y="1789"/>
                  </a:lnTo>
                  <a:lnTo>
                    <a:pt x="515" y="1789"/>
                  </a:lnTo>
                  <a:lnTo>
                    <a:pt x="515" y="1788"/>
                  </a:lnTo>
                  <a:lnTo>
                    <a:pt x="515" y="1788"/>
                  </a:lnTo>
                  <a:lnTo>
                    <a:pt x="512" y="1784"/>
                  </a:lnTo>
                  <a:lnTo>
                    <a:pt x="512" y="1784"/>
                  </a:lnTo>
                  <a:lnTo>
                    <a:pt x="517" y="1784"/>
                  </a:lnTo>
                  <a:lnTo>
                    <a:pt x="517" y="1784"/>
                  </a:lnTo>
                  <a:lnTo>
                    <a:pt x="518" y="1784"/>
                  </a:lnTo>
                  <a:lnTo>
                    <a:pt x="520" y="1784"/>
                  </a:lnTo>
                  <a:lnTo>
                    <a:pt x="535" y="1786"/>
                  </a:lnTo>
                  <a:lnTo>
                    <a:pt x="535" y="1786"/>
                  </a:lnTo>
                  <a:lnTo>
                    <a:pt x="537" y="1788"/>
                  </a:lnTo>
                  <a:lnTo>
                    <a:pt x="537" y="1788"/>
                  </a:lnTo>
                  <a:lnTo>
                    <a:pt x="539" y="1788"/>
                  </a:lnTo>
                  <a:lnTo>
                    <a:pt x="540" y="1788"/>
                  </a:lnTo>
                  <a:lnTo>
                    <a:pt x="542" y="1788"/>
                  </a:lnTo>
                  <a:lnTo>
                    <a:pt x="542" y="1788"/>
                  </a:lnTo>
                  <a:lnTo>
                    <a:pt x="544" y="1789"/>
                  </a:lnTo>
                  <a:lnTo>
                    <a:pt x="544" y="1789"/>
                  </a:lnTo>
                  <a:lnTo>
                    <a:pt x="544" y="1791"/>
                  </a:lnTo>
                  <a:lnTo>
                    <a:pt x="544" y="1791"/>
                  </a:lnTo>
                  <a:lnTo>
                    <a:pt x="546" y="1791"/>
                  </a:lnTo>
                  <a:lnTo>
                    <a:pt x="547" y="1791"/>
                  </a:lnTo>
                  <a:lnTo>
                    <a:pt x="547" y="1791"/>
                  </a:lnTo>
                  <a:lnTo>
                    <a:pt x="547" y="1789"/>
                  </a:lnTo>
                  <a:lnTo>
                    <a:pt x="547" y="1788"/>
                  </a:lnTo>
                  <a:lnTo>
                    <a:pt x="549" y="1786"/>
                  </a:lnTo>
                  <a:lnTo>
                    <a:pt x="549" y="1784"/>
                  </a:lnTo>
                  <a:lnTo>
                    <a:pt x="549" y="1784"/>
                  </a:lnTo>
                  <a:lnTo>
                    <a:pt x="551" y="1784"/>
                  </a:lnTo>
                  <a:lnTo>
                    <a:pt x="552" y="1784"/>
                  </a:lnTo>
                  <a:lnTo>
                    <a:pt x="554" y="1784"/>
                  </a:lnTo>
                  <a:lnTo>
                    <a:pt x="554" y="1786"/>
                  </a:lnTo>
                  <a:lnTo>
                    <a:pt x="556" y="1788"/>
                  </a:lnTo>
                  <a:lnTo>
                    <a:pt x="556" y="1788"/>
                  </a:lnTo>
                  <a:lnTo>
                    <a:pt x="556" y="1788"/>
                  </a:lnTo>
                  <a:lnTo>
                    <a:pt x="557" y="1788"/>
                  </a:lnTo>
                  <a:lnTo>
                    <a:pt x="557" y="1788"/>
                  </a:lnTo>
                  <a:lnTo>
                    <a:pt x="557" y="1786"/>
                  </a:lnTo>
                  <a:lnTo>
                    <a:pt x="559" y="1786"/>
                  </a:lnTo>
                  <a:lnTo>
                    <a:pt x="559" y="1784"/>
                  </a:lnTo>
                  <a:lnTo>
                    <a:pt x="557" y="1783"/>
                  </a:lnTo>
                  <a:lnTo>
                    <a:pt x="557" y="1781"/>
                  </a:lnTo>
                  <a:lnTo>
                    <a:pt x="559" y="1779"/>
                  </a:lnTo>
                  <a:lnTo>
                    <a:pt x="561" y="1778"/>
                  </a:lnTo>
                  <a:lnTo>
                    <a:pt x="562" y="1778"/>
                  </a:lnTo>
                  <a:lnTo>
                    <a:pt x="566" y="1781"/>
                  </a:lnTo>
                  <a:lnTo>
                    <a:pt x="569" y="1779"/>
                  </a:lnTo>
                  <a:lnTo>
                    <a:pt x="571" y="1779"/>
                  </a:lnTo>
                  <a:lnTo>
                    <a:pt x="573" y="1779"/>
                  </a:lnTo>
                  <a:lnTo>
                    <a:pt x="573" y="1779"/>
                  </a:lnTo>
                  <a:lnTo>
                    <a:pt x="571" y="1778"/>
                  </a:lnTo>
                  <a:lnTo>
                    <a:pt x="569" y="1778"/>
                  </a:lnTo>
                  <a:lnTo>
                    <a:pt x="568" y="1776"/>
                  </a:lnTo>
                  <a:lnTo>
                    <a:pt x="566" y="1774"/>
                  </a:lnTo>
                  <a:lnTo>
                    <a:pt x="566" y="1772"/>
                  </a:lnTo>
                  <a:lnTo>
                    <a:pt x="566" y="1771"/>
                  </a:lnTo>
                  <a:lnTo>
                    <a:pt x="568" y="1767"/>
                  </a:lnTo>
                  <a:lnTo>
                    <a:pt x="568" y="1766"/>
                  </a:lnTo>
                  <a:lnTo>
                    <a:pt x="571" y="1764"/>
                  </a:lnTo>
                  <a:lnTo>
                    <a:pt x="571" y="1764"/>
                  </a:lnTo>
                  <a:lnTo>
                    <a:pt x="574" y="1757"/>
                  </a:lnTo>
                  <a:lnTo>
                    <a:pt x="576" y="1757"/>
                  </a:lnTo>
                  <a:lnTo>
                    <a:pt x="578" y="1757"/>
                  </a:lnTo>
                  <a:lnTo>
                    <a:pt x="578" y="1755"/>
                  </a:lnTo>
                  <a:lnTo>
                    <a:pt x="579" y="1755"/>
                  </a:lnTo>
                  <a:lnTo>
                    <a:pt x="578" y="1754"/>
                  </a:lnTo>
                  <a:lnTo>
                    <a:pt x="579" y="1752"/>
                  </a:lnTo>
                  <a:lnTo>
                    <a:pt x="586" y="1750"/>
                  </a:lnTo>
                  <a:lnTo>
                    <a:pt x="588" y="1750"/>
                  </a:lnTo>
                  <a:lnTo>
                    <a:pt x="593" y="1745"/>
                  </a:lnTo>
                  <a:lnTo>
                    <a:pt x="595" y="1744"/>
                  </a:lnTo>
                  <a:lnTo>
                    <a:pt x="600" y="1742"/>
                  </a:lnTo>
                  <a:lnTo>
                    <a:pt x="603" y="1742"/>
                  </a:lnTo>
                  <a:lnTo>
                    <a:pt x="605" y="1742"/>
                  </a:lnTo>
                  <a:lnTo>
                    <a:pt x="607" y="1742"/>
                  </a:lnTo>
                  <a:lnTo>
                    <a:pt x="608" y="1740"/>
                  </a:lnTo>
                  <a:lnTo>
                    <a:pt x="610" y="1740"/>
                  </a:lnTo>
                  <a:lnTo>
                    <a:pt x="612" y="1738"/>
                  </a:lnTo>
                  <a:lnTo>
                    <a:pt x="613" y="1738"/>
                  </a:lnTo>
                  <a:lnTo>
                    <a:pt x="615" y="1738"/>
                  </a:lnTo>
                  <a:lnTo>
                    <a:pt x="617" y="1740"/>
                  </a:lnTo>
                  <a:lnTo>
                    <a:pt x="619" y="1740"/>
                  </a:lnTo>
                  <a:lnTo>
                    <a:pt x="620" y="1742"/>
                  </a:lnTo>
                  <a:lnTo>
                    <a:pt x="622" y="1742"/>
                  </a:lnTo>
                  <a:lnTo>
                    <a:pt x="625" y="1740"/>
                  </a:lnTo>
                  <a:lnTo>
                    <a:pt x="627" y="1740"/>
                  </a:lnTo>
                  <a:lnTo>
                    <a:pt x="635" y="1740"/>
                  </a:lnTo>
                  <a:lnTo>
                    <a:pt x="644" y="1742"/>
                  </a:lnTo>
                  <a:lnTo>
                    <a:pt x="646" y="1744"/>
                  </a:lnTo>
                  <a:lnTo>
                    <a:pt x="647" y="1744"/>
                  </a:lnTo>
                  <a:lnTo>
                    <a:pt x="656" y="1740"/>
                  </a:lnTo>
                  <a:lnTo>
                    <a:pt x="658" y="1738"/>
                  </a:lnTo>
                  <a:lnTo>
                    <a:pt x="658" y="1738"/>
                  </a:lnTo>
                  <a:lnTo>
                    <a:pt x="658" y="1738"/>
                  </a:lnTo>
                  <a:lnTo>
                    <a:pt x="658" y="1737"/>
                  </a:lnTo>
                  <a:lnTo>
                    <a:pt x="659" y="1737"/>
                  </a:lnTo>
                  <a:lnTo>
                    <a:pt x="659" y="1737"/>
                  </a:lnTo>
                  <a:lnTo>
                    <a:pt x="661" y="1737"/>
                  </a:lnTo>
                  <a:lnTo>
                    <a:pt x="676" y="1737"/>
                  </a:lnTo>
                  <a:lnTo>
                    <a:pt x="678" y="1735"/>
                  </a:lnTo>
                  <a:lnTo>
                    <a:pt x="680" y="1735"/>
                  </a:lnTo>
                  <a:lnTo>
                    <a:pt x="681" y="1735"/>
                  </a:lnTo>
                  <a:lnTo>
                    <a:pt x="683" y="1733"/>
                  </a:lnTo>
                  <a:lnTo>
                    <a:pt x="686" y="1733"/>
                  </a:lnTo>
                  <a:lnTo>
                    <a:pt x="690" y="1733"/>
                  </a:lnTo>
                  <a:lnTo>
                    <a:pt x="693" y="1733"/>
                  </a:lnTo>
                  <a:lnTo>
                    <a:pt x="695" y="1735"/>
                  </a:lnTo>
                  <a:lnTo>
                    <a:pt x="695" y="1733"/>
                  </a:lnTo>
                  <a:lnTo>
                    <a:pt x="697" y="1733"/>
                  </a:lnTo>
                  <a:lnTo>
                    <a:pt x="698" y="1733"/>
                  </a:lnTo>
                  <a:lnTo>
                    <a:pt x="700" y="1733"/>
                  </a:lnTo>
                  <a:lnTo>
                    <a:pt x="703" y="1732"/>
                  </a:lnTo>
                  <a:lnTo>
                    <a:pt x="705" y="1732"/>
                  </a:lnTo>
                  <a:lnTo>
                    <a:pt x="707" y="1732"/>
                  </a:lnTo>
                  <a:lnTo>
                    <a:pt x="709" y="1733"/>
                  </a:lnTo>
                  <a:lnTo>
                    <a:pt x="710" y="1733"/>
                  </a:lnTo>
                  <a:lnTo>
                    <a:pt x="712" y="1733"/>
                  </a:lnTo>
                  <a:lnTo>
                    <a:pt x="712" y="1733"/>
                  </a:lnTo>
                  <a:lnTo>
                    <a:pt x="715" y="1732"/>
                  </a:lnTo>
                  <a:lnTo>
                    <a:pt x="717" y="1732"/>
                  </a:lnTo>
                  <a:lnTo>
                    <a:pt x="722" y="1732"/>
                  </a:lnTo>
                  <a:lnTo>
                    <a:pt x="724" y="1730"/>
                  </a:lnTo>
                  <a:lnTo>
                    <a:pt x="725" y="1730"/>
                  </a:lnTo>
                  <a:lnTo>
                    <a:pt x="741" y="1730"/>
                  </a:lnTo>
                  <a:lnTo>
                    <a:pt x="742" y="1730"/>
                  </a:lnTo>
                  <a:lnTo>
                    <a:pt x="742" y="1730"/>
                  </a:lnTo>
                  <a:lnTo>
                    <a:pt x="744" y="1730"/>
                  </a:lnTo>
                  <a:lnTo>
                    <a:pt x="748" y="1732"/>
                  </a:lnTo>
                  <a:lnTo>
                    <a:pt x="748" y="1732"/>
                  </a:lnTo>
                  <a:lnTo>
                    <a:pt x="749" y="1732"/>
                  </a:lnTo>
                  <a:lnTo>
                    <a:pt x="751" y="1733"/>
                  </a:lnTo>
                  <a:lnTo>
                    <a:pt x="751" y="1735"/>
                  </a:lnTo>
                  <a:lnTo>
                    <a:pt x="753" y="1735"/>
                  </a:lnTo>
                  <a:lnTo>
                    <a:pt x="754" y="1735"/>
                  </a:lnTo>
                  <a:lnTo>
                    <a:pt x="754" y="1733"/>
                  </a:lnTo>
                  <a:lnTo>
                    <a:pt x="756" y="1733"/>
                  </a:lnTo>
                  <a:lnTo>
                    <a:pt x="756" y="1733"/>
                  </a:lnTo>
                  <a:lnTo>
                    <a:pt x="758" y="1733"/>
                  </a:lnTo>
                  <a:lnTo>
                    <a:pt x="759" y="1733"/>
                  </a:lnTo>
                  <a:lnTo>
                    <a:pt x="759" y="1733"/>
                  </a:lnTo>
                  <a:lnTo>
                    <a:pt x="761" y="1733"/>
                  </a:lnTo>
                  <a:lnTo>
                    <a:pt x="765" y="1737"/>
                  </a:lnTo>
                  <a:lnTo>
                    <a:pt x="766" y="1737"/>
                  </a:lnTo>
                  <a:lnTo>
                    <a:pt x="768" y="1737"/>
                  </a:lnTo>
                  <a:lnTo>
                    <a:pt x="770" y="1735"/>
                  </a:lnTo>
                  <a:lnTo>
                    <a:pt x="771" y="1735"/>
                  </a:lnTo>
                  <a:lnTo>
                    <a:pt x="773" y="1735"/>
                  </a:lnTo>
                  <a:lnTo>
                    <a:pt x="776" y="1732"/>
                  </a:lnTo>
                  <a:lnTo>
                    <a:pt x="778" y="1730"/>
                  </a:lnTo>
                  <a:lnTo>
                    <a:pt x="782" y="1730"/>
                  </a:lnTo>
                  <a:lnTo>
                    <a:pt x="783" y="1730"/>
                  </a:lnTo>
                  <a:lnTo>
                    <a:pt x="783" y="1730"/>
                  </a:lnTo>
                  <a:lnTo>
                    <a:pt x="785" y="1730"/>
                  </a:lnTo>
                  <a:lnTo>
                    <a:pt x="787" y="1733"/>
                  </a:lnTo>
                  <a:lnTo>
                    <a:pt x="788" y="1735"/>
                  </a:lnTo>
                  <a:lnTo>
                    <a:pt x="790" y="1735"/>
                  </a:lnTo>
                  <a:lnTo>
                    <a:pt x="790" y="1737"/>
                  </a:lnTo>
                  <a:lnTo>
                    <a:pt x="790" y="1738"/>
                  </a:lnTo>
                  <a:lnTo>
                    <a:pt x="793" y="1742"/>
                  </a:lnTo>
                  <a:lnTo>
                    <a:pt x="792" y="1744"/>
                  </a:lnTo>
                  <a:lnTo>
                    <a:pt x="790" y="1745"/>
                  </a:lnTo>
                  <a:lnTo>
                    <a:pt x="790" y="1747"/>
                  </a:lnTo>
                  <a:lnTo>
                    <a:pt x="792" y="1747"/>
                  </a:lnTo>
                  <a:lnTo>
                    <a:pt x="800" y="1747"/>
                  </a:lnTo>
                  <a:lnTo>
                    <a:pt x="800" y="1747"/>
                  </a:lnTo>
                  <a:lnTo>
                    <a:pt x="800" y="1745"/>
                  </a:lnTo>
                  <a:lnTo>
                    <a:pt x="802" y="1745"/>
                  </a:lnTo>
                  <a:lnTo>
                    <a:pt x="802" y="1745"/>
                  </a:lnTo>
                  <a:lnTo>
                    <a:pt x="802" y="1745"/>
                  </a:lnTo>
                  <a:lnTo>
                    <a:pt x="804" y="1747"/>
                  </a:lnTo>
                  <a:lnTo>
                    <a:pt x="805" y="1747"/>
                  </a:lnTo>
                  <a:lnTo>
                    <a:pt x="807" y="1745"/>
                  </a:lnTo>
                  <a:lnTo>
                    <a:pt x="807" y="1744"/>
                  </a:lnTo>
                  <a:lnTo>
                    <a:pt x="807" y="1742"/>
                  </a:lnTo>
                  <a:lnTo>
                    <a:pt x="807" y="1740"/>
                  </a:lnTo>
                  <a:lnTo>
                    <a:pt x="810" y="1738"/>
                  </a:lnTo>
                  <a:lnTo>
                    <a:pt x="814" y="1738"/>
                  </a:lnTo>
                  <a:lnTo>
                    <a:pt x="817" y="1738"/>
                  </a:lnTo>
                  <a:lnTo>
                    <a:pt x="826" y="1740"/>
                  </a:lnTo>
                  <a:lnTo>
                    <a:pt x="827" y="1740"/>
                  </a:lnTo>
                  <a:lnTo>
                    <a:pt x="829" y="1740"/>
                  </a:lnTo>
                  <a:lnTo>
                    <a:pt x="829" y="1740"/>
                  </a:lnTo>
                  <a:lnTo>
                    <a:pt x="829" y="1740"/>
                  </a:lnTo>
                  <a:lnTo>
                    <a:pt x="829" y="1740"/>
                  </a:lnTo>
                  <a:lnTo>
                    <a:pt x="831" y="1740"/>
                  </a:lnTo>
                  <a:lnTo>
                    <a:pt x="832" y="1742"/>
                  </a:lnTo>
                  <a:lnTo>
                    <a:pt x="832" y="1742"/>
                  </a:lnTo>
                  <a:lnTo>
                    <a:pt x="834" y="1740"/>
                  </a:lnTo>
                  <a:lnTo>
                    <a:pt x="834" y="1738"/>
                  </a:lnTo>
                  <a:lnTo>
                    <a:pt x="832" y="1738"/>
                  </a:lnTo>
                  <a:lnTo>
                    <a:pt x="836" y="1737"/>
                  </a:lnTo>
                  <a:lnTo>
                    <a:pt x="839" y="1737"/>
                  </a:lnTo>
                  <a:lnTo>
                    <a:pt x="846" y="1737"/>
                  </a:lnTo>
                  <a:lnTo>
                    <a:pt x="849" y="1735"/>
                  </a:lnTo>
                  <a:lnTo>
                    <a:pt x="851" y="1735"/>
                  </a:lnTo>
                  <a:lnTo>
                    <a:pt x="851" y="1735"/>
                  </a:lnTo>
                  <a:lnTo>
                    <a:pt x="853" y="1737"/>
                  </a:lnTo>
                  <a:lnTo>
                    <a:pt x="855" y="1737"/>
                  </a:lnTo>
                  <a:lnTo>
                    <a:pt x="856" y="1737"/>
                  </a:lnTo>
                  <a:lnTo>
                    <a:pt x="860" y="1737"/>
                  </a:lnTo>
                  <a:lnTo>
                    <a:pt x="866" y="1735"/>
                  </a:lnTo>
                  <a:lnTo>
                    <a:pt x="870" y="1733"/>
                  </a:lnTo>
                  <a:lnTo>
                    <a:pt x="870" y="1733"/>
                  </a:lnTo>
                  <a:lnTo>
                    <a:pt x="872" y="1733"/>
                  </a:lnTo>
                  <a:lnTo>
                    <a:pt x="873" y="1733"/>
                  </a:lnTo>
                  <a:lnTo>
                    <a:pt x="877" y="1735"/>
                  </a:lnTo>
                  <a:lnTo>
                    <a:pt x="880" y="1737"/>
                  </a:lnTo>
                  <a:lnTo>
                    <a:pt x="882" y="1740"/>
                  </a:lnTo>
                  <a:lnTo>
                    <a:pt x="882" y="1745"/>
                  </a:lnTo>
                  <a:lnTo>
                    <a:pt x="883" y="1747"/>
                  </a:lnTo>
                  <a:lnTo>
                    <a:pt x="885" y="1745"/>
                  </a:lnTo>
                  <a:lnTo>
                    <a:pt x="887" y="1745"/>
                  </a:lnTo>
                  <a:lnTo>
                    <a:pt x="887" y="1745"/>
                  </a:lnTo>
                  <a:lnTo>
                    <a:pt x="888" y="1745"/>
                  </a:lnTo>
                  <a:lnTo>
                    <a:pt x="888" y="1745"/>
                  </a:lnTo>
                  <a:lnTo>
                    <a:pt x="888" y="1745"/>
                  </a:lnTo>
                  <a:lnTo>
                    <a:pt x="888" y="1745"/>
                  </a:lnTo>
                  <a:lnTo>
                    <a:pt x="890" y="1745"/>
                  </a:lnTo>
                  <a:lnTo>
                    <a:pt x="892" y="1744"/>
                  </a:lnTo>
                  <a:lnTo>
                    <a:pt x="897" y="1740"/>
                  </a:lnTo>
                  <a:lnTo>
                    <a:pt x="899" y="1737"/>
                  </a:lnTo>
                  <a:lnTo>
                    <a:pt x="902" y="1737"/>
                  </a:lnTo>
                  <a:lnTo>
                    <a:pt x="909" y="1737"/>
                  </a:lnTo>
                  <a:lnTo>
                    <a:pt x="911" y="1737"/>
                  </a:lnTo>
                  <a:lnTo>
                    <a:pt x="911" y="1738"/>
                  </a:lnTo>
                  <a:lnTo>
                    <a:pt x="912" y="1740"/>
                  </a:lnTo>
                  <a:lnTo>
                    <a:pt x="914" y="1740"/>
                  </a:lnTo>
                  <a:lnTo>
                    <a:pt x="916" y="1740"/>
                  </a:lnTo>
                  <a:lnTo>
                    <a:pt x="919" y="1735"/>
                  </a:lnTo>
                  <a:lnTo>
                    <a:pt x="919" y="1735"/>
                  </a:lnTo>
                  <a:lnTo>
                    <a:pt x="922" y="1735"/>
                  </a:lnTo>
                  <a:lnTo>
                    <a:pt x="922" y="1735"/>
                  </a:lnTo>
                  <a:lnTo>
                    <a:pt x="924" y="1735"/>
                  </a:lnTo>
                  <a:lnTo>
                    <a:pt x="924" y="1733"/>
                  </a:lnTo>
                  <a:lnTo>
                    <a:pt x="926" y="1732"/>
                  </a:lnTo>
                  <a:lnTo>
                    <a:pt x="928" y="1732"/>
                  </a:lnTo>
                  <a:lnTo>
                    <a:pt x="931" y="1730"/>
                  </a:lnTo>
                  <a:lnTo>
                    <a:pt x="933" y="1728"/>
                  </a:lnTo>
                  <a:lnTo>
                    <a:pt x="933" y="1728"/>
                  </a:lnTo>
                  <a:lnTo>
                    <a:pt x="933" y="1727"/>
                  </a:lnTo>
                  <a:lnTo>
                    <a:pt x="933" y="1727"/>
                  </a:lnTo>
                  <a:lnTo>
                    <a:pt x="933" y="1725"/>
                  </a:lnTo>
                  <a:lnTo>
                    <a:pt x="933" y="1725"/>
                  </a:lnTo>
                  <a:lnTo>
                    <a:pt x="934" y="1723"/>
                  </a:lnTo>
                  <a:lnTo>
                    <a:pt x="934" y="1721"/>
                  </a:lnTo>
                  <a:lnTo>
                    <a:pt x="939" y="1716"/>
                  </a:lnTo>
                  <a:lnTo>
                    <a:pt x="943" y="1715"/>
                  </a:lnTo>
                  <a:lnTo>
                    <a:pt x="945" y="1713"/>
                  </a:lnTo>
                  <a:lnTo>
                    <a:pt x="945" y="1713"/>
                  </a:lnTo>
                  <a:lnTo>
                    <a:pt x="945" y="1713"/>
                  </a:lnTo>
                  <a:lnTo>
                    <a:pt x="945" y="1713"/>
                  </a:lnTo>
                  <a:lnTo>
                    <a:pt x="945" y="1713"/>
                  </a:lnTo>
                  <a:lnTo>
                    <a:pt x="945" y="1711"/>
                  </a:lnTo>
                  <a:lnTo>
                    <a:pt x="946" y="1710"/>
                  </a:lnTo>
                  <a:lnTo>
                    <a:pt x="948" y="1710"/>
                  </a:lnTo>
                  <a:lnTo>
                    <a:pt x="950" y="1710"/>
                  </a:lnTo>
                  <a:lnTo>
                    <a:pt x="951" y="1708"/>
                  </a:lnTo>
                  <a:lnTo>
                    <a:pt x="953" y="1706"/>
                  </a:lnTo>
                  <a:lnTo>
                    <a:pt x="953" y="1703"/>
                  </a:lnTo>
                  <a:lnTo>
                    <a:pt x="953" y="1701"/>
                  </a:lnTo>
                  <a:lnTo>
                    <a:pt x="955" y="1696"/>
                  </a:lnTo>
                  <a:lnTo>
                    <a:pt x="955" y="1694"/>
                  </a:lnTo>
                  <a:lnTo>
                    <a:pt x="956" y="1693"/>
                  </a:lnTo>
                  <a:lnTo>
                    <a:pt x="956" y="1693"/>
                  </a:lnTo>
                  <a:lnTo>
                    <a:pt x="956" y="1691"/>
                  </a:lnTo>
                  <a:lnTo>
                    <a:pt x="956" y="1691"/>
                  </a:lnTo>
                  <a:lnTo>
                    <a:pt x="956" y="1689"/>
                  </a:lnTo>
                  <a:lnTo>
                    <a:pt x="960" y="1684"/>
                  </a:lnTo>
                  <a:lnTo>
                    <a:pt x="962" y="1682"/>
                  </a:lnTo>
                  <a:lnTo>
                    <a:pt x="962" y="1681"/>
                  </a:lnTo>
                  <a:lnTo>
                    <a:pt x="962" y="1679"/>
                  </a:lnTo>
                  <a:lnTo>
                    <a:pt x="963" y="1676"/>
                  </a:lnTo>
                  <a:lnTo>
                    <a:pt x="963" y="1672"/>
                  </a:lnTo>
                  <a:lnTo>
                    <a:pt x="965" y="1671"/>
                  </a:lnTo>
                  <a:lnTo>
                    <a:pt x="970" y="1665"/>
                  </a:lnTo>
                  <a:lnTo>
                    <a:pt x="973" y="1662"/>
                  </a:lnTo>
                  <a:lnTo>
                    <a:pt x="975" y="1662"/>
                  </a:lnTo>
                  <a:lnTo>
                    <a:pt x="977" y="1660"/>
                  </a:lnTo>
                  <a:lnTo>
                    <a:pt x="978" y="1660"/>
                  </a:lnTo>
                  <a:lnTo>
                    <a:pt x="982" y="1657"/>
                  </a:lnTo>
                  <a:lnTo>
                    <a:pt x="984" y="1657"/>
                  </a:lnTo>
                  <a:lnTo>
                    <a:pt x="987" y="1655"/>
                  </a:lnTo>
                  <a:lnTo>
                    <a:pt x="1001" y="1654"/>
                  </a:lnTo>
                  <a:lnTo>
                    <a:pt x="1018" y="1652"/>
                  </a:lnTo>
                  <a:lnTo>
                    <a:pt x="1019" y="1650"/>
                  </a:lnTo>
                  <a:lnTo>
                    <a:pt x="1028" y="1647"/>
                  </a:lnTo>
                  <a:lnTo>
                    <a:pt x="1031" y="1645"/>
                  </a:lnTo>
                  <a:lnTo>
                    <a:pt x="1041" y="1637"/>
                  </a:lnTo>
                  <a:lnTo>
                    <a:pt x="1043" y="1637"/>
                  </a:lnTo>
                  <a:lnTo>
                    <a:pt x="1045" y="1637"/>
                  </a:lnTo>
                  <a:lnTo>
                    <a:pt x="1050" y="1635"/>
                  </a:lnTo>
                  <a:lnTo>
                    <a:pt x="1063" y="1626"/>
                  </a:lnTo>
                  <a:lnTo>
                    <a:pt x="1070" y="1625"/>
                  </a:lnTo>
                  <a:lnTo>
                    <a:pt x="1084" y="1621"/>
                  </a:lnTo>
                  <a:lnTo>
                    <a:pt x="1087" y="1620"/>
                  </a:lnTo>
                  <a:lnTo>
                    <a:pt x="1099" y="1611"/>
                  </a:lnTo>
                  <a:lnTo>
                    <a:pt x="1111" y="1603"/>
                  </a:lnTo>
                  <a:lnTo>
                    <a:pt x="1114" y="1601"/>
                  </a:lnTo>
                  <a:lnTo>
                    <a:pt x="1121" y="1598"/>
                  </a:lnTo>
                  <a:lnTo>
                    <a:pt x="1125" y="1596"/>
                  </a:lnTo>
                  <a:lnTo>
                    <a:pt x="1128" y="1598"/>
                  </a:lnTo>
                  <a:lnTo>
                    <a:pt x="1135" y="1598"/>
                  </a:lnTo>
                  <a:lnTo>
                    <a:pt x="1136" y="1598"/>
                  </a:lnTo>
                  <a:lnTo>
                    <a:pt x="1138" y="1596"/>
                  </a:lnTo>
                  <a:lnTo>
                    <a:pt x="1138" y="1594"/>
                  </a:lnTo>
                  <a:lnTo>
                    <a:pt x="1140" y="1594"/>
                  </a:lnTo>
                  <a:lnTo>
                    <a:pt x="1143" y="1594"/>
                  </a:lnTo>
                  <a:lnTo>
                    <a:pt x="1143" y="1592"/>
                  </a:lnTo>
                  <a:lnTo>
                    <a:pt x="1145" y="1594"/>
                  </a:lnTo>
                  <a:lnTo>
                    <a:pt x="1150" y="1594"/>
                  </a:lnTo>
                  <a:lnTo>
                    <a:pt x="1152" y="1596"/>
                  </a:lnTo>
                  <a:lnTo>
                    <a:pt x="1160" y="1598"/>
                  </a:lnTo>
                  <a:lnTo>
                    <a:pt x="1186" y="1601"/>
                  </a:lnTo>
                  <a:lnTo>
                    <a:pt x="1194" y="1599"/>
                  </a:lnTo>
                  <a:lnTo>
                    <a:pt x="1196" y="1599"/>
                  </a:lnTo>
                  <a:lnTo>
                    <a:pt x="1199" y="1599"/>
                  </a:lnTo>
                  <a:lnTo>
                    <a:pt x="1208" y="1599"/>
                  </a:lnTo>
                  <a:lnTo>
                    <a:pt x="1218" y="1599"/>
                  </a:lnTo>
                  <a:lnTo>
                    <a:pt x="1221" y="1599"/>
                  </a:lnTo>
                  <a:lnTo>
                    <a:pt x="1221" y="1599"/>
                  </a:lnTo>
                  <a:lnTo>
                    <a:pt x="1223" y="1599"/>
                  </a:lnTo>
                  <a:lnTo>
                    <a:pt x="1238" y="1598"/>
                  </a:lnTo>
                  <a:lnTo>
                    <a:pt x="1260" y="1591"/>
                  </a:lnTo>
                  <a:lnTo>
                    <a:pt x="1260" y="1591"/>
                  </a:lnTo>
                  <a:lnTo>
                    <a:pt x="1262" y="1589"/>
                  </a:lnTo>
                  <a:lnTo>
                    <a:pt x="1262" y="1589"/>
                  </a:lnTo>
                  <a:lnTo>
                    <a:pt x="1264" y="1589"/>
                  </a:lnTo>
                  <a:lnTo>
                    <a:pt x="1281" y="1584"/>
                  </a:lnTo>
                  <a:lnTo>
                    <a:pt x="1301" y="1581"/>
                  </a:lnTo>
                  <a:lnTo>
                    <a:pt x="1320" y="1575"/>
                  </a:lnTo>
                  <a:lnTo>
                    <a:pt x="1357" y="1560"/>
                  </a:lnTo>
                  <a:lnTo>
                    <a:pt x="1362" y="1557"/>
                  </a:lnTo>
                  <a:lnTo>
                    <a:pt x="1366" y="1555"/>
                  </a:lnTo>
                  <a:lnTo>
                    <a:pt x="1367" y="1553"/>
                  </a:lnTo>
                  <a:lnTo>
                    <a:pt x="1381" y="1548"/>
                  </a:lnTo>
                  <a:lnTo>
                    <a:pt x="1386" y="1547"/>
                  </a:lnTo>
                  <a:lnTo>
                    <a:pt x="1386" y="1547"/>
                  </a:lnTo>
                  <a:lnTo>
                    <a:pt x="1386" y="214"/>
                  </a:lnTo>
                  <a:lnTo>
                    <a:pt x="1384" y="215"/>
                  </a:lnTo>
                  <a:lnTo>
                    <a:pt x="1383" y="215"/>
                  </a:lnTo>
                  <a:lnTo>
                    <a:pt x="1383" y="215"/>
                  </a:lnTo>
                  <a:lnTo>
                    <a:pt x="1381" y="217"/>
                  </a:lnTo>
                  <a:lnTo>
                    <a:pt x="1381" y="217"/>
                  </a:lnTo>
                  <a:lnTo>
                    <a:pt x="1381" y="215"/>
                  </a:lnTo>
                  <a:lnTo>
                    <a:pt x="1379" y="215"/>
                  </a:lnTo>
                  <a:lnTo>
                    <a:pt x="1379" y="217"/>
                  </a:lnTo>
                  <a:lnTo>
                    <a:pt x="1379" y="217"/>
                  </a:lnTo>
                  <a:lnTo>
                    <a:pt x="1381" y="219"/>
                  </a:lnTo>
                  <a:lnTo>
                    <a:pt x="1383" y="219"/>
                  </a:lnTo>
                  <a:lnTo>
                    <a:pt x="1383" y="219"/>
                  </a:lnTo>
                  <a:lnTo>
                    <a:pt x="1381" y="220"/>
                  </a:lnTo>
                  <a:lnTo>
                    <a:pt x="1383" y="220"/>
                  </a:lnTo>
                  <a:lnTo>
                    <a:pt x="1383" y="220"/>
                  </a:lnTo>
                  <a:lnTo>
                    <a:pt x="1384" y="220"/>
                  </a:lnTo>
                  <a:lnTo>
                    <a:pt x="1384" y="222"/>
                  </a:lnTo>
                  <a:lnTo>
                    <a:pt x="1384" y="222"/>
                  </a:lnTo>
                  <a:lnTo>
                    <a:pt x="1381" y="224"/>
                  </a:lnTo>
                  <a:lnTo>
                    <a:pt x="1381" y="224"/>
                  </a:lnTo>
                  <a:lnTo>
                    <a:pt x="1379" y="224"/>
                  </a:lnTo>
                  <a:lnTo>
                    <a:pt x="1379" y="224"/>
                  </a:lnTo>
                  <a:lnTo>
                    <a:pt x="1379" y="225"/>
                  </a:lnTo>
                  <a:lnTo>
                    <a:pt x="1383" y="225"/>
                  </a:lnTo>
                  <a:lnTo>
                    <a:pt x="1383" y="227"/>
                  </a:lnTo>
                  <a:lnTo>
                    <a:pt x="1383" y="227"/>
                  </a:lnTo>
                  <a:lnTo>
                    <a:pt x="1379" y="227"/>
                  </a:lnTo>
                  <a:lnTo>
                    <a:pt x="1378" y="227"/>
                  </a:lnTo>
                  <a:lnTo>
                    <a:pt x="1378" y="229"/>
                  </a:lnTo>
                  <a:lnTo>
                    <a:pt x="1378" y="229"/>
                  </a:lnTo>
                  <a:lnTo>
                    <a:pt x="1379" y="231"/>
                  </a:lnTo>
                  <a:lnTo>
                    <a:pt x="1379" y="231"/>
                  </a:lnTo>
                  <a:lnTo>
                    <a:pt x="1378" y="232"/>
                  </a:lnTo>
                  <a:lnTo>
                    <a:pt x="1378" y="232"/>
                  </a:lnTo>
                  <a:lnTo>
                    <a:pt x="1378" y="232"/>
                  </a:lnTo>
                  <a:lnTo>
                    <a:pt x="1376" y="232"/>
                  </a:lnTo>
                  <a:lnTo>
                    <a:pt x="1376" y="232"/>
                  </a:lnTo>
                  <a:lnTo>
                    <a:pt x="1376" y="232"/>
                  </a:lnTo>
                  <a:lnTo>
                    <a:pt x="1376" y="232"/>
                  </a:lnTo>
                  <a:lnTo>
                    <a:pt x="1376" y="234"/>
                  </a:lnTo>
                  <a:lnTo>
                    <a:pt x="1374" y="234"/>
                  </a:lnTo>
                  <a:lnTo>
                    <a:pt x="1374" y="234"/>
                  </a:lnTo>
                  <a:lnTo>
                    <a:pt x="1374" y="232"/>
                  </a:lnTo>
                  <a:lnTo>
                    <a:pt x="1374" y="231"/>
                  </a:lnTo>
                  <a:lnTo>
                    <a:pt x="1374" y="231"/>
                  </a:lnTo>
                  <a:lnTo>
                    <a:pt x="1374" y="231"/>
                  </a:lnTo>
                  <a:lnTo>
                    <a:pt x="1372" y="232"/>
                  </a:lnTo>
                  <a:lnTo>
                    <a:pt x="1372" y="232"/>
                  </a:lnTo>
                  <a:lnTo>
                    <a:pt x="1372" y="232"/>
                  </a:lnTo>
                  <a:lnTo>
                    <a:pt x="1372" y="232"/>
                  </a:lnTo>
                  <a:lnTo>
                    <a:pt x="1372" y="232"/>
                  </a:lnTo>
                  <a:lnTo>
                    <a:pt x="1371" y="231"/>
                  </a:lnTo>
                  <a:lnTo>
                    <a:pt x="1371" y="231"/>
                  </a:lnTo>
                  <a:lnTo>
                    <a:pt x="1369" y="232"/>
                  </a:lnTo>
                  <a:lnTo>
                    <a:pt x="1369" y="234"/>
                  </a:lnTo>
                  <a:lnTo>
                    <a:pt x="1369" y="234"/>
                  </a:lnTo>
                  <a:lnTo>
                    <a:pt x="1369" y="236"/>
                  </a:lnTo>
                  <a:lnTo>
                    <a:pt x="1367" y="237"/>
                  </a:lnTo>
                  <a:lnTo>
                    <a:pt x="1369" y="237"/>
                  </a:lnTo>
                  <a:lnTo>
                    <a:pt x="1369" y="239"/>
                  </a:lnTo>
                  <a:lnTo>
                    <a:pt x="1369" y="239"/>
                  </a:lnTo>
                  <a:lnTo>
                    <a:pt x="1369" y="239"/>
                  </a:lnTo>
                  <a:lnTo>
                    <a:pt x="1369" y="241"/>
                  </a:lnTo>
                  <a:lnTo>
                    <a:pt x="1367" y="241"/>
                  </a:lnTo>
                  <a:lnTo>
                    <a:pt x="1367" y="241"/>
                  </a:lnTo>
                  <a:lnTo>
                    <a:pt x="1367" y="242"/>
                  </a:lnTo>
                  <a:lnTo>
                    <a:pt x="1367" y="242"/>
                  </a:lnTo>
                  <a:lnTo>
                    <a:pt x="1367" y="242"/>
                  </a:lnTo>
                  <a:lnTo>
                    <a:pt x="1369" y="242"/>
                  </a:lnTo>
                  <a:lnTo>
                    <a:pt x="1369" y="244"/>
                  </a:lnTo>
                  <a:lnTo>
                    <a:pt x="1371" y="244"/>
                  </a:lnTo>
                  <a:lnTo>
                    <a:pt x="1371" y="244"/>
                  </a:lnTo>
                  <a:lnTo>
                    <a:pt x="1371" y="246"/>
                  </a:lnTo>
                  <a:lnTo>
                    <a:pt x="1369" y="246"/>
                  </a:lnTo>
                  <a:lnTo>
                    <a:pt x="1367" y="246"/>
                  </a:lnTo>
                  <a:lnTo>
                    <a:pt x="1367" y="246"/>
                  </a:lnTo>
                  <a:lnTo>
                    <a:pt x="1366" y="248"/>
                  </a:lnTo>
                  <a:lnTo>
                    <a:pt x="1367" y="249"/>
                  </a:lnTo>
                  <a:lnTo>
                    <a:pt x="1367" y="249"/>
                  </a:lnTo>
                  <a:lnTo>
                    <a:pt x="1369" y="251"/>
                  </a:lnTo>
                  <a:lnTo>
                    <a:pt x="1371" y="251"/>
                  </a:lnTo>
                  <a:lnTo>
                    <a:pt x="1369" y="253"/>
                  </a:lnTo>
                  <a:lnTo>
                    <a:pt x="1369" y="253"/>
                  </a:lnTo>
                  <a:lnTo>
                    <a:pt x="1367" y="253"/>
                  </a:lnTo>
                  <a:lnTo>
                    <a:pt x="1367" y="254"/>
                  </a:lnTo>
                  <a:lnTo>
                    <a:pt x="1367" y="254"/>
                  </a:lnTo>
                  <a:lnTo>
                    <a:pt x="1367" y="256"/>
                  </a:lnTo>
                  <a:lnTo>
                    <a:pt x="1367" y="258"/>
                  </a:lnTo>
                  <a:lnTo>
                    <a:pt x="1367" y="258"/>
                  </a:lnTo>
                  <a:lnTo>
                    <a:pt x="1366" y="259"/>
                  </a:lnTo>
                  <a:lnTo>
                    <a:pt x="1366" y="261"/>
                  </a:lnTo>
                  <a:lnTo>
                    <a:pt x="1366" y="263"/>
                  </a:lnTo>
                  <a:lnTo>
                    <a:pt x="1364" y="263"/>
                  </a:lnTo>
                  <a:lnTo>
                    <a:pt x="1364" y="265"/>
                  </a:lnTo>
                  <a:lnTo>
                    <a:pt x="1364" y="263"/>
                  </a:lnTo>
                  <a:lnTo>
                    <a:pt x="1364" y="263"/>
                  </a:lnTo>
                  <a:lnTo>
                    <a:pt x="1362" y="261"/>
                  </a:lnTo>
                  <a:lnTo>
                    <a:pt x="1362" y="261"/>
                  </a:lnTo>
                  <a:lnTo>
                    <a:pt x="1364" y="259"/>
                  </a:lnTo>
                  <a:lnTo>
                    <a:pt x="1366" y="256"/>
                  </a:lnTo>
                  <a:lnTo>
                    <a:pt x="1366" y="254"/>
                  </a:lnTo>
                  <a:lnTo>
                    <a:pt x="1364" y="253"/>
                  </a:lnTo>
                  <a:lnTo>
                    <a:pt x="1364" y="254"/>
                  </a:lnTo>
                  <a:lnTo>
                    <a:pt x="1362" y="254"/>
                  </a:lnTo>
                  <a:lnTo>
                    <a:pt x="1361" y="254"/>
                  </a:lnTo>
                  <a:lnTo>
                    <a:pt x="1359" y="254"/>
                  </a:lnTo>
                  <a:lnTo>
                    <a:pt x="1361" y="254"/>
                  </a:lnTo>
                  <a:lnTo>
                    <a:pt x="1359" y="254"/>
                  </a:lnTo>
                  <a:lnTo>
                    <a:pt x="1357" y="254"/>
                  </a:lnTo>
                  <a:lnTo>
                    <a:pt x="1355" y="254"/>
                  </a:lnTo>
                  <a:lnTo>
                    <a:pt x="1355" y="254"/>
                  </a:lnTo>
                  <a:lnTo>
                    <a:pt x="1355" y="253"/>
                  </a:lnTo>
                  <a:lnTo>
                    <a:pt x="1355" y="253"/>
                  </a:lnTo>
                  <a:lnTo>
                    <a:pt x="1354" y="253"/>
                  </a:lnTo>
                  <a:lnTo>
                    <a:pt x="1354" y="253"/>
                  </a:lnTo>
                  <a:lnTo>
                    <a:pt x="1354" y="253"/>
                  </a:lnTo>
                  <a:lnTo>
                    <a:pt x="1354" y="251"/>
                  </a:lnTo>
                  <a:lnTo>
                    <a:pt x="1354" y="251"/>
                  </a:lnTo>
                  <a:lnTo>
                    <a:pt x="1354" y="251"/>
                  </a:lnTo>
                  <a:lnTo>
                    <a:pt x="1354" y="249"/>
                  </a:lnTo>
                  <a:lnTo>
                    <a:pt x="1354" y="251"/>
                  </a:lnTo>
                  <a:lnTo>
                    <a:pt x="1352" y="251"/>
                  </a:lnTo>
                  <a:lnTo>
                    <a:pt x="1350" y="253"/>
                  </a:lnTo>
                  <a:lnTo>
                    <a:pt x="1350" y="251"/>
                  </a:lnTo>
                  <a:lnTo>
                    <a:pt x="1350" y="249"/>
                  </a:lnTo>
                  <a:lnTo>
                    <a:pt x="1352" y="249"/>
                  </a:lnTo>
                  <a:lnTo>
                    <a:pt x="1352" y="249"/>
                  </a:lnTo>
                  <a:lnTo>
                    <a:pt x="1352" y="248"/>
                  </a:lnTo>
                  <a:lnTo>
                    <a:pt x="1349" y="248"/>
                  </a:lnTo>
                  <a:lnTo>
                    <a:pt x="1349" y="248"/>
                  </a:lnTo>
                  <a:lnTo>
                    <a:pt x="1349" y="248"/>
                  </a:lnTo>
                  <a:lnTo>
                    <a:pt x="1349" y="248"/>
                  </a:lnTo>
                  <a:lnTo>
                    <a:pt x="1352" y="248"/>
                  </a:lnTo>
                  <a:lnTo>
                    <a:pt x="1352" y="246"/>
                  </a:lnTo>
                  <a:lnTo>
                    <a:pt x="1354" y="246"/>
                  </a:lnTo>
                  <a:lnTo>
                    <a:pt x="1354" y="244"/>
                  </a:lnTo>
                  <a:lnTo>
                    <a:pt x="1352" y="244"/>
                  </a:lnTo>
                  <a:lnTo>
                    <a:pt x="1352" y="244"/>
                  </a:lnTo>
                  <a:lnTo>
                    <a:pt x="1350" y="244"/>
                  </a:lnTo>
                  <a:lnTo>
                    <a:pt x="1349" y="244"/>
                  </a:lnTo>
                  <a:lnTo>
                    <a:pt x="1349" y="242"/>
                  </a:lnTo>
                  <a:lnTo>
                    <a:pt x="1349" y="242"/>
                  </a:lnTo>
                  <a:lnTo>
                    <a:pt x="1352" y="241"/>
                  </a:lnTo>
                  <a:lnTo>
                    <a:pt x="1352" y="239"/>
                  </a:lnTo>
                  <a:lnTo>
                    <a:pt x="1350" y="239"/>
                  </a:lnTo>
                  <a:lnTo>
                    <a:pt x="1349" y="239"/>
                  </a:lnTo>
                  <a:lnTo>
                    <a:pt x="1345" y="242"/>
                  </a:lnTo>
                  <a:lnTo>
                    <a:pt x="1344" y="242"/>
                  </a:lnTo>
                  <a:lnTo>
                    <a:pt x="1344" y="242"/>
                  </a:lnTo>
                  <a:lnTo>
                    <a:pt x="1344" y="241"/>
                  </a:lnTo>
                  <a:lnTo>
                    <a:pt x="1345" y="239"/>
                  </a:lnTo>
                  <a:lnTo>
                    <a:pt x="1347" y="237"/>
                  </a:lnTo>
                  <a:lnTo>
                    <a:pt x="1347" y="236"/>
                  </a:lnTo>
                  <a:lnTo>
                    <a:pt x="1354" y="227"/>
                  </a:lnTo>
                  <a:lnTo>
                    <a:pt x="1355" y="225"/>
                  </a:lnTo>
                  <a:lnTo>
                    <a:pt x="1355" y="224"/>
                  </a:lnTo>
                  <a:lnTo>
                    <a:pt x="1355" y="222"/>
                  </a:lnTo>
                  <a:lnTo>
                    <a:pt x="1354" y="219"/>
                  </a:lnTo>
                  <a:lnTo>
                    <a:pt x="1352" y="217"/>
                  </a:lnTo>
                  <a:lnTo>
                    <a:pt x="1354" y="217"/>
                  </a:lnTo>
                  <a:lnTo>
                    <a:pt x="1355" y="215"/>
                  </a:lnTo>
                  <a:lnTo>
                    <a:pt x="1357" y="217"/>
                  </a:lnTo>
                  <a:lnTo>
                    <a:pt x="1357" y="215"/>
                  </a:lnTo>
                  <a:lnTo>
                    <a:pt x="1357" y="215"/>
                  </a:lnTo>
                  <a:lnTo>
                    <a:pt x="1357" y="215"/>
                  </a:lnTo>
                  <a:lnTo>
                    <a:pt x="1359" y="215"/>
                  </a:lnTo>
                  <a:lnTo>
                    <a:pt x="1359" y="215"/>
                  </a:lnTo>
                  <a:lnTo>
                    <a:pt x="1361" y="217"/>
                  </a:lnTo>
                  <a:lnTo>
                    <a:pt x="1361" y="217"/>
                  </a:lnTo>
                  <a:lnTo>
                    <a:pt x="1362" y="215"/>
                  </a:lnTo>
                  <a:lnTo>
                    <a:pt x="1361" y="214"/>
                  </a:lnTo>
                  <a:lnTo>
                    <a:pt x="1357" y="210"/>
                  </a:lnTo>
                  <a:lnTo>
                    <a:pt x="1357" y="210"/>
                  </a:lnTo>
                  <a:lnTo>
                    <a:pt x="1355" y="210"/>
                  </a:lnTo>
                  <a:lnTo>
                    <a:pt x="1354" y="210"/>
                  </a:lnTo>
                  <a:lnTo>
                    <a:pt x="1357" y="208"/>
                  </a:lnTo>
                  <a:lnTo>
                    <a:pt x="1357" y="208"/>
                  </a:lnTo>
                  <a:lnTo>
                    <a:pt x="1357" y="207"/>
                  </a:lnTo>
                  <a:lnTo>
                    <a:pt x="1357" y="207"/>
                  </a:lnTo>
                  <a:lnTo>
                    <a:pt x="1359" y="207"/>
                  </a:lnTo>
                  <a:lnTo>
                    <a:pt x="1361" y="208"/>
                  </a:lnTo>
                  <a:lnTo>
                    <a:pt x="1361" y="208"/>
                  </a:lnTo>
                  <a:lnTo>
                    <a:pt x="1362" y="208"/>
                  </a:lnTo>
                  <a:lnTo>
                    <a:pt x="1362" y="207"/>
                  </a:lnTo>
                  <a:lnTo>
                    <a:pt x="1364" y="205"/>
                  </a:lnTo>
                  <a:lnTo>
                    <a:pt x="1364" y="203"/>
                  </a:lnTo>
                  <a:lnTo>
                    <a:pt x="1366" y="202"/>
                  </a:lnTo>
                  <a:lnTo>
                    <a:pt x="1367" y="202"/>
                  </a:lnTo>
                  <a:lnTo>
                    <a:pt x="1369" y="202"/>
                  </a:lnTo>
                  <a:lnTo>
                    <a:pt x="1371" y="202"/>
                  </a:lnTo>
                  <a:lnTo>
                    <a:pt x="1371" y="203"/>
                  </a:lnTo>
                  <a:lnTo>
                    <a:pt x="1369" y="203"/>
                  </a:lnTo>
                  <a:lnTo>
                    <a:pt x="1364" y="207"/>
                  </a:lnTo>
                  <a:lnTo>
                    <a:pt x="1364" y="208"/>
                  </a:lnTo>
                  <a:lnTo>
                    <a:pt x="1362" y="210"/>
                  </a:lnTo>
                  <a:lnTo>
                    <a:pt x="1364" y="210"/>
                  </a:lnTo>
                  <a:lnTo>
                    <a:pt x="1367" y="208"/>
                  </a:lnTo>
                  <a:lnTo>
                    <a:pt x="1369" y="208"/>
                  </a:lnTo>
                  <a:lnTo>
                    <a:pt x="1369" y="208"/>
                  </a:lnTo>
                  <a:lnTo>
                    <a:pt x="1369" y="210"/>
                  </a:lnTo>
                  <a:lnTo>
                    <a:pt x="1367" y="210"/>
                  </a:lnTo>
                  <a:lnTo>
                    <a:pt x="1369" y="208"/>
                  </a:lnTo>
                  <a:lnTo>
                    <a:pt x="1369" y="208"/>
                  </a:lnTo>
                  <a:lnTo>
                    <a:pt x="1369" y="210"/>
                  </a:lnTo>
                  <a:lnTo>
                    <a:pt x="1369" y="210"/>
                  </a:lnTo>
                  <a:lnTo>
                    <a:pt x="1367" y="212"/>
                  </a:lnTo>
                  <a:lnTo>
                    <a:pt x="1369" y="212"/>
                  </a:lnTo>
                  <a:lnTo>
                    <a:pt x="1371" y="212"/>
                  </a:lnTo>
                  <a:lnTo>
                    <a:pt x="1371" y="210"/>
                  </a:lnTo>
                  <a:lnTo>
                    <a:pt x="1372" y="208"/>
                  </a:lnTo>
                  <a:lnTo>
                    <a:pt x="1372" y="208"/>
                  </a:lnTo>
                  <a:lnTo>
                    <a:pt x="1372" y="208"/>
                  </a:lnTo>
                  <a:lnTo>
                    <a:pt x="1372" y="210"/>
                  </a:lnTo>
                  <a:lnTo>
                    <a:pt x="1374" y="210"/>
                  </a:lnTo>
                  <a:lnTo>
                    <a:pt x="1374" y="208"/>
                  </a:lnTo>
                  <a:lnTo>
                    <a:pt x="1376" y="208"/>
                  </a:lnTo>
                  <a:lnTo>
                    <a:pt x="1376" y="207"/>
                  </a:lnTo>
                  <a:lnTo>
                    <a:pt x="1378" y="205"/>
                  </a:lnTo>
                  <a:lnTo>
                    <a:pt x="1379" y="205"/>
                  </a:lnTo>
                  <a:lnTo>
                    <a:pt x="1381" y="205"/>
                  </a:lnTo>
                  <a:lnTo>
                    <a:pt x="1383" y="205"/>
                  </a:lnTo>
                  <a:lnTo>
                    <a:pt x="1386" y="205"/>
                  </a:lnTo>
                  <a:lnTo>
                    <a:pt x="1386" y="98"/>
                  </a:lnTo>
                  <a:lnTo>
                    <a:pt x="1386" y="98"/>
                  </a:lnTo>
                  <a:close/>
                  <a:moveTo>
                    <a:pt x="238" y="1592"/>
                  </a:moveTo>
                  <a:lnTo>
                    <a:pt x="238" y="1594"/>
                  </a:lnTo>
                  <a:lnTo>
                    <a:pt x="240" y="1594"/>
                  </a:lnTo>
                  <a:lnTo>
                    <a:pt x="240" y="1592"/>
                  </a:lnTo>
                  <a:lnTo>
                    <a:pt x="238" y="1587"/>
                  </a:lnTo>
                  <a:lnTo>
                    <a:pt x="238" y="1586"/>
                  </a:lnTo>
                  <a:lnTo>
                    <a:pt x="236" y="1587"/>
                  </a:lnTo>
                  <a:lnTo>
                    <a:pt x="236" y="1589"/>
                  </a:lnTo>
                  <a:lnTo>
                    <a:pt x="236" y="1591"/>
                  </a:lnTo>
                  <a:lnTo>
                    <a:pt x="238" y="1592"/>
                  </a:lnTo>
                  <a:close/>
                  <a:moveTo>
                    <a:pt x="1316" y="118"/>
                  </a:moveTo>
                  <a:lnTo>
                    <a:pt x="1315" y="118"/>
                  </a:lnTo>
                  <a:lnTo>
                    <a:pt x="1315" y="117"/>
                  </a:lnTo>
                  <a:lnTo>
                    <a:pt x="1313" y="117"/>
                  </a:lnTo>
                  <a:lnTo>
                    <a:pt x="1313" y="117"/>
                  </a:lnTo>
                  <a:lnTo>
                    <a:pt x="1313" y="113"/>
                  </a:lnTo>
                  <a:lnTo>
                    <a:pt x="1311" y="112"/>
                  </a:lnTo>
                  <a:lnTo>
                    <a:pt x="1311" y="113"/>
                  </a:lnTo>
                  <a:lnTo>
                    <a:pt x="1311" y="120"/>
                  </a:lnTo>
                  <a:lnTo>
                    <a:pt x="1311" y="120"/>
                  </a:lnTo>
                  <a:lnTo>
                    <a:pt x="1311" y="122"/>
                  </a:lnTo>
                  <a:lnTo>
                    <a:pt x="1313" y="124"/>
                  </a:lnTo>
                  <a:lnTo>
                    <a:pt x="1315" y="124"/>
                  </a:lnTo>
                  <a:lnTo>
                    <a:pt x="1315" y="124"/>
                  </a:lnTo>
                  <a:lnTo>
                    <a:pt x="1316" y="125"/>
                  </a:lnTo>
                  <a:lnTo>
                    <a:pt x="1316" y="125"/>
                  </a:lnTo>
                  <a:lnTo>
                    <a:pt x="1316" y="124"/>
                  </a:lnTo>
                  <a:lnTo>
                    <a:pt x="1316" y="122"/>
                  </a:lnTo>
                  <a:lnTo>
                    <a:pt x="1316" y="120"/>
                  </a:lnTo>
                  <a:lnTo>
                    <a:pt x="1316" y="118"/>
                  </a:lnTo>
                  <a:lnTo>
                    <a:pt x="1316" y="118"/>
                  </a:lnTo>
                  <a:close/>
                  <a:moveTo>
                    <a:pt x="985" y="135"/>
                  </a:moveTo>
                  <a:lnTo>
                    <a:pt x="987" y="137"/>
                  </a:lnTo>
                  <a:lnTo>
                    <a:pt x="989" y="137"/>
                  </a:lnTo>
                  <a:lnTo>
                    <a:pt x="989" y="137"/>
                  </a:lnTo>
                  <a:lnTo>
                    <a:pt x="989" y="135"/>
                  </a:lnTo>
                  <a:lnTo>
                    <a:pt x="989" y="135"/>
                  </a:lnTo>
                  <a:lnTo>
                    <a:pt x="990" y="135"/>
                  </a:lnTo>
                  <a:lnTo>
                    <a:pt x="990" y="135"/>
                  </a:lnTo>
                  <a:lnTo>
                    <a:pt x="992" y="135"/>
                  </a:lnTo>
                  <a:lnTo>
                    <a:pt x="992" y="135"/>
                  </a:lnTo>
                  <a:lnTo>
                    <a:pt x="994" y="135"/>
                  </a:lnTo>
                  <a:lnTo>
                    <a:pt x="992" y="134"/>
                  </a:lnTo>
                  <a:lnTo>
                    <a:pt x="994" y="134"/>
                  </a:lnTo>
                  <a:lnTo>
                    <a:pt x="994" y="132"/>
                  </a:lnTo>
                  <a:lnTo>
                    <a:pt x="995" y="132"/>
                  </a:lnTo>
                  <a:lnTo>
                    <a:pt x="994" y="130"/>
                  </a:lnTo>
                  <a:lnTo>
                    <a:pt x="994" y="130"/>
                  </a:lnTo>
                  <a:lnTo>
                    <a:pt x="992" y="130"/>
                  </a:lnTo>
                  <a:lnTo>
                    <a:pt x="992" y="130"/>
                  </a:lnTo>
                  <a:lnTo>
                    <a:pt x="990" y="132"/>
                  </a:lnTo>
                  <a:lnTo>
                    <a:pt x="989" y="134"/>
                  </a:lnTo>
                  <a:lnTo>
                    <a:pt x="985" y="134"/>
                  </a:lnTo>
                  <a:lnTo>
                    <a:pt x="985" y="135"/>
                  </a:lnTo>
                  <a:lnTo>
                    <a:pt x="985" y="135"/>
                  </a:lnTo>
                  <a:lnTo>
                    <a:pt x="985" y="135"/>
                  </a:lnTo>
                  <a:close/>
                  <a:moveTo>
                    <a:pt x="21" y="1064"/>
                  </a:moveTo>
                  <a:lnTo>
                    <a:pt x="23" y="1066"/>
                  </a:lnTo>
                  <a:lnTo>
                    <a:pt x="24" y="1068"/>
                  </a:lnTo>
                  <a:lnTo>
                    <a:pt x="26" y="1068"/>
                  </a:lnTo>
                  <a:lnTo>
                    <a:pt x="26" y="1068"/>
                  </a:lnTo>
                  <a:lnTo>
                    <a:pt x="28" y="1068"/>
                  </a:lnTo>
                  <a:lnTo>
                    <a:pt x="28" y="1066"/>
                  </a:lnTo>
                  <a:lnTo>
                    <a:pt x="28" y="1064"/>
                  </a:lnTo>
                  <a:lnTo>
                    <a:pt x="28" y="1063"/>
                  </a:lnTo>
                  <a:lnTo>
                    <a:pt x="26" y="1061"/>
                  </a:lnTo>
                  <a:lnTo>
                    <a:pt x="26" y="1059"/>
                  </a:lnTo>
                  <a:lnTo>
                    <a:pt x="26" y="1059"/>
                  </a:lnTo>
                  <a:lnTo>
                    <a:pt x="26" y="1058"/>
                  </a:lnTo>
                  <a:lnTo>
                    <a:pt x="24" y="1056"/>
                  </a:lnTo>
                  <a:lnTo>
                    <a:pt x="24" y="1056"/>
                  </a:lnTo>
                  <a:lnTo>
                    <a:pt x="23" y="1054"/>
                  </a:lnTo>
                  <a:lnTo>
                    <a:pt x="23" y="1052"/>
                  </a:lnTo>
                  <a:lnTo>
                    <a:pt x="21" y="1052"/>
                  </a:lnTo>
                  <a:lnTo>
                    <a:pt x="19" y="1052"/>
                  </a:lnTo>
                  <a:lnTo>
                    <a:pt x="21" y="1052"/>
                  </a:lnTo>
                  <a:lnTo>
                    <a:pt x="21" y="1052"/>
                  </a:lnTo>
                  <a:lnTo>
                    <a:pt x="21" y="1054"/>
                  </a:lnTo>
                  <a:lnTo>
                    <a:pt x="19" y="1054"/>
                  </a:lnTo>
                  <a:lnTo>
                    <a:pt x="19" y="1051"/>
                  </a:lnTo>
                  <a:lnTo>
                    <a:pt x="21" y="1047"/>
                  </a:lnTo>
                  <a:lnTo>
                    <a:pt x="17" y="1046"/>
                  </a:lnTo>
                  <a:lnTo>
                    <a:pt x="17" y="1044"/>
                  </a:lnTo>
                  <a:lnTo>
                    <a:pt x="16" y="1039"/>
                  </a:lnTo>
                  <a:lnTo>
                    <a:pt x="14" y="1035"/>
                  </a:lnTo>
                  <a:lnTo>
                    <a:pt x="12" y="1032"/>
                  </a:lnTo>
                  <a:lnTo>
                    <a:pt x="11" y="1029"/>
                  </a:lnTo>
                  <a:lnTo>
                    <a:pt x="11" y="1025"/>
                  </a:lnTo>
                  <a:lnTo>
                    <a:pt x="7" y="1020"/>
                  </a:lnTo>
                  <a:lnTo>
                    <a:pt x="7" y="1018"/>
                  </a:lnTo>
                  <a:lnTo>
                    <a:pt x="7" y="1015"/>
                  </a:lnTo>
                  <a:lnTo>
                    <a:pt x="7" y="1015"/>
                  </a:lnTo>
                  <a:lnTo>
                    <a:pt x="9" y="1013"/>
                  </a:lnTo>
                  <a:lnTo>
                    <a:pt x="9" y="1013"/>
                  </a:lnTo>
                  <a:lnTo>
                    <a:pt x="9" y="1013"/>
                  </a:lnTo>
                  <a:lnTo>
                    <a:pt x="7" y="1013"/>
                  </a:lnTo>
                  <a:lnTo>
                    <a:pt x="6" y="1013"/>
                  </a:lnTo>
                  <a:lnTo>
                    <a:pt x="6" y="1012"/>
                  </a:lnTo>
                  <a:lnTo>
                    <a:pt x="4" y="1013"/>
                  </a:lnTo>
                  <a:lnTo>
                    <a:pt x="2" y="1013"/>
                  </a:lnTo>
                  <a:lnTo>
                    <a:pt x="2" y="1015"/>
                  </a:lnTo>
                  <a:lnTo>
                    <a:pt x="0" y="1017"/>
                  </a:lnTo>
                  <a:lnTo>
                    <a:pt x="0" y="1020"/>
                  </a:lnTo>
                  <a:lnTo>
                    <a:pt x="0" y="1024"/>
                  </a:lnTo>
                  <a:lnTo>
                    <a:pt x="4" y="1030"/>
                  </a:lnTo>
                  <a:lnTo>
                    <a:pt x="6" y="1035"/>
                  </a:lnTo>
                  <a:lnTo>
                    <a:pt x="6" y="1035"/>
                  </a:lnTo>
                  <a:lnTo>
                    <a:pt x="4" y="1037"/>
                  </a:lnTo>
                  <a:lnTo>
                    <a:pt x="6" y="1039"/>
                  </a:lnTo>
                  <a:lnTo>
                    <a:pt x="7" y="1042"/>
                  </a:lnTo>
                  <a:lnTo>
                    <a:pt x="12" y="1051"/>
                  </a:lnTo>
                  <a:lnTo>
                    <a:pt x="14" y="1054"/>
                  </a:lnTo>
                  <a:lnTo>
                    <a:pt x="19" y="1059"/>
                  </a:lnTo>
                  <a:lnTo>
                    <a:pt x="21" y="1059"/>
                  </a:lnTo>
                  <a:lnTo>
                    <a:pt x="21" y="1064"/>
                  </a:lnTo>
                  <a:close/>
                  <a:moveTo>
                    <a:pt x="14" y="993"/>
                  </a:moveTo>
                  <a:lnTo>
                    <a:pt x="14" y="995"/>
                  </a:lnTo>
                  <a:lnTo>
                    <a:pt x="14" y="995"/>
                  </a:lnTo>
                  <a:lnTo>
                    <a:pt x="14" y="993"/>
                  </a:lnTo>
                  <a:lnTo>
                    <a:pt x="16" y="991"/>
                  </a:lnTo>
                  <a:lnTo>
                    <a:pt x="16" y="988"/>
                  </a:lnTo>
                  <a:lnTo>
                    <a:pt x="16" y="986"/>
                  </a:lnTo>
                  <a:lnTo>
                    <a:pt x="17" y="985"/>
                  </a:lnTo>
                  <a:lnTo>
                    <a:pt x="17" y="983"/>
                  </a:lnTo>
                  <a:lnTo>
                    <a:pt x="17" y="979"/>
                  </a:lnTo>
                  <a:lnTo>
                    <a:pt x="17" y="978"/>
                  </a:lnTo>
                  <a:lnTo>
                    <a:pt x="19" y="976"/>
                  </a:lnTo>
                  <a:lnTo>
                    <a:pt x="17" y="976"/>
                  </a:lnTo>
                  <a:lnTo>
                    <a:pt x="17" y="974"/>
                  </a:lnTo>
                  <a:lnTo>
                    <a:pt x="19" y="971"/>
                  </a:lnTo>
                  <a:lnTo>
                    <a:pt x="16" y="973"/>
                  </a:lnTo>
                  <a:lnTo>
                    <a:pt x="16" y="976"/>
                  </a:lnTo>
                  <a:lnTo>
                    <a:pt x="16" y="983"/>
                  </a:lnTo>
                  <a:lnTo>
                    <a:pt x="16" y="985"/>
                  </a:lnTo>
                  <a:lnTo>
                    <a:pt x="12" y="991"/>
                  </a:lnTo>
                  <a:lnTo>
                    <a:pt x="14" y="993"/>
                  </a:lnTo>
                  <a:lnTo>
                    <a:pt x="14" y="993"/>
                  </a:lnTo>
                  <a:close/>
                  <a:moveTo>
                    <a:pt x="208" y="614"/>
                  </a:moveTo>
                  <a:lnTo>
                    <a:pt x="209" y="614"/>
                  </a:lnTo>
                  <a:lnTo>
                    <a:pt x="209" y="613"/>
                  </a:lnTo>
                  <a:lnTo>
                    <a:pt x="209" y="613"/>
                  </a:lnTo>
                  <a:lnTo>
                    <a:pt x="211" y="613"/>
                  </a:lnTo>
                  <a:lnTo>
                    <a:pt x="211" y="614"/>
                  </a:lnTo>
                  <a:lnTo>
                    <a:pt x="213" y="616"/>
                  </a:lnTo>
                  <a:lnTo>
                    <a:pt x="214" y="614"/>
                  </a:lnTo>
                  <a:lnTo>
                    <a:pt x="216" y="613"/>
                  </a:lnTo>
                  <a:lnTo>
                    <a:pt x="216" y="613"/>
                  </a:lnTo>
                  <a:lnTo>
                    <a:pt x="216" y="613"/>
                  </a:lnTo>
                  <a:lnTo>
                    <a:pt x="218" y="611"/>
                  </a:lnTo>
                  <a:lnTo>
                    <a:pt x="218" y="611"/>
                  </a:lnTo>
                  <a:lnTo>
                    <a:pt x="218" y="611"/>
                  </a:lnTo>
                  <a:lnTo>
                    <a:pt x="218" y="609"/>
                  </a:lnTo>
                  <a:lnTo>
                    <a:pt x="218" y="609"/>
                  </a:lnTo>
                  <a:lnTo>
                    <a:pt x="218" y="608"/>
                  </a:lnTo>
                  <a:lnTo>
                    <a:pt x="221" y="606"/>
                  </a:lnTo>
                  <a:lnTo>
                    <a:pt x="221" y="604"/>
                  </a:lnTo>
                  <a:lnTo>
                    <a:pt x="221" y="602"/>
                  </a:lnTo>
                  <a:lnTo>
                    <a:pt x="219" y="601"/>
                  </a:lnTo>
                  <a:lnTo>
                    <a:pt x="219" y="599"/>
                  </a:lnTo>
                  <a:lnTo>
                    <a:pt x="219" y="597"/>
                  </a:lnTo>
                  <a:lnTo>
                    <a:pt x="218" y="597"/>
                  </a:lnTo>
                  <a:lnTo>
                    <a:pt x="214" y="599"/>
                  </a:lnTo>
                  <a:lnTo>
                    <a:pt x="209" y="606"/>
                  </a:lnTo>
                  <a:lnTo>
                    <a:pt x="208" y="609"/>
                  </a:lnTo>
                  <a:lnTo>
                    <a:pt x="206" y="613"/>
                  </a:lnTo>
                  <a:lnTo>
                    <a:pt x="206" y="614"/>
                  </a:lnTo>
                  <a:lnTo>
                    <a:pt x="208" y="614"/>
                  </a:lnTo>
                  <a:lnTo>
                    <a:pt x="208" y="614"/>
                  </a:lnTo>
                  <a:close/>
                  <a:moveTo>
                    <a:pt x="19" y="969"/>
                  </a:moveTo>
                  <a:lnTo>
                    <a:pt x="19" y="969"/>
                  </a:lnTo>
                  <a:lnTo>
                    <a:pt x="19" y="969"/>
                  </a:lnTo>
                  <a:lnTo>
                    <a:pt x="19" y="968"/>
                  </a:lnTo>
                  <a:lnTo>
                    <a:pt x="19" y="966"/>
                  </a:lnTo>
                  <a:lnTo>
                    <a:pt x="21" y="964"/>
                  </a:lnTo>
                  <a:lnTo>
                    <a:pt x="21" y="962"/>
                  </a:lnTo>
                  <a:lnTo>
                    <a:pt x="21" y="961"/>
                  </a:lnTo>
                  <a:lnTo>
                    <a:pt x="23" y="954"/>
                  </a:lnTo>
                  <a:lnTo>
                    <a:pt x="23" y="951"/>
                  </a:lnTo>
                  <a:lnTo>
                    <a:pt x="21" y="949"/>
                  </a:lnTo>
                  <a:lnTo>
                    <a:pt x="19" y="954"/>
                  </a:lnTo>
                  <a:lnTo>
                    <a:pt x="17" y="968"/>
                  </a:lnTo>
                  <a:lnTo>
                    <a:pt x="19" y="968"/>
                  </a:lnTo>
                  <a:lnTo>
                    <a:pt x="19" y="969"/>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4" name="Freeform 5">
              <a:extLst>
                <a:ext uri="{FF2B5EF4-FFF2-40B4-BE49-F238E27FC236}">
                  <a16:creationId xmlns:a16="http://schemas.microsoft.com/office/drawing/2014/main" id="{DADC2B7E-E689-4EAE-A136-D7A4554AB604}"/>
                </a:ext>
              </a:extLst>
            </p:cNvPr>
            <p:cNvSpPr>
              <a:spLocks noEditPoints="1"/>
            </p:cNvSpPr>
            <p:nvPr/>
          </p:nvSpPr>
          <p:spPr bwMode="auto">
            <a:xfrm>
              <a:off x="9712605" y="4892551"/>
              <a:ext cx="1117971" cy="639664"/>
            </a:xfrm>
            <a:custGeom>
              <a:avLst/>
              <a:gdLst>
                <a:gd name="T0" fmla="*/ 489 w 776"/>
                <a:gd name="T1" fmla="*/ 412 h 444"/>
                <a:gd name="T2" fmla="*/ 387 w 776"/>
                <a:gd name="T3" fmla="*/ 373 h 444"/>
                <a:gd name="T4" fmla="*/ 377 w 776"/>
                <a:gd name="T5" fmla="*/ 390 h 444"/>
                <a:gd name="T6" fmla="*/ 370 w 776"/>
                <a:gd name="T7" fmla="*/ 385 h 444"/>
                <a:gd name="T8" fmla="*/ 375 w 776"/>
                <a:gd name="T9" fmla="*/ 392 h 444"/>
                <a:gd name="T10" fmla="*/ 616 w 776"/>
                <a:gd name="T11" fmla="*/ 242 h 444"/>
                <a:gd name="T12" fmla="*/ 618 w 776"/>
                <a:gd name="T13" fmla="*/ 215 h 444"/>
                <a:gd name="T14" fmla="*/ 609 w 776"/>
                <a:gd name="T15" fmla="*/ 186 h 444"/>
                <a:gd name="T16" fmla="*/ 580 w 776"/>
                <a:gd name="T17" fmla="*/ 168 h 444"/>
                <a:gd name="T18" fmla="*/ 550 w 776"/>
                <a:gd name="T19" fmla="*/ 174 h 444"/>
                <a:gd name="T20" fmla="*/ 528 w 776"/>
                <a:gd name="T21" fmla="*/ 180 h 444"/>
                <a:gd name="T22" fmla="*/ 536 w 776"/>
                <a:gd name="T23" fmla="*/ 191 h 444"/>
                <a:gd name="T24" fmla="*/ 511 w 776"/>
                <a:gd name="T25" fmla="*/ 183 h 444"/>
                <a:gd name="T26" fmla="*/ 477 w 776"/>
                <a:gd name="T27" fmla="*/ 171 h 444"/>
                <a:gd name="T28" fmla="*/ 450 w 776"/>
                <a:gd name="T29" fmla="*/ 178 h 444"/>
                <a:gd name="T30" fmla="*/ 411 w 776"/>
                <a:gd name="T31" fmla="*/ 171 h 444"/>
                <a:gd name="T32" fmla="*/ 343 w 776"/>
                <a:gd name="T33" fmla="*/ 176 h 444"/>
                <a:gd name="T34" fmla="*/ 322 w 776"/>
                <a:gd name="T35" fmla="*/ 183 h 444"/>
                <a:gd name="T36" fmla="*/ 282 w 776"/>
                <a:gd name="T37" fmla="*/ 149 h 444"/>
                <a:gd name="T38" fmla="*/ 246 w 776"/>
                <a:gd name="T39" fmla="*/ 125 h 444"/>
                <a:gd name="T40" fmla="*/ 222 w 776"/>
                <a:gd name="T41" fmla="*/ 107 h 444"/>
                <a:gd name="T42" fmla="*/ 203 w 776"/>
                <a:gd name="T43" fmla="*/ 78 h 444"/>
                <a:gd name="T44" fmla="*/ 193 w 776"/>
                <a:gd name="T45" fmla="*/ 64 h 444"/>
                <a:gd name="T46" fmla="*/ 163 w 776"/>
                <a:gd name="T47" fmla="*/ 56 h 444"/>
                <a:gd name="T48" fmla="*/ 149 w 776"/>
                <a:gd name="T49" fmla="*/ 62 h 444"/>
                <a:gd name="T50" fmla="*/ 134 w 776"/>
                <a:gd name="T51" fmla="*/ 67 h 444"/>
                <a:gd name="T52" fmla="*/ 124 w 776"/>
                <a:gd name="T53" fmla="*/ 32 h 444"/>
                <a:gd name="T54" fmla="*/ 105 w 776"/>
                <a:gd name="T55" fmla="*/ 18 h 444"/>
                <a:gd name="T56" fmla="*/ 74 w 776"/>
                <a:gd name="T57" fmla="*/ 13 h 444"/>
                <a:gd name="T58" fmla="*/ 39 w 776"/>
                <a:gd name="T59" fmla="*/ 15 h 444"/>
                <a:gd name="T60" fmla="*/ 20 w 776"/>
                <a:gd name="T61" fmla="*/ 10 h 444"/>
                <a:gd name="T62" fmla="*/ 0 w 776"/>
                <a:gd name="T63" fmla="*/ 351 h 444"/>
                <a:gd name="T64" fmla="*/ 40 w 776"/>
                <a:gd name="T65" fmla="*/ 378 h 444"/>
                <a:gd name="T66" fmla="*/ 56 w 776"/>
                <a:gd name="T67" fmla="*/ 380 h 444"/>
                <a:gd name="T68" fmla="*/ 103 w 776"/>
                <a:gd name="T69" fmla="*/ 380 h 444"/>
                <a:gd name="T70" fmla="*/ 134 w 776"/>
                <a:gd name="T71" fmla="*/ 382 h 444"/>
                <a:gd name="T72" fmla="*/ 190 w 776"/>
                <a:gd name="T73" fmla="*/ 407 h 444"/>
                <a:gd name="T74" fmla="*/ 227 w 776"/>
                <a:gd name="T75" fmla="*/ 416 h 444"/>
                <a:gd name="T76" fmla="*/ 251 w 776"/>
                <a:gd name="T77" fmla="*/ 402 h 444"/>
                <a:gd name="T78" fmla="*/ 278 w 776"/>
                <a:gd name="T79" fmla="*/ 383 h 444"/>
                <a:gd name="T80" fmla="*/ 317 w 776"/>
                <a:gd name="T81" fmla="*/ 370 h 444"/>
                <a:gd name="T82" fmla="*/ 293 w 776"/>
                <a:gd name="T83" fmla="*/ 360 h 444"/>
                <a:gd name="T84" fmla="*/ 321 w 776"/>
                <a:gd name="T85" fmla="*/ 346 h 444"/>
                <a:gd name="T86" fmla="*/ 348 w 776"/>
                <a:gd name="T87" fmla="*/ 343 h 444"/>
                <a:gd name="T88" fmla="*/ 346 w 776"/>
                <a:gd name="T89" fmla="*/ 371 h 444"/>
                <a:gd name="T90" fmla="*/ 322 w 776"/>
                <a:gd name="T91" fmla="*/ 375 h 444"/>
                <a:gd name="T92" fmla="*/ 366 w 776"/>
                <a:gd name="T93" fmla="*/ 377 h 444"/>
                <a:gd name="T94" fmla="*/ 377 w 776"/>
                <a:gd name="T95" fmla="*/ 366 h 444"/>
                <a:gd name="T96" fmla="*/ 390 w 776"/>
                <a:gd name="T97" fmla="*/ 382 h 444"/>
                <a:gd name="T98" fmla="*/ 390 w 776"/>
                <a:gd name="T99" fmla="*/ 395 h 444"/>
                <a:gd name="T100" fmla="*/ 424 w 776"/>
                <a:gd name="T101" fmla="*/ 417 h 444"/>
                <a:gd name="T102" fmla="*/ 462 w 776"/>
                <a:gd name="T103" fmla="*/ 439 h 444"/>
                <a:gd name="T104" fmla="*/ 473 w 776"/>
                <a:gd name="T105" fmla="*/ 434 h 444"/>
                <a:gd name="T106" fmla="*/ 473 w 776"/>
                <a:gd name="T107" fmla="*/ 422 h 444"/>
                <a:gd name="T108" fmla="*/ 460 w 776"/>
                <a:gd name="T109" fmla="*/ 424 h 444"/>
                <a:gd name="T110" fmla="*/ 450 w 776"/>
                <a:gd name="T111" fmla="*/ 411 h 444"/>
                <a:gd name="T112" fmla="*/ 492 w 776"/>
                <a:gd name="T113" fmla="*/ 404 h 444"/>
                <a:gd name="T114" fmla="*/ 657 w 776"/>
                <a:gd name="T115" fmla="*/ 329 h 444"/>
                <a:gd name="T116" fmla="*/ 721 w 776"/>
                <a:gd name="T117" fmla="*/ 327 h 444"/>
                <a:gd name="T118" fmla="*/ 757 w 776"/>
                <a:gd name="T119" fmla="*/ 30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6" h="444">
                  <a:moveTo>
                    <a:pt x="489" y="411"/>
                  </a:moveTo>
                  <a:lnTo>
                    <a:pt x="487" y="411"/>
                  </a:lnTo>
                  <a:lnTo>
                    <a:pt x="487" y="411"/>
                  </a:lnTo>
                  <a:lnTo>
                    <a:pt x="485" y="411"/>
                  </a:lnTo>
                  <a:lnTo>
                    <a:pt x="484" y="411"/>
                  </a:lnTo>
                  <a:lnTo>
                    <a:pt x="479" y="411"/>
                  </a:lnTo>
                  <a:lnTo>
                    <a:pt x="475" y="411"/>
                  </a:lnTo>
                  <a:lnTo>
                    <a:pt x="473" y="411"/>
                  </a:lnTo>
                  <a:lnTo>
                    <a:pt x="475" y="412"/>
                  </a:lnTo>
                  <a:lnTo>
                    <a:pt x="475" y="412"/>
                  </a:lnTo>
                  <a:lnTo>
                    <a:pt x="477" y="414"/>
                  </a:lnTo>
                  <a:lnTo>
                    <a:pt x="480" y="414"/>
                  </a:lnTo>
                  <a:lnTo>
                    <a:pt x="482" y="414"/>
                  </a:lnTo>
                  <a:lnTo>
                    <a:pt x="482" y="414"/>
                  </a:lnTo>
                  <a:lnTo>
                    <a:pt x="484" y="412"/>
                  </a:lnTo>
                  <a:lnTo>
                    <a:pt x="484" y="412"/>
                  </a:lnTo>
                  <a:lnTo>
                    <a:pt x="489" y="412"/>
                  </a:lnTo>
                  <a:lnTo>
                    <a:pt x="489" y="412"/>
                  </a:lnTo>
                  <a:lnTo>
                    <a:pt x="490" y="412"/>
                  </a:lnTo>
                  <a:lnTo>
                    <a:pt x="490" y="411"/>
                  </a:lnTo>
                  <a:lnTo>
                    <a:pt x="489" y="411"/>
                  </a:lnTo>
                  <a:lnTo>
                    <a:pt x="489" y="411"/>
                  </a:lnTo>
                  <a:close/>
                  <a:moveTo>
                    <a:pt x="372" y="378"/>
                  </a:moveTo>
                  <a:lnTo>
                    <a:pt x="372" y="380"/>
                  </a:lnTo>
                  <a:lnTo>
                    <a:pt x="372" y="380"/>
                  </a:lnTo>
                  <a:lnTo>
                    <a:pt x="375" y="382"/>
                  </a:lnTo>
                  <a:lnTo>
                    <a:pt x="375" y="382"/>
                  </a:lnTo>
                  <a:lnTo>
                    <a:pt x="378" y="383"/>
                  </a:lnTo>
                  <a:lnTo>
                    <a:pt x="380" y="382"/>
                  </a:lnTo>
                  <a:lnTo>
                    <a:pt x="383" y="378"/>
                  </a:lnTo>
                  <a:lnTo>
                    <a:pt x="383" y="378"/>
                  </a:lnTo>
                  <a:lnTo>
                    <a:pt x="387" y="378"/>
                  </a:lnTo>
                  <a:lnTo>
                    <a:pt x="389" y="378"/>
                  </a:lnTo>
                  <a:lnTo>
                    <a:pt x="390" y="377"/>
                  </a:lnTo>
                  <a:lnTo>
                    <a:pt x="387" y="375"/>
                  </a:lnTo>
                  <a:lnTo>
                    <a:pt x="387" y="373"/>
                  </a:lnTo>
                  <a:lnTo>
                    <a:pt x="385" y="373"/>
                  </a:lnTo>
                  <a:lnTo>
                    <a:pt x="383" y="373"/>
                  </a:lnTo>
                  <a:lnTo>
                    <a:pt x="380" y="373"/>
                  </a:lnTo>
                  <a:lnTo>
                    <a:pt x="378" y="373"/>
                  </a:lnTo>
                  <a:lnTo>
                    <a:pt x="375" y="373"/>
                  </a:lnTo>
                  <a:lnTo>
                    <a:pt x="375" y="373"/>
                  </a:lnTo>
                  <a:lnTo>
                    <a:pt x="373" y="371"/>
                  </a:lnTo>
                  <a:lnTo>
                    <a:pt x="373" y="371"/>
                  </a:lnTo>
                  <a:lnTo>
                    <a:pt x="373" y="371"/>
                  </a:lnTo>
                  <a:lnTo>
                    <a:pt x="372" y="371"/>
                  </a:lnTo>
                  <a:lnTo>
                    <a:pt x="372" y="373"/>
                  </a:lnTo>
                  <a:lnTo>
                    <a:pt x="372" y="373"/>
                  </a:lnTo>
                  <a:lnTo>
                    <a:pt x="373" y="373"/>
                  </a:lnTo>
                  <a:lnTo>
                    <a:pt x="370" y="377"/>
                  </a:lnTo>
                  <a:lnTo>
                    <a:pt x="372" y="378"/>
                  </a:lnTo>
                  <a:close/>
                  <a:moveTo>
                    <a:pt x="378" y="392"/>
                  </a:moveTo>
                  <a:lnTo>
                    <a:pt x="377" y="392"/>
                  </a:lnTo>
                  <a:lnTo>
                    <a:pt x="377" y="390"/>
                  </a:lnTo>
                  <a:lnTo>
                    <a:pt x="377" y="390"/>
                  </a:lnTo>
                  <a:lnTo>
                    <a:pt x="377" y="390"/>
                  </a:lnTo>
                  <a:lnTo>
                    <a:pt x="377" y="390"/>
                  </a:lnTo>
                  <a:lnTo>
                    <a:pt x="375" y="390"/>
                  </a:lnTo>
                  <a:lnTo>
                    <a:pt x="375" y="390"/>
                  </a:lnTo>
                  <a:lnTo>
                    <a:pt x="375" y="390"/>
                  </a:lnTo>
                  <a:lnTo>
                    <a:pt x="375" y="388"/>
                  </a:lnTo>
                  <a:lnTo>
                    <a:pt x="373" y="388"/>
                  </a:lnTo>
                  <a:lnTo>
                    <a:pt x="373" y="387"/>
                  </a:lnTo>
                  <a:lnTo>
                    <a:pt x="373" y="387"/>
                  </a:lnTo>
                  <a:lnTo>
                    <a:pt x="375" y="387"/>
                  </a:lnTo>
                  <a:lnTo>
                    <a:pt x="373" y="387"/>
                  </a:lnTo>
                  <a:lnTo>
                    <a:pt x="373" y="385"/>
                  </a:lnTo>
                  <a:lnTo>
                    <a:pt x="373" y="385"/>
                  </a:lnTo>
                  <a:lnTo>
                    <a:pt x="372" y="385"/>
                  </a:lnTo>
                  <a:lnTo>
                    <a:pt x="372" y="385"/>
                  </a:lnTo>
                  <a:lnTo>
                    <a:pt x="370" y="385"/>
                  </a:lnTo>
                  <a:lnTo>
                    <a:pt x="370" y="385"/>
                  </a:lnTo>
                  <a:lnTo>
                    <a:pt x="365" y="385"/>
                  </a:lnTo>
                  <a:lnTo>
                    <a:pt x="363" y="387"/>
                  </a:lnTo>
                  <a:lnTo>
                    <a:pt x="361" y="387"/>
                  </a:lnTo>
                  <a:lnTo>
                    <a:pt x="360" y="388"/>
                  </a:lnTo>
                  <a:lnTo>
                    <a:pt x="358" y="390"/>
                  </a:lnTo>
                  <a:lnTo>
                    <a:pt x="356" y="392"/>
                  </a:lnTo>
                  <a:lnTo>
                    <a:pt x="358" y="392"/>
                  </a:lnTo>
                  <a:lnTo>
                    <a:pt x="361" y="392"/>
                  </a:lnTo>
                  <a:lnTo>
                    <a:pt x="361" y="392"/>
                  </a:lnTo>
                  <a:lnTo>
                    <a:pt x="363" y="392"/>
                  </a:lnTo>
                  <a:lnTo>
                    <a:pt x="365" y="392"/>
                  </a:lnTo>
                  <a:lnTo>
                    <a:pt x="365" y="392"/>
                  </a:lnTo>
                  <a:lnTo>
                    <a:pt x="365" y="392"/>
                  </a:lnTo>
                  <a:lnTo>
                    <a:pt x="366" y="392"/>
                  </a:lnTo>
                  <a:lnTo>
                    <a:pt x="366" y="392"/>
                  </a:lnTo>
                  <a:lnTo>
                    <a:pt x="370" y="390"/>
                  </a:lnTo>
                  <a:lnTo>
                    <a:pt x="372" y="392"/>
                  </a:lnTo>
                  <a:lnTo>
                    <a:pt x="375" y="392"/>
                  </a:lnTo>
                  <a:lnTo>
                    <a:pt x="377" y="394"/>
                  </a:lnTo>
                  <a:lnTo>
                    <a:pt x="377" y="394"/>
                  </a:lnTo>
                  <a:lnTo>
                    <a:pt x="377" y="395"/>
                  </a:lnTo>
                  <a:lnTo>
                    <a:pt x="377" y="395"/>
                  </a:lnTo>
                  <a:lnTo>
                    <a:pt x="377" y="395"/>
                  </a:lnTo>
                  <a:lnTo>
                    <a:pt x="378" y="394"/>
                  </a:lnTo>
                  <a:lnTo>
                    <a:pt x="378" y="394"/>
                  </a:lnTo>
                  <a:lnTo>
                    <a:pt x="378" y="392"/>
                  </a:lnTo>
                  <a:close/>
                  <a:moveTo>
                    <a:pt x="757" y="297"/>
                  </a:moveTo>
                  <a:lnTo>
                    <a:pt x="720" y="281"/>
                  </a:lnTo>
                  <a:lnTo>
                    <a:pt x="701" y="273"/>
                  </a:lnTo>
                  <a:lnTo>
                    <a:pt x="664" y="259"/>
                  </a:lnTo>
                  <a:lnTo>
                    <a:pt x="645" y="251"/>
                  </a:lnTo>
                  <a:lnTo>
                    <a:pt x="626" y="244"/>
                  </a:lnTo>
                  <a:lnTo>
                    <a:pt x="625" y="242"/>
                  </a:lnTo>
                  <a:lnTo>
                    <a:pt x="619" y="242"/>
                  </a:lnTo>
                  <a:lnTo>
                    <a:pt x="618" y="242"/>
                  </a:lnTo>
                  <a:lnTo>
                    <a:pt x="616" y="242"/>
                  </a:lnTo>
                  <a:lnTo>
                    <a:pt x="616" y="241"/>
                  </a:lnTo>
                  <a:lnTo>
                    <a:pt x="623" y="234"/>
                  </a:lnTo>
                  <a:lnTo>
                    <a:pt x="623" y="232"/>
                  </a:lnTo>
                  <a:lnTo>
                    <a:pt x="625" y="231"/>
                  </a:lnTo>
                  <a:lnTo>
                    <a:pt x="625" y="227"/>
                  </a:lnTo>
                  <a:lnTo>
                    <a:pt x="625" y="227"/>
                  </a:lnTo>
                  <a:lnTo>
                    <a:pt x="623" y="224"/>
                  </a:lnTo>
                  <a:lnTo>
                    <a:pt x="621" y="224"/>
                  </a:lnTo>
                  <a:lnTo>
                    <a:pt x="619" y="224"/>
                  </a:lnTo>
                  <a:lnTo>
                    <a:pt x="619" y="224"/>
                  </a:lnTo>
                  <a:lnTo>
                    <a:pt x="619" y="222"/>
                  </a:lnTo>
                  <a:lnTo>
                    <a:pt x="618" y="222"/>
                  </a:lnTo>
                  <a:lnTo>
                    <a:pt x="618" y="222"/>
                  </a:lnTo>
                  <a:lnTo>
                    <a:pt x="618" y="220"/>
                  </a:lnTo>
                  <a:lnTo>
                    <a:pt x="618" y="217"/>
                  </a:lnTo>
                  <a:lnTo>
                    <a:pt x="618" y="217"/>
                  </a:lnTo>
                  <a:lnTo>
                    <a:pt x="618" y="217"/>
                  </a:lnTo>
                  <a:lnTo>
                    <a:pt x="618" y="215"/>
                  </a:lnTo>
                  <a:lnTo>
                    <a:pt x="618" y="214"/>
                  </a:lnTo>
                  <a:lnTo>
                    <a:pt x="616" y="214"/>
                  </a:lnTo>
                  <a:lnTo>
                    <a:pt x="616" y="212"/>
                  </a:lnTo>
                  <a:lnTo>
                    <a:pt x="613" y="210"/>
                  </a:lnTo>
                  <a:lnTo>
                    <a:pt x="611" y="208"/>
                  </a:lnTo>
                  <a:lnTo>
                    <a:pt x="611" y="207"/>
                  </a:lnTo>
                  <a:lnTo>
                    <a:pt x="611" y="207"/>
                  </a:lnTo>
                  <a:lnTo>
                    <a:pt x="613" y="205"/>
                  </a:lnTo>
                  <a:lnTo>
                    <a:pt x="613" y="205"/>
                  </a:lnTo>
                  <a:lnTo>
                    <a:pt x="613" y="203"/>
                  </a:lnTo>
                  <a:lnTo>
                    <a:pt x="611" y="202"/>
                  </a:lnTo>
                  <a:lnTo>
                    <a:pt x="611" y="202"/>
                  </a:lnTo>
                  <a:lnTo>
                    <a:pt x="609" y="197"/>
                  </a:lnTo>
                  <a:lnTo>
                    <a:pt x="609" y="195"/>
                  </a:lnTo>
                  <a:lnTo>
                    <a:pt x="608" y="195"/>
                  </a:lnTo>
                  <a:lnTo>
                    <a:pt x="608" y="191"/>
                  </a:lnTo>
                  <a:lnTo>
                    <a:pt x="609" y="188"/>
                  </a:lnTo>
                  <a:lnTo>
                    <a:pt x="609" y="186"/>
                  </a:lnTo>
                  <a:lnTo>
                    <a:pt x="606" y="185"/>
                  </a:lnTo>
                  <a:lnTo>
                    <a:pt x="604" y="183"/>
                  </a:lnTo>
                  <a:lnTo>
                    <a:pt x="606" y="181"/>
                  </a:lnTo>
                  <a:lnTo>
                    <a:pt x="606" y="180"/>
                  </a:lnTo>
                  <a:lnTo>
                    <a:pt x="606" y="180"/>
                  </a:lnTo>
                  <a:lnTo>
                    <a:pt x="602" y="178"/>
                  </a:lnTo>
                  <a:lnTo>
                    <a:pt x="601" y="178"/>
                  </a:lnTo>
                  <a:lnTo>
                    <a:pt x="601" y="178"/>
                  </a:lnTo>
                  <a:lnTo>
                    <a:pt x="599" y="176"/>
                  </a:lnTo>
                  <a:lnTo>
                    <a:pt x="599" y="176"/>
                  </a:lnTo>
                  <a:lnTo>
                    <a:pt x="597" y="174"/>
                  </a:lnTo>
                  <a:lnTo>
                    <a:pt x="597" y="174"/>
                  </a:lnTo>
                  <a:lnTo>
                    <a:pt x="597" y="174"/>
                  </a:lnTo>
                  <a:lnTo>
                    <a:pt x="594" y="173"/>
                  </a:lnTo>
                  <a:lnTo>
                    <a:pt x="584" y="169"/>
                  </a:lnTo>
                  <a:lnTo>
                    <a:pt x="582" y="169"/>
                  </a:lnTo>
                  <a:lnTo>
                    <a:pt x="580" y="168"/>
                  </a:lnTo>
                  <a:lnTo>
                    <a:pt x="580" y="168"/>
                  </a:lnTo>
                  <a:lnTo>
                    <a:pt x="579" y="169"/>
                  </a:lnTo>
                  <a:lnTo>
                    <a:pt x="577" y="169"/>
                  </a:lnTo>
                  <a:lnTo>
                    <a:pt x="577" y="169"/>
                  </a:lnTo>
                  <a:lnTo>
                    <a:pt x="567" y="173"/>
                  </a:lnTo>
                  <a:lnTo>
                    <a:pt x="565" y="173"/>
                  </a:lnTo>
                  <a:lnTo>
                    <a:pt x="565" y="171"/>
                  </a:lnTo>
                  <a:lnTo>
                    <a:pt x="563" y="169"/>
                  </a:lnTo>
                  <a:lnTo>
                    <a:pt x="562" y="169"/>
                  </a:lnTo>
                  <a:lnTo>
                    <a:pt x="562" y="169"/>
                  </a:lnTo>
                  <a:lnTo>
                    <a:pt x="560" y="169"/>
                  </a:lnTo>
                  <a:lnTo>
                    <a:pt x="558" y="169"/>
                  </a:lnTo>
                  <a:lnTo>
                    <a:pt x="558" y="169"/>
                  </a:lnTo>
                  <a:lnTo>
                    <a:pt x="555" y="169"/>
                  </a:lnTo>
                  <a:lnTo>
                    <a:pt x="555" y="169"/>
                  </a:lnTo>
                  <a:lnTo>
                    <a:pt x="553" y="171"/>
                  </a:lnTo>
                  <a:lnTo>
                    <a:pt x="552" y="173"/>
                  </a:lnTo>
                  <a:lnTo>
                    <a:pt x="552" y="173"/>
                  </a:lnTo>
                  <a:lnTo>
                    <a:pt x="550" y="174"/>
                  </a:lnTo>
                  <a:lnTo>
                    <a:pt x="550" y="180"/>
                  </a:lnTo>
                  <a:lnTo>
                    <a:pt x="548" y="180"/>
                  </a:lnTo>
                  <a:lnTo>
                    <a:pt x="546" y="180"/>
                  </a:lnTo>
                  <a:lnTo>
                    <a:pt x="546" y="178"/>
                  </a:lnTo>
                  <a:lnTo>
                    <a:pt x="545" y="178"/>
                  </a:lnTo>
                  <a:lnTo>
                    <a:pt x="543" y="178"/>
                  </a:lnTo>
                  <a:lnTo>
                    <a:pt x="543" y="178"/>
                  </a:lnTo>
                  <a:lnTo>
                    <a:pt x="538" y="180"/>
                  </a:lnTo>
                  <a:lnTo>
                    <a:pt x="535" y="180"/>
                  </a:lnTo>
                  <a:lnTo>
                    <a:pt x="535" y="180"/>
                  </a:lnTo>
                  <a:lnTo>
                    <a:pt x="533" y="180"/>
                  </a:lnTo>
                  <a:lnTo>
                    <a:pt x="533" y="178"/>
                  </a:lnTo>
                  <a:lnTo>
                    <a:pt x="531" y="178"/>
                  </a:lnTo>
                  <a:lnTo>
                    <a:pt x="531" y="178"/>
                  </a:lnTo>
                  <a:lnTo>
                    <a:pt x="531" y="178"/>
                  </a:lnTo>
                  <a:lnTo>
                    <a:pt x="529" y="178"/>
                  </a:lnTo>
                  <a:lnTo>
                    <a:pt x="529" y="178"/>
                  </a:lnTo>
                  <a:lnTo>
                    <a:pt x="528" y="180"/>
                  </a:lnTo>
                  <a:lnTo>
                    <a:pt x="528" y="181"/>
                  </a:lnTo>
                  <a:lnTo>
                    <a:pt x="528" y="181"/>
                  </a:lnTo>
                  <a:lnTo>
                    <a:pt x="526" y="183"/>
                  </a:lnTo>
                  <a:lnTo>
                    <a:pt x="526" y="183"/>
                  </a:lnTo>
                  <a:lnTo>
                    <a:pt x="526" y="183"/>
                  </a:lnTo>
                  <a:lnTo>
                    <a:pt x="526" y="185"/>
                  </a:lnTo>
                  <a:lnTo>
                    <a:pt x="526" y="185"/>
                  </a:lnTo>
                  <a:lnTo>
                    <a:pt x="526" y="185"/>
                  </a:lnTo>
                  <a:lnTo>
                    <a:pt x="528" y="186"/>
                  </a:lnTo>
                  <a:lnTo>
                    <a:pt x="528" y="188"/>
                  </a:lnTo>
                  <a:lnTo>
                    <a:pt x="528" y="190"/>
                  </a:lnTo>
                  <a:lnTo>
                    <a:pt x="529" y="190"/>
                  </a:lnTo>
                  <a:lnTo>
                    <a:pt x="529" y="191"/>
                  </a:lnTo>
                  <a:lnTo>
                    <a:pt x="531" y="191"/>
                  </a:lnTo>
                  <a:lnTo>
                    <a:pt x="533" y="191"/>
                  </a:lnTo>
                  <a:lnTo>
                    <a:pt x="535" y="191"/>
                  </a:lnTo>
                  <a:lnTo>
                    <a:pt x="535" y="191"/>
                  </a:lnTo>
                  <a:lnTo>
                    <a:pt x="536" y="191"/>
                  </a:lnTo>
                  <a:lnTo>
                    <a:pt x="536" y="193"/>
                  </a:lnTo>
                  <a:lnTo>
                    <a:pt x="535" y="193"/>
                  </a:lnTo>
                  <a:lnTo>
                    <a:pt x="528" y="195"/>
                  </a:lnTo>
                  <a:lnTo>
                    <a:pt x="528" y="193"/>
                  </a:lnTo>
                  <a:lnTo>
                    <a:pt x="524" y="190"/>
                  </a:lnTo>
                  <a:lnTo>
                    <a:pt x="523" y="188"/>
                  </a:lnTo>
                  <a:lnTo>
                    <a:pt x="523" y="186"/>
                  </a:lnTo>
                  <a:lnTo>
                    <a:pt x="523" y="183"/>
                  </a:lnTo>
                  <a:lnTo>
                    <a:pt x="523" y="183"/>
                  </a:lnTo>
                  <a:lnTo>
                    <a:pt x="521" y="181"/>
                  </a:lnTo>
                  <a:lnTo>
                    <a:pt x="519" y="181"/>
                  </a:lnTo>
                  <a:lnTo>
                    <a:pt x="519" y="181"/>
                  </a:lnTo>
                  <a:lnTo>
                    <a:pt x="518" y="181"/>
                  </a:lnTo>
                  <a:lnTo>
                    <a:pt x="516" y="183"/>
                  </a:lnTo>
                  <a:lnTo>
                    <a:pt x="516" y="183"/>
                  </a:lnTo>
                  <a:lnTo>
                    <a:pt x="516" y="185"/>
                  </a:lnTo>
                  <a:lnTo>
                    <a:pt x="514" y="183"/>
                  </a:lnTo>
                  <a:lnTo>
                    <a:pt x="511" y="183"/>
                  </a:lnTo>
                  <a:lnTo>
                    <a:pt x="509" y="181"/>
                  </a:lnTo>
                  <a:lnTo>
                    <a:pt x="506" y="181"/>
                  </a:lnTo>
                  <a:lnTo>
                    <a:pt x="504" y="181"/>
                  </a:lnTo>
                  <a:lnTo>
                    <a:pt x="504" y="180"/>
                  </a:lnTo>
                  <a:lnTo>
                    <a:pt x="504" y="180"/>
                  </a:lnTo>
                  <a:lnTo>
                    <a:pt x="501" y="180"/>
                  </a:lnTo>
                  <a:lnTo>
                    <a:pt x="499" y="180"/>
                  </a:lnTo>
                  <a:lnTo>
                    <a:pt x="499" y="178"/>
                  </a:lnTo>
                  <a:lnTo>
                    <a:pt x="497" y="178"/>
                  </a:lnTo>
                  <a:lnTo>
                    <a:pt x="494" y="178"/>
                  </a:lnTo>
                  <a:lnTo>
                    <a:pt x="492" y="178"/>
                  </a:lnTo>
                  <a:lnTo>
                    <a:pt x="490" y="176"/>
                  </a:lnTo>
                  <a:lnTo>
                    <a:pt x="489" y="174"/>
                  </a:lnTo>
                  <a:lnTo>
                    <a:pt x="487" y="173"/>
                  </a:lnTo>
                  <a:lnTo>
                    <a:pt x="480" y="173"/>
                  </a:lnTo>
                  <a:lnTo>
                    <a:pt x="479" y="173"/>
                  </a:lnTo>
                  <a:lnTo>
                    <a:pt x="477" y="171"/>
                  </a:lnTo>
                  <a:lnTo>
                    <a:pt x="477" y="171"/>
                  </a:lnTo>
                  <a:lnTo>
                    <a:pt x="475" y="171"/>
                  </a:lnTo>
                  <a:lnTo>
                    <a:pt x="475" y="173"/>
                  </a:lnTo>
                  <a:lnTo>
                    <a:pt x="473" y="173"/>
                  </a:lnTo>
                  <a:lnTo>
                    <a:pt x="473" y="173"/>
                  </a:lnTo>
                  <a:lnTo>
                    <a:pt x="472" y="173"/>
                  </a:lnTo>
                  <a:lnTo>
                    <a:pt x="472" y="171"/>
                  </a:lnTo>
                  <a:lnTo>
                    <a:pt x="470" y="173"/>
                  </a:lnTo>
                  <a:lnTo>
                    <a:pt x="467" y="178"/>
                  </a:lnTo>
                  <a:lnTo>
                    <a:pt x="465" y="178"/>
                  </a:lnTo>
                  <a:lnTo>
                    <a:pt x="460" y="178"/>
                  </a:lnTo>
                  <a:lnTo>
                    <a:pt x="456" y="176"/>
                  </a:lnTo>
                  <a:lnTo>
                    <a:pt x="455" y="176"/>
                  </a:lnTo>
                  <a:lnTo>
                    <a:pt x="453" y="176"/>
                  </a:lnTo>
                  <a:lnTo>
                    <a:pt x="453" y="178"/>
                  </a:lnTo>
                  <a:lnTo>
                    <a:pt x="451" y="178"/>
                  </a:lnTo>
                  <a:lnTo>
                    <a:pt x="451" y="178"/>
                  </a:lnTo>
                  <a:lnTo>
                    <a:pt x="451" y="178"/>
                  </a:lnTo>
                  <a:lnTo>
                    <a:pt x="450" y="178"/>
                  </a:lnTo>
                  <a:lnTo>
                    <a:pt x="450" y="178"/>
                  </a:lnTo>
                  <a:lnTo>
                    <a:pt x="446" y="176"/>
                  </a:lnTo>
                  <a:lnTo>
                    <a:pt x="441" y="176"/>
                  </a:lnTo>
                  <a:lnTo>
                    <a:pt x="439" y="176"/>
                  </a:lnTo>
                  <a:lnTo>
                    <a:pt x="438" y="174"/>
                  </a:lnTo>
                  <a:lnTo>
                    <a:pt x="436" y="174"/>
                  </a:lnTo>
                  <a:lnTo>
                    <a:pt x="433" y="174"/>
                  </a:lnTo>
                  <a:lnTo>
                    <a:pt x="431" y="174"/>
                  </a:lnTo>
                  <a:lnTo>
                    <a:pt x="431" y="174"/>
                  </a:lnTo>
                  <a:lnTo>
                    <a:pt x="431" y="173"/>
                  </a:lnTo>
                  <a:lnTo>
                    <a:pt x="431" y="173"/>
                  </a:lnTo>
                  <a:lnTo>
                    <a:pt x="429" y="171"/>
                  </a:lnTo>
                  <a:lnTo>
                    <a:pt x="428" y="171"/>
                  </a:lnTo>
                  <a:lnTo>
                    <a:pt x="426" y="171"/>
                  </a:lnTo>
                  <a:lnTo>
                    <a:pt x="424" y="171"/>
                  </a:lnTo>
                  <a:lnTo>
                    <a:pt x="419" y="173"/>
                  </a:lnTo>
                  <a:lnTo>
                    <a:pt x="414" y="173"/>
                  </a:lnTo>
                  <a:lnTo>
                    <a:pt x="411" y="171"/>
                  </a:lnTo>
                  <a:lnTo>
                    <a:pt x="397" y="161"/>
                  </a:lnTo>
                  <a:lnTo>
                    <a:pt x="394" y="159"/>
                  </a:lnTo>
                  <a:lnTo>
                    <a:pt x="390" y="159"/>
                  </a:lnTo>
                  <a:lnTo>
                    <a:pt x="385" y="159"/>
                  </a:lnTo>
                  <a:lnTo>
                    <a:pt x="380" y="163"/>
                  </a:lnTo>
                  <a:lnTo>
                    <a:pt x="377" y="163"/>
                  </a:lnTo>
                  <a:lnTo>
                    <a:pt x="372" y="163"/>
                  </a:lnTo>
                  <a:lnTo>
                    <a:pt x="368" y="161"/>
                  </a:lnTo>
                  <a:lnTo>
                    <a:pt x="366" y="161"/>
                  </a:lnTo>
                  <a:lnTo>
                    <a:pt x="358" y="161"/>
                  </a:lnTo>
                  <a:lnTo>
                    <a:pt x="348" y="163"/>
                  </a:lnTo>
                  <a:lnTo>
                    <a:pt x="346" y="163"/>
                  </a:lnTo>
                  <a:lnTo>
                    <a:pt x="344" y="164"/>
                  </a:lnTo>
                  <a:lnTo>
                    <a:pt x="344" y="164"/>
                  </a:lnTo>
                  <a:lnTo>
                    <a:pt x="344" y="169"/>
                  </a:lnTo>
                  <a:lnTo>
                    <a:pt x="341" y="173"/>
                  </a:lnTo>
                  <a:lnTo>
                    <a:pt x="341" y="174"/>
                  </a:lnTo>
                  <a:lnTo>
                    <a:pt x="343" y="176"/>
                  </a:lnTo>
                  <a:lnTo>
                    <a:pt x="344" y="178"/>
                  </a:lnTo>
                  <a:lnTo>
                    <a:pt x="344" y="180"/>
                  </a:lnTo>
                  <a:lnTo>
                    <a:pt x="346" y="181"/>
                  </a:lnTo>
                  <a:lnTo>
                    <a:pt x="344" y="181"/>
                  </a:lnTo>
                  <a:lnTo>
                    <a:pt x="343" y="183"/>
                  </a:lnTo>
                  <a:lnTo>
                    <a:pt x="339" y="181"/>
                  </a:lnTo>
                  <a:lnTo>
                    <a:pt x="338" y="180"/>
                  </a:lnTo>
                  <a:lnTo>
                    <a:pt x="336" y="181"/>
                  </a:lnTo>
                  <a:lnTo>
                    <a:pt x="332" y="185"/>
                  </a:lnTo>
                  <a:lnTo>
                    <a:pt x="331" y="185"/>
                  </a:lnTo>
                  <a:lnTo>
                    <a:pt x="327" y="185"/>
                  </a:lnTo>
                  <a:lnTo>
                    <a:pt x="324" y="185"/>
                  </a:lnTo>
                  <a:lnTo>
                    <a:pt x="324" y="185"/>
                  </a:lnTo>
                  <a:lnTo>
                    <a:pt x="324" y="183"/>
                  </a:lnTo>
                  <a:lnTo>
                    <a:pt x="324" y="183"/>
                  </a:lnTo>
                  <a:lnTo>
                    <a:pt x="322" y="183"/>
                  </a:lnTo>
                  <a:lnTo>
                    <a:pt x="322" y="183"/>
                  </a:lnTo>
                  <a:lnTo>
                    <a:pt x="322" y="183"/>
                  </a:lnTo>
                  <a:lnTo>
                    <a:pt x="321" y="183"/>
                  </a:lnTo>
                  <a:lnTo>
                    <a:pt x="319" y="181"/>
                  </a:lnTo>
                  <a:lnTo>
                    <a:pt x="317" y="181"/>
                  </a:lnTo>
                  <a:lnTo>
                    <a:pt x="314" y="180"/>
                  </a:lnTo>
                  <a:lnTo>
                    <a:pt x="312" y="180"/>
                  </a:lnTo>
                  <a:lnTo>
                    <a:pt x="304" y="169"/>
                  </a:lnTo>
                  <a:lnTo>
                    <a:pt x="300" y="169"/>
                  </a:lnTo>
                  <a:lnTo>
                    <a:pt x="299" y="168"/>
                  </a:lnTo>
                  <a:lnTo>
                    <a:pt x="297" y="166"/>
                  </a:lnTo>
                  <a:lnTo>
                    <a:pt x="293" y="157"/>
                  </a:lnTo>
                  <a:lnTo>
                    <a:pt x="292" y="154"/>
                  </a:lnTo>
                  <a:lnTo>
                    <a:pt x="288" y="152"/>
                  </a:lnTo>
                  <a:lnTo>
                    <a:pt x="288" y="152"/>
                  </a:lnTo>
                  <a:lnTo>
                    <a:pt x="285" y="152"/>
                  </a:lnTo>
                  <a:lnTo>
                    <a:pt x="285" y="152"/>
                  </a:lnTo>
                  <a:lnTo>
                    <a:pt x="283" y="151"/>
                  </a:lnTo>
                  <a:lnTo>
                    <a:pt x="283" y="151"/>
                  </a:lnTo>
                  <a:lnTo>
                    <a:pt x="282" y="149"/>
                  </a:lnTo>
                  <a:lnTo>
                    <a:pt x="280" y="147"/>
                  </a:lnTo>
                  <a:lnTo>
                    <a:pt x="280" y="147"/>
                  </a:lnTo>
                  <a:lnTo>
                    <a:pt x="280" y="147"/>
                  </a:lnTo>
                  <a:lnTo>
                    <a:pt x="278" y="147"/>
                  </a:lnTo>
                  <a:lnTo>
                    <a:pt x="276" y="146"/>
                  </a:lnTo>
                  <a:lnTo>
                    <a:pt x="276" y="146"/>
                  </a:lnTo>
                  <a:lnTo>
                    <a:pt x="275" y="144"/>
                  </a:lnTo>
                  <a:lnTo>
                    <a:pt x="270" y="139"/>
                  </a:lnTo>
                  <a:lnTo>
                    <a:pt x="266" y="137"/>
                  </a:lnTo>
                  <a:lnTo>
                    <a:pt x="263" y="135"/>
                  </a:lnTo>
                  <a:lnTo>
                    <a:pt x="261" y="135"/>
                  </a:lnTo>
                  <a:lnTo>
                    <a:pt x="259" y="132"/>
                  </a:lnTo>
                  <a:lnTo>
                    <a:pt x="258" y="132"/>
                  </a:lnTo>
                  <a:lnTo>
                    <a:pt x="253" y="130"/>
                  </a:lnTo>
                  <a:lnTo>
                    <a:pt x="249" y="129"/>
                  </a:lnTo>
                  <a:lnTo>
                    <a:pt x="248" y="127"/>
                  </a:lnTo>
                  <a:lnTo>
                    <a:pt x="246" y="125"/>
                  </a:lnTo>
                  <a:lnTo>
                    <a:pt x="246" y="125"/>
                  </a:lnTo>
                  <a:lnTo>
                    <a:pt x="242" y="125"/>
                  </a:lnTo>
                  <a:lnTo>
                    <a:pt x="242" y="125"/>
                  </a:lnTo>
                  <a:lnTo>
                    <a:pt x="242" y="124"/>
                  </a:lnTo>
                  <a:lnTo>
                    <a:pt x="242" y="124"/>
                  </a:lnTo>
                  <a:lnTo>
                    <a:pt x="237" y="122"/>
                  </a:lnTo>
                  <a:lnTo>
                    <a:pt x="231" y="122"/>
                  </a:lnTo>
                  <a:lnTo>
                    <a:pt x="226" y="118"/>
                  </a:lnTo>
                  <a:lnTo>
                    <a:pt x="226" y="118"/>
                  </a:lnTo>
                  <a:lnTo>
                    <a:pt x="226" y="117"/>
                  </a:lnTo>
                  <a:lnTo>
                    <a:pt x="224" y="117"/>
                  </a:lnTo>
                  <a:lnTo>
                    <a:pt x="226" y="115"/>
                  </a:lnTo>
                  <a:lnTo>
                    <a:pt x="226" y="115"/>
                  </a:lnTo>
                  <a:lnTo>
                    <a:pt x="226" y="113"/>
                  </a:lnTo>
                  <a:lnTo>
                    <a:pt x="226" y="112"/>
                  </a:lnTo>
                  <a:lnTo>
                    <a:pt x="226" y="110"/>
                  </a:lnTo>
                  <a:lnTo>
                    <a:pt x="226" y="108"/>
                  </a:lnTo>
                  <a:lnTo>
                    <a:pt x="224" y="108"/>
                  </a:lnTo>
                  <a:lnTo>
                    <a:pt x="222" y="107"/>
                  </a:lnTo>
                  <a:lnTo>
                    <a:pt x="214" y="105"/>
                  </a:lnTo>
                  <a:lnTo>
                    <a:pt x="212" y="105"/>
                  </a:lnTo>
                  <a:lnTo>
                    <a:pt x="210" y="103"/>
                  </a:lnTo>
                  <a:lnTo>
                    <a:pt x="210" y="103"/>
                  </a:lnTo>
                  <a:lnTo>
                    <a:pt x="209" y="100"/>
                  </a:lnTo>
                  <a:lnTo>
                    <a:pt x="207" y="96"/>
                  </a:lnTo>
                  <a:lnTo>
                    <a:pt x="205" y="93"/>
                  </a:lnTo>
                  <a:lnTo>
                    <a:pt x="205" y="88"/>
                  </a:lnTo>
                  <a:lnTo>
                    <a:pt x="203" y="86"/>
                  </a:lnTo>
                  <a:lnTo>
                    <a:pt x="203" y="84"/>
                  </a:lnTo>
                  <a:lnTo>
                    <a:pt x="203" y="84"/>
                  </a:lnTo>
                  <a:lnTo>
                    <a:pt x="205" y="83"/>
                  </a:lnTo>
                  <a:lnTo>
                    <a:pt x="205" y="81"/>
                  </a:lnTo>
                  <a:lnTo>
                    <a:pt x="205" y="81"/>
                  </a:lnTo>
                  <a:lnTo>
                    <a:pt x="203" y="79"/>
                  </a:lnTo>
                  <a:lnTo>
                    <a:pt x="203" y="79"/>
                  </a:lnTo>
                  <a:lnTo>
                    <a:pt x="203" y="78"/>
                  </a:lnTo>
                  <a:lnTo>
                    <a:pt x="203" y="78"/>
                  </a:lnTo>
                  <a:lnTo>
                    <a:pt x="205" y="78"/>
                  </a:lnTo>
                  <a:lnTo>
                    <a:pt x="205" y="78"/>
                  </a:lnTo>
                  <a:lnTo>
                    <a:pt x="205" y="76"/>
                  </a:lnTo>
                  <a:lnTo>
                    <a:pt x="205" y="76"/>
                  </a:lnTo>
                  <a:lnTo>
                    <a:pt x="205" y="74"/>
                  </a:lnTo>
                  <a:lnTo>
                    <a:pt x="205" y="73"/>
                  </a:lnTo>
                  <a:lnTo>
                    <a:pt x="205" y="73"/>
                  </a:lnTo>
                  <a:lnTo>
                    <a:pt x="205" y="71"/>
                  </a:lnTo>
                  <a:lnTo>
                    <a:pt x="205" y="71"/>
                  </a:lnTo>
                  <a:lnTo>
                    <a:pt x="203" y="69"/>
                  </a:lnTo>
                  <a:lnTo>
                    <a:pt x="202" y="69"/>
                  </a:lnTo>
                  <a:lnTo>
                    <a:pt x="200" y="69"/>
                  </a:lnTo>
                  <a:lnTo>
                    <a:pt x="198" y="69"/>
                  </a:lnTo>
                  <a:lnTo>
                    <a:pt x="198" y="67"/>
                  </a:lnTo>
                  <a:lnTo>
                    <a:pt x="198" y="66"/>
                  </a:lnTo>
                  <a:lnTo>
                    <a:pt x="197" y="66"/>
                  </a:lnTo>
                  <a:lnTo>
                    <a:pt x="195" y="66"/>
                  </a:lnTo>
                  <a:lnTo>
                    <a:pt x="193" y="64"/>
                  </a:lnTo>
                  <a:lnTo>
                    <a:pt x="188" y="62"/>
                  </a:lnTo>
                  <a:lnTo>
                    <a:pt x="186" y="62"/>
                  </a:lnTo>
                  <a:lnTo>
                    <a:pt x="180" y="61"/>
                  </a:lnTo>
                  <a:lnTo>
                    <a:pt x="176" y="59"/>
                  </a:lnTo>
                  <a:lnTo>
                    <a:pt x="175" y="59"/>
                  </a:lnTo>
                  <a:lnTo>
                    <a:pt x="175" y="61"/>
                  </a:lnTo>
                  <a:lnTo>
                    <a:pt x="173" y="61"/>
                  </a:lnTo>
                  <a:lnTo>
                    <a:pt x="171" y="61"/>
                  </a:lnTo>
                  <a:lnTo>
                    <a:pt x="169" y="57"/>
                  </a:lnTo>
                  <a:lnTo>
                    <a:pt x="168" y="57"/>
                  </a:lnTo>
                  <a:lnTo>
                    <a:pt x="168" y="59"/>
                  </a:lnTo>
                  <a:lnTo>
                    <a:pt x="168" y="59"/>
                  </a:lnTo>
                  <a:lnTo>
                    <a:pt x="164" y="61"/>
                  </a:lnTo>
                  <a:lnTo>
                    <a:pt x="164" y="59"/>
                  </a:lnTo>
                  <a:lnTo>
                    <a:pt x="164" y="59"/>
                  </a:lnTo>
                  <a:lnTo>
                    <a:pt x="163" y="57"/>
                  </a:lnTo>
                  <a:lnTo>
                    <a:pt x="163" y="56"/>
                  </a:lnTo>
                  <a:lnTo>
                    <a:pt x="163" y="56"/>
                  </a:lnTo>
                  <a:lnTo>
                    <a:pt x="161" y="54"/>
                  </a:lnTo>
                  <a:lnTo>
                    <a:pt x="159" y="54"/>
                  </a:lnTo>
                  <a:lnTo>
                    <a:pt x="158" y="52"/>
                  </a:lnTo>
                  <a:lnTo>
                    <a:pt x="158" y="52"/>
                  </a:lnTo>
                  <a:lnTo>
                    <a:pt x="158" y="52"/>
                  </a:lnTo>
                  <a:lnTo>
                    <a:pt x="156" y="52"/>
                  </a:lnTo>
                  <a:lnTo>
                    <a:pt x="154" y="52"/>
                  </a:lnTo>
                  <a:lnTo>
                    <a:pt x="153" y="52"/>
                  </a:lnTo>
                  <a:lnTo>
                    <a:pt x="151" y="54"/>
                  </a:lnTo>
                  <a:lnTo>
                    <a:pt x="151" y="56"/>
                  </a:lnTo>
                  <a:lnTo>
                    <a:pt x="149" y="59"/>
                  </a:lnTo>
                  <a:lnTo>
                    <a:pt x="149" y="59"/>
                  </a:lnTo>
                  <a:lnTo>
                    <a:pt x="149" y="59"/>
                  </a:lnTo>
                  <a:lnTo>
                    <a:pt x="149" y="61"/>
                  </a:lnTo>
                  <a:lnTo>
                    <a:pt x="149" y="61"/>
                  </a:lnTo>
                  <a:lnTo>
                    <a:pt x="149" y="62"/>
                  </a:lnTo>
                  <a:lnTo>
                    <a:pt x="149" y="62"/>
                  </a:lnTo>
                  <a:lnTo>
                    <a:pt x="149" y="62"/>
                  </a:lnTo>
                  <a:lnTo>
                    <a:pt x="149" y="64"/>
                  </a:lnTo>
                  <a:lnTo>
                    <a:pt x="147" y="64"/>
                  </a:lnTo>
                  <a:lnTo>
                    <a:pt x="147" y="64"/>
                  </a:lnTo>
                  <a:lnTo>
                    <a:pt x="146" y="64"/>
                  </a:lnTo>
                  <a:lnTo>
                    <a:pt x="144" y="64"/>
                  </a:lnTo>
                  <a:lnTo>
                    <a:pt x="142" y="64"/>
                  </a:lnTo>
                  <a:lnTo>
                    <a:pt x="142" y="66"/>
                  </a:lnTo>
                  <a:lnTo>
                    <a:pt x="144" y="67"/>
                  </a:lnTo>
                  <a:lnTo>
                    <a:pt x="144" y="69"/>
                  </a:lnTo>
                  <a:lnTo>
                    <a:pt x="144" y="69"/>
                  </a:lnTo>
                  <a:lnTo>
                    <a:pt x="142" y="69"/>
                  </a:lnTo>
                  <a:lnTo>
                    <a:pt x="141" y="69"/>
                  </a:lnTo>
                  <a:lnTo>
                    <a:pt x="141" y="69"/>
                  </a:lnTo>
                  <a:lnTo>
                    <a:pt x="139" y="69"/>
                  </a:lnTo>
                  <a:lnTo>
                    <a:pt x="137" y="67"/>
                  </a:lnTo>
                  <a:lnTo>
                    <a:pt x="136" y="67"/>
                  </a:lnTo>
                  <a:lnTo>
                    <a:pt x="136" y="67"/>
                  </a:lnTo>
                  <a:lnTo>
                    <a:pt x="134" y="67"/>
                  </a:lnTo>
                  <a:lnTo>
                    <a:pt x="134" y="66"/>
                  </a:lnTo>
                  <a:lnTo>
                    <a:pt x="134" y="64"/>
                  </a:lnTo>
                  <a:lnTo>
                    <a:pt x="134" y="64"/>
                  </a:lnTo>
                  <a:lnTo>
                    <a:pt x="132" y="59"/>
                  </a:lnTo>
                  <a:lnTo>
                    <a:pt x="129" y="57"/>
                  </a:lnTo>
                  <a:lnTo>
                    <a:pt x="129" y="56"/>
                  </a:lnTo>
                  <a:lnTo>
                    <a:pt x="129" y="56"/>
                  </a:lnTo>
                  <a:lnTo>
                    <a:pt x="129" y="54"/>
                  </a:lnTo>
                  <a:lnTo>
                    <a:pt x="129" y="54"/>
                  </a:lnTo>
                  <a:lnTo>
                    <a:pt x="129" y="54"/>
                  </a:lnTo>
                  <a:lnTo>
                    <a:pt x="129" y="52"/>
                  </a:lnTo>
                  <a:lnTo>
                    <a:pt x="122" y="49"/>
                  </a:lnTo>
                  <a:lnTo>
                    <a:pt x="122" y="47"/>
                  </a:lnTo>
                  <a:lnTo>
                    <a:pt x="120" y="40"/>
                  </a:lnTo>
                  <a:lnTo>
                    <a:pt x="120" y="39"/>
                  </a:lnTo>
                  <a:lnTo>
                    <a:pt x="122" y="37"/>
                  </a:lnTo>
                  <a:lnTo>
                    <a:pt x="124" y="34"/>
                  </a:lnTo>
                  <a:lnTo>
                    <a:pt x="124" y="32"/>
                  </a:lnTo>
                  <a:lnTo>
                    <a:pt x="124" y="30"/>
                  </a:lnTo>
                  <a:lnTo>
                    <a:pt x="122" y="30"/>
                  </a:lnTo>
                  <a:lnTo>
                    <a:pt x="120" y="30"/>
                  </a:lnTo>
                  <a:lnTo>
                    <a:pt x="119" y="30"/>
                  </a:lnTo>
                  <a:lnTo>
                    <a:pt x="117" y="30"/>
                  </a:lnTo>
                  <a:lnTo>
                    <a:pt x="115" y="28"/>
                  </a:lnTo>
                  <a:lnTo>
                    <a:pt x="113" y="27"/>
                  </a:lnTo>
                  <a:lnTo>
                    <a:pt x="112" y="25"/>
                  </a:lnTo>
                  <a:lnTo>
                    <a:pt x="112" y="25"/>
                  </a:lnTo>
                  <a:lnTo>
                    <a:pt x="112" y="25"/>
                  </a:lnTo>
                  <a:lnTo>
                    <a:pt x="110" y="25"/>
                  </a:lnTo>
                  <a:lnTo>
                    <a:pt x="110" y="22"/>
                  </a:lnTo>
                  <a:lnTo>
                    <a:pt x="110" y="20"/>
                  </a:lnTo>
                  <a:lnTo>
                    <a:pt x="110" y="18"/>
                  </a:lnTo>
                  <a:lnTo>
                    <a:pt x="108" y="18"/>
                  </a:lnTo>
                  <a:lnTo>
                    <a:pt x="108" y="18"/>
                  </a:lnTo>
                  <a:lnTo>
                    <a:pt x="107" y="18"/>
                  </a:lnTo>
                  <a:lnTo>
                    <a:pt x="105" y="18"/>
                  </a:lnTo>
                  <a:lnTo>
                    <a:pt x="103" y="17"/>
                  </a:lnTo>
                  <a:lnTo>
                    <a:pt x="103" y="15"/>
                  </a:lnTo>
                  <a:lnTo>
                    <a:pt x="102" y="15"/>
                  </a:lnTo>
                  <a:lnTo>
                    <a:pt x="100" y="15"/>
                  </a:lnTo>
                  <a:lnTo>
                    <a:pt x="100" y="15"/>
                  </a:lnTo>
                  <a:lnTo>
                    <a:pt x="98" y="17"/>
                  </a:lnTo>
                  <a:lnTo>
                    <a:pt x="96" y="17"/>
                  </a:lnTo>
                  <a:lnTo>
                    <a:pt x="95" y="13"/>
                  </a:lnTo>
                  <a:lnTo>
                    <a:pt x="93" y="11"/>
                  </a:lnTo>
                  <a:lnTo>
                    <a:pt x="91" y="11"/>
                  </a:lnTo>
                  <a:lnTo>
                    <a:pt x="86" y="11"/>
                  </a:lnTo>
                  <a:lnTo>
                    <a:pt x="85" y="11"/>
                  </a:lnTo>
                  <a:lnTo>
                    <a:pt x="85" y="11"/>
                  </a:lnTo>
                  <a:lnTo>
                    <a:pt x="83" y="11"/>
                  </a:lnTo>
                  <a:lnTo>
                    <a:pt x="83" y="11"/>
                  </a:lnTo>
                  <a:lnTo>
                    <a:pt x="81" y="13"/>
                  </a:lnTo>
                  <a:lnTo>
                    <a:pt x="79" y="13"/>
                  </a:lnTo>
                  <a:lnTo>
                    <a:pt x="74" y="13"/>
                  </a:lnTo>
                  <a:lnTo>
                    <a:pt x="73" y="13"/>
                  </a:lnTo>
                  <a:lnTo>
                    <a:pt x="69" y="11"/>
                  </a:lnTo>
                  <a:lnTo>
                    <a:pt x="68" y="10"/>
                  </a:lnTo>
                  <a:lnTo>
                    <a:pt x="64" y="11"/>
                  </a:lnTo>
                  <a:lnTo>
                    <a:pt x="59" y="13"/>
                  </a:lnTo>
                  <a:lnTo>
                    <a:pt x="57" y="15"/>
                  </a:lnTo>
                  <a:lnTo>
                    <a:pt x="54" y="17"/>
                  </a:lnTo>
                  <a:lnTo>
                    <a:pt x="52" y="18"/>
                  </a:lnTo>
                  <a:lnTo>
                    <a:pt x="52" y="20"/>
                  </a:lnTo>
                  <a:lnTo>
                    <a:pt x="49" y="20"/>
                  </a:lnTo>
                  <a:lnTo>
                    <a:pt x="49" y="20"/>
                  </a:lnTo>
                  <a:lnTo>
                    <a:pt x="49" y="20"/>
                  </a:lnTo>
                  <a:lnTo>
                    <a:pt x="47" y="18"/>
                  </a:lnTo>
                  <a:lnTo>
                    <a:pt x="47" y="17"/>
                  </a:lnTo>
                  <a:lnTo>
                    <a:pt x="47" y="17"/>
                  </a:lnTo>
                  <a:lnTo>
                    <a:pt x="42" y="17"/>
                  </a:lnTo>
                  <a:lnTo>
                    <a:pt x="40" y="15"/>
                  </a:lnTo>
                  <a:lnTo>
                    <a:pt x="39" y="15"/>
                  </a:lnTo>
                  <a:lnTo>
                    <a:pt x="37" y="13"/>
                  </a:lnTo>
                  <a:lnTo>
                    <a:pt x="37" y="13"/>
                  </a:lnTo>
                  <a:lnTo>
                    <a:pt x="34" y="13"/>
                  </a:lnTo>
                  <a:lnTo>
                    <a:pt x="32" y="13"/>
                  </a:lnTo>
                  <a:lnTo>
                    <a:pt x="30" y="13"/>
                  </a:lnTo>
                  <a:lnTo>
                    <a:pt x="30" y="13"/>
                  </a:lnTo>
                  <a:lnTo>
                    <a:pt x="29" y="11"/>
                  </a:lnTo>
                  <a:lnTo>
                    <a:pt x="29" y="11"/>
                  </a:lnTo>
                  <a:lnTo>
                    <a:pt x="27" y="10"/>
                  </a:lnTo>
                  <a:lnTo>
                    <a:pt x="27" y="10"/>
                  </a:lnTo>
                  <a:lnTo>
                    <a:pt x="25" y="10"/>
                  </a:lnTo>
                  <a:lnTo>
                    <a:pt x="25" y="8"/>
                  </a:lnTo>
                  <a:lnTo>
                    <a:pt x="25" y="8"/>
                  </a:lnTo>
                  <a:lnTo>
                    <a:pt x="23" y="8"/>
                  </a:lnTo>
                  <a:lnTo>
                    <a:pt x="23" y="8"/>
                  </a:lnTo>
                  <a:lnTo>
                    <a:pt x="22" y="8"/>
                  </a:lnTo>
                  <a:lnTo>
                    <a:pt x="22" y="10"/>
                  </a:lnTo>
                  <a:lnTo>
                    <a:pt x="20" y="10"/>
                  </a:lnTo>
                  <a:lnTo>
                    <a:pt x="18" y="10"/>
                  </a:lnTo>
                  <a:lnTo>
                    <a:pt x="18" y="8"/>
                  </a:lnTo>
                  <a:lnTo>
                    <a:pt x="17" y="8"/>
                  </a:lnTo>
                  <a:lnTo>
                    <a:pt x="17" y="8"/>
                  </a:lnTo>
                  <a:lnTo>
                    <a:pt x="15" y="6"/>
                  </a:lnTo>
                  <a:lnTo>
                    <a:pt x="6" y="6"/>
                  </a:lnTo>
                  <a:lnTo>
                    <a:pt x="5" y="6"/>
                  </a:lnTo>
                  <a:lnTo>
                    <a:pt x="3" y="3"/>
                  </a:lnTo>
                  <a:lnTo>
                    <a:pt x="1" y="1"/>
                  </a:lnTo>
                  <a:lnTo>
                    <a:pt x="0" y="0"/>
                  </a:lnTo>
                  <a:lnTo>
                    <a:pt x="0" y="6"/>
                  </a:lnTo>
                  <a:lnTo>
                    <a:pt x="0" y="51"/>
                  </a:lnTo>
                  <a:lnTo>
                    <a:pt x="0" y="93"/>
                  </a:lnTo>
                  <a:lnTo>
                    <a:pt x="0" y="180"/>
                  </a:lnTo>
                  <a:lnTo>
                    <a:pt x="0" y="222"/>
                  </a:lnTo>
                  <a:lnTo>
                    <a:pt x="0" y="266"/>
                  </a:lnTo>
                  <a:lnTo>
                    <a:pt x="0" y="309"/>
                  </a:lnTo>
                  <a:lnTo>
                    <a:pt x="0" y="351"/>
                  </a:lnTo>
                  <a:lnTo>
                    <a:pt x="0" y="351"/>
                  </a:lnTo>
                  <a:lnTo>
                    <a:pt x="1" y="353"/>
                  </a:lnTo>
                  <a:lnTo>
                    <a:pt x="15" y="356"/>
                  </a:lnTo>
                  <a:lnTo>
                    <a:pt x="22" y="361"/>
                  </a:lnTo>
                  <a:lnTo>
                    <a:pt x="35" y="371"/>
                  </a:lnTo>
                  <a:lnTo>
                    <a:pt x="37" y="371"/>
                  </a:lnTo>
                  <a:lnTo>
                    <a:pt x="37" y="373"/>
                  </a:lnTo>
                  <a:lnTo>
                    <a:pt x="37" y="375"/>
                  </a:lnTo>
                  <a:lnTo>
                    <a:pt x="37" y="375"/>
                  </a:lnTo>
                  <a:lnTo>
                    <a:pt x="37" y="377"/>
                  </a:lnTo>
                  <a:lnTo>
                    <a:pt x="35" y="378"/>
                  </a:lnTo>
                  <a:lnTo>
                    <a:pt x="35" y="380"/>
                  </a:lnTo>
                  <a:lnTo>
                    <a:pt x="35" y="380"/>
                  </a:lnTo>
                  <a:lnTo>
                    <a:pt x="37" y="380"/>
                  </a:lnTo>
                  <a:lnTo>
                    <a:pt x="39" y="382"/>
                  </a:lnTo>
                  <a:lnTo>
                    <a:pt x="39" y="380"/>
                  </a:lnTo>
                  <a:lnTo>
                    <a:pt x="39" y="380"/>
                  </a:lnTo>
                  <a:lnTo>
                    <a:pt x="40" y="378"/>
                  </a:lnTo>
                  <a:lnTo>
                    <a:pt x="40" y="378"/>
                  </a:lnTo>
                  <a:lnTo>
                    <a:pt x="42" y="378"/>
                  </a:lnTo>
                  <a:lnTo>
                    <a:pt x="42" y="378"/>
                  </a:lnTo>
                  <a:lnTo>
                    <a:pt x="44" y="378"/>
                  </a:lnTo>
                  <a:lnTo>
                    <a:pt x="46" y="378"/>
                  </a:lnTo>
                  <a:lnTo>
                    <a:pt x="46" y="380"/>
                  </a:lnTo>
                  <a:lnTo>
                    <a:pt x="47" y="380"/>
                  </a:lnTo>
                  <a:lnTo>
                    <a:pt x="49" y="382"/>
                  </a:lnTo>
                  <a:lnTo>
                    <a:pt x="49" y="383"/>
                  </a:lnTo>
                  <a:lnTo>
                    <a:pt x="51" y="383"/>
                  </a:lnTo>
                  <a:lnTo>
                    <a:pt x="51" y="383"/>
                  </a:lnTo>
                  <a:lnTo>
                    <a:pt x="52" y="382"/>
                  </a:lnTo>
                  <a:lnTo>
                    <a:pt x="52" y="382"/>
                  </a:lnTo>
                  <a:lnTo>
                    <a:pt x="54" y="380"/>
                  </a:lnTo>
                  <a:lnTo>
                    <a:pt x="54" y="380"/>
                  </a:lnTo>
                  <a:lnTo>
                    <a:pt x="56" y="380"/>
                  </a:lnTo>
                  <a:lnTo>
                    <a:pt x="56" y="380"/>
                  </a:lnTo>
                  <a:lnTo>
                    <a:pt x="56" y="380"/>
                  </a:lnTo>
                  <a:lnTo>
                    <a:pt x="59" y="380"/>
                  </a:lnTo>
                  <a:lnTo>
                    <a:pt x="59" y="380"/>
                  </a:lnTo>
                  <a:lnTo>
                    <a:pt x="59" y="380"/>
                  </a:lnTo>
                  <a:lnTo>
                    <a:pt x="57" y="378"/>
                  </a:lnTo>
                  <a:lnTo>
                    <a:pt x="56" y="377"/>
                  </a:lnTo>
                  <a:lnTo>
                    <a:pt x="56" y="375"/>
                  </a:lnTo>
                  <a:lnTo>
                    <a:pt x="57" y="373"/>
                  </a:lnTo>
                  <a:lnTo>
                    <a:pt x="61" y="370"/>
                  </a:lnTo>
                  <a:lnTo>
                    <a:pt x="64" y="370"/>
                  </a:lnTo>
                  <a:lnTo>
                    <a:pt x="68" y="368"/>
                  </a:lnTo>
                  <a:lnTo>
                    <a:pt x="78" y="370"/>
                  </a:lnTo>
                  <a:lnTo>
                    <a:pt x="79" y="370"/>
                  </a:lnTo>
                  <a:lnTo>
                    <a:pt x="79" y="370"/>
                  </a:lnTo>
                  <a:lnTo>
                    <a:pt x="83" y="370"/>
                  </a:lnTo>
                  <a:lnTo>
                    <a:pt x="85" y="370"/>
                  </a:lnTo>
                  <a:lnTo>
                    <a:pt x="88" y="371"/>
                  </a:lnTo>
                  <a:lnTo>
                    <a:pt x="96" y="378"/>
                  </a:lnTo>
                  <a:lnTo>
                    <a:pt x="103" y="380"/>
                  </a:lnTo>
                  <a:lnTo>
                    <a:pt x="108" y="382"/>
                  </a:lnTo>
                  <a:lnTo>
                    <a:pt x="112" y="380"/>
                  </a:lnTo>
                  <a:lnTo>
                    <a:pt x="113" y="378"/>
                  </a:lnTo>
                  <a:lnTo>
                    <a:pt x="115" y="378"/>
                  </a:lnTo>
                  <a:lnTo>
                    <a:pt x="124" y="378"/>
                  </a:lnTo>
                  <a:lnTo>
                    <a:pt x="124" y="378"/>
                  </a:lnTo>
                  <a:lnTo>
                    <a:pt x="125" y="380"/>
                  </a:lnTo>
                  <a:lnTo>
                    <a:pt x="127" y="380"/>
                  </a:lnTo>
                  <a:lnTo>
                    <a:pt x="129" y="382"/>
                  </a:lnTo>
                  <a:lnTo>
                    <a:pt x="129" y="380"/>
                  </a:lnTo>
                  <a:lnTo>
                    <a:pt x="129" y="380"/>
                  </a:lnTo>
                  <a:lnTo>
                    <a:pt x="130" y="378"/>
                  </a:lnTo>
                  <a:lnTo>
                    <a:pt x="130" y="378"/>
                  </a:lnTo>
                  <a:lnTo>
                    <a:pt x="132" y="378"/>
                  </a:lnTo>
                  <a:lnTo>
                    <a:pt x="132" y="378"/>
                  </a:lnTo>
                  <a:lnTo>
                    <a:pt x="132" y="378"/>
                  </a:lnTo>
                  <a:lnTo>
                    <a:pt x="134" y="382"/>
                  </a:lnTo>
                  <a:lnTo>
                    <a:pt x="134" y="382"/>
                  </a:lnTo>
                  <a:lnTo>
                    <a:pt x="134" y="382"/>
                  </a:lnTo>
                  <a:lnTo>
                    <a:pt x="134" y="382"/>
                  </a:lnTo>
                  <a:lnTo>
                    <a:pt x="136" y="382"/>
                  </a:lnTo>
                  <a:lnTo>
                    <a:pt x="136" y="382"/>
                  </a:lnTo>
                  <a:lnTo>
                    <a:pt x="139" y="383"/>
                  </a:lnTo>
                  <a:lnTo>
                    <a:pt x="146" y="387"/>
                  </a:lnTo>
                  <a:lnTo>
                    <a:pt x="153" y="392"/>
                  </a:lnTo>
                  <a:lnTo>
                    <a:pt x="154" y="392"/>
                  </a:lnTo>
                  <a:lnTo>
                    <a:pt x="159" y="395"/>
                  </a:lnTo>
                  <a:lnTo>
                    <a:pt x="161" y="397"/>
                  </a:lnTo>
                  <a:lnTo>
                    <a:pt x="163" y="397"/>
                  </a:lnTo>
                  <a:lnTo>
                    <a:pt x="164" y="397"/>
                  </a:lnTo>
                  <a:lnTo>
                    <a:pt x="166" y="397"/>
                  </a:lnTo>
                  <a:lnTo>
                    <a:pt x="169" y="399"/>
                  </a:lnTo>
                  <a:lnTo>
                    <a:pt x="180" y="400"/>
                  </a:lnTo>
                  <a:lnTo>
                    <a:pt x="181" y="402"/>
                  </a:lnTo>
                  <a:lnTo>
                    <a:pt x="185" y="404"/>
                  </a:lnTo>
                  <a:lnTo>
                    <a:pt x="190" y="407"/>
                  </a:lnTo>
                  <a:lnTo>
                    <a:pt x="192" y="409"/>
                  </a:lnTo>
                  <a:lnTo>
                    <a:pt x="192" y="411"/>
                  </a:lnTo>
                  <a:lnTo>
                    <a:pt x="193" y="411"/>
                  </a:lnTo>
                  <a:lnTo>
                    <a:pt x="195" y="412"/>
                  </a:lnTo>
                  <a:lnTo>
                    <a:pt x="203" y="411"/>
                  </a:lnTo>
                  <a:lnTo>
                    <a:pt x="205" y="411"/>
                  </a:lnTo>
                  <a:lnTo>
                    <a:pt x="207" y="412"/>
                  </a:lnTo>
                  <a:lnTo>
                    <a:pt x="210" y="414"/>
                  </a:lnTo>
                  <a:lnTo>
                    <a:pt x="214" y="414"/>
                  </a:lnTo>
                  <a:lnTo>
                    <a:pt x="214" y="416"/>
                  </a:lnTo>
                  <a:lnTo>
                    <a:pt x="215" y="416"/>
                  </a:lnTo>
                  <a:lnTo>
                    <a:pt x="215" y="416"/>
                  </a:lnTo>
                  <a:lnTo>
                    <a:pt x="217" y="417"/>
                  </a:lnTo>
                  <a:lnTo>
                    <a:pt x="219" y="419"/>
                  </a:lnTo>
                  <a:lnTo>
                    <a:pt x="220" y="421"/>
                  </a:lnTo>
                  <a:lnTo>
                    <a:pt x="222" y="419"/>
                  </a:lnTo>
                  <a:lnTo>
                    <a:pt x="224" y="419"/>
                  </a:lnTo>
                  <a:lnTo>
                    <a:pt x="227" y="416"/>
                  </a:lnTo>
                  <a:lnTo>
                    <a:pt x="227" y="416"/>
                  </a:lnTo>
                  <a:lnTo>
                    <a:pt x="231" y="414"/>
                  </a:lnTo>
                  <a:lnTo>
                    <a:pt x="231" y="414"/>
                  </a:lnTo>
                  <a:lnTo>
                    <a:pt x="232" y="414"/>
                  </a:lnTo>
                  <a:lnTo>
                    <a:pt x="232" y="414"/>
                  </a:lnTo>
                  <a:lnTo>
                    <a:pt x="232" y="414"/>
                  </a:lnTo>
                  <a:lnTo>
                    <a:pt x="232" y="414"/>
                  </a:lnTo>
                  <a:lnTo>
                    <a:pt x="232" y="414"/>
                  </a:lnTo>
                  <a:lnTo>
                    <a:pt x="234" y="412"/>
                  </a:lnTo>
                  <a:lnTo>
                    <a:pt x="234" y="411"/>
                  </a:lnTo>
                  <a:lnTo>
                    <a:pt x="236" y="409"/>
                  </a:lnTo>
                  <a:lnTo>
                    <a:pt x="237" y="409"/>
                  </a:lnTo>
                  <a:lnTo>
                    <a:pt x="239" y="407"/>
                  </a:lnTo>
                  <a:lnTo>
                    <a:pt x="248" y="405"/>
                  </a:lnTo>
                  <a:lnTo>
                    <a:pt x="249" y="405"/>
                  </a:lnTo>
                  <a:lnTo>
                    <a:pt x="249" y="404"/>
                  </a:lnTo>
                  <a:lnTo>
                    <a:pt x="251" y="402"/>
                  </a:lnTo>
                  <a:lnTo>
                    <a:pt x="251" y="402"/>
                  </a:lnTo>
                  <a:lnTo>
                    <a:pt x="253" y="402"/>
                  </a:lnTo>
                  <a:lnTo>
                    <a:pt x="254" y="397"/>
                  </a:lnTo>
                  <a:lnTo>
                    <a:pt x="256" y="397"/>
                  </a:lnTo>
                  <a:lnTo>
                    <a:pt x="258" y="395"/>
                  </a:lnTo>
                  <a:lnTo>
                    <a:pt x="259" y="395"/>
                  </a:lnTo>
                  <a:lnTo>
                    <a:pt x="259" y="395"/>
                  </a:lnTo>
                  <a:lnTo>
                    <a:pt x="261" y="394"/>
                  </a:lnTo>
                  <a:lnTo>
                    <a:pt x="261" y="394"/>
                  </a:lnTo>
                  <a:lnTo>
                    <a:pt x="261" y="392"/>
                  </a:lnTo>
                  <a:lnTo>
                    <a:pt x="261" y="392"/>
                  </a:lnTo>
                  <a:lnTo>
                    <a:pt x="266" y="388"/>
                  </a:lnTo>
                  <a:lnTo>
                    <a:pt x="266" y="387"/>
                  </a:lnTo>
                  <a:lnTo>
                    <a:pt x="271" y="387"/>
                  </a:lnTo>
                  <a:lnTo>
                    <a:pt x="271" y="387"/>
                  </a:lnTo>
                  <a:lnTo>
                    <a:pt x="273" y="385"/>
                  </a:lnTo>
                  <a:lnTo>
                    <a:pt x="273" y="385"/>
                  </a:lnTo>
                  <a:lnTo>
                    <a:pt x="276" y="383"/>
                  </a:lnTo>
                  <a:lnTo>
                    <a:pt x="278" y="383"/>
                  </a:lnTo>
                  <a:lnTo>
                    <a:pt x="278" y="382"/>
                  </a:lnTo>
                  <a:lnTo>
                    <a:pt x="280" y="382"/>
                  </a:lnTo>
                  <a:lnTo>
                    <a:pt x="280" y="380"/>
                  </a:lnTo>
                  <a:lnTo>
                    <a:pt x="282" y="380"/>
                  </a:lnTo>
                  <a:lnTo>
                    <a:pt x="283" y="380"/>
                  </a:lnTo>
                  <a:lnTo>
                    <a:pt x="288" y="377"/>
                  </a:lnTo>
                  <a:lnTo>
                    <a:pt x="295" y="371"/>
                  </a:lnTo>
                  <a:lnTo>
                    <a:pt x="297" y="371"/>
                  </a:lnTo>
                  <a:lnTo>
                    <a:pt x="299" y="371"/>
                  </a:lnTo>
                  <a:lnTo>
                    <a:pt x="300" y="371"/>
                  </a:lnTo>
                  <a:lnTo>
                    <a:pt x="302" y="371"/>
                  </a:lnTo>
                  <a:lnTo>
                    <a:pt x="304" y="371"/>
                  </a:lnTo>
                  <a:lnTo>
                    <a:pt x="304" y="371"/>
                  </a:lnTo>
                  <a:lnTo>
                    <a:pt x="305" y="371"/>
                  </a:lnTo>
                  <a:lnTo>
                    <a:pt x="305" y="371"/>
                  </a:lnTo>
                  <a:lnTo>
                    <a:pt x="307" y="371"/>
                  </a:lnTo>
                  <a:lnTo>
                    <a:pt x="314" y="371"/>
                  </a:lnTo>
                  <a:lnTo>
                    <a:pt x="317" y="370"/>
                  </a:lnTo>
                  <a:lnTo>
                    <a:pt x="317" y="368"/>
                  </a:lnTo>
                  <a:lnTo>
                    <a:pt x="317" y="368"/>
                  </a:lnTo>
                  <a:lnTo>
                    <a:pt x="319" y="366"/>
                  </a:lnTo>
                  <a:lnTo>
                    <a:pt x="321" y="365"/>
                  </a:lnTo>
                  <a:lnTo>
                    <a:pt x="321" y="365"/>
                  </a:lnTo>
                  <a:lnTo>
                    <a:pt x="322" y="365"/>
                  </a:lnTo>
                  <a:lnTo>
                    <a:pt x="322" y="365"/>
                  </a:lnTo>
                  <a:lnTo>
                    <a:pt x="322" y="365"/>
                  </a:lnTo>
                  <a:lnTo>
                    <a:pt x="322" y="363"/>
                  </a:lnTo>
                  <a:lnTo>
                    <a:pt x="322" y="363"/>
                  </a:lnTo>
                  <a:lnTo>
                    <a:pt x="324" y="360"/>
                  </a:lnTo>
                  <a:lnTo>
                    <a:pt x="322" y="358"/>
                  </a:lnTo>
                  <a:lnTo>
                    <a:pt x="317" y="356"/>
                  </a:lnTo>
                  <a:lnTo>
                    <a:pt x="310" y="360"/>
                  </a:lnTo>
                  <a:lnTo>
                    <a:pt x="309" y="361"/>
                  </a:lnTo>
                  <a:lnTo>
                    <a:pt x="305" y="361"/>
                  </a:lnTo>
                  <a:lnTo>
                    <a:pt x="299" y="360"/>
                  </a:lnTo>
                  <a:lnTo>
                    <a:pt x="293" y="360"/>
                  </a:lnTo>
                  <a:lnTo>
                    <a:pt x="292" y="358"/>
                  </a:lnTo>
                  <a:lnTo>
                    <a:pt x="293" y="356"/>
                  </a:lnTo>
                  <a:lnTo>
                    <a:pt x="295" y="354"/>
                  </a:lnTo>
                  <a:lnTo>
                    <a:pt x="300" y="354"/>
                  </a:lnTo>
                  <a:lnTo>
                    <a:pt x="302" y="354"/>
                  </a:lnTo>
                  <a:lnTo>
                    <a:pt x="304" y="354"/>
                  </a:lnTo>
                  <a:lnTo>
                    <a:pt x="304" y="354"/>
                  </a:lnTo>
                  <a:lnTo>
                    <a:pt x="305" y="356"/>
                  </a:lnTo>
                  <a:lnTo>
                    <a:pt x="305" y="356"/>
                  </a:lnTo>
                  <a:lnTo>
                    <a:pt x="307" y="354"/>
                  </a:lnTo>
                  <a:lnTo>
                    <a:pt x="307" y="354"/>
                  </a:lnTo>
                  <a:lnTo>
                    <a:pt x="305" y="354"/>
                  </a:lnTo>
                  <a:lnTo>
                    <a:pt x="305" y="353"/>
                  </a:lnTo>
                  <a:lnTo>
                    <a:pt x="307" y="353"/>
                  </a:lnTo>
                  <a:lnTo>
                    <a:pt x="307" y="351"/>
                  </a:lnTo>
                  <a:lnTo>
                    <a:pt x="309" y="349"/>
                  </a:lnTo>
                  <a:lnTo>
                    <a:pt x="319" y="348"/>
                  </a:lnTo>
                  <a:lnTo>
                    <a:pt x="321" y="346"/>
                  </a:lnTo>
                  <a:lnTo>
                    <a:pt x="321" y="346"/>
                  </a:lnTo>
                  <a:lnTo>
                    <a:pt x="324" y="343"/>
                  </a:lnTo>
                  <a:lnTo>
                    <a:pt x="326" y="343"/>
                  </a:lnTo>
                  <a:lnTo>
                    <a:pt x="326" y="343"/>
                  </a:lnTo>
                  <a:lnTo>
                    <a:pt x="327" y="343"/>
                  </a:lnTo>
                  <a:lnTo>
                    <a:pt x="329" y="341"/>
                  </a:lnTo>
                  <a:lnTo>
                    <a:pt x="331" y="341"/>
                  </a:lnTo>
                  <a:lnTo>
                    <a:pt x="331" y="339"/>
                  </a:lnTo>
                  <a:lnTo>
                    <a:pt x="331" y="337"/>
                  </a:lnTo>
                  <a:lnTo>
                    <a:pt x="332" y="337"/>
                  </a:lnTo>
                  <a:lnTo>
                    <a:pt x="334" y="337"/>
                  </a:lnTo>
                  <a:lnTo>
                    <a:pt x="339" y="337"/>
                  </a:lnTo>
                  <a:lnTo>
                    <a:pt x="339" y="334"/>
                  </a:lnTo>
                  <a:lnTo>
                    <a:pt x="341" y="334"/>
                  </a:lnTo>
                  <a:lnTo>
                    <a:pt x="344" y="336"/>
                  </a:lnTo>
                  <a:lnTo>
                    <a:pt x="346" y="337"/>
                  </a:lnTo>
                  <a:lnTo>
                    <a:pt x="346" y="339"/>
                  </a:lnTo>
                  <a:lnTo>
                    <a:pt x="348" y="343"/>
                  </a:lnTo>
                  <a:lnTo>
                    <a:pt x="349" y="346"/>
                  </a:lnTo>
                  <a:lnTo>
                    <a:pt x="349" y="346"/>
                  </a:lnTo>
                  <a:lnTo>
                    <a:pt x="351" y="346"/>
                  </a:lnTo>
                  <a:lnTo>
                    <a:pt x="353" y="348"/>
                  </a:lnTo>
                  <a:lnTo>
                    <a:pt x="355" y="348"/>
                  </a:lnTo>
                  <a:lnTo>
                    <a:pt x="356" y="351"/>
                  </a:lnTo>
                  <a:lnTo>
                    <a:pt x="358" y="353"/>
                  </a:lnTo>
                  <a:lnTo>
                    <a:pt x="358" y="356"/>
                  </a:lnTo>
                  <a:lnTo>
                    <a:pt x="358" y="360"/>
                  </a:lnTo>
                  <a:lnTo>
                    <a:pt x="353" y="363"/>
                  </a:lnTo>
                  <a:lnTo>
                    <a:pt x="353" y="365"/>
                  </a:lnTo>
                  <a:lnTo>
                    <a:pt x="351" y="366"/>
                  </a:lnTo>
                  <a:lnTo>
                    <a:pt x="349" y="368"/>
                  </a:lnTo>
                  <a:lnTo>
                    <a:pt x="349" y="368"/>
                  </a:lnTo>
                  <a:lnTo>
                    <a:pt x="349" y="370"/>
                  </a:lnTo>
                  <a:lnTo>
                    <a:pt x="349" y="370"/>
                  </a:lnTo>
                  <a:lnTo>
                    <a:pt x="348" y="371"/>
                  </a:lnTo>
                  <a:lnTo>
                    <a:pt x="346" y="371"/>
                  </a:lnTo>
                  <a:lnTo>
                    <a:pt x="346" y="373"/>
                  </a:lnTo>
                  <a:lnTo>
                    <a:pt x="346" y="373"/>
                  </a:lnTo>
                  <a:lnTo>
                    <a:pt x="346" y="375"/>
                  </a:lnTo>
                  <a:lnTo>
                    <a:pt x="346" y="375"/>
                  </a:lnTo>
                  <a:lnTo>
                    <a:pt x="343" y="377"/>
                  </a:lnTo>
                  <a:lnTo>
                    <a:pt x="338" y="378"/>
                  </a:lnTo>
                  <a:lnTo>
                    <a:pt x="334" y="378"/>
                  </a:lnTo>
                  <a:lnTo>
                    <a:pt x="331" y="378"/>
                  </a:lnTo>
                  <a:lnTo>
                    <a:pt x="329" y="378"/>
                  </a:lnTo>
                  <a:lnTo>
                    <a:pt x="326" y="375"/>
                  </a:lnTo>
                  <a:lnTo>
                    <a:pt x="324" y="375"/>
                  </a:lnTo>
                  <a:lnTo>
                    <a:pt x="321" y="375"/>
                  </a:lnTo>
                  <a:lnTo>
                    <a:pt x="321" y="373"/>
                  </a:lnTo>
                  <a:lnTo>
                    <a:pt x="319" y="373"/>
                  </a:lnTo>
                  <a:lnTo>
                    <a:pt x="319" y="373"/>
                  </a:lnTo>
                  <a:lnTo>
                    <a:pt x="319" y="375"/>
                  </a:lnTo>
                  <a:lnTo>
                    <a:pt x="321" y="375"/>
                  </a:lnTo>
                  <a:lnTo>
                    <a:pt x="322" y="375"/>
                  </a:lnTo>
                  <a:lnTo>
                    <a:pt x="324" y="377"/>
                  </a:lnTo>
                  <a:lnTo>
                    <a:pt x="338" y="387"/>
                  </a:lnTo>
                  <a:lnTo>
                    <a:pt x="341" y="388"/>
                  </a:lnTo>
                  <a:lnTo>
                    <a:pt x="343" y="390"/>
                  </a:lnTo>
                  <a:lnTo>
                    <a:pt x="343" y="388"/>
                  </a:lnTo>
                  <a:lnTo>
                    <a:pt x="349" y="388"/>
                  </a:lnTo>
                  <a:lnTo>
                    <a:pt x="351" y="388"/>
                  </a:lnTo>
                  <a:lnTo>
                    <a:pt x="349" y="387"/>
                  </a:lnTo>
                  <a:lnTo>
                    <a:pt x="351" y="385"/>
                  </a:lnTo>
                  <a:lnTo>
                    <a:pt x="353" y="385"/>
                  </a:lnTo>
                  <a:lnTo>
                    <a:pt x="355" y="383"/>
                  </a:lnTo>
                  <a:lnTo>
                    <a:pt x="356" y="383"/>
                  </a:lnTo>
                  <a:lnTo>
                    <a:pt x="356" y="382"/>
                  </a:lnTo>
                  <a:lnTo>
                    <a:pt x="356" y="382"/>
                  </a:lnTo>
                  <a:lnTo>
                    <a:pt x="360" y="380"/>
                  </a:lnTo>
                  <a:lnTo>
                    <a:pt x="366" y="382"/>
                  </a:lnTo>
                  <a:lnTo>
                    <a:pt x="366" y="380"/>
                  </a:lnTo>
                  <a:lnTo>
                    <a:pt x="366" y="377"/>
                  </a:lnTo>
                  <a:lnTo>
                    <a:pt x="366" y="377"/>
                  </a:lnTo>
                  <a:lnTo>
                    <a:pt x="365" y="375"/>
                  </a:lnTo>
                  <a:lnTo>
                    <a:pt x="365" y="373"/>
                  </a:lnTo>
                  <a:lnTo>
                    <a:pt x="365" y="373"/>
                  </a:lnTo>
                  <a:lnTo>
                    <a:pt x="366" y="373"/>
                  </a:lnTo>
                  <a:lnTo>
                    <a:pt x="366" y="373"/>
                  </a:lnTo>
                  <a:lnTo>
                    <a:pt x="368" y="370"/>
                  </a:lnTo>
                  <a:lnTo>
                    <a:pt x="368" y="370"/>
                  </a:lnTo>
                  <a:lnTo>
                    <a:pt x="370" y="368"/>
                  </a:lnTo>
                  <a:lnTo>
                    <a:pt x="370" y="368"/>
                  </a:lnTo>
                  <a:lnTo>
                    <a:pt x="370" y="366"/>
                  </a:lnTo>
                  <a:lnTo>
                    <a:pt x="370" y="366"/>
                  </a:lnTo>
                  <a:lnTo>
                    <a:pt x="373" y="366"/>
                  </a:lnTo>
                  <a:lnTo>
                    <a:pt x="375" y="366"/>
                  </a:lnTo>
                  <a:lnTo>
                    <a:pt x="375" y="368"/>
                  </a:lnTo>
                  <a:lnTo>
                    <a:pt x="377" y="366"/>
                  </a:lnTo>
                  <a:lnTo>
                    <a:pt x="377" y="366"/>
                  </a:lnTo>
                  <a:lnTo>
                    <a:pt x="377" y="366"/>
                  </a:lnTo>
                  <a:lnTo>
                    <a:pt x="380" y="366"/>
                  </a:lnTo>
                  <a:lnTo>
                    <a:pt x="383" y="365"/>
                  </a:lnTo>
                  <a:lnTo>
                    <a:pt x="385" y="366"/>
                  </a:lnTo>
                  <a:lnTo>
                    <a:pt x="387" y="366"/>
                  </a:lnTo>
                  <a:lnTo>
                    <a:pt x="389" y="366"/>
                  </a:lnTo>
                  <a:lnTo>
                    <a:pt x="390" y="370"/>
                  </a:lnTo>
                  <a:lnTo>
                    <a:pt x="392" y="371"/>
                  </a:lnTo>
                  <a:lnTo>
                    <a:pt x="392" y="373"/>
                  </a:lnTo>
                  <a:lnTo>
                    <a:pt x="392" y="375"/>
                  </a:lnTo>
                  <a:lnTo>
                    <a:pt x="392" y="375"/>
                  </a:lnTo>
                  <a:lnTo>
                    <a:pt x="392" y="375"/>
                  </a:lnTo>
                  <a:lnTo>
                    <a:pt x="394" y="377"/>
                  </a:lnTo>
                  <a:lnTo>
                    <a:pt x="395" y="378"/>
                  </a:lnTo>
                  <a:lnTo>
                    <a:pt x="395" y="380"/>
                  </a:lnTo>
                  <a:lnTo>
                    <a:pt x="394" y="380"/>
                  </a:lnTo>
                  <a:lnTo>
                    <a:pt x="394" y="380"/>
                  </a:lnTo>
                  <a:lnTo>
                    <a:pt x="392" y="382"/>
                  </a:lnTo>
                  <a:lnTo>
                    <a:pt x="390" y="382"/>
                  </a:lnTo>
                  <a:lnTo>
                    <a:pt x="389" y="383"/>
                  </a:lnTo>
                  <a:lnTo>
                    <a:pt x="389" y="383"/>
                  </a:lnTo>
                  <a:lnTo>
                    <a:pt x="387" y="382"/>
                  </a:lnTo>
                  <a:lnTo>
                    <a:pt x="387" y="382"/>
                  </a:lnTo>
                  <a:lnTo>
                    <a:pt x="385" y="382"/>
                  </a:lnTo>
                  <a:lnTo>
                    <a:pt x="383" y="383"/>
                  </a:lnTo>
                  <a:lnTo>
                    <a:pt x="383" y="383"/>
                  </a:lnTo>
                  <a:lnTo>
                    <a:pt x="385" y="385"/>
                  </a:lnTo>
                  <a:lnTo>
                    <a:pt x="383" y="387"/>
                  </a:lnTo>
                  <a:lnTo>
                    <a:pt x="383" y="388"/>
                  </a:lnTo>
                  <a:lnTo>
                    <a:pt x="385" y="388"/>
                  </a:lnTo>
                  <a:lnTo>
                    <a:pt x="383" y="390"/>
                  </a:lnTo>
                  <a:lnTo>
                    <a:pt x="382" y="392"/>
                  </a:lnTo>
                  <a:lnTo>
                    <a:pt x="380" y="392"/>
                  </a:lnTo>
                  <a:lnTo>
                    <a:pt x="380" y="392"/>
                  </a:lnTo>
                  <a:lnTo>
                    <a:pt x="380" y="392"/>
                  </a:lnTo>
                  <a:lnTo>
                    <a:pt x="385" y="394"/>
                  </a:lnTo>
                  <a:lnTo>
                    <a:pt x="390" y="395"/>
                  </a:lnTo>
                  <a:lnTo>
                    <a:pt x="392" y="395"/>
                  </a:lnTo>
                  <a:lnTo>
                    <a:pt x="392" y="397"/>
                  </a:lnTo>
                  <a:lnTo>
                    <a:pt x="397" y="404"/>
                  </a:lnTo>
                  <a:lnTo>
                    <a:pt x="399" y="404"/>
                  </a:lnTo>
                  <a:lnTo>
                    <a:pt x="402" y="404"/>
                  </a:lnTo>
                  <a:lnTo>
                    <a:pt x="407" y="402"/>
                  </a:lnTo>
                  <a:lnTo>
                    <a:pt x="411" y="400"/>
                  </a:lnTo>
                  <a:lnTo>
                    <a:pt x="414" y="400"/>
                  </a:lnTo>
                  <a:lnTo>
                    <a:pt x="417" y="402"/>
                  </a:lnTo>
                  <a:lnTo>
                    <a:pt x="419" y="404"/>
                  </a:lnTo>
                  <a:lnTo>
                    <a:pt x="421" y="407"/>
                  </a:lnTo>
                  <a:lnTo>
                    <a:pt x="417" y="405"/>
                  </a:lnTo>
                  <a:lnTo>
                    <a:pt x="414" y="404"/>
                  </a:lnTo>
                  <a:lnTo>
                    <a:pt x="412" y="402"/>
                  </a:lnTo>
                  <a:lnTo>
                    <a:pt x="414" y="404"/>
                  </a:lnTo>
                  <a:lnTo>
                    <a:pt x="417" y="407"/>
                  </a:lnTo>
                  <a:lnTo>
                    <a:pt x="421" y="411"/>
                  </a:lnTo>
                  <a:lnTo>
                    <a:pt x="424" y="417"/>
                  </a:lnTo>
                  <a:lnTo>
                    <a:pt x="426" y="422"/>
                  </a:lnTo>
                  <a:lnTo>
                    <a:pt x="426" y="424"/>
                  </a:lnTo>
                  <a:lnTo>
                    <a:pt x="428" y="424"/>
                  </a:lnTo>
                  <a:lnTo>
                    <a:pt x="433" y="424"/>
                  </a:lnTo>
                  <a:lnTo>
                    <a:pt x="433" y="422"/>
                  </a:lnTo>
                  <a:lnTo>
                    <a:pt x="434" y="421"/>
                  </a:lnTo>
                  <a:lnTo>
                    <a:pt x="434" y="419"/>
                  </a:lnTo>
                  <a:lnTo>
                    <a:pt x="434" y="417"/>
                  </a:lnTo>
                  <a:lnTo>
                    <a:pt x="441" y="417"/>
                  </a:lnTo>
                  <a:lnTo>
                    <a:pt x="450" y="421"/>
                  </a:lnTo>
                  <a:lnTo>
                    <a:pt x="455" y="427"/>
                  </a:lnTo>
                  <a:lnTo>
                    <a:pt x="456" y="431"/>
                  </a:lnTo>
                  <a:lnTo>
                    <a:pt x="458" y="434"/>
                  </a:lnTo>
                  <a:lnTo>
                    <a:pt x="458" y="436"/>
                  </a:lnTo>
                  <a:lnTo>
                    <a:pt x="463" y="436"/>
                  </a:lnTo>
                  <a:lnTo>
                    <a:pt x="463" y="438"/>
                  </a:lnTo>
                  <a:lnTo>
                    <a:pt x="463" y="439"/>
                  </a:lnTo>
                  <a:lnTo>
                    <a:pt x="462" y="439"/>
                  </a:lnTo>
                  <a:lnTo>
                    <a:pt x="462" y="439"/>
                  </a:lnTo>
                  <a:lnTo>
                    <a:pt x="462" y="441"/>
                  </a:lnTo>
                  <a:lnTo>
                    <a:pt x="462" y="443"/>
                  </a:lnTo>
                  <a:lnTo>
                    <a:pt x="463" y="443"/>
                  </a:lnTo>
                  <a:lnTo>
                    <a:pt x="467" y="444"/>
                  </a:lnTo>
                  <a:lnTo>
                    <a:pt x="467" y="444"/>
                  </a:lnTo>
                  <a:lnTo>
                    <a:pt x="468" y="444"/>
                  </a:lnTo>
                  <a:lnTo>
                    <a:pt x="470" y="444"/>
                  </a:lnTo>
                  <a:lnTo>
                    <a:pt x="470" y="443"/>
                  </a:lnTo>
                  <a:lnTo>
                    <a:pt x="472" y="441"/>
                  </a:lnTo>
                  <a:lnTo>
                    <a:pt x="470" y="441"/>
                  </a:lnTo>
                  <a:lnTo>
                    <a:pt x="470" y="439"/>
                  </a:lnTo>
                  <a:lnTo>
                    <a:pt x="472" y="439"/>
                  </a:lnTo>
                  <a:lnTo>
                    <a:pt x="473" y="438"/>
                  </a:lnTo>
                  <a:lnTo>
                    <a:pt x="475" y="438"/>
                  </a:lnTo>
                  <a:lnTo>
                    <a:pt x="475" y="438"/>
                  </a:lnTo>
                  <a:lnTo>
                    <a:pt x="473" y="434"/>
                  </a:lnTo>
                  <a:lnTo>
                    <a:pt x="473" y="434"/>
                  </a:lnTo>
                  <a:lnTo>
                    <a:pt x="472" y="434"/>
                  </a:lnTo>
                  <a:lnTo>
                    <a:pt x="472" y="434"/>
                  </a:lnTo>
                  <a:lnTo>
                    <a:pt x="472" y="434"/>
                  </a:lnTo>
                  <a:lnTo>
                    <a:pt x="470" y="434"/>
                  </a:lnTo>
                  <a:lnTo>
                    <a:pt x="470" y="433"/>
                  </a:lnTo>
                  <a:lnTo>
                    <a:pt x="472" y="429"/>
                  </a:lnTo>
                  <a:lnTo>
                    <a:pt x="472" y="429"/>
                  </a:lnTo>
                  <a:lnTo>
                    <a:pt x="472" y="427"/>
                  </a:lnTo>
                  <a:lnTo>
                    <a:pt x="473" y="427"/>
                  </a:lnTo>
                  <a:lnTo>
                    <a:pt x="475" y="426"/>
                  </a:lnTo>
                  <a:lnTo>
                    <a:pt x="475" y="426"/>
                  </a:lnTo>
                  <a:lnTo>
                    <a:pt x="475" y="424"/>
                  </a:lnTo>
                  <a:lnTo>
                    <a:pt x="475" y="424"/>
                  </a:lnTo>
                  <a:lnTo>
                    <a:pt x="475" y="424"/>
                  </a:lnTo>
                  <a:lnTo>
                    <a:pt x="475" y="424"/>
                  </a:lnTo>
                  <a:lnTo>
                    <a:pt x="475" y="422"/>
                  </a:lnTo>
                  <a:lnTo>
                    <a:pt x="473" y="422"/>
                  </a:lnTo>
                  <a:lnTo>
                    <a:pt x="473" y="422"/>
                  </a:lnTo>
                  <a:lnTo>
                    <a:pt x="473" y="421"/>
                  </a:lnTo>
                  <a:lnTo>
                    <a:pt x="473" y="419"/>
                  </a:lnTo>
                  <a:lnTo>
                    <a:pt x="473" y="417"/>
                  </a:lnTo>
                  <a:lnTo>
                    <a:pt x="473" y="416"/>
                  </a:lnTo>
                  <a:lnTo>
                    <a:pt x="473" y="414"/>
                  </a:lnTo>
                  <a:lnTo>
                    <a:pt x="472" y="414"/>
                  </a:lnTo>
                  <a:lnTo>
                    <a:pt x="470" y="416"/>
                  </a:lnTo>
                  <a:lnTo>
                    <a:pt x="470" y="416"/>
                  </a:lnTo>
                  <a:lnTo>
                    <a:pt x="470" y="417"/>
                  </a:lnTo>
                  <a:lnTo>
                    <a:pt x="470" y="417"/>
                  </a:lnTo>
                  <a:lnTo>
                    <a:pt x="468" y="419"/>
                  </a:lnTo>
                  <a:lnTo>
                    <a:pt x="468" y="419"/>
                  </a:lnTo>
                  <a:lnTo>
                    <a:pt x="468" y="421"/>
                  </a:lnTo>
                  <a:lnTo>
                    <a:pt x="467" y="419"/>
                  </a:lnTo>
                  <a:lnTo>
                    <a:pt x="465" y="421"/>
                  </a:lnTo>
                  <a:lnTo>
                    <a:pt x="463" y="421"/>
                  </a:lnTo>
                  <a:lnTo>
                    <a:pt x="462" y="422"/>
                  </a:lnTo>
                  <a:lnTo>
                    <a:pt x="460" y="424"/>
                  </a:lnTo>
                  <a:lnTo>
                    <a:pt x="460" y="424"/>
                  </a:lnTo>
                  <a:lnTo>
                    <a:pt x="458" y="424"/>
                  </a:lnTo>
                  <a:lnTo>
                    <a:pt x="456" y="424"/>
                  </a:lnTo>
                  <a:lnTo>
                    <a:pt x="458" y="422"/>
                  </a:lnTo>
                  <a:lnTo>
                    <a:pt x="456" y="421"/>
                  </a:lnTo>
                  <a:lnTo>
                    <a:pt x="456" y="421"/>
                  </a:lnTo>
                  <a:lnTo>
                    <a:pt x="456" y="419"/>
                  </a:lnTo>
                  <a:lnTo>
                    <a:pt x="456" y="417"/>
                  </a:lnTo>
                  <a:lnTo>
                    <a:pt x="456" y="417"/>
                  </a:lnTo>
                  <a:lnTo>
                    <a:pt x="456" y="417"/>
                  </a:lnTo>
                  <a:lnTo>
                    <a:pt x="456" y="417"/>
                  </a:lnTo>
                  <a:lnTo>
                    <a:pt x="456" y="416"/>
                  </a:lnTo>
                  <a:lnTo>
                    <a:pt x="455" y="417"/>
                  </a:lnTo>
                  <a:lnTo>
                    <a:pt x="453" y="416"/>
                  </a:lnTo>
                  <a:lnTo>
                    <a:pt x="453" y="416"/>
                  </a:lnTo>
                  <a:lnTo>
                    <a:pt x="453" y="414"/>
                  </a:lnTo>
                  <a:lnTo>
                    <a:pt x="451" y="414"/>
                  </a:lnTo>
                  <a:lnTo>
                    <a:pt x="450" y="411"/>
                  </a:lnTo>
                  <a:lnTo>
                    <a:pt x="453" y="407"/>
                  </a:lnTo>
                  <a:lnTo>
                    <a:pt x="453" y="407"/>
                  </a:lnTo>
                  <a:lnTo>
                    <a:pt x="455" y="407"/>
                  </a:lnTo>
                  <a:lnTo>
                    <a:pt x="463" y="405"/>
                  </a:lnTo>
                  <a:lnTo>
                    <a:pt x="465" y="407"/>
                  </a:lnTo>
                  <a:lnTo>
                    <a:pt x="465" y="407"/>
                  </a:lnTo>
                  <a:lnTo>
                    <a:pt x="467" y="409"/>
                  </a:lnTo>
                  <a:lnTo>
                    <a:pt x="468" y="409"/>
                  </a:lnTo>
                  <a:lnTo>
                    <a:pt x="470" y="409"/>
                  </a:lnTo>
                  <a:lnTo>
                    <a:pt x="470" y="407"/>
                  </a:lnTo>
                  <a:lnTo>
                    <a:pt x="473" y="407"/>
                  </a:lnTo>
                  <a:lnTo>
                    <a:pt x="477" y="407"/>
                  </a:lnTo>
                  <a:lnTo>
                    <a:pt x="479" y="407"/>
                  </a:lnTo>
                  <a:lnTo>
                    <a:pt x="480" y="407"/>
                  </a:lnTo>
                  <a:lnTo>
                    <a:pt x="482" y="407"/>
                  </a:lnTo>
                  <a:lnTo>
                    <a:pt x="487" y="404"/>
                  </a:lnTo>
                  <a:lnTo>
                    <a:pt x="489" y="404"/>
                  </a:lnTo>
                  <a:lnTo>
                    <a:pt x="492" y="404"/>
                  </a:lnTo>
                  <a:lnTo>
                    <a:pt x="504" y="402"/>
                  </a:lnTo>
                  <a:lnTo>
                    <a:pt x="506" y="402"/>
                  </a:lnTo>
                  <a:lnTo>
                    <a:pt x="504" y="404"/>
                  </a:lnTo>
                  <a:lnTo>
                    <a:pt x="506" y="405"/>
                  </a:lnTo>
                  <a:lnTo>
                    <a:pt x="506" y="405"/>
                  </a:lnTo>
                  <a:lnTo>
                    <a:pt x="509" y="402"/>
                  </a:lnTo>
                  <a:lnTo>
                    <a:pt x="509" y="400"/>
                  </a:lnTo>
                  <a:lnTo>
                    <a:pt x="511" y="400"/>
                  </a:lnTo>
                  <a:lnTo>
                    <a:pt x="518" y="395"/>
                  </a:lnTo>
                  <a:lnTo>
                    <a:pt x="526" y="387"/>
                  </a:lnTo>
                  <a:lnTo>
                    <a:pt x="535" y="380"/>
                  </a:lnTo>
                  <a:lnTo>
                    <a:pt x="553" y="365"/>
                  </a:lnTo>
                  <a:lnTo>
                    <a:pt x="570" y="353"/>
                  </a:lnTo>
                  <a:lnTo>
                    <a:pt x="584" y="344"/>
                  </a:lnTo>
                  <a:lnTo>
                    <a:pt x="597" y="339"/>
                  </a:lnTo>
                  <a:lnTo>
                    <a:pt x="616" y="334"/>
                  </a:lnTo>
                  <a:lnTo>
                    <a:pt x="631" y="331"/>
                  </a:lnTo>
                  <a:lnTo>
                    <a:pt x="657" y="329"/>
                  </a:lnTo>
                  <a:lnTo>
                    <a:pt x="667" y="331"/>
                  </a:lnTo>
                  <a:lnTo>
                    <a:pt x="669" y="331"/>
                  </a:lnTo>
                  <a:lnTo>
                    <a:pt x="672" y="329"/>
                  </a:lnTo>
                  <a:lnTo>
                    <a:pt x="674" y="329"/>
                  </a:lnTo>
                  <a:lnTo>
                    <a:pt x="682" y="329"/>
                  </a:lnTo>
                  <a:lnTo>
                    <a:pt x="687" y="327"/>
                  </a:lnTo>
                  <a:lnTo>
                    <a:pt x="699" y="327"/>
                  </a:lnTo>
                  <a:lnTo>
                    <a:pt x="703" y="327"/>
                  </a:lnTo>
                  <a:lnTo>
                    <a:pt x="704" y="327"/>
                  </a:lnTo>
                  <a:lnTo>
                    <a:pt x="706" y="327"/>
                  </a:lnTo>
                  <a:lnTo>
                    <a:pt x="713" y="327"/>
                  </a:lnTo>
                  <a:lnTo>
                    <a:pt x="715" y="327"/>
                  </a:lnTo>
                  <a:lnTo>
                    <a:pt x="715" y="329"/>
                  </a:lnTo>
                  <a:lnTo>
                    <a:pt x="715" y="329"/>
                  </a:lnTo>
                  <a:lnTo>
                    <a:pt x="715" y="331"/>
                  </a:lnTo>
                  <a:lnTo>
                    <a:pt x="715" y="331"/>
                  </a:lnTo>
                  <a:lnTo>
                    <a:pt x="718" y="329"/>
                  </a:lnTo>
                  <a:lnTo>
                    <a:pt x="721" y="327"/>
                  </a:lnTo>
                  <a:lnTo>
                    <a:pt x="733" y="327"/>
                  </a:lnTo>
                  <a:lnTo>
                    <a:pt x="733" y="327"/>
                  </a:lnTo>
                  <a:lnTo>
                    <a:pt x="735" y="327"/>
                  </a:lnTo>
                  <a:lnTo>
                    <a:pt x="735" y="326"/>
                  </a:lnTo>
                  <a:lnTo>
                    <a:pt x="735" y="326"/>
                  </a:lnTo>
                  <a:lnTo>
                    <a:pt x="737" y="324"/>
                  </a:lnTo>
                  <a:lnTo>
                    <a:pt x="742" y="324"/>
                  </a:lnTo>
                  <a:lnTo>
                    <a:pt x="743" y="324"/>
                  </a:lnTo>
                  <a:lnTo>
                    <a:pt x="743" y="322"/>
                  </a:lnTo>
                  <a:lnTo>
                    <a:pt x="743" y="322"/>
                  </a:lnTo>
                  <a:lnTo>
                    <a:pt x="745" y="321"/>
                  </a:lnTo>
                  <a:lnTo>
                    <a:pt x="748" y="321"/>
                  </a:lnTo>
                  <a:lnTo>
                    <a:pt x="750" y="319"/>
                  </a:lnTo>
                  <a:lnTo>
                    <a:pt x="754" y="315"/>
                  </a:lnTo>
                  <a:lnTo>
                    <a:pt x="754" y="314"/>
                  </a:lnTo>
                  <a:lnTo>
                    <a:pt x="757" y="312"/>
                  </a:lnTo>
                  <a:lnTo>
                    <a:pt x="757" y="310"/>
                  </a:lnTo>
                  <a:lnTo>
                    <a:pt x="757" y="309"/>
                  </a:lnTo>
                  <a:lnTo>
                    <a:pt x="754" y="304"/>
                  </a:lnTo>
                  <a:lnTo>
                    <a:pt x="757" y="305"/>
                  </a:lnTo>
                  <a:lnTo>
                    <a:pt x="759" y="305"/>
                  </a:lnTo>
                  <a:lnTo>
                    <a:pt x="759" y="304"/>
                  </a:lnTo>
                  <a:lnTo>
                    <a:pt x="760" y="304"/>
                  </a:lnTo>
                  <a:lnTo>
                    <a:pt x="760" y="305"/>
                  </a:lnTo>
                  <a:lnTo>
                    <a:pt x="759" y="305"/>
                  </a:lnTo>
                  <a:lnTo>
                    <a:pt x="760" y="307"/>
                  </a:lnTo>
                  <a:lnTo>
                    <a:pt x="760" y="307"/>
                  </a:lnTo>
                  <a:lnTo>
                    <a:pt x="759" y="307"/>
                  </a:lnTo>
                  <a:lnTo>
                    <a:pt x="759" y="307"/>
                  </a:lnTo>
                  <a:lnTo>
                    <a:pt x="769" y="307"/>
                  </a:lnTo>
                  <a:lnTo>
                    <a:pt x="774" y="305"/>
                  </a:lnTo>
                  <a:lnTo>
                    <a:pt x="776" y="304"/>
                  </a:lnTo>
                  <a:lnTo>
                    <a:pt x="757" y="297"/>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5" name="Freeform 6">
              <a:extLst>
                <a:ext uri="{FF2B5EF4-FFF2-40B4-BE49-F238E27FC236}">
                  <a16:creationId xmlns:a16="http://schemas.microsoft.com/office/drawing/2014/main" id="{0BB4EFC8-F730-40D5-BDDE-78B63B62CDB8}"/>
                </a:ext>
              </a:extLst>
            </p:cNvPr>
            <p:cNvSpPr>
              <a:spLocks noEditPoints="1"/>
            </p:cNvSpPr>
            <p:nvPr/>
          </p:nvSpPr>
          <p:spPr bwMode="auto">
            <a:xfrm>
              <a:off x="10069895" y="5586961"/>
              <a:ext cx="574833" cy="504239"/>
            </a:xfrm>
            <a:custGeom>
              <a:avLst/>
              <a:gdLst>
                <a:gd name="T0" fmla="*/ 366 w 399"/>
                <a:gd name="T1" fmla="*/ 266 h 350"/>
                <a:gd name="T2" fmla="*/ 304 w 399"/>
                <a:gd name="T3" fmla="*/ 312 h 350"/>
                <a:gd name="T4" fmla="*/ 387 w 399"/>
                <a:gd name="T5" fmla="*/ 239 h 350"/>
                <a:gd name="T6" fmla="*/ 383 w 399"/>
                <a:gd name="T7" fmla="*/ 187 h 350"/>
                <a:gd name="T8" fmla="*/ 382 w 399"/>
                <a:gd name="T9" fmla="*/ 139 h 350"/>
                <a:gd name="T10" fmla="*/ 365 w 399"/>
                <a:gd name="T11" fmla="*/ 102 h 350"/>
                <a:gd name="T12" fmla="*/ 329 w 399"/>
                <a:gd name="T13" fmla="*/ 107 h 350"/>
                <a:gd name="T14" fmla="*/ 273 w 399"/>
                <a:gd name="T15" fmla="*/ 120 h 350"/>
                <a:gd name="T16" fmla="*/ 256 w 399"/>
                <a:gd name="T17" fmla="*/ 136 h 350"/>
                <a:gd name="T18" fmla="*/ 234 w 399"/>
                <a:gd name="T19" fmla="*/ 136 h 350"/>
                <a:gd name="T20" fmla="*/ 163 w 399"/>
                <a:gd name="T21" fmla="*/ 119 h 350"/>
                <a:gd name="T22" fmla="*/ 122 w 399"/>
                <a:gd name="T23" fmla="*/ 103 h 350"/>
                <a:gd name="T24" fmla="*/ 78 w 399"/>
                <a:gd name="T25" fmla="*/ 97 h 350"/>
                <a:gd name="T26" fmla="*/ 73 w 399"/>
                <a:gd name="T27" fmla="*/ 134 h 350"/>
                <a:gd name="T28" fmla="*/ 96 w 399"/>
                <a:gd name="T29" fmla="*/ 183 h 350"/>
                <a:gd name="T30" fmla="*/ 125 w 399"/>
                <a:gd name="T31" fmla="*/ 222 h 350"/>
                <a:gd name="T32" fmla="*/ 144 w 399"/>
                <a:gd name="T33" fmla="*/ 239 h 350"/>
                <a:gd name="T34" fmla="*/ 125 w 399"/>
                <a:gd name="T35" fmla="*/ 232 h 350"/>
                <a:gd name="T36" fmla="*/ 127 w 399"/>
                <a:gd name="T37" fmla="*/ 263 h 350"/>
                <a:gd name="T38" fmla="*/ 156 w 399"/>
                <a:gd name="T39" fmla="*/ 299 h 350"/>
                <a:gd name="T40" fmla="*/ 168 w 399"/>
                <a:gd name="T41" fmla="*/ 316 h 350"/>
                <a:gd name="T42" fmla="*/ 183 w 399"/>
                <a:gd name="T43" fmla="*/ 317 h 350"/>
                <a:gd name="T44" fmla="*/ 205 w 399"/>
                <a:gd name="T45" fmla="*/ 328 h 350"/>
                <a:gd name="T46" fmla="*/ 185 w 399"/>
                <a:gd name="T47" fmla="*/ 331 h 350"/>
                <a:gd name="T48" fmla="*/ 208 w 399"/>
                <a:gd name="T49" fmla="*/ 338 h 350"/>
                <a:gd name="T50" fmla="*/ 251 w 399"/>
                <a:gd name="T51" fmla="*/ 348 h 350"/>
                <a:gd name="T52" fmla="*/ 273 w 399"/>
                <a:gd name="T53" fmla="*/ 336 h 350"/>
                <a:gd name="T54" fmla="*/ 280 w 399"/>
                <a:gd name="T55" fmla="*/ 321 h 350"/>
                <a:gd name="T56" fmla="*/ 280 w 399"/>
                <a:gd name="T57" fmla="*/ 316 h 350"/>
                <a:gd name="T58" fmla="*/ 297 w 399"/>
                <a:gd name="T59" fmla="*/ 297 h 350"/>
                <a:gd name="T60" fmla="*/ 310 w 399"/>
                <a:gd name="T61" fmla="*/ 287 h 350"/>
                <a:gd name="T62" fmla="*/ 317 w 399"/>
                <a:gd name="T63" fmla="*/ 280 h 350"/>
                <a:gd name="T64" fmla="*/ 346 w 399"/>
                <a:gd name="T65" fmla="*/ 290 h 350"/>
                <a:gd name="T66" fmla="*/ 329 w 399"/>
                <a:gd name="T67" fmla="*/ 289 h 350"/>
                <a:gd name="T68" fmla="*/ 343 w 399"/>
                <a:gd name="T69" fmla="*/ 312 h 350"/>
                <a:gd name="T70" fmla="*/ 356 w 399"/>
                <a:gd name="T71" fmla="*/ 305 h 350"/>
                <a:gd name="T72" fmla="*/ 354 w 399"/>
                <a:gd name="T73" fmla="*/ 283 h 350"/>
                <a:gd name="T74" fmla="*/ 353 w 399"/>
                <a:gd name="T75" fmla="*/ 270 h 350"/>
                <a:gd name="T76" fmla="*/ 358 w 399"/>
                <a:gd name="T77" fmla="*/ 243 h 350"/>
                <a:gd name="T78" fmla="*/ 370 w 399"/>
                <a:gd name="T79" fmla="*/ 215 h 350"/>
                <a:gd name="T80" fmla="*/ 373 w 399"/>
                <a:gd name="T81" fmla="*/ 212 h 350"/>
                <a:gd name="T82" fmla="*/ 385 w 399"/>
                <a:gd name="T83" fmla="*/ 231 h 350"/>
                <a:gd name="T84" fmla="*/ 191 w 399"/>
                <a:gd name="T85" fmla="*/ 265 h 350"/>
                <a:gd name="T86" fmla="*/ 210 w 399"/>
                <a:gd name="T87" fmla="*/ 270 h 350"/>
                <a:gd name="T88" fmla="*/ 202 w 399"/>
                <a:gd name="T89" fmla="*/ 277 h 350"/>
                <a:gd name="T90" fmla="*/ 203 w 399"/>
                <a:gd name="T91" fmla="*/ 295 h 350"/>
                <a:gd name="T92" fmla="*/ 188 w 399"/>
                <a:gd name="T93" fmla="*/ 277 h 350"/>
                <a:gd name="T94" fmla="*/ 212 w 399"/>
                <a:gd name="T95" fmla="*/ 287 h 350"/>
                <a:gd name="T96" fmla="*/ 290 w 399"/>
                <a:gd name="T97" fmla="*/ 328 h 350"/>
                <a:gd name="T98" fmla="*/ 292 w 399"/>
                <a:gd name="T99" fmla="*/ 331 h 350"/>
                <a:gd name="T100" fmla="*/ 302 w 399"/>
                <a:gd name="T101" fmla="*/ 328 h 350"/>
                <a:gd name="T102" fmla="*/ 23 w 399"/>
                <a:gd name="T103" fmla="*/ 27 h 350"/>
                <a:gd name="T104" fmla="*/ 5 w 399"/>
                <a:gd name="T105" fmla="*/ 10 h 350"/>
                <a:gd name="T106" fmla="*/ 5 w 399"/>
                <a:gd name="T107" fmla="*/ 47 h 350"/>
                <a:gd name="T108" fmla="*/ 371 w 399"/>
                <a:gd name="T109" fmla="*/ 80 h 350"/>
                <a:gd name="T110" fmla="*/ 348 w 399"/>
                <a:gd name="T111" fmla="*/ 29 h 350"/>
                <a:gd name="T112" fmla="*/ 370 w 399"/>
                <a:gd name="T113" fmla="*/ 59 h 350"/>
                <a:gd name="T114" fmla="*/ 377 w 399"/>
                <a:gd name="T115" fmla="*/ 47 h 350"/>
                <a:gd name="T116" fmla="*/ 337 w 399"/>
                <a:gd name="T117" fmla="*/ 25 h 350"/>
                <a:gd name="T118" fmla="*/ 358 w 399"/>
                <a:gd name="T119" fmla="*/ 69 h 350"/>
                <a:gd name="T120" fmla="*/ 390 w 399"/>
                <a:gd name="T121" fmla="*/ 78 h 350"/>
                <a:gd name="T122" fmla="*/ 95 w 399"/>
                <a:gd name="T123" fmla="*/ 69 h 350"/>
                <a:gd name="T124" fmla="*/ 90 w 399"/>
                <a:gd name="T125" fmla="*/ 98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9" h="350">
                  <a:moveTo>
                    <a:pt x="370" y="263"/>
                  </a:moveTo>
                  <a:lnTo>
                    <a:pt x="370" y="261"/>
                  </a:lnTo>
                  <a:lnTo>
                    <a:pt x="370" y="260"/>
                  </a:lnTo>
                  <a:lnTo>
                    <a:pt x="370" y="260"/>
                  </a:lnTo>
                  <a:lnTo>
                    <a:pt x="368" y="260"/>
                  </a:lnTo>
                  <a:lnTo>
                    <a:pt x="366" y="258"/>
                  </a:lnTo>
                  <a:lnTo>
                    <a:pt x="365" y="258"/>
                  </a:lnTo>
                  <a:lnTo>
                    <a:pt x="363" y="260"/>
                  </a:lnTo>
                  <a:lnTo>
                    <a:pt x="361" y="260"/>
                  </a:lnTo>
                  <a:lnTo>
                    <a:pt x="360" y="261"/>
                  </a:lnTo>
                  <a:lnTo>
                    <a:pt x="358" y="263"/>
                  </a:lnTo>
                  <a:lnTo>
                    <a:pt x="358" y="265"/>
                  </a:lnTo>
                  <a:lnTo>
                    <a:pt x="360" y="266"/>
                  </a:lnTo>
                  <a:lnTo>
                    <a:pt x="361" y="266"/>
                  </a:lnTo>
                  <a:lnTo>
                    <a:pt x="360" y="270"/>
                  </a:lnTo>
                  <a:lnTo>
                    <a:pt x="360" y="270"/>
                  </a:lnTo>
                  <a:lnTo>
                    <a:pt x="358" y="272"/>
                  </a:lnTo>
                  <a:lnTo>
                    <a:pt x="358" y="273"/>
                  </a:lnTo>
                  <a:lnTo>
                    <a:pt x="360" y="273"/>
                  </a:lnTo>
                  <a:lnTo>
                    <a:pt x="360" y="272"/>
                  </a:lnTo>
                  <a:lnTo>
                    <a:pt x="361" y="272"/>
                  </a:lnTo>
                  <a:lnTo>
                    <a:pt x="366" y="270"/>
                  </a:lnTo>
                  <a:lnTo>
                    <a:pt x="366" y="270"/>
                  </a:lnTo>
                  <a:lnTo>
                    <a:pt x="365" y="268"/>
                  </a:lnTo>
                  <a:lnTo>
                    <a:pt x="363" y="266"/>
                  </a:lnTo>
                  <a:lnTo>
                    <a:pt x="366" y="266"/>
                  </a:lnTo>
                  <a:lnTo>
                    <a:pt x="370" y="266"/>
                  </a:lnTo>
                  <a:lnTo>
                    <a:pt x="373" y="265"/>
                  </a:lnTo>
                  <a:lnTo>
                    <a:pt x="371" y="263"/>
                  </a:lnTo>
                  <a:lnTo>
                    <a:pt x="370" y="263"/>
                  </a:lnTo>
                  <a:close/>
                  <a:moveTo>
                    <a:pt x="307" y="311"/>
                  </a:moveTo>
                  <a:lnTo>
                    <a:pt x="307" y="309"/>
                  </a:lnTo>
                  <a:lnTo>
                    <a:pt x="307" y="309"/>
                  </a:lnTo>
                  <a:lnTo>
                    <a:pt x="307" y="307"/>
                  </a:lnTo>
                  <a:lnTo>
                    <a:pt x="305" y="307"/>
                  </a:lnTo>
                  <a:lnTo>
                    <a:pt x="305" y="305"/>
                  </a:lnTo>
                  <a:lnTo>
                    <a:pt x="305" y="304"/>
                  </a:lnTo>
                  <a:lnTo>
                    <a:pt x="304" y="304"/>
                  </a:lnTo>
                  <a:lnTo>
                    <a:pt x="302" y="300"/>
                  </a:lnTo>
                  <a:lnTo>
                    <a:pt x="300" y="302"/>
                  </a:lnTo>
                  <a:lnTo>
                    <a:pt x="300" y="304"/>
                  </a:lnTo>
                  <a:lnTo>
                    <a:pt x="300" y="305"/>
                  </a:lnTo>
                  <a:lnTo>
                    <a:pt x="300" y="305"/>
                  </a:lnTo>
                  <a:lnTo>
                    <a:pt x="302" y="305"/>
                  </a:lnTo>
                  <a:lnTo>
                    <a:pt x="302" y="307"/>
                  </a:lnTo>
                  <a:lnTo>
                    <a:pt x="297" y="307"/>
                  </a:lnTo>
                  <a:lnTo>
                    <a:pt x="297" y="307"/>
                  </a:lnTo>
                  <a:lnTo>
                    <a:pt x="297" y="309"/>
                  </a:lnTo>
                  <a:lnTo>
                    <a:pt x="298" y="311"/>
                  </a:lnTo>
                  <a:lnTo>
                    <a:pt x="304" y="311"/>
                  </a:lnTo>
                  <a:lnTo>
                    <a:pt x="305" y="311"/>
                  </a:lnTo>
                  <a:lnTo>
                    <a:pt x="304" y="312"/>
                  </a:lnTo>
                  <a:lnTo>
                    <a:pt x="302" y="314"/>
                  </a:lnTo>
                  <a:lnTo>
                    <a:pt x="302" y="314"/>
                  </a:lnTo>
                  <a:lnTo>
                    <a:pt x="302" y="316"/>
                  </a:lnTo>
                  <a:lnTo>
                    <a:pt x="302" y="317"/>
                  </a:lnTo>
                  <a:lnTo>
                    <a:pt x="304" y="316"/>
                  </a:lnTo>
                  <a:lnTo>
                    <a:pt x="304" y="316"/>
                  </a:lnTo>
                  <a:lnTo>
                    <a:pt x="305" y="316"/>
                  </a:lnTo>
                  <a:lnTo>
                    <a:pt x="305" y="316"/>
                  </a:lnTo>
                  <a:lnTo>
                    <a:pt x="309" y="316"/>
                  </a:lnTo>
                  <a:lnTo>
                    <a:pt x="309" y="316"/>
                  </a:lnTo>
                  <a:lnTo>
                    <a:pt x="309" y="312"/>
                  </a:lnTo>
                  <a:lnTo>
                    <a:pt x="307" y="311"/>
                  </a:lnTo>
                  <a:close/>
                  <a:moveTo>
                    <a:pt x="385" y="236"/>
                  </a:moveTo>
                  <a:lnTo>
                    <a:pt x="385" y="236"/>
                  </a:lnTo>
                  <a:lnTo>
                    <a:pt x="383" y="234"/>
                  </a:lnTo>
                  <a:lnTo>
                    <a:pt x="380" y="234"/>
                  </a:lnTo>
                  <a:lnTo>
                    <a:pt x="378" y="234"/>
                  </a:lnTo>
                  <a:lnTo>
                    <a:pt x="377" y="234"/>
                  </a:lnTo>
                  <a:lnTo>
                    <a:pt x="378" y="236"/>
                  </a:lnTo>
                  <a:lnTo>
                    <a:pt x="378" y="236"/>
                  </a:lnTo>
                  <a:lnTo>
                    <a:pt x="382" y="238"/>
                  </a:lnTo>
                  <a:lnTo>
                    <a:pt x="383" y="238"/>
                  </a:lnTo>
                  <a:lnTo>
                    <a:pt x="383" y="238"/>
                  </a:lnTo>
                  <a:lnTo>
                    <a:pt x="385" y="239"/>
                  </a:lnTo>
                  <a:lnTo>
                    <a:pt x="385" y="239"/>
                  </a:lnTo>
                  <a:lnTo>
                    <a:pt x="387" y="239"/>
                  </a:lnTo>
                  <a:lnTo>
                    <a:pt x="387" y="239"/>
                  </a:lnTo>
                  <a:lnTo>
                    <a:pt x="385" y="238"/>
                  </a:lnTo>
                  <a:lnTo>
                    <a:pt x="385" y="236"/>
                  </a:lnTo>
                  <a:close/>
                  <a:moveTo>
                    <a:pt x="385" y="222"/>
                  </a:moveTo>
                  <a:lnTo>
                    <a:pt x="385" y="222"/>
                  </a:lnTo>
                  <a:lnTo>
                    <a:pt x="387" y="219"/>
                  </a:lnTo>
                  <a:lnTo>
                    <a:pt x="388" y="219"/>
                  </a:lnTo>
                  <a:lnTo>
                    <a:pt x="388" y="219"/>
                  </a:lnTo>
                  <a:lnTo>
                    <a:pt x="388" y="217"/>
                  </a:lnTo>
                  <a:lnTo>
                    <a:pt x="383" y="212"/>
                  </a:lnTo>
                  <a:lnTo>
                    <a:pt x="383" y="209"/>
                  </a:lnTo>
                  <a:lnTo>
                    <a:pt x="385" y="204"/>
                  </a:lnTo>
                  <a:lnTo>
                    <a:pt x="385" y="202"/>
                  </a:lnTo>
                  <a:lnTo>
                    <a:pt x="385" y="200"/>
                  </a:lnTo>
                  <a:lnTo>
                    <a:pt x="385" y="200"/>
                  </a:lnTo>
                  <a:lnTo>
                    <a:pt x="385" y="200"/>
                  </a:lnTo>
                  <a:lnTo>
                    <a:pt x="385" y="199"/>
                  </a:lnTo>
                  <a:lnTo>
                    <a:pt x="382" y="197"/>
                  </a:lnTo>
                  <a:lnTo>
                    <a:pt x="382" y="197"/>
                  </a:lnTo>
                  <a:lnTo>
                    <a:pt x="382" y="195"/>
                  </a:lnTo>
                  <a:lnTo>
                    <a:pt x="382" y="193"/>
                  </a:lnTo>
                  <a:lnTo>
                    <a:pt x="380" y="193"/>
                  </a:lnTo>
                  <a:lnTo>
                    <a:pt x="380" y="192"/>
                  </a:lnTo>
                  <a:lnTo>
                    <a:pt x="382" y="190"/>
                  </a:lnTo>
                  <a:lnTo>
                    <a:pt x="383" y="188"/>
                  </a:lnTo>
                  <a:lnTo>
                    <a:pt x="383" y="187"/>
                  </a:lnTo>
                  <a:lnTo>
                    <a:pt x="382" y="182"/>
                  </a:lnTo>
                  <a:lnTo>
                    <a:pt x="382" y="180"/>
                  </a:lnTo>
                  <a:lnTo>
                    <a:pt x="383" y="178"/>
                  </a:lnTo>
                  <a:lnTo>
                    <a:pt x="383" y="176"/>
                  </a:lnTo>
                  <a:lnTo>
                    <a:pt x="385" y="175"/>
                  </a:lnTo>
                  <a:lnTo>
                    <a:pt x="385" y="173"/>
                  </a:lnTo>
                  <a:lnTo>
                    <a:pt x="383" y="171"/>
                  </a:lnTo>
                  <a:lnTo>
                    <a:pt x="382" y="168"/>
                  </a:lnTo>
                  <a:lnTo>
                    <a:pt x="382" y="168"/>
                  </a:lnTo>
                  <a:lnTo>
                    <a:pt x="382" y="166"/>
                  </a:lnTo>
                  <a:lnTo>
                    <a:pt x="382" y="166"/>
                  </a:lnTo>
                  <a:lnTo>
                    <a:pt x="382" y="165"/>
                  </a:lnTo>
                  <a:lnTo>
                    <a:pt x="382" y="163"/>
                  </a:lnTo>
                  <a:lnTo>
                    <a:pt x="382" y="161"/>
                  </a:lnTo>
                  <a:lnTo>
                    <a:pt x="387" y="149"/>
                  </a:lnTo>
                  <a:lnTo>
                    <a:pt x="388" y="148"/>
                  </a:lnTo>
                  <a:lnTo>
                    <a:pt x="387" y="148"/>
                  </a:lnTo>
                  <a:lnTo>
                    <a:pt x="380" y="153"/>
                  </a:lnTo>
                  <a:lnTo>
                    <a:pt x="380" y="151"/>
                  </a:lnTo>
                  <a:lnTo>
                    <a:pt x="382" y="149"/>
                  </a:lnTo>
                  <a:lnTo>
                    <a:pt x="385" y="146"/>
                  </a:lnTo>
                  <a:lnTo>
                    <a:pt x="385" y="146"/>
                  </a:lnTo>
                  <a:lnTo>
                    <a:pt x="385" y="144"/>
                  </a:lnTo>
                  <a:lnTo>
                    <a:pt x="382" y="141"/>
                  </a:lnTo>
                  <a:lnTo>
                    <a:pt x="382" y="141"/>
                  </a:lnTo>
                  <a:lnTo>
                    <a:pt x="382" y="139"/>
                  </a:lnTo>
                  <a:lnTo>
                    <a:pt x="380" y="137"/>
                  </a:lnTo>
                  <a:lnTo>
                    <a:pt x="380" y="136"/>
                  </a:lnTo>
                  <a:lnTo>
                    <a:pt x="382" y="132"/>
                  </a:lnTo>
                  <a:lnTo>
                    <a:pt x="382" y="132"/>
                  </a:lnTo>
                  <a:lnTo>
                    <a:pt x="382" y="132"/>
                  </a:lnTo>
                  <a:lnTo>
                    <a:pt x="383" y="127"/>
                  </a:lnTo>
                  <a:lnTo>
                    <a:pt x="383" y="127"/>
                  </a:lnTo>
                  <a:lnTo>
                    <a:pt x="383" y="127"/>
                  </a:lnTo>
                  <a:lnTo>
                    <a:pt x="382" y="127"/>
                  </a:lnTo>
                  <a:lnTo>
                    <a:pt x="382" y="125"/>
                  </a:lnTo>
                  <a:lnTo>
                    <a:pt x="382" y="125"/>
                  </a:lnTo>
                  <a:lnTo>
                    <a:pt x="383" y="124"/>
                  </a:lnTo>
                  <a:lnTo>
                    <a:pt x="383" y="124"/>
                  </a:lnTo>
                  <a:lnTo>
                    <a:pt x="385" y="124"/>
                  </a:lnTo>
                  <a:lnTo>
                    <a:pt x="387" y="122"/>
                  </a:lnTo>
                  <a:lnTo>
                    <a:pt x="385" y="120"/>
                  </a:lnTo>
                  <a:lnTo>
                    <a:pt x="385" y="119"/>
                  </a:lnTo>
                  <a:lnTo>
                    <a:pt x="382" y="115"/>
                  </a:lnTo>
                  <a:lnTo>
                    <a:pt x="375" y="109"/>
                  </a:lnTo>
                  <a:lnTo>
                    <a:pt x="375" y="109"/>
                  </a:lnTo>
                  <a:lnTo>
                    <a:pt x="371" y="109"/>
                  </a:lnTo>
                  <a:lnTo>
                    <a:pt x="370" y="109"/>
                  </a:lnTo>
                  <a:lnTo>
                    <a:pt x="368" y="107"/>
                  </a:lnTo>
                  <a:lnTo>
                    <a:pt x="368" y="105"/>
                  </a:lnTo>
                  <a:lnTo>
                    <a:pt x="365" y="103"/>
                  </a:lnTo>
                  <a:lnTo>
                    <a:pt x="365" y="102"/>
                  </a:lnTo>
                  <a:lnTo>
                    <a:pt x="363" y="102"/>
                  </a:lnTo>
                  <a:lnTo>
                    <a:pt x="361" y="102"/>
                  </a:lnTo>
                  <a:lnTo>
                    <a:pt x="361" y="102"/>
                  </a:lnTo>
                  <a:lnTo>
                    <a:pt x="361" y="102"/>
                  </a:lnTo>
                  <a:lnTo>
                    <a:pt x="360" y="100"/>
                  </a:lnTo>
                  <a:lnTo>
                    <a:pt x="360" y="100"/>
                  </a:lnTo>
                  <a:lnTo>
                    <a:pt x="358" y="100"/>
                  </a:lnTo>
                  <a:lnTo>
                    <a:pt x="356" y="100"/>
                  </a:lnTo>
                  <a:lnTo>
                    <a:pt x="356" y="100"/>
                  </a:lnTo>
                  <a:lnTo>
                    <a:pt x="354" y="100"/>
                  </a:lnTo>
                  <a:lnTo>
                    <a:pt x="354" y="102"/>
                  </a:lnTo>
                  <a:lnTo>
                    <a:pt x="353" y="102"/>
                  </a:lnTo>
                  <a:lnTo>
                    <a:pt x="353" y="105"/>
                  </a:lnTo>
                  <a:lnTo>
                    <a:pt x="351" y="107"/>
                  </a:lnTo>
                  <a:lnTo>
                    <a:pt x="351" y="107"/>
                  </a:lnTo>
                  <a:lnTo>
                    <a:pt x="349" y="110"/>
                  </a:lnTo>
                  <a:lnTo>
                    <a:pt x="348" y="112"/>
                  </a:lnTo>
                  <a:lnTo>
                    <a:pt x="344" y="112"/>
                  </a:lnTo>
                  <a:lnTo>
                    <a:pt x="343" y="114"/>
                  </a:lnTo>
                  <a:lnTo>
                    <a:pt x="341" y="112"/>
                  </a:lnTo>
                  <a:lnTo>
                    <a:pt x="337" y="110"/>
                  </a:lnTo>
                  <a:lnTo>
                    <a:pt x="336" y="110"/>
                  </a:lnTo>
                  <a:lnTo>
                    <a:pt x="332" y="110"/>
                  </a:lnTo>
                  <a:lnTo>
                    <a:pt x="332" y="110"/>
                  </a:lnTo>
                  <a:lnTo>
                    <a:pt x="331" y="109"/>
                  </a:lnTo>
                  <a:lnTo>
                    <a:pt x="329" y="107"/>
                  </a:lnTo>
                  <a:lnTo>
                    <a:pt x="327" y="107"/>
                  </a:lnTo>
                  <a:lnTo>
                    <a:pt x="322" y="109"/>
                  </a:lnTo>
                  <a:lnTo>
                    <a:pt x="322" y="110"/>
                  </a:lnTo>
                  <a:lnTo>
                    <a:pt x="322" y="112"/>
                  </a:lnTo>
                  <a:lnTo>
                    <a:pt x="315" y="119"/>
                  </a:lnTo>
                  <a:lnTo>
                    <a:pt x="314" y="120"/>
                  </a:lnTo>
                  <a:lnTo>
                    <a:pt x="310" y="124"/>
                  </a:lnTo>
                  <a:lnTo>
                    <a:pt x="307" y="122"/>
                  </a:lnTo>
                  <a:lnTo>
                    <a:pt x="305" y="122"/>
                  </a:lnTo>
                  <a:lnTo>
                    <a:pt x="305" y="120"/>
                  </a:lnTo>
                  <a:lnTo>
                    <a:pt x="305" y="120"/>
                  </a:lnTo>
                  <a:lnTo>
                    <a:pt x="304" y="120"/>
                  </a:lnTo>
                  <a:lnTo>
                    <a:pt x="302" y="120"/>
                  </a:lnTo>
                  <a:lnTo>
                    <a:pt x="302" y="119"/>
                  </a:lnTo>
                  <a:lnTo>
                    <a:pt x="302" y="119"/>
                  </a:lnTo>
                  <a:lnTo>
                    <a:pt x="300" y="117"/>
                  </a:lnTo>
                  <a:lnTo>
                    <a:pt x="297" y="119"/>
                  </a:lnTo>
                  <a:lnTo>
                    <a:pt x="297" y="117"/>
                  </a:lnTo>
                  <a:lnTo>
                    <a:pt x="290" y="122"/>
                  </a:lnTo>
                  <a:lnTo>
                    <a:pt x="287" y="122"/>
                  </a:lnTo>
                  <a:lnTo>
                    <a:pt x="275" y="122"/>
                  </a:lnTo>
                  <a:lnTo>
                    <a:pt x="275" y="120"/>
                  </a:lnTo>
                  <a:lnTo>
                    <a:pt x="275" y="120"/>
                  </a:lnTo>
                  <a:lnTo>
                    <a:pt x="273" y="120"/>
                  </a:lnTo>
                  <a:lnTo>
                    <a:pt x="273" y="120"/>
                  </a:lnTo>
                  <a:lnTo>
                    <a:pt x="273" y="120"/>
                  </a:lnTo>
                  <a:lnTo>
                    <a:pt x="271" y="120"/>
                  </a:lnTo>
                  <a:lnTo>
                    <a:pt x="271" y="120"/>
                  </a:lnTo>
                  <a:lnTo>
                    <a:pt x="270" y="122"/>
                  </a:lnTo>
                  <a:lnTo>
                    <a:pt x="270" y="122"/>
                  </a:lnTo>
                  <a:lnTo>
                    <a:pt x="270" y="122"/>
                  </a:lnTo>
                  <a:lnTo>
                    <a:pt x="266" y="124"/>
                  </a:lnTo>
                  <a:lnTo>
                    <a:pt x="261" y="124"/>
                  </a:lnTo>
                  <a:lnTo>
                    <a:pt x="258" y="125"/>
                  </a:lnTo>
                  <a:lnTo>
                    <a:pt x="256" y="129"/>
                  </a:lnTo>
                  <a:lnTo>
                    <a:pt x="256" y="131"/>
                  </a:lnTo>
                  <a:lnTo>
                    <a:pt x="258" y="132"/>
                  </a:lnTo>
                  <a:lnTo>
                    <a:pt x="259" y="132"/>
                  </a:lnTo>
                  <a:lnTo>
                    <a:pt x="263" y="134"/>
                  </a:lnTo>
                  <a:lnTo>
                    <a:pt x="264" y="134"/>
                  </a:lnTo>
                  <a:lnTo>
                    <a:pt x="266" y="136"/>
                  </a:lnTo>
                  <a:lnTo>
                    <a:pt x="266" y="136"/>
                  </a:lnTo>
                  <a:lnTo>
                    <a:pt x="266" y="137"/>
                  </a:lnTo>
                  <a:lnTo>
                    <a:pt x="264" y="136"/>
                  </a:lnTo>
                  <a:lnTo>
                    <a:pt x="264" y="136"/>
                  </a:lnTo>
                  <a:lnTo>
                    <a:pt x="263" y="136"/>
                  </a:lnTo>
                  <a:lnTo>
                    <a:pt x="261" y="136"/>
                  </a:lnTo>
                  <a:lnTo>
                    <a:pt x="261" y="136"/>
                  </a:lnTo>
                  <a:lnTo>
                    <a:pt x="261" y="136"/>
                  </a:lnTo>
                  <a:lnTo>
                    <a:pt x="259" y="137"/>
                  </a:lnTo>
                  <a:lnTo>
                    <a:pt x="258" y="136"/>
                  </a:lnTo>
                  <a:lnTo>
                    <a:pt x="256" y="136"/>
                  </a:lnTo>
                  <a:lnTo>
                    <a:pt x="254" y="136"/>
                  </a:lnTo>
                  <a:lnTo>
                    <a:pt x="254" y="134"/>
                  </a:lnTo>
                  <a:lnTo>
                    <a:pt x="254" y="134"/>
                  </a:lnTo>
                  <a:lnTo>
                    <a:pt x="254" y="132"/>
                  </a:lnTo>
                  <a:lnTo>
                    <a:pt x="254" y="131"/>
                  </a:lnTo>
                  <a:lnTo>
                    <a:pt x="253" y="129"/>
                  </a:lnTo>
                  <a:lnTo>
                    <a:pt x="253" y="129"/>
                  </a:lnTo>
                  <a:lnTo>
                    <a:pt x="251" y="129"/>
                  </a:lnTo>
                  <a:lnTo>
                    <a:pt x="251" y="127"/>
                  </a:lnTo>
                  <a:lnTo>
                    <a:pt x="249" y="127"/>
                  </a:lnTo>
                  <a:lnTo>
                    <a:pt x="247" y="129"/>
                  </a:lnTo>
                  <a:lnTo>
                    <a:pt x="247" y="129"/>
                  </a:lnTo>
                  <a:lnTo>
                    <a:pt x="246" y="129"/>
                  </a:lnTo>
                  <a:lnTo>
                    <a:pt x="244" y="131"/>
                  </a:lnTo>
                  <a:lnTo>
                    <a:pt x="242" y="131"/>
                  </a:lnTo>
                  <a:lnTo>
                    <a:pt x="241" y="131"/>
                  </a:lnTo>
                  <a:lnTo>
                    <a:pt x="241" y="131"/>
                  </a:lnTo>
                  <a:lnTo>
                    <a:pt x="241" y="132"/>
                  </a:lnTo>
                  <a:lnTo>
                    <a:pt x="239" y="134"/>
                  </a:lnTo>
                  <a:lnTo>
                    <a:pt x="236" y="136"/>
                  </a:lnTo>
                  <a:lnTo>
                    <a:pt x="236" y="136"/>
                  </a:lnTo>
                  <a:lnTo>
                    <a:pt x="237" y="137"/>
                  </a:lnTo>
                  <a:lnTo>
                    <a:pt x="236" y="137"/>
                  </a:lnTo>
                  <a:lnTo>
                    <a:pt x="234" y="137"/>
                  </a:lnTo>
                  <a:lnTo>
                    <a:pt x="234" y="137"/>
                  </a:lnTo>
                  <a:lnTo>
                    <a:pt x="234" y="136"/>
                  </a:lnTo>
                  <a:lnTo>
                    <a:pt x="232" y="134"/>
                  </a:lnTo>
                  <a:lnTo>
                    <a:pt x="232" y="134"/>
                  </a:lnTo>
                  <a:lnTo>
                    <a:pt x="227" y="136"/>
                  </a:lnTo>
                  <a:lnTo>
                    <a:pt x="222" y="137"/>
                  </a:lnTo>
                  <a:lnTo>
                    <a:pt x="215" y="137"/>
                  </a:lnTo>
                  <a:lnTo>
                    <a:pt x="203" y="136"/>
                  </a:lnTo>
                  <a:lnTo>
                    <a:pt x="195" y="132"/>
                  </a:lnTo>
                  <a:lnTo>
                    <a:pt x="191" y="132"/>
                  </a:lnTo>
                  <a:lnTo>
                    <a:pt x="191" y="132"/>
                  </a:lnTo>
                  <a:lnTo>
                    <a:pt x="190" y="131"/>
                  </a:lnTo>
                  <a:lnTo>
                    <a:pt x="188" y="131"/>
                  </a:lnTo>
                  <a:lnTo>
                    <a:pt x="186" y="131"/>
                  </a:lnTo>
                  <a:lnTo>
                    <a:pt x="183" y="127"/>
                  </a:lnTo>
                  <a:lnTo>
                    <a:pt x="181" y="127"/>
                  </a:lnTo>
                  <a:lnTo>
                    <a:pt x="180" y="127"/>
                  </a:lnTo>
                  <a:lnTo>
                    <a:pt x="180" y="127"/>
                  </a:lnTo>
                  <a:lnTo>
                    <a:pt x="178" y="127"/>
                  </a:lnTo>
                  <a:lnTo>
                    <a:pt x="178" y="125"/>
                  </a:lnTo>
                  <a:lnTo>
                    <a:pt x="176" y="125"/>
                  </a:lnTo>
                  <a:lnTo>
                    <a:pt x="173" y="125"/>
                  </a:lnTo>
                  <a:lnTo>
                    <a:pt x="171" y="125"/>
                  </a:lnTo>
                  <a:lnTo>
                    <a:pt x="169" y="124"/>
                  </a:lnTo>
                  <a:lnTo>
                    <a:pt x="168" y="124"/>
                  </a:lnTo>
                  <a:lnTo>
                    <a:pt x="164" y="122"/>
                  </a:lnTo>
                  <a:lnTo>
                    <a:pt x="163" y="120"/>
                  </a:lnTo>
                  <a:lnTo>
                    <a:pt x="163" y="119"/>
                  </a:lnTo>
                  <a:lnTo>
                    <a:pt x="163" y="117"/>
                  </a:lnTo>
                  <a:lnTo>
                    <a:pt x="161" y="117"/>
                  </a:lnTo>
                  <a:lnTo>
                    <a:pt x="152" y="115"/>
                  </a:lnTo>
                  <a:lnTo>
                    <a:pt x="149" y="115"/>
                  </a:lnTo>
                  <a:lnTo>
                    <a:pt x="146" y="112"/>
                  </a:lnTo>
                  <a:lnTo>
                    <a:pt x="144" y="109"/>
                  </a:lnTo>
                  <a:lnTo>
                    <a:pt x="139" y="110"/>
                  </a:lnTo>
                  <a:lnTo>
                    <a:pt x="137" y="110"/>
                  </a:lnTo>
                  <a:lnTo>
                    <a:pt x="134" y="110"/>
                  </a:lnTo>
                  <a:lnTo>
                    <a:pt x="132" y="109"/>
                  </a:lnTo>
                  <a:lnTo>
                    <a:pt x="130" y="109"/>
                  </a:lnTo>
                  <a:lnTo>
                    <a:pt x="129" y="109"/>
                  </a:lnTo>
                  <a:lnTo>
                    <a:pt x="127" y="109"/>
                  </a:lnTo>
                  <a:lnTo>
                    <a:pt x="127" y="107"/>
                  </a:lnTo>
                  <a:lnTo>
                    <a:pt x="124" y="105"/>
                  </a:lnTo>
                  <a:lnTo>
                    <a:pt x="122" y="105"/>
                  </a:lnTo>
                  <a:lnTo>
                    <a:pt x="122" y="103"/>
                  </a:lnTo>
                  <a:lnTo>
                    <a:pt x="122" y="103"/>
                  </a:lnTo>
                  <a:lnTo>
                    <a:pt x="124" y="102"/>
                  </a:lnTo>
                  <a:lnTo>
                    <a:pt x="125" y="102"/>
                  </a:lnTo>
                  <a:lnTo>
                    <a:pt x="125" y="100"/>
                  </a:lnTo>
                  <a:lnTo>
                    <a:pt x="122" y="98"/>
                  </a:lnTo>
                  <a:lnTo>
                    <a:pt x="120" y="98"/>
                  </a:lnTo>
                  <a:lnTo>
                    <a:pt x="122" y="98"/>
                  </a:lnTo>
                  <a:lnTo>
                    <a:pt x="122" y="102"/>
                  </a:lnTo>
                  <a:lnTo>
                    <a:pt x="122" y="103"/>
                  </a:lnTo>
                  <a:lnTo>
                    <a:pt x="120" y="105"/>
                  </a:lnTo>
                  <a:lnTo>
                    <a:pt x="118" y="105"/>
                  </a:lnTo>
                  <a:lnTo>
                    <a:pt x="110" y="105"/>
                  </a:lnTo>
                  <a:lnTo>
                    <a:pt x="112" y="105"/>
                  </a:lnTo>
                  <a:lnTo>
                    <a:pt x="112" y="107"/>
                  </a:lnTo>
                  <a:lnTo>
                    <a:pt x="110" y="107"/>
                  </a:lnTo>
                  <a:lnTo>
                    <a:pt x="107" y="107"/>
                  </a:lnTo>
                  <a:lnTo>
                    <a:pt x="107" y="105"/>
                  </a:lnTo>
                  <a:lnTo>
                    <a:pt x="105" y="105"/>
                  </a:lnTo>
                  <a:lnTo>
                    <a:pt x="105" y="103"/>
                  </a:lnTo>
                  <a:lnTo>
                    <a:pt x="101" y="103"/>
                  </a:lnTo>
                  <a:lnTo>
                    <a:pt x="100" y="102"/>
                  </a:lnTo>
                  <a:lnTo>
                    <a:pt x="100" y="102"/>
                  </a:lnTo>
                  <a:lnTo>
                    <a:pt x="98" y="100"/>
                  </a:lnTo>
                  <a:lnTo>
                    <a:pt x="96" y="100"/>
                  </a:lnTo>
                  <a:lnTo>
                    <a:pt x="93" y="100"/>
                  </a:lnTo>
                  <a:lnTo>
                    <a:pt x="90" y="100"/>
                  </a:lnTo>
                  <a:lnTo>
                    <a:pt x="84" y="98"/>
                  </a:lnTo>
                  <a:lnTo>
                    <a:pt x="81" y="98"/>
                  </a:lnTo>
                  <a:lnTo>
                    <a:pt x="81" y="98"/>
                  </a:lnTo>
                  <a:lnTo>
                    <a:pt x="79" y="98"/>
                  </a:lnTo>
                  <a:lnTo>
                    <a:pt x="79" y="98"/>
                  </a:lnTo>
                  <a:lnTo>
                    <a:pt x="79" y="98"/>
                  </a:lnTo>
                  <a:lnTo>
                    <a:pt x="79" y="98"/>
                  </a:lnTo>
                  <a:lnTo>
                    <a:pt x="78" y="97"/>
                  </a:lnTo>
                  <a:lnTo>
                    <a:pt x="78" y="97"/>
                  </a:lnTo>
                  <a:lnTo>
                    <a:pt x="76" y="93"/>
                  </a:lnTo>
                  <a:lnTo>
                    <a:pt x="76" y="93"/>
                  </a:lnTo>
                  <a:lnTo>
                    <a:pt x="74" y="92"/>
                  </a:lnTo>
                  <a:lnTo>
                    <a:pt x="73" y="93"/>
                  </a:lnTo>
                  <a:lnTo>
                    <a:pt x="73" y="95"/>
                  </a:lnTo>
                  <a:lnTo>
                    <a:pt x="73" y="97"/>
                  </a:lnTo>
                  <a:lnTo>
                    <a:pt x="74" y="107"/>
                  </a:lnTo>
                  <a:lnTo>
                    <a:pt x="74" y="109"/>
                  </a:lnTo>
                  <a:lnTo>
                    <a:pt x="74" y="112"/>
                  </a:lnTo>
                  <a:lnTo>
                    <a:pt x="73" y="112"/>
                  </a:lnTo>
                  <a:lnTo>
                    <a:pt x="73" y="114"/>
                  </a:lnTo>
                  <a:lnTo>
                    <a:pt x="71" y="114"/>
                  </a:lnTo>
                  <a:lnTo>
                    <a:pt x="69" y="114"/>
                  </a:lnTo>
                  <a:lnTo>
                    <a:pt x="68" y="115"/>
                  </a:lnTo>
                  <a:lnTo>
                    <a:pt x="68" y="115"/>
                  </a:lnTo>
                  <a:lnTo>
                    <a:pt x="66" y="117"/>
                  </a:lnTo>
                  <a:lnTo>
                    <a:pt x="66" y="117"/>
                  </a:lnTo>
                  <a:lnTo>
                    <a:pt x="68" y="119"/>
                  </a:lnTo>
                  <a:lnTo>
                    <a:pt x="68" y="120"/>
                  </a:lnTo>
                  <a:lnTo>
                    <a:pt x="68" y="120"/>
                  </a:lnTo>
                  <a:lnTo>
                    <a:pt x="66" y="122"/>
                  </a:lnTo>
                  <a:lnTo>
                    <a:pt x="66" y="122"/>
                  </a:lnTo>
                  <a:lnTo>
                    <a:pt x="69" y="127"/>
                  </a:lnTo>
                  <a:lnTo>
                    <a:pt x="71" y="129"/>
                  </a:lnTo>
                  <a:lnTo>
                    <a:pt x="71" y="132"/>
                  </a:lnTo>
                  <a:lnTo>
                    <a:pt x="73" y="134"/>
                  </a:lnTo>
                  <a:lnTo>
                    <a:pt x="73" y="137"/>
                  </a:lnTo>
                  <a:lnTo>
                    <a:pt x="73" y="139"/>
                  </a:lnTo>
                  <a:lnTo>
                    <a:pt x="71" y="141"/>
                  </a:lnTo>
                  <a:lnTo>
                    <a:pt x="73" y="142"/>
                  </a:lnTo>
                  <a:lnTo>
                    <a:pt x="79" y="151"/>
                  </a:lnTo>
                  <a:lnTo>
                    <a:pt x="79" y="154"/>
                  </a:lnTo>
                  <a:lnTo>
                    <a:pt x="81" y="156"/>
                  </a:lnTo>
                  <a:lnTo>
                    <a:pt x="78" y="156"/>
                  </a:lnTo>
                  <a:lnTo>
                    <a:pt x="78" y="158"/>
                  </a:lnTo>
                  <a:lnTo>
                    <a:pt x="78" y="158"/>
                  </a:lnTo>
                  <a:lnTo>
                    <a:pt x="78" y="158"/>
                  </a:lnTo>
                  <a:lnTo>
                    <a:pt x="78" y="158"/>
                  </a:lnTo>
                  <a:lnTo>
                    <a:pt x="79" y="159"/>
                  </a:lnTo>
                  <a:lnTo>
                    <a:pt x="79" y="159"/>
                  </a:lnTo>
                  <a:lnTo>
                    <a:pt x="81" y="161"/>
                  </a:lnTo>
                  <a:lnTo>
                    <a:pt x="81" y="161"/>
                  </a:lnTo>
                  <a:lnTo>
                    <a:pt x="83" y="163"/>
                  </a:lnTo>
                  <a:lnTo>
                    <a:pt x="88" y="170"/>
                  </a:lnTo>
                  <a:lnTo>
                    <a:pt x="91" y="178"/>
                  </a:lnTo>
                  <a:lnTo>
                    <a:pt x="91" y="182"/>
                  </a:lnTo>
                  <a:lnTo>
                    <a:pt x="91" y="182"/>
                  </a:lnTo>
                  <a:lnTo>
                    <a:pt x="93" y="183"/>
                  </a:lnTo>
                  <a:lnTo>
                    <a:pt x="93" y="183"/>
                  </a:lnTo>
                  <a:lnTo>
                    <a:pt x="93" y="183"/>
                  </a:lnTo>
                  <a:lnTo>
                    <a:pt x="95" y="183"/>
                  </a:lnTo>
                  <a:lnTo>
                    <a:pt x="96" y="183"/>
                  </a:lnTo>
                  <a:lnTo>
                    <a:pt x="96" y="185"/>
                  </a:lnTo>
                  <a:lnTo>
                    <a:pt x="96" y="185"/>
                  </a:lnTo>
                  <a:lnTo>
                    <a:pt x="98" y="187"/>
                  </a:lnTo>
                  <a:lnTo>
                    <a:pt x="101" y="192"/>
                  </a:lnTo>
                  <a:lnTo>
                    <a:pt x="103" y="192"/>
                  </a:lnTo>
                  <a:lnTo>
                    <a:pt x="103" y="193"/>
                  </a:lnTo>
                  <a:lnTo>
                    <a:pt x="103" y="193"/>
                  </a:lnTo>
                  <a:lnTo>
                    <a:pt x="105" y="195"/>
                  </a:lnTo>
                  <a:lnTo>
                    <a:pt x="105" y="195"/>
                  </a:lnTo>
                  <a:lnTo>
                    <a:pt x="105" y="197"/>
                  </a:lnTo>
                  <a:lnTo>
                    <a:pt x="112" y="202"/>
                  </a:lnTo>
                  <a:lnTo>
                    <a:pt x="117" y="205"/>
                  </a:lnTo>
                  <a:lnTo>
                    <a:pt x="120" y="212"/>
                  </a:lnTo>
                  <a:lnTo>
                    <a:pt x="122" y="219"/>
                  </a:lnTo>
                  <a:lnTo>
                    <a:pt x="118" y="226"/>
                  </a:lnTo>
                  <a:lnTo>
                    <a:pt x="122" y="227"/>
                  </a:lnTo>
                  <a:lnTo>
                    <a:pt x="122" y="227"/>
                  </a:lnTo>
                  <a:lnTo>
                    <a:pt x="124" y="227"/>
                  </a:lnTo>
                  <a:lnTo>
                    <a:pt x="124" y="226"/>
                  </a:lnTo>
                  <a:lnTo>
                    <a:pt x="124" y="226"/>
                  </a:lnTo>
                  <a:lnTo>
                    <a:pt x="124" y="224"/>
                  </a:lnTo>
                  <a:lnTo>
                    <a:pt x="124" y="224"/>
                  </a:lnTo>
                  <a:lnTo>
                    <a:pt x="124" y="224"/>
                  </a:lnTo>
                  <a:lnTo>
                    <a:pt x="125" y="222"/>
                  </a:lnTo>
                  <a:lnTo>
                    <a:pt x="125" y="222"/>
                  </a:lnTo>
                  <a:lnTo>
                    <a:pt x="125" y="222"/>
                  </a:lnTo>
                  <a:lnTo>
                    <a:pt x="127" y="221"/>
                  </a:lnTo>
                  <a:lnTo>
                    <a:pt x="127" y="221"/>
                  </a:lnTo>
                  <a:lnTo>
                    <a:pt x="129" y="221"/>
                  </a:lnTo>
                  <a:lnTo>
                    <a:pt x="129" y="222"/>
                  </a:lnTo>
                  <a:lnTo>
                    <a:pt x="129" y="224"/>
                  </a:lnTo>
                  <a:lnTo>
                    <a:pt x="130" y="226"/>
                  </a:lnTo>
                  <a:lnTo>
                    <a:pt x="130" y="229"/>
                  </a:lnTo>
                  <a:lnTo>
                    <a:pt x="130" y="229"/>
                  </a:lnTo>
                  <a:lnTo>
                    <a:pt x="132" y="231"/>
                  </a:lnTo>
                  <a:lnTo>
                    <a:pt x="134" y="232"/>
                  </a:lnTo>
                  <a:lnTo>
                    <a:pt x="139" y="236"/>
                  </a:lnTo>
                  <a:lnTo>
                    <a:pt x="141" y="238"/>
                  </a:lnTo>
                  <a:lnTo>
                    <a:pt x="141" y="238"/>
                  </a:lnTo>
                  <a:lnTo>
                    <a:pt x="141" y="236"/>
                  </a:lnTo>
                  <a:lnTo>
                    <a:pt x="142" y="236"/>
                  </a:lnTo>
                  <a:lnTo>
                    <a:pt x="142" y="236"/>
                  </a:lnTo>
                  <a:lnTo>
                    <a:pt x="144" y="236"/>
                  </a:lnTo>
                  <a:lnTo>
                    <a:pt x="144" y="238"/>
                  </a:lnTo>
                  <a:lnTo>
                    <a:pt x="144" y="238"/>
                  </a:lnTo>
                  <a:lnTo>
                    <a:pt x="144" y="238"/>
                  </a:lnTo>
                  <a:lnTo>
                    <a:pt x="144" y="239"/>
                  </a:lnTo>
                  <a:lnTo>
                    <a:pt x="144" y="239"/>
                  </a:lnTo>
                  <a:lnTo>
                    <a:pt x="144" y="239"/>
                  </a:lnTo>
                  <a:lnTo>
                    <a:pt x="144" y="239"/>
                  </a:lnTo>
                  <a:lnTo>
                    <a:pt x="144" y="239"/>
                  </a:lnTo>
                  <a:lnTo>
                    <a:pt x="144" y="239"/>
                  </a:lnTo>
                  <a:lnTo>
                    <a:pt x="146" y="239"/>
                  </a:lnTo>
                  <a:lnTo>
                    <a:pt x="144" y="239"/>
                  </a:lnTo>
                  <a:lnTo>
                    <a:pt x="146" y="239"/>
                  </a:lnTo>
                  <a:lnTo>
                    <a:pt x="146" y="238"/>
                  </a:lnTo>
                  <a:lnTo>
                    <a:pt x="147" y="238"/>
                  </a:lnTo>
                  <a:lnTo>
                    <a:pt x="147" y="239"/>
                  </a:lnTo>
                  <a:lnTo>
                    <a:pt x="146" y="241"/>
                  </a:lnTo>
                  <a:lnTo>
                    <a:pt x="144" y="243"/>
                  </a:lnTo>
                  <a:lnTo>
                    <a:pt x="144" y="244"/>
                  </a:lnTo>
                  <a:lnTo>
                    <a:pt x="142" y="246"/>
                  </a:lnTo>
                  <a:lnTo>
                    <a:pt x="141" y="244"/>
                  </a:lnTo>
                  <a:lnTo>
                    <a:pt x="141" y="251"/>
                  </a:lnTo>
                  <a:lnTo>
                    <a:pt x="141" y="253"/>
                  </a:lnTo>
                  <a:lnTo>
                    <a:pt x="141" y="253"/>
                  </a:lnTo>
                  <a:lnTo>
                    <a:pt x="139" y="251"/>
                  </a:lnTo>
                  <a:lnTo>
                    <a:pt x="137" y="248"/>
                  </a:lnTo>
                  <a:lnTo>
                    <a:pt x="137" y="246"/>
                  </a:lnTo>
                  <a:lnTo>
                    <a:pt x="137" y="243"/>
                  </a:lnTo>
                  <a:lnTo>
                    <a:pt x="137" y="241"/>
                  </a:lnTo>
                  <a:lnTo>
                    <a:pt x="135" y="241"/>
                  </a:lnTo>
                  <a:lnTo>
                    <a:pt x="130" y="238"/>
                  </a:lnTo>
                  <a:lnTo>
                    <a:pt x="127" y="236"/>
                  </a:lnTo>
                  <a:lnTo>
                    <a:pt x="127" y="236"/>
                  </a:lnTo>
                  <a:lnTo>
                    <a:pt x="127" y="234"/>
                  </a:lnTo>
                  <a:lnTo>
                    <a:pt x="127" y="234"/>
                  </a:lnTo>
                  <a:lnTo>
                    <a:pt x="125" y="232"/>
                  </a:lnTo>
                  <a:lnTo>
                    <a:pt x="125" y="232"/>
                  </a:lnTo>
                  <a:lnTo>
                    <a:pt x="124" y="232"/>
                  </a:lnTo>
                  <a:lnTo>
                    <a:pt x="120" y="232"/>
                  </a:lnTo>
                  <a:lnTo>
                    <a:pt x="120" y="231"/>
                  </a:lnTo>
                  <a:lnTo>
                    <a:pt x="120" y="229"/>
                  </a:lnTo>
                  <a:lnTo>
                    <a:pt x="118" y="229"/>
                  </a:lnTo>
                  <a:lnTo>
                    <a:pt x="118" y="227"/>
                  </a:lnTo>
                  <a:lnTo>
                    <a:pt x="117" y="226"/>
                  </a:lnTo>
                  <a:lnTo>
                    <a:pt x="115" y="226"/>
                  </a:lnTo>
                  <a:lnTo>
                    <a:pt x="115" y="227"/>
                  </a:lnTo>
                  <a:lnTo>
                    <a:pt x="117" y="229"/>
                  </a:lnTo>
                  <a:lnTo>
                    <a:pt x="117" y="229"/>
                  </a:lnTo>
                  <a:lnTo>
                    <a:pt x="117" y="234"/>
                  </a:lnTo>
                  <a:lnTo>
                    <a:pt x="117" y="238"/>
                  </a:lnTo>
                  <a:lnTo>
                    <a:pt x="118" y="241"/>
                  </a:lnTo>
                  <a:lnTo>
                    <a:pt x="120" y="246"/>
                  </a:lnTo>
                  <a:lnTo>
                    <a:pt x="118" y="248"/>
                  </a:lnTo>
                  <a:lnTo>
                    <a:pt x="120" y="251"/>
                  </a:lnTo>
                  <a:lnTo>
                    <a:pt x="122" y="255"/>
                  </a:lnTo>
                  <a:lnTo>
                    <a:pt x="125" y="256"/>
                  </a:lnTo>
                  <a:lnTo>
                    <a:pt x="122" y="260"/>
                  </a:lnTo>
                  <a:lnTo>
                    <a:pt x="122" y="260"/>
                  </a:lnTo>
                  <a:lnTo>
                    <a:pt x="124" y="261"/>
                  </a:lnTo>
                  <a:lnTo>
                    <a:pt x="125" y="261"/>
                  </a:lnTo>
                  <a:lnTo>
                    <a:pt x="125" y="261"/>
                  </a:lnTo>
                  <a:lnTo>
                    <a:pt x="127" y="263"/>
                  </a:lnTo>
                  <a:lnTo>
                    <a:pt x="127" y="265"/>
                  </a:lnTo>
                  <a:lnTo>
                    <a:pt x="127" y="265"/>
                  </a:lnTo>
                  <a:lnTo>
                    <a:pt x="129" y="265"/>
                  </a:lnTo>
                  <a:lnTo>
                    <a:pt x="129" y="265"/>
                  </a:lnTo>
                  <a:lnTo>
                    <a:pt x="130" y="270"/>
                  </a:lnTo>
                  <a:lnTo>
                    <a:pt x="132" y="270"/>
                  </a:lnTo>
                  <a:lnTo>
                    <a:pt x="132" y="270"/>
                  </a:lnTo>
                  <a:lnTo>
                    <a:pt x="132" y="272"/>
                  </a:lnTo>
                  <a:lnTo>
                    <a:pt x="130" y="273"/>
                  </a:lnTo>
                  <a:lnTo>
                    <a:pt x="130" y="273"/>
                  </a:lnTo>
                  <a:lnTo>
                    <a:pt x="130" y="273"/>
                  </a:lnTo>
                  <a:lnTo>
                    <a:pt x="130" y="273"/>
                  </a:lnTo>
                  <a:lnTo>
                    <a:pt x="130" y="273"/>
                  </a:lnTo>
                  <a:lnTo>
                    <a:pt x="132" y="275"/>
                  </a:lnTo>
                  <a:lnTo>
                    <a:pt x="134" y="275"/>
                  </a:lnTo>
                  <a:lnTo>
                    <a:pt x="134" y="275"/>
                  </a:lnTo>
                  <a:lnTo>
                    <a:pt x="134" y="277"/>
                  </a:lnTo>
                  <a:lnTo>
                    <a:pt x="135" y="282"/>
                  </a:lnTo>
                  <a:lnTo>
                    <a:pt x="137" y="285"/>
                  </a:lnTo>
                  <a:lnTo>
                    <a:pt x="141" y="287"/>
                  </a:lnTo>
                  <a:lnTo>
                    <a:pt x="142" y="290"/>
                  </a:lnTo>
                  <a:lnTo>
                    <a:pt x="144" y="292"/>
                  </a:lnTo>
                  <a:lnTo>
                    <a:pt x="149" y="292"/>
                  </a:lnTo>
                  <a:lnTo>
                    <a:pt x="151" y="292"/>
                  </a:lnTo>
                  <a:lnTo>
                    <a:pt x="154" y="297"/>
                  </a:lnTo>
                  <a:lnTo>
                    <a:pt x="156" y="299"/>
                  </a:lnTo>
                  <a:lnTo>
                    <a:pt x="156" y="299"/>
                  </a:lnTo>
                  <a:lnTo>
                    <a:pt x="158" y="299"/>
                  </a:lnTo>
                  <a:lnTo>
                    <a:pt x="158" y="299"/>
                  </a:lnTo>
                  <a:lnTo>
                    <a:pt x="158" y="299"/>
                  </a:lnTo>
                  <a:lnTo>
                    <a:pt x="158" y="300"/>
                  </a:lnTo>
                  <a:lnTo>
                    <a:pt x="158" y="300"/>
                  </a:lnTo>
                  <a:lnTo>
                    <a:pt x="158" y="302"/>
                  </a:lnTo>
                  <a:lnTo>
                    <a:pt x="158" y="304"/>
                  </a:lnTo>
                  <a:lnTo>
                    <a:pt x="158" y="304"/>
                  </a:lnTo>
                  <a:lnTo>
                    <a:pt x="159" y="304"/>
                  </a:lnTo>
                  <a:lnTo>
                    <a:pt x="161" y="304"/>
                  </a:lnTo>
                  <a:lnTo>
                    <a:pt x="161" y="304"/>
                  </a:lnTo>
                  <a:lnTo>
                    <a:pt x="163" y="304"/>
                  </a:lnTo>
                  <a:lnTo>
                    <a:pt x="161" y="304"/>
                  </a:lnTo>
                  <a:lnTo>
                    <a:pt x="163" y="305"/>
                  </a:lnTo>
                  <a:lnTo>
                    <a:pt x="163" y="307"/>
                  </a:lnTo>
                  <a:lnTo>
                    <a:pt x="163" y="307"/>
                  </a:lnTo>
                  <a:lnTo>
                    <a:pt x="164" y="307"/>
                  </a:lnTo>
                  <a:lnTo>
                    <a:pt x="164" y="309"/>
                  </a:lnTo>
                  <a:lnTo>
                    <a:pt x="164" y="309"/>
                  </a:lnTo>
                  <a:lnTo>
                    <a:pt x="164" y="309"/>
                  </a:lnTo>
                  <a:lnTo>
                    <a:pt x="164" y="311"/>
                  </a:lnTo>
                  <a:lnTo>
                    <a:pt x="166" y="311"/>
                  </a:lnTo>
                  <a:lnTo>
                    <a:pt x="168" y="312"/>
                  </a:lnTo>
                  <a:lnTo>
                    <a:pt x="168" y="312"/>
                  </a:lnTo>
                  <a:lnTo>
                    <a:pt x="168" y="316"/>
                  </a:lnTo>
                  <a:lnTo>
                    <a:pt x="168" y="316"/>
                  </a:lnTo>
                  <a:lnTo>
                    <a:pt x="171" y="319"/>
                  </a:lnTo>
                  <a:lnTo>
                    <a:pt x="171" y="321"/>
                  </a:lnTo>
                  <a:lnTo>
                    <a:pt x="173" y="321"/>
                  </a:lnTo>
                  <a:lnTo>
                    <a:pt x="176" y="321"/>
                  </a:lnTo>
                  <a:lnTo>
                    <a:pt x="178" y="321"/>
                  </a:lnTo>
                  <a:lnTo>
                    <a:pt x="180" y="319"/>
                  </a:lnTo>
                  <a:lnTo>
                    <a:pt x="180" y="319"/>
                  </a:lnTo>
                  <a:lnTo>
                    <a:pt x="178" y="317"/>
                  </a:lnTo>
                  <a:lnTo>
                    <a:pt x="174" y="319"/>
                  </a:lnTo>
                  <a:lnTo>
                    <a:pt x="174" y="317"/>
                  </a:lnTo>
                  <a:lnTo>
                    <a:pt x="174" y="317"/>
                  </a:lnTo>
                  <a:lnTo>
                    <a:pt x="174" y="316"/>
                  </a:lnTo>
                  <a:lnTo>
                    <a:pt x="176" y="316"/>
                  </a:lnTo>
                  <a:lnTo>
                    <a:pt x="176" y="316"/>
                  </a:lnTo>
                  <a:lnTo>
                    <a:pt x="176" y="316"/>
                  </a:lnTo>
                  <a:lnTo>
                    <a:pt x="178" y="316"/>
                  </a:lnTo>
                  <a:lnTo>
                    <a:pt x="178" y="316"/>
                  </a:lnTo>
                  <a:lnTo>
                    <a:pt x="178" y="314"/>
                  </a:lnTo>
                  <a:lnTo>
                    <a:pt x="178" y="312"/>
                  </a:lnTo>
                  <a:lnTo>
                    <a:pt x="178" y="311"/>
                  </a:lnTo>
                  <a:lnTo>
                    <a:pt x="180" y="312"/>
                  </a:lnTo>
                  <a:lnTo>
                    <a:pt x="181" y="314"/>
                  </a:lnTo>
                  <a:lnTo>
                    <a:pt x="181" y="314"/>
                  </a:lnTo>
                  <a:lnTo>
                    <a:pt x="181" y="316"/>
                  </a:lnTo>
                  <a:lnTo>
                    <a:pt x="183" y="317"/>
                  </a:lnTo>
                  <a:lnTo>
                    <a:pt x="183" y="319"/>
                  </a:lnTo>
                  <a:lnTo>
                    <a:pt x="185" y="321"/>
                  </a:lnTo>
                  <a:lnTo>
                    <a:pt x="186" y="321"/>
                  </a:lnTo>
                  <a:lnTo>
                    <a:pt x="188" y="322"/>
                  </a:lnTo>
                  <a:lnTo>
                    <a:pt x="190" y="322"/>
                  </a:lnTo>
                  <a:lnTo>
                    <a:pt x="190" y="321"/>
                  </a:lnTo>
                  <a:lnTo>
                    <a:pt x="190" y="319"/>
                  </a:lnTo>
                  <a:lnTo>
                    <a:pt x="190" y="319"/>
                  </a:lnTo>
                  <a:lnTo>
                    <a:pt x="191" y="319"/>
                  </a:lnTo>
                  <a:lnTo>
                    <a:pt x="191" y="319"/>
                  </a:lnTo>
                  <a:lnTo>
                    <a:pt x="191" y="319"/>
                  </a:lnTo>
                  <a:lnTo>
                    <a:pt x="193" y="321"/>
                  </a:lnTo>
                  <a:lnTo>
                    <a:pt x="193" y="322"/>
                  </a:lnTo>
                  <a:lnTo>
                    <a:pt x="195" y="324"/>
                  </a:lnTo>
                  <a:lnTo>
                    <a:pt x="197" y="322"/>
                  </a:lnTo>
                  <a:lnTo>
                    <a:pt x="198" y="319"/>
                  </a:lnTo>
                  <a:lnTo>
                    <a:pt x="200" y="319"/>
                  </a:lnTo>
                  <a:lnTo>
                    <a:pt x="200" y="319"/>
                  </a:lnTo>
                  <a:lnTo>
                    <a:pt x="202" y="321"/>
                  </a:lnTo>
                  <a:lnTo>
                    <a:pt x="205" y="322"/>
                  </a:lnTo>
                  <a:lnTo>
                    <a:pt x="205" y="322"/>
                  </a:lnTo>
                  <a:lnTo>
                    <a:pt x="205" y="322"/>
                  </a:lnTo>
                  <a:lnTo>
                    <a:pt x="205" y="326"/>
                  </a:lnTo>
                  <a:lnTo>
                    <a:pt x="205" y="328"/>
                  </a:lnTo>
                  <a:lnTo>
                    <a:pt x="205" y="329"/>
                  </a:lnTo>
                  <a:lnTo>
                    <a:pt x="205" y="328"/>
                  </a:lnTo>
                  <a:lnTo>
                    <a:pt x="203" y="328"/>
                  </a:lnTo>
                  <a:lnTo>
                    <a:pt x="202" y="326"/>
                  </a:lnTo>
                  <a:lnTo>
                    <a:pt x="202" y="326"/>
                  </a:lnTo>
                  <a:lnTo>
                    <a:pt x="200" y="326"/>
                  </a:lnTo>
                  <a:lnTo>
                    <a:pt x="200" y="326"/>
                  </a:lnTo>
                  <a:lnTo>
                    <a:pt x="202" y="328"/>
                  </a:lnTo>
                  <a:lnTo>
                    <a:pt x="200" y="328"/>
                  </a:lnTo>
                  <a:lnTo>
                    <a:pt x="200" y="328"/>
                  </a:lnTo>
                  <a:lnTo>
                    <a:pt x="198" y="328"/>
                  </a:lnTo>
                  <a:lnTo>
                    <a:pt x="198" y="328"/>
                  </a:lnTo>
                  <a:lnTo>
                    <a:pt x="200" y="329"/>
                  </a:lnTo>
                  <a:lnTo>
                    <a:pt x="198" y="331"/>
                  </a:lnTo>
                  <a:lnTo>
                    <a:pt x="198" y="329"/>
                  </a:lnTo>
                  <a:lnTo>
                    <a:pt x="197" y="328"/>
                  </a:lnTo>
                  <a:lnTo>
                    <a:pt x="195" y="326"/>
                  </a:lnTo>
                  <a:lnTo>
                    <a:pt x="193" y="326"/>
                  </a:lnTo>
                  <a:lnTo>
                    <a:pt x="185" y="324"/>
                  </a:lnTo>
                  <a:lnTo>
                    <a:pt x="183" y="324"/>
                  </a:lnTo>
                  <a:lnTo>
                    <a:pt x="185" y="326"/>
                  </a:lnTo>
                  <a:lnTo>
                    <a:pt x="185" y="328"/>
                  </a:lnTo>
                  <a:lnTo>
                    <a:pt x="185" y="328"/>
                  </a:lnTo>
                  <a:lnTo>
                    <a:pt x="181" y="326"/>
                  </a:lnTo>
                  <a:lnTo>
                    <a:pt x="180" y="326"/>
                  </a:lnTo>
                  <a:lnTo>
                    <a:pt x="180" y="328"/>
                  </a:lnTo>
                  <a:lnTo>
                    <a:pt x="180" y="328"/>
                  </a:lnTo>
                  <a:lnTo>
                    <a:pt x="185" y="331"/>
                  </a:lnTo>
                  <a:lnTo>
                    <a:pt x="188" y="333"/>
                  </a:lnTo>
                  <a:lnTo>
                    <a:pt x="188" y="336"/>
                  </a:lnTo>
                  <a:lnTo>
                    <a:pt x="188" y="343"/>
                  </a:lnTo>
                  <a:lnTo>
                    <a:pt x="191" y="341"/>
                  </a:lnTo>
                  <a:lnTo>
                    <a:pt x="193" y="341"/>
                  </a:lnTo>
                  <a:lnTo>
                    <a:pt x="193" y="341"/>
                  </a:lnTo>
                  <a:lnTo>
                    <a:pt x="193" y="341"/>
                  </a:lnTo>
                  <a:lnTo>
                    <a:pt x="195" y="341"/>
                  </a:lnTo>
                  <a:lnTo>
                    <a:pt x="195" y="341"/>
                  </a:lnTo>
                  <a:lnTo>
                    <a:pt x="195" y="339"/>
                  </a:lnTo>
                  <a:lnTo>
                    <a:pt x="195" y="339"/>
                  </a:lnTo>
                  <a:lnTo>
                    <a:pt x="195" y="339"/>
                  </a:lnTo>
                  <a:lnTo>
                    <a:pt x="198" y="338"/>
                  </a:lnTo>
                  <a:lnTo>
                    <a:pt x="198" y="338"/>
                  </a:lnTo>
                  <a:lnTo>
                    <a:pt x="200" y="339"/>
                  </a:lnTo>
                  <a:lnTo>
                    <a:pt x="200" y="339"/>
                  </a:lnTo>
                  <a:lnTo>
                    <a:pt x="202" y="341"/>
                  </a:lnTo>
                  <a:lnTo>
                    <a:pt x="202" y="341"/>
                  </a:lnTo>
                  <a:lnTo>
                    <a:pt x="203" y="339"/>
                  </a:lnTo>
                  <a:lnTo>
                    <a:pt x="203" y="338"/>
                  </a:lnTo>
                  <a:lnTo>
                    <a:pt x="203" y="336"/>
                  </a:lnTo>
                  <a:lnTo>
                    <a:pt x="205" y="336"/>
                  </a:lnTo>
                  <a:lnTo>
                    <a:pt x="205" y="336"/>
                  </a:lnTo>
                  <a:lnTo>
                    <a:pt x="207" y="336"/>
                  </a:lnTo>
                  <a:lnTo>
                    <a:pt x="208" y="336"/>
                  </a:lnTo>
                  <a:lnTo>
                    <a:pt x="208" y="338"/>
                  </a:lnTo>
                  <a:lnTo>
                    <a:pt x="208" y="339"/>
                  </a:lnTo>
                  <a:lnTo>
                    <a:pt x="208" y="339"/>
                  </a:lnTo>
                  <a:lnTo>
                    <a:pt x="210" y="341"/>
                  </a:lnTo>
                  <a:lnTo>
                    <a:pt x="212" y="339"/>
                  </a:lnTo>
                  <a:lnTo>
                    <a:pt x="212" y="339"/>
                  </a:lnTo>
                  <a:lnTo>
                    <a:pt x="215" y="338"/>
                  </a:lnTo>
                  <a:lnTo>
                    <a:pt x="215" y="339"/>
                  </a:lnTo>
                  <a:lnTo>
                    <a:pt x="217" y="339"/>
                  </a:lnTo>
                  <a:lnTo>
                    <a:pt x="227" y="341"/>
                  </a:lnTo>
                  <a:lnTo>
                    <a:pt x="229" y="341"/>
                  </a:lnTo>
                  <a:lnTo>
                    <a:pt x="232" y="339"/>
                  </a:lnTo>
                  <a:lnTo>
                    <a:pt x="232" y="339"/>
                  </a:lnTo>
                  <a:lnTo>
                    <a:pt x="234" y="339"/>
                  </a:lnTo>
                  <a:lnTo>
                    <a:pt x="232" y="338"/>
                  </a:lnTo>
                  <a:lnTo>
                    <a:pt x="232" y="336"/>
                  </a:lnTo>
                  <a:lnTo>
                    <a:pt x="232" y="334"/>
                  </a:lnTo>
                  <a:lnTo>
                    <a:pt x="234" y="336"/>
                  </a:lnTo>
                  <a:lnTo>
                    <a:pt x="236" y="338"/>
                  </a:lnTo>
                  <a:lnTo>
                    <a:pt x="236" y="341"/>
                  </a:lnTo>
                  <a:lnTo>
                    <a:pt x="237" y="343"/>
                  </a:lnTo>
                  <a:lnTo>
                    <a:pt x="237" y="343"/>
                  </a:lnTo>
                  <a:lnTo>
                    <a:pt x="244" y="345"/>
                  </a:lnTo>
                  <a:lnTo>
                    <a:pt x="244" y="346"/>
                  </a:lnTo>
                  <a:lnTo>
                    <a:pt x="246" y="348"/>
                  </a:lnTo>
                  <a:lnTo>
                    <a:pt x="246" y="348"/>
                  </a:lnTo>
                  <a:lnTo>
                    <a:pt x="251" y="348"/>
                  </a:lnTo>
                  <a:lnTo>
                    <a:pt x="253" y="346"/>
                  </a:lnTo>
                  <a:lnTo>
                    <a:pt x="254" y="348"/>
                  </a:lnTo>
                  <a:lnTo>
                    <a:pt x="256" y="348"/>
                  </a:lnTo>
                  <a:lnTo>
                    <a:pt x="256" y="348"/>
                  </a:lnTo>
                  <a:lnTo>
                    <a:pt x="256" y="350"/>
                  </a:lnTo>
                  <a:lnTo>
                    <a:pt x="256" y="350"/>
                  </a:lnTo>
                  <a:lnTo>
                    <a:pt x="258" y="350"/>
                  </a:lnTo>
                  <a:lnTo>
                    <a:pt x="259" y="350"/>
                  </a:lnTo>
                  <a:lnTo>
                    <a:pt x="264" y="348"/>
                  </a:lnTo>
                  <a:lnTo>
                    <a:pt x="266" y="346"/>
                  </a:lnTo>
                  <a:lnTo>
                    <a:pt x="266" y="345"/>
                  </a:lnTo>
                  <a:lnTo>
                    <a:pt x="264" y="343"/>
                  </a:lnTo>
                  <a:lnTo>
                    <a:pt x="263" y="343"/>
                  </a:lnTo>
                  <a:lnTo>
                    <a:pt x="263" y="343"/>
                  </a:lnTo>
                  <a:lnTo>
                    <a:pt x="263" y="341"/>
                  </a:lnTo>
                  <a:lnTo>
                    <a:pt x="264" y="341"/>
                  </a:lnTo>
                  <a:lnTo>
                    <a:pt x="264" y="341"/>
                  </a:lnTo>
                  <a:lnTo>
                    <a:pt x="266" y="341"/>
                  </a:lnTo>
                  <a:lnTo>
                    <a:pt x="266" y="341"/>
                  </a:lnTo>
                  <a:lnTo>
                    <a:pt x="268" y="339"/>
                  </a:lnTo>
                  <a:lnTo>
                    <a:pt x="266" y="338"/>
                  </a:lnTo>
                  <a:lnTo>
                    <a:pt x="266" y="338"/>
                  </a:lnTo>
                  <a:lnTo>
                    <a:pt x="266" y="338"/>
                  </a:lnTo>
                  <a:lnTo>
                    <a:pt x="266" y="336"/>
                  </a:lnTo>
                  <a:lnTo>
                    <a:pt x="268" y="336"/>
                  </a:lnTo>
                  <a:lnTo>
                    <a:pt x="273" y="336"/>
                  </a:lnTo>
                  <a:lnTo>
                    <a:pt x="271" y="334"/>
                  </a:lnTo>
                  <a:lnTo>
                    <a:pt x="266" y="333"/>
                  </a:lnTo>
                  <a:lnTo>
                    <a:pt x="264" y="331"/>
                  </a:lnTo>
                  <a:lnTo>
                    <a:pt x="268" y="331"/>
                  </a:lnTo>
                  <a:lnTo>
                    <a:pt x="270" y="331"/>
                  </a:lnTo>
                  <a:lnTo>
                    <a:pt x="271" y="331"/>
                  </a:lnTo>
                  <a:lnTo>
                    <a:pt x="271" y="331"/>
                  </a:lnTo>
                  <a:lnTo>
                    <a:pt x="273" y="328"/>
                  </a:lnTo>
                  <a:lnTo>
                    <a:pt x="275" y="328"/>
                  </a:lnTo>
                  <a:lnTo>
                    <a:pt x="276" y="326"/>
                  </a:lnTo>
                  <a:lnTo>
                    <a:pt x="276" y="324"/>
                  </a:lnTo>
                  <a:lnTo>
                    <a:pt x="275" y="324"/>
                  </a:lnTo>
                  <a:lnTo>
                    <a:pt x="273" y="324"/>
                  </a:lnTo>
                  <a:lnTo>
                    <a:pt x="268" y="324"/>
                  </a:lnTo>
                  <a:lnTo>
                    <a:pt x="270" y="322"/>
                  </a:lnTo>
                  <a:lnTo>
                    <a:pt x="271" y="322"/>
                  </a:lnTo>
                  <a:lnTo>
                    <a:pt x="273" y="321"/>
                  </a:lnTo>
                  <a:lnTo>
                    <a:pt x="275" y="321"/>
                  </a:lnTo>
                  <a:lnTo>
                    <a:pt x="275" y="322"/>
                  </a:lnTo>
                  <a:lnTo>
                    <a:pt x="275" y="322"/>
                  </a:lnTo>
                  <a:lnTo>
                    <a:pt x="276" y="322"/>
                  </a:lnTo>
                  <a:lnTo>
                    <a:pt x="276" y="322"/>
                  </a:lnTo>
                  <a:lnTo>
                    <a:pt x="278" y="322"/>
                  </a:lnTo>
                  <a:lnTo>
                    <a:pt x="278" y="322"/>
                  </a:lnTo>
                  <a:lnTo>
                    <a:pt x="280" y="321"/>
                  </a:lnTo>
                  <a:lnTo>
                    <a:pt x="280" y="321"/>
                  </a:lnTo>
                  <a:lnTo>
                    <a:pt x="280" y="319"/>
                  </a:lnTo>
                  <a:lnTo>
                    <a:pt x="278" y="317"/>
                  </a:lnTo>
                  <a:lnTo>
                    <a:pt x="276" y="316"/>
                  </a:lnTo>
                  <a:lnTo>
                    <a:pt x="271" y="312"/>
                  </a:lnTo>
                  <a:lnTo>
                    <a:pt x="270" y="312"/>
                  </a:lnTo>
                  <a:lnTo>
                    <a:pt x="268" y="312"/>
                  </a:lnTo>
                  <a:lnTo>
                    <a:pt x="268" y="309"/>
                  </a:lnTo>
                  <a:lnTo>
                    <a:pt x="268" y="307"/>
                  </a:lnTo>
                  <a:lnTo>
                    <a:pt x="270" y="305"/>
                  </a:lnTo>
                  <a:lnTo>
                    <a:pt x="270" y="305"/>
                  </a:lnTo>
                  <a:lnTo>
                    <a:pt x="271" y="304"/>
                  </a:lnTo>
                  <a:lnTo>
                    <a:pt x="273" y="304"/>
                  </a:lnTo>
                  <a:lnTo>
                    <a:pt x="273" y="307"/>
                  </a:lnTo>
                  <a:lnTo>
                    <a:pt x="273" y="311"/>
                  </a:lnTo>
                  <a:lnTo>
                    <a:pt x="273" y="311"/>
                  </a:lnTo>
                  <a:lnTo>
                    <a:pt x="276" y="312"/>
                  </a:lnTo>
                  <a:lnTo>
                    <a:pt x="276" y="312"/>
                  </a:lnTo>
                  <a:lnTo>
                    <a:pt x="278" y="311"/>
                  </a:lnTo>
                  <a:lnTo>
                    <a:pt x="280" y="309"/>
                  </a:lnTo>
                  <a:lnTo>
                    <a:pt x="280" y="307"/>
                  </a:lnTo>
                  <a:lnTo>
                    <a:pt x="281" y="311"/>
                  </a:lnTo>
                  <a:lnTo>
                    <a:pt x="281" y="311"/>
                  </a:lnTo>
                  <a:lnTo>
                    <a:pt x="281" y="312"/>
                  </a:lnTo>
                  <a:lnTo>
                    <a:pt x="280" y="312"/>
                  </a:lnTo>
                  <a:lnTo>
                    <a:pt x="280" y="314"/>
                  </a:lnTo>
                  <a:lnTo>
                    <a:pt x="280" y="316"/>
                  </a:lnTo>
                  <a:lnTo>
                    <a:pt x="283" y="316"/>
                  </a:lnTo>
                  <a:lnTo>
                    <a:pt x="285" y="316"/>
                  </a:lnTo>
                  <a:lnTo>
                    <a:pt x="285" y="316"/>
                  </a:lnTo>
                  <a:lnTo>
                    <a:pt x="285" y="317"/>
                  </a:lnTo>
                  <a:lnTo>
                    <a:pt x="285" y="317"/>
                  </a:lnTo>
                  <a:lnTo>
                    <a:pt x="285" y="317"/>
                  </a:lnTo>
                  <a:lnTo>
                    <a:pt x="287" y="319"/>
                  </a:lnTo>
                  <a:lnTo>
                    <a:pt x="288" y="319"/>
                  </a:lnTo>
                  <a:lnTo>
                    <a:pt x="290" y="319"/>
                  </a:lnTo>
                  <a:lnTo>
                    <a:pt x="292" y="319"/>
                  </a:lnTo>
                  <a:lnTo>
                    <a:pt x="293" y="317"/>
                  </a:lnTo>
                  <a:lnTo>
                    <a:pt x="293" y="316"/>
                  </a:lnTo>
                  <a:lnTo>
                    <a:pt x="293" y="312"/>
                  </a:lnTo>
                  <a:lnTo>
                    <a:pt x="293" y="312"/>
                  </a:lnTo>
                  <a:lnTo>
                    <a:pt x="293" y="309"/>
                  </a:lnTo>
                  <a:lnTo>
                    <a:pt x="292" y="307"/>
                  </a:lnTo>
                  <a:lnTo>
                    <a:pt x="293" y="305"/>
                  </a:lnTo>
                  <a:lnTo>
                    <a:pt x="293" y="304"/>
                  </a:lnTo>
                  <a:lnTo>
                    <a:pt x="295" y="304"/>
                  </a:lnTo>
                  <a:lnTo>
                    <a:pt x="297" y="302"/>
                  </a:lnTo>
                  <a:lnTo>
                    <a:pt x="297" y="302"/>
                  </a:lnTo>
                  <a:lnTo>
                    <a:pt x="297" y="300"/>
                  </a:lnTo>
                  <a:lnTo>
                    <a:pt x="293" y="299"/>
                  </a:lnTo>
                  <a:lnTo>
                    <a:pt x="293" y="297"/>
                  </a:lnTo>
                  <a:lnTo>
                    <a:pt x="295" y="295"/>
                  </a:lnTo>
                  <a:lnTo>
                    <a:pt x="297" y="297"/>
                  </a:lnTo>
                  <a:lnTo>
                    <a:pt x="298" y="299"/>
                  </a:lnTo>
                  <a:lnTo>
                    <a:pt x="300" y="299"/>
                  </a:lnTo>
                  <a:lnTo>
                    <a:pt x="300" y="294"/>
                  </a:lnTo>
                  <a:lnTo>
                    <a:pt x="300" y="292"/>
                  </a:lnTo>
                  <a:lnTo>
                    <a:pt x="300" y="290"/>
                  </a:lnTo>
                  <a:lnTo>
                    <a:pt x="302" y="289"/>
                  </a:lnTo>
                  <a:lnTo>
                    <a:pt x="302" y="287"/>
                  </a:lnTo>
                  <a:lnTo>
                    <a:pt x="300" y="285"/>
                  </a:lnTo>
                  <a:lnTo>
                    <a:pt x="298" y="282"/>
                  </a:lnTo>
                  <a:lnTo>
                    <a:pt x="297" y="280"/>
                  </a:lnTo>
                  <a:lnTo>
                    <a:pt x="297" y="278"/>
                  </a:lnTo>
                  <a:lnTo>
                    <a:pt x="295" y="278"/>
                  </a:lnTo>
                  <a:lnTo>
                    <a:pt x="295" y="277"/>
                  </a:lnTo>
                  <a:lnTo>
                    <a:pt x="293" y="277"/>
                  </a:lnTo>
                  <a:lnTo>
                    <a:pt x="295" y="277"/>
                  </a:lnTo>
                  <a:lnTo>
                    <a:pt x="295" y="275"/>
                  </a:lnTo>
                  <a:lnTo>
                    <a:pt x="297" y="275"/>
                  </a:lnTo>
                  <a:lnTo>
                    <a:pt x="297" y="277"/>
                  </a:lnTo>
                  <a:lnTo>
                    <a:pt x="302" y="283"/>
                  </a:lnTo>
                  <a:lnTo>
                    <a:pt x="304" y="283"/>
                  </a:lnTo>
                  <a:lnTo>
                    <a:pt x="305" y="283"/>
                  </a:lnTo>
                  <a:lnTo>
                    <a:pt x="307" y="285"/>
                  </a:lnTo>
                  <a:lnTo>
                    <a:pt x="307" y="287"/>
                  </a:lnTo>
                  <a:lnTo>
                    <a:pt x="307" y="289"/>
                  </a:lnTo>
                  <a:lnTo>
                    <a:pt x="309" y="289"/>
                  </a:lnTo>
                  <a:lnTo>
                    <a:pt x="310" y="287"/>
                  </a:lnTo>
                  <a:lnTo>
                    <a:pt x="312" y="287"/>
                  </a:lnTo>
                  <a:lnTo>
                    <a:pt x="312" y="290"/>
                  </a:lnTo>
                  <a:lnTo>
                    <a:pt x="312" y="292"/>
                  </a:lnTo>
                  <a:lnTo>
                    <a:pt x="312" y="292"/>
                  </a:lnTo>
                  <a:lnTo>
                    <a:pt x="314" y="292"/>
                  </a:lnTo>
                  <a:lnTo>
                    <a:pt x="312" y="294"/>
                  </a:lnTo>
                  <a:lnTo>
                    <a:pt x="312" y="295"/>
                  </a:lnTo>
                  <a:lnTo>
                    <a:pt x="310" y="295"/>
                  </a:lnTo>
                  <a:lnTo>
                    <a:pt x="309" y="295"/>
                  </a:lnTo>
                  <a:lnTo>
                    <a:pt x="309" y="294"/>
                  </a:lnTo>
                  <a:lnTo>
                    <a:pt x="307" y="294"/>
                  </a:lnTo>
                  <a:lnTo>
                    <a:pt x="305" y="294"/>
                  </a:lnTo>
                  <a:lnTo>
                    <a:pt x="305" y="295"/>
                  </a:lnTo>
                  <a:lnTo>
                    <a:pt x="307" y="297"/>
                  </a:lnTo>
                  <a:lnTo>
                    <a:pt x="309" y="299"/>
                  </a:lnTo>
                  <a:lnTo>
                    <a:pt x="309" y="299"/>
                  </a:lnTo>
                  <a:lnTo>
                    <a:pt x="310" y="297"/>
                  </a:lnTo>
                  <a:lnTo>
                    <a:pt x="315" y="297"/>
                  </a:lnTo>
                  <a:lnTo>
                    <a:pt x="317" y="295"/>
                  </a:lnTo>
                  <a:lnTo>
                    <a:pt x="317" y="295"/>
                  </a:lnTo>
                  <a:lnTo>
                    <a:pt x="319" y="292"/>
                  </a:lnTo>
                  <a:lnTo>
                    <a:pt x="315" y="287"/>
                  </a:lnTo>
                  <a:lnTo>
                    <a:pt x="315" y="285"/>
                  </a:lnTo>
                  <a:lnTo>
                    <a:pt x="315" y="282"/>
                  </a:lnTo>
                  <a:lnTo>
                    <a:pt x="315" y="282"/>
                  </a:lnTo>
                  <a:lnTo>
                    <a:pt x="317" y="280"/>
                  </a:lnTo>
                  <a:lnTo>
                    <a:pt x="322" y="278"/>
                  </a:lnTo>
                  <a:lnTo>
                    <a:pt x="322" y="278"/>
                  </a:lnTo>
                  <a:lnTo>
                    <a:pt x="324" y="280"/>
                  </a:lnTo>
                  <a:lnTo>
                    <a:pt x="324" y="280"/>
                  </a:lnTo>
                  <a:lnTo>
                    <a:pt x="324" y="282"/>
                  </a:lnTo>
                  <a:lnTo>
                    <a:pt x="324" y="282"/>
                  </a:lnTo>
                  <a:lnTo>
                    <a:pt x="326" y="283"/>
                  </a:lnTo>
                  <a:lnTo>
                    <a:pt x="326" y="283"/>
                  </a:lnTo>
                  <a:lnTo>
                    <a:pt x="327" y="283"/>
                  </a:lnTo>
                  <a:lnTo>
                    <a:pt x="327" y="283"/>
                  </a:lnTo>
                  <a:lnTo>
                    <a:pt x="329" y="283"/>
                  </a:lnTo>
                  <a:lnTo>
                    <a:pt x="329" y="285"/>
                  </a:lnTo>
                  <a:lnTo>
                    <a:pt x="329" y="285"/>
                  </a:lnTo>
                  <a:lnTo>
                    <a:pt x="331" y="285"/>
                  </a:lnTo>
                  <a:lnTo>
                    <a:pt x="334" y="285"/>
                  </a:lnTo>
                  <a:lnTo>
                    <a:pt x="334" y="285"/>
                  </a:lnTo>
                  <a:lnTo>
                    <a:pt x="336" y="285"/>
                  </a:lnTo>
                  <a:lnTo>
                    <a:pt x="336" y="285"/>
                  </a:lnTo>
                  <a:lnTo>
                    <a:pt x="337" y="287"/>
                  </a:lnTo>
                  <a:lnTo>
                    <a:pt x="343" y="285"/>
                  </a:lnTo>
                  <a:lnTo>
                    <a:pt x="344" y="287"/>
                  </a:lnTo>
                  <a:lnTo>
                    <a:pt x="344" y="287"/>
                  </a:lnTo>
                  <a:lnTo>
                    <a:pt x="343" y="289"/>
                  </a:lnTo>
                  <a:lnTo>
                    <a:pt x="343" y="290"/>
                  </a:lnTo>
                  <a:lnTo>
                    <a:pt x="346" y="290"/>
                  </a:lnTo>
                  <a:lnTo>
                    <a:pt x="346" y="290"/>
                  </a:lnTo>
                  <a:lnTo>
                    <a:pt x="344" y="292"/>
                  </a:lnTo>
                  <a:lnTo>
                    <a:pt x="344" y="292"/>
                  </a:lnTo>
                  <a:lnTo>
                    <a:pt x="343" y="292"/>
                  </a:lnTo>
                  <a:lnTo>
                    <a:pt x="344" y="294"/>
                  </a:lnTo>
                  <a:lnTo>
                    <a:pt x="346" y="295"/>
                  </a:lnTo>
                  <a:lnTo>
                    <a:pt x="348" y="295"/>
                  </a:lnTo>
                  <a:lnTo>
                    <a:pt x="349" y="295"/>
                  </a:lnTo>
                  <a:lnTo>
                    <a:pt x="348" y="297"/>
                  </a:lnTo>
                  <a:lnTo>
                    <a:pt x="346" y="299"/>
                  </a:lnTo>
                  <a:lnTo>
                    <a:pt x="346" y="299"/>
                  </a:lnTo>
                  <a:lnTo>
                    <a:pt x="346" y="299"/>
                  </a:lnTo>
                  <a:lnTo>
                    <a:pt x="344" y="299"/>
                  </a:lnTo>
                  <a:lnTo>
                    <a:pt x="344" y="299"/>
                  </a:lnTo>
                  <a:lnTo>
                    <a:pt x="343" y="299"/>
                  </a:lnTo>
                  <a:lnTo>
                    <a:pt x="343" y="299"/>
                  </a:lnTo>
                  <a:lnTo>
                    <a:pt x="341" y="299"/>
                  </a:lnTo>
                  <a:lnTo>
                    <a:pt x="339" y="299"/>
                  </a:lnTo>
                  <a:lnTo>
                    <a:pt x="337" y="297"/>
                  </a:lnTo>
                  <a:lnTo>
                    <a:pt x="332" y="295"/>
                  </a:lnTo>
                  <a:lnTo>
                    <a:pt x="334" y="294"/>
                  </a:lnTo>
                  <a:lnTo>
                    <a:pt x="334" y="292"/>
                  </a:lnTo>
                  <a:lnTo>
                    <a:pt x="334" y="290"/>
                  </a:lnTo>
                  <a:lnTo>
                    <a:pt x="334" y="290"/>
                  </a:lnTo>
                  <a:lnTo>
                    <a:pt x="332" y="289"/>
                  </a:lnTo>
                  <a:lnTo>
                    <a:pt x="331" y="289"/>
                  </a:lnTo>
                  <a:lnTo>
                    <a:pt x="329" y="289"/>
                  </a:lnTo>
                  <a:lnTo>
                    <a:pt x="329" y="290"/>
                  </a:lnTo>
                  <a:lnTo>
                    <a:pt x="331" y="290"/>
                  </a:lnTo>
                  <a:lnTo>
                    <a:pt x="331" y="292"/>
                  </a:lnTo>
                  <a:lnTo>
                    <a:pt x="331" y="292"/>
                  </a:lnTo>
                  <a:lnTo>
                    <a:pt x="331" y="292"/>
                  </a:lnTo>
                  <a:lnTo>
                    <a:pt x="331" y="292"/>
                  </a:lnTo>
                  <a:lnTo>
                    <a:pt x="331" y="294"/>
                  </a:lnTo>
                  <a:lnTo>
                    <a:pt x="329" y="294"/>
                  </a:lnTo>
                  <a:lnTo>
                    <a:pt x="329" y="294"/>
                  </a:lnTo>
                  <a:lnTo>
                    <a:pt x="326" y="295"/>
                  </a:lnTo>
                  <a:lnTo>
                    <a:pt x="326" y="295"/>
                  </a:lnTo>
                  <a:lnTo>
                    <a:pt x="324" y="297"/>
                  </a:lnTo>
                  <a:lnTo>
                    <a:pt x="326" y="299"/>
                  </a:lnTo>
                  <a:lnTo>
                    <a:pt x="326" y="300"/>
                  </a:lnTo>
                  <a:lnTo>
                    <a:pt x="327" y="300"/>
                  </a:lnTo>
                  <a:lnTo>
                    <a:pt x="329" y="302"/>
                  </a:lnTo>
                  <a:lnTo>
                    <a:pt x="336" y="304"/>
                  </a:lnTo>
                  <a:lnTo>
                    <a:pt x="334" y="305"/>
                  </a:lnTo>
                  <a:lnTo>
                    <a:pt x="332" y="305"/>
                  </a:lnTo>
                  <a:lnTo>
                    <a:pt x="331" y="305"/>
                  </a:lnTo>
                  <a:lnTo>
                    <a:pt x="332" y="309"/>
                  </a:lnTo>
                  <a:lnTo>
                    <a:pt x="337" y="314"/>
                  </a:lnTo>
                  <a:lnTo>
                    <a:pt x="339" y="316"/>
                  </a:lnTo>
                  <a:lnTo>
                    <a:pt x="341" y="314"/>
                  </a:lnTo>
                  <a:lnTo>
                    <a:pt x="343" y="312"/>
                  </a:lnTo>
                  <a:lnTo>
                    <a:pt x="343" y="312"/>
                  </a:lnTo>
                  <a:lnTo>
                    <a:pt x="346" y="312"/>
                  </a:lnTo>
                  <a:lnTo>
                    <a:pt x="344" y="311"/>
                  </a:lnTo>
                  <a:lnTo>
                    <a:pt x="344" y="309"/>
                  </a:lnTo>
                  <a:lnTo>
                    <a:pt x="344" y="307"/>
                  </a:lnTo>
                  <a:lnTo>
                    <a:pt x="346" y="307"/>
                  </a:lnTo>
                  <a:lnTo>
                    <a:pt x="348" y="305"/>
                  </a:lnTo>
                  <a:lnTo>
                    <a:pt x="348" y="307"/>
                  </a:lnTo>
                  <a:lnTo>
                    <a:pt x="348" y="307"/>
                  </a:lnTo>
                  <a:lnTo>
                    <a:pt x="348" y="309"/>
                  </a:lnTo>
                  <a:lnTo>
                    <a:pt x="349" y="311"/>
                  </a:lnTo>
                  <a:lnTo>
                    <a:pt x="354" y="314"/>
                  </a:lnTo>
                  <a:lnTo>
                    <a:pt x="356" y="314"/>
                  </a:lnTo>
                  <a:lnTo>
                    <a:pt x="358" y="314"/>
                  </a:lnTo>
                  <a:lnTo>
                    <a:pt x="358" y="314"/>
                  </a:lnTo>
                  <a:lnTo>
                    <a:pt x="356" y="312"/>
                  </a:lnTo>
                  <a:lnTo>
                    <a:pt x="356" y="312"/>
                  </a:lnTo>
                  <a:lnTo>
                    <a:pt x="356" y="311"/>
                  </a:lnTo>
                  <a:lnTo>
                    <a:pt x="356" y="311"/>
                  </a:lnTo>
                  <a:lnTo>
                    <a:pt x="356" y="311"/>
                  </a:lnTo>
                  <a:lnTo>
                    <a:pt x="358" y="309"/>
                  </a:lnTo>
                  <a:lnTo>
                    <a:pt x="358" y="309"/>
                  </a:lnTo>
                  <a:lnTo>
                    <a:pt x="358" y="307"/>
                  </a:lnTo>
                  <a:lnTo>
                    <a:pt x="356" y="307"/>
                  </a:lnTo>
                  <a:lnTo>
                    <a:pt x="354" y="307"/>
                  </a:lnTo>
                  <a:lnTo>
                    <a:pt x="356" y="305"/>
                  </a:lnTo>
                  <a:lnTo>
                    <a:pt x="356" y="305"/>
                  </a:lnTo>
                  <a:lnTo>
                    <a:pt x="356" y="304"/>
                  </a:lnTo>
                  <a:lnTo>
                    <a:pt x="354" y="304"/>
                  </a:lnTo>
                  <a:lnTo>
                    <a:pt x="353" y="300"/>
                  </a:lnTo>
                  <a:lnTo>
                    <a:pt x="354" y="300"/>
                  </a:lnTo>
                  <a:lnTo>
                    <a:pt x="354" y="295"/>
                  </a:lnTo>
                  <a:lnTo>
                    <a:pt x="354" y="294"/>
                  </a:lnTo>
                  <a:lnTo>
                    <a:pt x="356" y="294"/>
                  </a:lnTo>
                  <a:lnTo>
                    <a:pt x="358" y="292"/>
                  </a:lnTo>
                  <a:lnTo>
                    <a:pt x="358" y="292"/>
                  </a:lnTo>
                  <a:lnTo>
                    <a:pt x="358" y="290"/>
                  </a:lnTo>
                  <a:lnTo>
                    <a:pt x="358" y="290"/>
                  </a:lnTo>
                  <a:lnTo>
                    <a:pt x="358" y="290"/>
                  </a:lnTo>
                  <a:lnTo>
                    <a:pt x="356" y="289"/>
                  </a:lnTo>
                  <a:lnTo>
                    <a:pt x="356" y="289"/>
                  </a:lnTo>
                  <a:lnTo>
                    <a:pt x="356" y="289"/>
                  </a:lnTo>
                  <a:lnTo>
                    <a:pt x="358" y="287"/>
                  </a:lnTo>
                  <a:lnTo>
                    <a:pt x="358" y="287"/>
                  </a:lnTo>
                  <a:lnTo>
                    <a:pt x="358" y="287"/>
                  </a:lnTo>
                  <a:lnTo>
                    <a:pt x="358" y="287"/>
                  </a:lnTo>
                  <a:lnTo>
                    <a:pt x="356" y="285"/>
                  </a:lnTo>
                  <a:lnTo>
                    <a:pt x="356" y="285"/>
                  </a:lnTo>
                  <a:lnTo>
                    <a:pt x="356" y="283"/>
                  </a:lnTo>
                  <a:lnTo>
                    <a:pt x="356" y="283"/>
                  </a:lnTo>
                  <a:lnTo>
                    <a:pt x="354" y="283"/>
                  </a:lnTo>
                  <a:lnTo>
                    <a:pt x="354" y="283"/>
                  </a:lnTo>
                  <a:lnTo>
                    <a:pt x="354" y="283"/>
                  </a:lnTo>
                  <a:lnTo>
                    <a:pt x="353" y="283"/>
                  </a:lnTo>
                  <a:lnTo>
                    <a:pt x="353" y="283"/>
                  </a:lnTo>
                  <a:lnTo>
                    <a:pt x="353" y="282"/>
                  </a:lnTo>
                  <a:lnTo>
                    <a:pt x="351" y="280"/>
                  </a:lnTo>
                  <a:lnTo>
                    <a:pt x="348" y="282"/>
                  </a:lnTo>
                  <a:lnTo>
                    <a:pt x="348" y="283"/>
                  </a:lnTo>
                  <a:lnTo>
                    <a:pt x="349" y="285"/>
                  </a:lnTo>
                  <a:lnTo>
                    <a:pt x="349" y="285"/>
                  </a:lnTo>
                  <a:lnTo>
                    <a:pt x="349" y="285"/>
                  </a:lnTo>
                  <a:lnTo>
                    <a:pt x="348" y="285"/>
                  </a:lnTo>
                  <a:lnTo>
                    <a:pt x="346" y="285"/>
                  </a:lnTo>
                  <a:lnTo>
                    <a:pt x="344" y="285"/>
                  </a:lnTo>
                  <a:lnTo>
                    <a:pt x="344" y="283"/>
                  </a:lnTo>
                  <a:lnTo>
                    <a:pt x="344" y="282"/>
                  </a:lnTo>
                  <a:lnTo>
                    <a:pt x="346" y="280"/>
                  </a:lnTo>
                  <a:lnTo>
                    <a:pt x="346" y="280"/>
                  </a:lnTo>
                  <a:lnTo>
                    <a:pt x="348" y="280"/>
                  </a:lnTo>
                  <a:lnTo>
                    <a:pt x="348" y="280"/>
                  </a:lnTo>
                  <a:lnTo>
                    <a:pt x="348" y="278"/>
                  </a:lnTo>
                  <a:lnTo>
                    <a:pt x="348" y="278"/>
                  </a:lnTo>
                  <a:lnTo>
                    <a:pt x="348" y="275"/>
                  </a:lnTo>
                  <a:lnTo>
                    <a:pt x="348" y="273"/>
                  </a:lnTo>
                  <a:lnTo>
                    <a:pt x="349" y="273"/>
                  </a:lnTo>
                  <a:lnTo>
                    <a:pt x="351" y="273"/>
                  </a:lnTo>
                  <a:lnTo>
                    <a:pt x="353" y="272"/>
                  </a:lnTo>
                  <a:lnTo>
                    <a:pt x="353" y="270"/>
                  </a:lnTo>
                  <a:lnTo>
                    <a:pt x="353" y="268"/>
                  </a:lnTo>
                  <a:lnTo>
                    <a:pt x="353" y="268"/>
                  </a:lnTo>
                  <a:lnTo>
                    <a:pt x="354" y="266"/>
                  </a:lnTo>
                  <a:lnTo>
                    <a:pt x="354" y="265"/>
                  </a:lnTo>
                  <a:lnTo>
                    <a:pt x="353" y="265"/>
                  </a:lnTo>
                  <a:lnTo>
                    <a:pt x="353" y="265"/>
                  </a:lnTo>
                  <a:lnTo>
                    <a:pt x="353" y="263"/>
                  </a:lnTo>
                  <a:lnTo>
                    <a:pt x="353" y="263"/>
                  </a:lnTo>
                  <a:lnTo>
                    <a:pt x="353" y="263"/>
                  </a:lnTo>
                  <a:lnTo>
                    <a:pt x="353" y="261"/>
                  </a:lnTo>
                  <a:lnTo>
                    <a:pt x="353" y="260"/>
                  </a:lnTo>
                  <a:lnTo>
                    <a:pt x="348" y="255"/>
                  </a:lnTo>
                  <a:lnTo>
                    <a:pt x="349" y="255"/>
                  </a:lnTo>
                  <a:lnTo>
                    <a:pt x="349" y="255"/>
                  </a:lnTo>
                  <a:lnTo>
                    <a:pt x="349" y="255"/>
                  </a:lnTo>
                  <a:lnTo>
                    <a:pt x="349" y="253"/>
                  </a:lnTo>
                  <a:lnTo>
                    <a:pt x="351" y="253"/>
                  </a:lnTo>
                  <a:lnTo>
                    <a:pt x="353" y="256"/>
                  </a:lnTo>
                  <a:lnTo>
                    <a:pt x="353" y="256"/>
                  </a:lnTo>
                  <a:lnTo>
                    <a:pt x="354" y="256"/>
                  </a:lnTo>
                  <a:lnTo>
                    <a:pt x="356" y="255"/>
                  </a:lnTo>
                  <a:lnTo>
                    <a:pt x="356" y="253"/>
                  </a:lnTo>
                  <a:lnTo>
                    <a:pt x="358" y="253"/>
                  </a:lnTo>
                  <a:lnTo>
                    <a:pt x="358" y="251"/>
                  </a:lnTo>
                  <a:lnTo>
                    <a:pt x="358" y="246"/>
                  </a:lnTo>
                  <a:lnTo>
                    <a:pt x="358" y="243"/>
                  </a:lnTo>
                  <a:lnTo>
                    <a:pt x="358" y="239"/>
                  </a:lnTo>
                  <a:lnTo>
                    <a:pt x="360" y="238"/>
                  </a:lnTo>
                  <a:lnTo>
                    <a:pt x="360" y="238"/>
                  </a:lnTo>
                  <a:lnTo>
                    <a:pt x="360" y="236"/>
                  </a:lnTo>
                  <a:lnTo>
                    <a:pt x="358" y="236"/>
                  </a:lnTo>
                  <a:lnTo>
                    <a:pt x="356" y="236"/>
                  </a:lnTo>
                  <a:lnTo>
                    <a:pt x="354" y="238"/>
                  </a:lnTo>
                  <a:lnTo>
                    <a:pt x="354" y="238"/>
                  </a:lnTo>
                  <a:lnTo>
                    <a:pt x="356" y="236"/>
                  </a:lnTo>
                  <a:lnTo>
                    <a:pt x="358" y="232"/>
                  </a:lnTo>
                  <a:lnTo>
                    <a:pt x="360" y="231"/>
                  </a:lnTo>
                  <a:lnTo>
                    <a:pt x="358" y="231"/>
                  </a:lnTo>
                  <a:lnTo>
                    <a:pt x="360" y="231"/>
                  </a:lnTo>
                  <a:lnTo>
                    <a:pt x="360" y="229"/>
                  </a:lnTo>
                  <a:lnTo>
                    <a:pt x="360" y="229"/>
                  </a:lnTo>
                  <a:lnTo>
                    <a:pt x="361" y="227"/>
                  </a:lnTo>
                  <a:lnTo>
                    <a:pt x="363" y="226"/>
                  </a:lnTo>
                  <a:lnTo>
                    <a:pt x="365" y="224"/>
                  </a:lnTo>
                  <a:lnTo>
                    <a:pt x="365" y="221"/>
                  </a:lnTo>
                  <a:lnTo>
                    <a:pt x="365" y="219"/>
                  </a:lnTo>
                  <a:lnTo>
                    <a:pt x="365" y="217"/>
                  </a:lnTo>
                  <a:lnTo>
                    <a:pt x="368" y="215"/>
                  </a:lnTo>
                  <a:lnTo>
                    <a:pt x="377" y="217"/>
                  </a:lnTo>
                  <a:lnTo>
                    <a:pt x="371" y="215"/>
                  </a:lnTo>
                  <a:lnTo>
                    <a:pt x="371" y="215"/>
                  </a:lnTo>
                  <a:lnTo>
                    <a:pt x="370" y="215"/>
                  </a:lnTo>
                  <a:lnTo>
                    <a:pt x="370" y="214"/>
                  </a:lnTo>
                  <a:lnTo>
                    <a:pt x="368" y="214"/>
                  </a:lnTo>
                  <a:lnTo>
                    <a:pt x="368" y="214"/>
                  </a:lnTo>
                  <a:lnTo>
                    <a:pt x="370" y="212"/>
                  </a:lnTo>
                  <a:lnTo>
                    <a:pt x="370" y="212"/>
                  </a:lnTo>
                  <a:lnTo>
                    <a:pt x="371" y="212"/>
                  </a:lnTo>
                  <a:lnTo>
                    <a:pt x="370" y="210"/>
                  </a:lnTo>
                  <a:lnTo>
                    <a:pt x="370" y="209"/>
                  </a:lnTo>
                  <a:lnTo>
                    <a:pt x="370" y="209"/>
                  </a:lnTo>
                  <a:lnTo>
                    <a:pt x="371" y="207"/>
                  </a:lnTo>
                  <a:lnTo>
                    <a:pt x="373" y="209"/>
                  </a:lnTo>
                  <a:lnTo>
                    <a:pt x="373" y="209"/>
                  </a:lnTo>
                  <a:lnTo>
                    <a:pt x="375" y="209"/>
                  </a:lnTo>
                  <a:lnTo>
                    <a:pt x="375" y="207"/>
                  </a:lnTo>
                  <a:lnTo>
                    <a:pt x="373" y="205"/>
                  </a:lnTo>
                  <a:lnTo>
                    <a:pt x="373" y="204"/>
                  </a:lnTo>
                  <a:lnTo>
                    <a:pt x="375" y="204"/>
                  </a:lnTo>
                  <a:lnTo>
                    <a:pt x="375" y="204"/>
                  </a:lnTo>
                  <a:lnTo>
                    <a:pt x="375" y="205"/>
                  </a:lnTo>
                  <a:lnTo>
                    <a:pt x="375" y="207"/>
                  </a:lnTo>
                  <a:lnTo>
                    <a:pt x="378" y="207"/>
                  </a:lnTo>
                  <a:lnTo>
                    <a:pt x="378" y="209"/>
                  </a:lnTo>
                  <a:lnTo>
                    <a:pt x="377" y="210"/>
                  </a:lnTo>
                  <a:lnTo>
                    <a:pt x="377" y="210"/>
                  </a:lnTo>
                  <a:lnTo>
                    <a:pt x="375" y="212"/>
                  </a:lnTo>
                  <a:lnTo>
                    <a:pt x="373" y="212"/>
                  </a:lnTo>
                  <a:lnTo>
                    <a:pt x="371" y="214"/>
                  </a:lnTo>
                  <a:lnTo>
                    <a:pt x="377" y="215"/>
                  </a:lnTo>
                  <a:lnTo>
                    <a:pt x="378" y="215"/>
                  </a:lnTo>
                  <a:lnTo>
                    <a:pt x="382" y="219"/>
                  </a:lnTo>
                  <a:lnTo>
                    <a:pt x="383" y="219"/>
                  </a:lnTo>
                  <a:lnTo>
                    <a:pt x="385" y="219"/>
                  </a:lnTo>
                  <a:lnTo>
                    <a:pt x="385" y="221"/>
                  </a:lnTo>
                  <a:lnTo>
                    <a:pt x="383" y="221"/>
                  </a:lnTo>
                  <a:lnTo>
                    <a:pt x="382" y="222"/>
                  </a:lnTo>
                  <a:lnTo>
                    <a:pt x="382" y="222"/>
                  </a:lnTo>
                  <a:lnTo>
                    <a:pt x="383" y="222"/>
                  </a:lnTo>
                  <a:lnTo>
                    <a:pt x="383" y="224"/>
                  </a:lnTo>
                  <a:lnTo>
                    <a:pt x="383" y="224"/>
                  </a:lnTo>
                  <a:lnTo>
                    <a:pt x="383" y="226"/>
                  </a:lnTo>
                  <a:lnTo>
                    <a:pt x="383" y="226"/>
                  </a:lnTo>
                  <a:lnTo>
                    <a:pt x="382" y="227"/>
                  </a:lnTo>
                  <a:lnTo>
                    <a:pt x="382" y="227"/>
                  </a:lnTo>
                  <a:lnTo>
                    <a:pt x="382" y="227"/>
                  </a:lnTo>
                  <a:lnTo>
                    <a:pt x="380" y="229"/>
                  </a:lnTo>
                  <a:lnTo>
                    <a:pt x="380" y="229"/>
                  </a:lnTo>
                  <a:lnTo>
                    <a:pt x="380" y="231"/>
                  </a:lnTo>
                  <a:lnTo>
                    <a:pt x="383" y="231"/>
                  </a:lnTo>
                  <a:lnTo>
                    <a:pt x="383" y="231"/>
                  </a:lnTo>
                  <a:lnTo>
                    <a:pt x="383" y="232"/>
                  </a:lnTo>
                  <a:lnTo>
                    <a:pt x="385" y="232"/>
                  </a:lnTo>
                  <a:lnTo>
                    <a:pt x="385" y="231"/>
                  </a:lnTo>
                  <a:lnTo>
                    <a:pt x="387" y="231"/>
                  </a:lnTo>
                  <a:lnTo>
                    <a:pt x="387" y="229"/>
                  </a:lnTo>
                  <a:lnTo>
                    <a:pt x="388" y="229"/>
                  </a:lnTo>
                  <a:lnTo>
                    <a:pt x="388" y="226"/>
                  </a:lnTo>
                  <a:lnTo>
                    <a:pt x="388" y="224"/>
                  </a:lnTo>
                  <a:lnTo>
                    <a:pt x="385" y="222"/>
                  </a:lnTo>
                  <a:close/>
                  <a:moveTo>
                    <a:pt x="185" y="270"/>
                  </a:moveTo>
                  <a:lnTo>
                    <a:pt x="185" y="270"/>
                  </a:lnTo>
                  <a:lnTo>
                    <a:pt x="186" y="268"/>
                  </a:lnTo>
                  <a:lnTo>
                    <a:pt x="186" y="268"/>
                  </a:lnTo>
                  <a:lnTo>
                    <a:pt x="186" y="266"/>
                  </a:lnTo>
                  <a:lnTo>
                    <a:pt x="186" y="266"/>
                  </a:lnTo>
                  <a:lnTo>
                    <a:pt x="186" y="265"/>
                  </a:lnTo>
                  <a:lnTo>
                    <a:pt x="186" y="265"/>
                  </a:lnTo>
                  <a:lnTo>
                    <a:pt x="186" y="263"/>
                  </a:lnTo>
                  <a:lnTo>
                    <a:pt x="186" y="261"/>
                  </a:lnTo>
                  <a:lnTo>
                    <a:pt x="186" y="261"/>
                  </a:lnTo>
                  <a:lnTo>
                    <a:pt x="188" y="261"/>
                  </a:lnTo>
                  <a:lnTo>
                    <a:pt x="190" y="261"/>
                  </a:lnTo>
                  <a:lnTo>
                    <a:pt x="190" y="263"/>
                  </a:lnTo>
                  <a:lnTo>
                    <a:pt x="190" y="266"/>
                  </a:lnTo>
                  <a:lnTo>
                    <a:pt x="190" y="266"/>
                  </a:lnTo>
                  <a:lnTo>
                    <a:pt x="191" y="266"/>
                  </a:lnTo>
                  <a:lnTo>
                    <a:pt x="191" y="266"/>
                  </a:lnTo>
                  <a:lnTo>
                    <a:pt x="191" y="266"/>
                  </a:lnTo>
                  <a:lnTo>
                    <a:pt x="191" y="265"/>
                  </a:lnTo>
                  <a:lnTo>
                    <a:pt x="191" y="263"/>
                  </a:lnTo>
                  <a:lnTo>
                    <a:pt x="193" y="260"/>
                  </a:lnTo>
                  <a:lnTo>
                    <a:pt x="195" y="260"/>
                  </a:lnTo>
                  <a:lnTo>
                    <a:pt x="195" y="260"/>
                  </a:lnTo>
                  <a:lnTo>
                    <a:pt x="195" y="261"/>
                  </a:lnTo>
                  <a:lnTo>
                    <a:pt x="195" y="263"/>
                  </a:lnTo>
                  <a:lnTo>
                    <a:pt x="195" y="265"/>
                  </a:lnTo>
                  <a:lnTo>
                    <a:pt x="197" y="265"/>
                  </a:lnTo>
                  <a:lnTo>
                    <a:pt x="200" y="265"/>
                  </a:lnTo>
                  <a:lnTo>
                    <a:pt x="200" y="263"/>
                  </a:lnTo>
                  <a:lnTo>
                    <a:pt x="200" y="261"/>
                  </a:lnTo>
                  <a:lnTo>
                    <a:pt x="200" y="260"/>
                  </a:lnTo>
                  <a:lnTo>
                    <a:pt x="202" y="258"/>
                  </a:lnTo>
                  <a:lnTo>
                    <a:pt x="203" y="260"/>
                  </a:lnTo>
                  <a:lnTo>
                    <a:pt x="205" y="263"/>
                  </a:lnTo>
                  <a:lnTo>
                    <a:pt x="207" y="261"/>
                  </a:lnTo>
                  <a:lnTo>
                    <a:pt x="208" y="261"/>
                  </a:lnTo>
                  <a:lnTo>
                    <a:pt x="208" y="263"/>
                  </a:lnTo>
                  <a:lnTo>
                    <a:pt x="208" y="265"/>
                  </a:lnTo>
                  <a:lnTo>
                    <a:pt x="208" y="265"/>
                  </a:lnTo>
                  <a:lnTo>
                    <a:pt x="207" y="265"/>
                  </a:lnTo>
                  <a:lnTo>
                    <a:pt x="207" y="265"/>
                  </a:lnTo>
                  <a:lnTo>
                    <a:pt x="207" y="268"/>
                  </a:lnTo>
                  <a:lnTo>
                    <a:pt x="210" y="268"/>
                  </a:lnTo>
                  <a:lnTo>
                    <a:pt x="210" y="270"/>
                  </a:lnTo>
                  <a:lnTo>
                    <a:pt x="210" y="270"/>
                  </a:lnTo>
                  <a:lnTo>
                    <a:pt x="212" y="270"/>
                  </a:lnTo>
                  <a:lnTo>
                    <a:pt x="212" y="272"/>
                  </a:lnTo>
                  <a:lnTo>
                    <a:pt x="212" y="272"/>
                  </a:lnTo>
                  <a:lnTo>
                    <a:pt x="212" y="272"/>
                  </a:lnTo>
                  <a:lnTo>
                    <a:pt x="212" y="273"/>
                  </a:lnTo>
                  <a:lnTo>
                    <a:pt x="212" y="273"/>
                  </a:lnTo>
                  <a:lnTo>
                    <a:pt x="212" y="275"/>
                  </a:lnTo>
                  <a:lnTo>
                    <a:pt x="215" y="277"/>
                  </a:lnTo>
                  <a:lnTo>
                    <a:pt x="215" y="278"/>
                  </a:lnTo>
                  <a:lnTo>
                    <a:pt x="214" y="278"/>
                  </a:lnTo>
                  <a:lnTo>
                    <a:pt x="212" y="278"/>
                  </a:lnTo>
                  <a:lnTo>
                    <a:pt x="210" y="277"/>
                  </a:lnTo>
                  <a:lnTo>
                    <a:pt x="208" y="277"/>
                  </a:lnTo>
                  <a:lnTo>
                    <a:pt x="208" y="277"/>
                  </a:lnTo>
                  <a:lnTo>
                    <a:pt x="207" y="278"/>
                  </a:lnTo>
                  <a:lnTo>
                    <a:pt x="207" y="280"/>
                  </a:lnTo>
                  <a:lnTo>
                    <a:pt x="207" y="280"/>
                  </a:lnTo>
                  <a:lnTo>
                    <a:pt x="207" y="282"/>
                  </a:lnTo>
                  <a:lnTo>
                    <a:pt x="207" y="282"/>
                  </a:lnTo>
                  <a:lnTo>
                    <a:pt x="205" y="282"/>
                  </a:lnTo>
                  <a:lnTo>
                    <a:pt x="205" y="282"/>
                  </a:lnTo>
                  <a:lnTo>
                    <a:pt x="205" y="280"/>
                  </a:lnTo>
                  <a:lnTo>
                    <a:pt x="203" y="280"/>
                  </a:lnTo>
                  <a:lnTo>
                    <a:pt x="203" y="280"/>
                  </a:lnTo>
                  <a:lnTo>
                    <a:pt x="203" y="278"/>
                  </a:lnTo>
                  <a:lnTo>
                    <a:pt x="202" y="277"/>
                  </a:lnTo>
                  <a:lnTo>
                    <a:pt x="200" y="277"/>
                  </a:lnTo>
                  <a:lnTo>
                    <a:pt x="200" y="275"/>
                  </a:lnTo>
                  <a:lnTo>
                    <a:pt x="200" y="273"/>
                  </a:lnTo>
                  <a:lnTo>
                    <a:pt x="198" y="272"/>
                  </a:lnTo>
                  <a:lnTo>
                    <a:pt x="195" y="272"/>
                  </a:lnTo>
                  <a:lnTo>
                    <a:pt x="193" y="272"/>
                  </a:lnTo>
                  <a:lnTo>
                    <a:pt x="193" y="272"/>
                  </a:lnTo>
                  <a:lnTo>
                    <a:pt x="193" y="272"/>
                  </a:lnTo>
                  <a:lnTo>
                    <a:pt x="191" y="272"/>
                  </a:lnTo>
                  <a:lnTo>
                    <a:pt x="191" y="272"/>
                  </a:lnTo>
                  <a:lnTo>
                    <a:pt x="191" y="272"/>
                  </a:lnTo>
                  <a:lnTo>
                    <a:pt x="190" y="270"/>
                  </a:lnTo>
                  <a:lnTo>
                    <a:pt x="190" y="270"/>
                  </a:lnTo>
                  <a:lnTo>
                    <a:pt x="188" y="272"/>
                  </a:lnTo>
                  <a:lnTo>
                    <a:pt x="186" y="272"/>
                  </a:lnTo>
                  <a:lnTo>
                    <a:pt x="185" y="272"/>
                  </a:lnTo>
                  <a:lnTo>
                    <a:pt x="183" y="272"/>
                  </a:lnTo>
                  <a:lnTo>
                    <a:pt x="183" y="272"/>
                  </a:lnTo>
                  <a:lnTo>
                    <a:pt x="185" y="270"/>
                  </a:lnTo>
                  <a:close/>
                  <a:moveTo>
                    <a:pt x="217" y="297"/>
                  </a:moveTo>
                  <a:lnTo>
                    <a:pt x="214" y="297"/>
                  </a:lnTo>
                  <a:lnTo>
                    <a:pt x="208" y="297"/>
                  </a:lnTo>
                  <a:lnTo>
                    <a:pt x="207" y="297"/>
                  </a:lnTo>
                  <a:lnTo>
                    <a:pt x="203" y="297"/>
                  </a:lnTo>
                  <a:lnTo>
                    <a:pt x="203" y="297"/>
                  </a:lnTo>
                  <a:lnTo>
                    <a:pt x="203" y="295"/>
                  </a:lnTo>
                  <a:lnTo>
                    <a:pt x="203" y="294"/>
                  </a:lnTo>
                  <a:lnTo>
                    <a:pt x="203" y="292"/>
                  </a:lnTo>
                  <a:lnTo>
                    <a:pt x="202" y="290"/>
                  </a:lnTo>
                  <a:lnTo>
                    <a:pt x="202" y="290"/>
                  </a:lnTo>
                  <a:lnTo>
                    <a:pt x="198" y="290"/>
                  </a:lnTo>
                  <a:lnTo>
                    <a:pt x="197" y="290"/>
                  </a:lnTo>
                  <a:lnTo>
                    <a:pt x="195" y="290"/>
                  </a:lnTo>
                  <a:lnTo>
                    <a:pt x="195" y="290"/>
                  </a:lnTo>
                  <a:lnTo>
                    <a:pt x="195" y="289"/>
                  </a:lnTo>
                  <a:lnTo>
                    <a:pt x="195" y="289"/>
                  </a:lnTo>
                  <a:lnTo>
                    <a:pt x="191" y="289"/>
                  </a:lnTo>
                  <a:lnTo>
                    <a:pt x="190" y="285"/>
                  </a:lnTo>
                  <a:lnTo>
                    <a:pt x="188" y="283"/>
                  </a:lnTo>
                  <a:lnTo>
                    <a:pt x="188" y="282"/>
                  </a:lnTo>
                  <a:lnTo>
                    <a:pt x="188" y="280"/>
                  </a:lnTo>
                  <a:lnTo>
                    <a:pt x="186" y="280"/>
                  </a:lnTo>
                  <a:lnTo>
                    <a:pt x="185" y="280"/>
                  </a:lnTo>
                  <a:lnTo>
                    <a:pt x="185" y="280"/>
                  </a:lnTo>
                  <a:lnTo>
                    <a:pt x="185" y="278"/>
                  </a:lnTo>
                  <a:lnTo>
                    <a:pt x="185" y="277"/>
                  </a:lnTo>
                  <a:lnTo>
                    <a:pt x="183" y="275"/>
                  </a:lnTo>
                  <a:lnTo>
                    <a:pt x="185" y="275"/>
                  </a:lnTo>
                  <a:lnTo>
                    <a:pt x="186" y="275"/>
                  </a:lnTo>
                  <a:lnTo>
                    <a:pt x="186" y="275"/>
                  </a:lnTo>
                  <a:lnTo>
                    <a:pt x="188" y="275"/>
                  </a:lnTo>
                  <a:lnTo>
                    <a:pt x="188" y="277"/>
                  </a:lnTo>
                  <a:lnTo>
                    <a:pt x="190" y="277"/>
                  </a:lnTo>
                  <a:lnTo>
                    <a:pt x="190" y="277"/>
                  </a:lnTo>
                  <a:lnTo>
                    <a:pt x="190" y="275"/>
                  </a:lnTo>
                  <a:lnTo>
                    <a:pt x="191" y="275"/>
                  </a:lnTo>
                  <a:lnTo>
                    <a:pt x="191" y="277"/>
                  </a:lnTo>
                  <a:lnTo>
                    <a:pt x="193" y="277"/>
                  </a:lnTo>
                  <a:lnTo>
                    <a:pt x="197" y="280"/>
                  </a:lnTo>
                  <a:lnTo>
                    <a:pt x="197" y="280"/>
                  </a:lnTo>
                  <a:lnTo>
                    <a:pt x="198" y="280"/>
                  </a:lnTo>
                  <a:lnTo>
                    <a:pt x="200" y="280"/>
                  </a:lnTo>
                  <a:lnTo>
                    <a:pt x="202" y="282"/>
                  </a:lnTo>
                  <a:lnTo>
                    <a:pt x="197" y="282"/>
                  </a:lnTo>
                  <a:lnTo>
                    <a:pt x="197" y="282"/>
                  </a:lnTo>
                  <a:lnTo>
                    <a:pt x="197" y="282"/>
                  </a:lnTo>
                  <a:lnTo>
                    <a:pt x="195" y="282"/>
                  </a:lnTo>
                  <a:lnTo>
                    <a:pt x="195" y="282"/>
                  </a:lnTo>
                  <a:lnTo>
                    <a:pt x="193" y="283"/>
                  </a:lnTo>
                  <a:lnTo>
                    <a:pt x="195" y="283"/>
                  </a:lnTo>
                  <a:lnTo>
                    <a:pt x="200" y="287"/>
                  </a:lnTo>
                  <a:lnTo>
                    <a:pt x="202" y="289"/>
                  </a:lnTo>
                  <a:lnTo>
                    <a:pt x="203" y="289"/>
                  </a:lnTo>
                  <a:lnTo>
                    <a:pt x="205" y="287"/>
                  </a:lnTo>
                  <a:lnTo>
                    <a:pt x="210" y="285"/>
                  </a:lnTo>
                  <a:lnTo>
                    <a:pt x="210" y="285"/>
                  </a:lnTo>
                  <a:lnTo>
                    <a:pt x="212" y="285"/>
                  </a:lnTo>
                  <a:lnTo>
                    <a:pt x="212" y="287"/>
                  </a:lnTo>
                  <a:lnTo>
                    <a:pt x="212" y="289"/>
                  </a:lnTo>
                  <a:lnTo>
                    <a:pt x="214" y="290"/>
                  </a:lnTo>
                  <a:lnTo>
                    <a:pt x="215" y="290"/>
                  </a:lnTo>
                  <a:lnTo>
                    <a:pt x="217" y="290"/>
                  </a:lnTo>
                  <a:lnTo>
                    <a:pt x="215" y="292"/>
                  </a:lnTo>
                  <a:lnTo>
                    <a:pt x="214" y="292"/>
                  </a:lnTo>
                  <a:lnTo>
                    <a:pt x="215" y="294"/>
                  </a:lnTo>
                  <a:lnTo>
                    <a:pt x="217" y="294"/>
                  </a:lnTo>
                  <a:lnTo>
                    <a:pt x="217" y="294"/>
                  </a:lnTo>
                  <a:lnTo>
                    <a:pt x="219" y="295"/>
                  </a:lnTo>
                  <a:lnTo>
                    <a:pt x="219" y="295"/>
                  </a:lnTo>
                  <a:lnTo>
                    <a:pt x="217" y="297"/>
                  </a:lnTo>
                  <a:close/>
                  <a:moveTo>
                    <a:pt x="302" y="326"/>
                  </a:moveTo>
                  <a:lnTo>
                    <a:pt x="300" y="324"/>
                  </a:lnTo>
                  <a:lnTo>
                    <a:pt x="300" y="324"/>
                  </a:lnTo>
                  <a:lnTo>
                    <a:pt x="298" y="317"/>
                  </a:lnTo>
                  <a:lnTo>
                    <a:pt x="297" y="317"/>
                  </a:lnTo>
                  <a:lnTo>
                    <a:pt x="297" y="319"/>
                  </a:lnTo>
                  <a:lnTo>
                    <a:pt x="293" y="321"/>
                  </a:lnTo>
                  <a:lnTo>
                    <a:pt x="292" y="322"/>
                  </a:lnTo>
                  <a:lnTo>
                    <a:pt x="292" y="322"/>
                  </a:lnTo>
                  <a:lnTo>
                    <a:pt x="292" y="324"/>
                  </a:lnTo>
                  <a:lnTo>
                    <a:pt x="292" y="326"/>
                  </a:lnTo>
                  <a:lnTo>
                    <a:pt x="292" y="326"/>
                  </a:lnTo>
                  <a:lnTo>
                    <a:pt x="292" y="326"/>
                  </a:lnTo>
                  <a:lnTo>
                    <a:pt x="290" y="328"/>
                  </a:lnTo>
                  <a:lnTo>
                    <a:pt x="290" y="328"/>
                  </a:lnTo>
                  <a:lnTo>
                    <a:pt x="288" y="326"/>
                  </a:lnTo>
                  <a:lnTo>
                    <a:pt x="288" y="324"/>
                  </a:lnTo>
                  <a:lnTo>
                    <a:pt x="287" y="326"/>
                  </a:lnTo>
                  <a:lnTo>
                    <a:pt x="287" y="326"/>
                  </a:lnTo>
                  <a:lnTo>
                    <a:pt x="287" y="326"/>
                  </a:lnTo>
                  <a:lnTo>
                    <a:pt x="287" y="328"/>
                  </a:lnTo>
                  <a:lnTo>
                    <a:pt x="287" y="329"/>
                  </a:lnTo>
                  <a:lnTo>
                    <a:pt x="287" y="333"/>
                  </a:lnTo>
                  <a:lnTo>
                    <a:pt x="287" y="334"/>
                  </a:lnTo>
                  <a:lnTo>
                    <a:pt x="287" y="334"/>
                  </a:lnTo>
                  <a:lnTo>
                    <a:pt x="285" y="334"/>
                  </a:lnTo>
                  <a:lnTo>
                    <a:pt x="281" y="331"/>
                  </a:lnTo>
                  <a:lnTo>
                    <a:pt x="280" y="329"/>
                  </a:lnTo>
                  <a:lnTo>
                    <a:pt x="278" y="331"/>
                  </a:lnTo>
                  <a:lnTo>
                    <a:pt x="280" y="333"/>
                  </a:lnTo>
                  <a:lnTo>
                    <a:pt x="281" y="333"/>
                  </a:lnTo>
                  <a:lnTo>
                    <a:pt x="281" y="334"/>
                  </a:lnTo>
                  <a:lnTo>
                    <a:pt x="283" y="336"/>
                  </a:lnTo>
                  <a:lnTo>
                    <a:pt x="285" y="338"/>
                  </a:lnTo>
                  <a:lnTo>
                    <a:pt x="287" y="338"/>
                  </a:lnTo>
                  <a:lnTo>
                    <a:pt x="287" y="336"/>
                  </a:lnTo>
                  <a:lnTo>
                    <a:pt x="288" y="334"/>
                  </a:lnTo>
                  <a:lnTo>
                    <a:pt x="288" y="331"/>
                  </a:lnTo>
                  <a:lnTo>
                    <a:pt x="290" y="331"/>
                  </a:lnTo>
                  <a:lnTo>
                    <a:pt x="292" y="331"/>
                  </a:lnTo>
                  <a:lnTo>
                    <a:pt x="292" y="331"/>
                  </a:lnTo>
                  <a:lnTo>
                    <a:pt x="290" y="333"/>
                  </a:lnTo>
                  <a:lnTo>
                    <a:pt x="290" y="333"/>
                  </a:lnTo>
                  <a:lnTo>
                    <a:pt x="292" y="333"/>
                  </a:lnTo>
                  <a:lnTo>
                    <a:pt x="292" y="333"/>
                  </a:lnTo>
                  <a:lnTo>
                    <a:pt x="292" y="334"/>
                  </a:lnTo>
                  <a:lnTo>
                    <a:pt x="292" y="334"/>
                  </a:lnTo>
                  <a:lnTo>
                    <a:pt x="292" y="336"/>
                  </a:lnTo>
                  <a:lnTo>
                    <a:pt x="292" y="336"/>
                  </a:lnTo>
                  <a:lnTo>
                    <a:pt x="292" y="336"/>
                  </a:lnTo>
                  <a:lnTo>
                    <a:pt x="292" y="336"/>
                  </a:lnTo>
                  <a:lnTo>
                    <a:pt x="293" y="336"/>
                  </a:lnTo>
                  <a:lnTo>
                    <a:pt x="293" y="336"/>
                  </a:lnTo>
                  <a:lnTo>
                    <a:pt x="293" y="336"/>
                  </a:lnTo>
                  <a:lnTo>
                    <a:pt x="297" y="338"/>
                  </a:lnTo>
                  <a:lnTo>
                    <a:pt x="297" y="338"/>
                  </a:lnTo>
                  <a:lnTo>
                    <a:pt x="298" y="338"/>
                  </a:lnTo>
                  <a:lnTo>
                    <a:pt x="300" y="336"/>
                  </a:lnTo>
                  <a:lnTo>
                    <a:pt x="300" y="333"/>
                  </a:lnTo>
                  <a:lnTo>
                    <a:pt x="300" y="333"/>
                  </a:lnTo>
                  <a:lnTo>
                    <a:pt x="300" y="331"/>
                  </a:lnTo>
                  <a:lnTo>
                    <a:pt x="302" y="331"/>
                  </a:lnTo>
                  <a:lnTo>
                    <a:pt x="302" y="329"/>
                  </a:lnTo>
                  <a:lnTo>
                    <a:pt x="302" y="329"/>
                  </a:lnTo>
                  <a:lnTo>
                    <a:pt x="304" y="328"/>
                  </a:lnTo>
                  <a:lnTo>
                    <a:pt x="302" y="328"/>
                  </a:lnTo>
                  <a:lnTo>
                    <a:pt x="302" y="326"/>
                  </a:lnTo>
                  <a:close/>
                  <a:moveTo>
                    <a:pt x="76" y="80"/>
                  </a:moveTo>
                  <a:lnTo>
                    <a:pt x="76" y="80"/>
                  </a:lnTo>
                  <a:lnTo>
                    <a:pt x="76" y="85"/>
                  </a:lnTo>
                  <a:lnTo>
                    <a:pt x="76" y="86"/>
                  </a:lnTo>
                  <a:lnTo>
                    <a:pt x="78" y="86"/>
                  </a:lnTo>
                  <a:lnTo>
                    <a:pt x="79" y="86"/>
                  </a:lnTo>
                  <a:lnTo>
                    <a:pt x="79" y="81"/>
                  </a:lnTo>
                  <a:lnTo>
                    <a:pt x="81" y="80"/>
                  </a:lnTo>
                  <a:lnTo>
                    <a:pt x="81" y="80"/>
                  </a:lnTo>
                  <a:lnTo>
                    <a:pt x="81" y="73"/>
                  </a:lnTo>
                  <a:lnTo>
                    <a:pt x="81" y="73"/>
                  </a:lnTo>
                  <a:lnTo>
                    <a:pt x="81" y="71"/>
                  </a:lnTo>
                  <a:lnTo>
                    <a:pt x="79" y="71"/>
                  </a:lnTo>
                  <a:lnTo>
                    <a:pt x="79" y="71"/>
                  </a:lnTo>
                  <a:lnTo>
                    <a:pt x="79" y="76"/>
                  </a:lnTo>
                  <a:lnTo>
                    <a:pt x="79" y="76"/>
                  </a:lnTo>
                  <a:lnTo>
                    <a:pt x="78" y="78"/>
                  </a:lnTo>
                  <a:lnTo>
                    <a:pt x="76" y="78"/>
                  </a:lnTo>
                  <a:lnTo>
                    <a:pt x="74" y="78"/>
                  </a:lnTo>
                  <a:lnTo>
                    <a:pt x="74" y="78"/>
                  </a:lnTo>
                  <a:lnTo>
                    <a:pt x="74" y="80"/>
                  </a:lnTo>
                  <a:lnTo>
                    <a:pt x="76" y="80"/>
                  </a:lnTo>
                  <a:close/>
                  <a:moveTo>
                    <a:pt x="25" y="29"/>
                  </a:moveTo>
                  <a:lnTo>
                    <a:pt x="23" y="29"/>
                  </a:lnTo>
                  <a:lnTo>
                    <a:pt x="23" y="27"/>
                  </a:lnTo>
                  <a:lnTo>
                    <a:pt x="22" y="27"/>
                  </a:lnTo>
                  <a:lnTo>
                    <a:pt x="22" y="25"/>
                  </a:lnTo>
                  <a:lnTo>
                    <a:pt x="23" y="22"/>
                  </a:lnTo>
                  <a:lnTo>
                    <a:pt x="23" y="20"/>
                  </a:lnTo>
                  <a:lnTo>
                    <a:pt x="23" y="19"/>
                  </a:lnTo>
                  <a:lnTo>
                    <a:pt x="22" y="15"/>
                  </a:lnTo>
                  <a:lnTo>
                    <a:pt x="22" y="12"/>
                  </a:lnTo>
                  <a:lnTo>
                    <a:pt x="23" y="8"/>
                  </a:lnTo>
                  <a:lnTo>
                    <a:pt x="22" y="7"/>
                  </a:lnTo>
                  <a:lnTo>
                    <a:pt x="22" y="7"/>
                  </a:lnTo>
                  <a:lnTo>
                    <a:pt x="22" y="7"/>
                  </a:lnTo>
                  <a:lnTo>
                    <a:pt x="20" y="3"/>
                  </a:lnTo>
                  <a:lnTo>
                    <a:pt x="18" y="3"/>
                  </a:lnTo>
                  <a:lnTo>
                    <a:pt x="15" y="2"/>
                  </a:lnTo>
                  <a:lnTo>
                    <a:pt x="13" y="0"/>
                  </a:lnTo>
                  <a:lnTo>
                    <a:pt x="11" y="0"/>
                  </a:lnTo>
                  <a:lnTo>
                    <a:pt x="11" y="0"/>
                  </a:lnTo>
                  <a:lnTo>
                    <a:pt x="10" y="0"/>
                  </a:lnTo>
                  <a:lnTo>
                    <a:pt x="8" y="0"/>
                  </a:lnTo>
                  <a:lnTo>
                    <a:pt x="8" y="2"/>
                  </a:lnTo>
                  <a:lnTo>
                    <a:pt x="8" y="3"/>
                  </a:lnTo>
                  <a:lnTo>
                    <a:pt x="8" y="5"/>
                  </a:lnTo>
                  <a:lnTo>
                    <a:pt x="8" y="7"/>
                  </a:lnTo>
                  <a:lnTo>
                    <a:pt x="8" y="8"/>
                  </a:lnTo>
                  <a:lnTo>
                    <a:pt x="6" y="8"/>
                  </a:lnTo>
                  <a:lnTo>
                    <a:pt x="5" y="10"/>
                  </a:lnTo>
                  <a:lnTo>
                    <a:pt x="3" y="10"/>
                  </a:lnTo>
                  <a:lnTo>
                    <a:pt x="1" y="10"/>
                  </a:lnTo>
                  <a:lnTo>
                    <a:pt x="1" y="12"/>
                  </a:lnTo>
                  <a:lnTo>
                    <a:pt x="1" y="13"/>
                  </a:lnTo>
                  <a:lnTo>
                    <a:pt x="1" y="13"/>
                  </a:lnTo>
                  <a:lnTo>
                    <a:pt x="0" y="15"/>
                  </a:lnTo>
                  <a:lnTo>
                    <a:pt x="0" y="15"/>
                  </a:lnTo>
                  <a:lnTo>
                    <a:pt x="0" y="15"/>
                  </a:lnTo>
                  <a:lnTo>
                    <a:pt x="1" y="17"/>
                  </a:lnTo>
                  <a:lnTo>
                    <a:pt x="1" y="17"/>
                  </a:lnTo>
                  <a:lnTo>
                    <a:pt x="1" y="20"/>
                  </a:lnTo>
                  <a:lnTo>
                    <a:pt x="1" y="22"/>
                  </a:lnTo>
                  <a:lnTo>
                    <a:pt x="0" y="24"/>
                  </a:lnTo>
                  <a:lnTo>
                    <a:pt x="0" y="25"/>
                  </a:lnTo>
                  <a:lnTo>
                    <a:pt x="0" y="29"/>
                  </a:lnTo>
                  <a:lnTo>
                    <a:pt x="0" y="30"/>
                  </a:lnTo>
                  <a:lnTo>
                    <a:pt x="0" y="32"/>
                  </a:lnTo>
                  <a:lnTo>
                    <a:pt x="1" y="32"/>
                  </a:lnTo>
                  <a:lnTo>
                    <a:pt x="3" y="34"/>
                  </a:lnTo>
                  <a:lnTo>
                    <a:pt x="3" y="35"/>
                  </a:lnTo>
                  <a:lnTo>
                    <a:pt x="3" y="39"/>
                  </a:lnTo>
                  <a:lnTo>
                    <a:pt x="3" y="41"/>
                  </a:lnTo>
                  <a:lnTo>
                    <a:pt x="1" y="41"/>
                  </a:lnTo>
                  <a:lnTo>
                    <a:pt x="3" y="44"/>
                  </a:lnTo>
                  <a:lnTo>
                    <a:pt x="3" y="46"/>
                  </a:lnTo>
                  <a:lnTo>
                    <a:pt x="5" y="47"/>
                  </a:lnTo>
                  <a:lnTo>
                    <a:pt x="6" y="47"/>
                  </a:lnTo>
                  <a:lnTo>
                    <a:pt x="15" y="44"/>
                  </a:lnTo>
                  <a:lnTo>
                    <a:pt x="17" y="42"/>
                  </a:lnTo>
                  <a:lnTo>
                    <a:pt x="17" y="42"/>
                  </a:lnTo>
                  <a:lnTo>
                    <a:pt x="18" y="42"/>
                  </a:lnTo>
                  <a:lnTo>
                    <a:pt x="18" y="41"/>
                  </a:lnTo>
                  <a:lnTo>
                    <a:pt x="18" y="41"/>
                  </a:lnTo>
                  <a:lnTo>
                    <a:pt x="20" y="41"/>
                  </a:lnTo>
                  <a:lnTo>
                    <a:pt x="22" y="39"/>
                  </a:lnTo>
                  <a:lnTo>
                    <a:pt x="23" y="39"/>
                  </a:lnTo>
                  <a:lnTo>
                    <a:pt x="23" y="39"/>
                  </a:lnTo>
                  <a:lnTo>
                    <a:pt x="23" y="37"/>
                  </a:lnTo>
                  <a:lnTo>
                    <a:pt x="23" y="35"/>
                  </a:lnTo>
                  <a:lnTo>
                    <a:pt x="23" y="35"/>
                  </a:lnTo>
                  <a:lnTo>
                    <a:pt x="25" y="35"/>
                  </a:lnTo>
                  <a:lnTo>
                    <a:pt x="25" y="34"/>
                  </a:lnTo>
                  <a:lnTo>
                    <a:pt x="25" y="32"/>
                  </a:lnTo>
                  <a:lnTo>
                    <a:pt x="25" y="30"/>
                  </a:lnTo>
                  <a:lnTo>
                    <a:pt x="25" y="30"/>
                  </a:lnTo>
                  <a:lnTo>
                    <a:pt x="25" y="29"/>
                  </a:lnTo>
                  <a:lnTo>
                    <a:pt x="25" y="29"/>
                  </a:lnTo>
                  <a:close/>
                  <a:moveTo>
                    <a:pt x="378" y="80"/>
                  </a:moveTo>
                  <a:lnTo>
                    <a:pt x="378" y="80"/>
                  </a:lnTo>
                  <a:lnTo>
                    <a:pt x="378" y="78"/>
                  </a:lnTo>
                  <a:lnTo>
                    <a:pt x="373" y="80"/>
                  </a:lnTo>
                  <a:lnTo>
                    <a:pt x="371" y="80"/>
                  </a:lnTo>
                  <a:lnTo>
                    <a:pt x="368" y="80"/>
                  </a:lnTo>
                  <a:lnTo>
                    <a:pt x="368" y="81"/>
                  </a:lnTo>
                  <a:lnTo>
                    <a:pt x="366" y="81"/>
                  </a:lnTo>
                  <a:lnTo>
                    <a:pt x="366" y="81"/>
                  </a:lnTo>
                  <a:lnTo>
                    <a:pt x="366" y="81"/>
                  </a:lnTo>
                  <a:lnTo>
                    <a:pt x="366" y="83"/>
                  </a:lnTo>
                  <a:lnTo>
                    <a:pt x="366" y="83"/>
                  </a:lnTo>
                  <a:lnTo>
                    <a:pt x="368" y="85"/>
                  </a:lnTo>
                  <a:lnTo>
                    <a:pt x="368" y="85"/>
                  </a:lnTo>
                  <a:lnTo>
                    <a:pt x="368" y="85"/>
                  </a:lnTo>
                  <a:lnTo>
                    <a:pt x="370" y="85"/>
                  </a:lnTo>
                  <a:lnTo>
                    <a:pt x="371" y="85"/>
                  </a:lnTo>
                  <a:lnTo>
                    <a:pt x="371" y="86"/>
                  </a:lnTo>
                  <a:lnTo>
                    <a:pt x="375" y="88"/>
                  </a:lnTo>
                  <a:lnTo>
                    <a:pt x="375" y="86"/>
                  </a:lnTo>
                  <a:lnTo>
                    <a:pt x="375" y="85"/>
                  </a:lnTo>
                  <a:lnTo>
                    <a:pt x="377" y="83"/>
                  </a:lnTo>
                  <a:lnTo>
                    <a:pt x="377" y="83"/>
                  </a:lnTo>
                  <a:lnTo>
                    <a:pt x="377" y="83"/>
                  </a:lnTo>
                  <a:lnTo>
                    <a:pt x="377" y="81"/>
                  </a:lnTo>
                  <a:lnTo>
                    <a:pt x="377" y="81"/>
                  </a:lnTo>
                  <a:lnTo>
                    <a:pt x="378" y="80"/>
                  </a:lnTo>
                  <a:close/>
                  <a:moveTo>
                    <a:pt x="343" y="29"/>
                  </a:moveTo>
                  <a:lnTo>
                    <a:pt x="346" y="27"/>
                  </a:lnTo>
                  <a:lnTo>
                    <a:pt x="348" y="27"/>
                  </a:lnTo>
                  <a:lnTo>
                    <a:pt x="348" y="29"/>
                  </a:lnTo>
                  <a:lnTo>
                    <a:pt x="348" y="30"/>
                  </a:lnTo>
                  <a:lnTo>
                    <a:pt x="349" y="32"/>
                  </a:lnTo>
                  <a:lnTo>
                    <a:pt x="349" y="34"/>
                  </a:lnTo>
                  <a:lnTo>
                    <a:pt x="349" y="35"/>
                  </a:lnTo>
                  <a:lnTo>
                    <a:pt x="348" y="39"/>
                  </a:lnTo>
                  <a:lnTo>
                    <a:pt x="348" y="39"/>
                  </a:lnTo>
                  <a:lnTo>
                    <a:pt x="349" y="39"/>
                  </a:lnTo>
                  <a:lnTo>
                    <a:pt x="351" y="39"/>
                  </a:lnTo>
                  <a:lnTo>
                    <a:pt x="353" y="41"/>
                  </a:lnTo>
                  <a:lnTo>
                    <a:pt x="353" y="42"/>
                  </a:lnTo>
                  <a:lnTo>
                    <a:pt x="353" y="44"/>
                  </a:lnTo>
                  <a:lnTo>
                    <a:pt x="354" y="44"/>
                  </a:lnTo>
                  <a:lnTo>
                    <a:pt x="354" y="44"/>
                  </a:lnTo>
                  <a:lnTo>
                    <a:pt x="356" y="44"/>
                  </a:lnTo>
                  <a:lnTo>
                    <a:pt x="358" y="46"/>
                  </a:lnTo>
                  <a:lnTo>
                    <a:pt x="358" y="46"/>
                  </a:lnTo>
                  <a:lnTo>
                    <a:pt x="360" y="47"/>
                  </a:lnTo>
                  <a:lnTo>
                    <a:pt x="358" y="49"/>
                  </a:lnTo>
                  <a:lnTo>
                    <a:pt x="358" y="51"/>
                  </a:lnTo>
                  <a:lnTo>
                    <a:pt x="360" y="51"/>
                  </a:lnTo>
                  <a:lnTo>
                    <a:pt x="363" y="54"/>
                  </a:lnTo>
                  <a:lnTo>
                    <a:pt x="361" y="56"/>
                  </a:lnTo>
                  <a:lnTo>
                    <a:pt x="361" y="58"/>
                  </a:lnTo>
                  <a:lnTo>
                    <a:pt x="365" y="58"/>
                  </a:lnTo>
                  <a:lnTo>
                    <a:pt x="368" y="59"/>
                  </a:lnTo>
                  <a:lnTo>
                    <a:pt x="370" y="59"/>
                  </a:lnTo>
                  <a:lnTo>
                    <a:pt x="371" y="58"/>
                  </a:lnTo>
                  <a:lnTo>
                    <a:pt x="373" y="58"/>
                  </a:lnTo>
                  <a:lnTo>
                    <a:pt x="373" y="58"/>
                  </a:lnTo>
                  <a:lnTo>
                    <a:pt x="375" y="54"/>
                  </a:lnTo>
                  <a:lnTo>
                    <a:pt x="375" y="54"/>
                  </a:lnTo>
                  <a:lnTo>
                    <a:pt x="377" y="54"/>
                  </a:lnTo>
                  <a:lnTo>
                    <a:pt x="377" y="54"/>
                  </a:lnTo>
                  <a:lnTo>
                    <a:pt x="378" y="54"/>
                  </a:lnTo>
                  <a:lnTo>
                    <a:pt x="380" y="54"/>
                  </a:lnTo>
                  <a:lnTo>
                    <a:pt x="382" y="56"/>
                  </a:lnTo>
                  <a:lnTo>
                    <a:pt x="383" y="56"/>
                  </a:lnTo>
                  <a:lnTo>
                    <a:pt x="385" y="56"/>
                  </a:lnTo>
                  <a:lnTo>
                    <a:pt x="385" y="54"/>
                  </a:lnTo>
                  <a:lnTo>
                    <a:pt x="383" y="54"/>
                  </a:lnTo>
                  <a:lnTo>
                    <a:pt x="382" y="52"/>
                  </a:lnTo>
                  <a:lnTo>
                    <a:pt x="383" y="51"/>
                  </a:lnTo>
                  <a:lnTo>
                    <a:pt x="385" y="52"/>
                  </a:lnTo>
                  <a:lnTo>
                    <a:pt x="387" y="52"/>
                  </a:lnTo>
                  <a:lnTo>
                    <a:pt x="387" y="51"/>
                  </a:lnTo>
                  <a:lnTo>
                    <a:pt x="385" y="47"/>
                  </a:lnTo>
                  <a:lnTo>
                    <a:pt x="383" y="46"/>
                  </a:lnTo>
                  <a:lnTo>
                    <a:pt x="383" y="44"/>
                  </a:lnTo>
                  <a:lnTo>
                    <a:pt x="382" y="46"/>
                  </a:lnTo>
                  <a:lnTo>
                    <a:pt x="380" y="47"/>
                  </a:lnTo>
                  <a:lnTo>
                    <a:pt x="378" y="47"/>
                  </a:lnTo>
                  <a:lnTo>
                    <a:pt x="377" y="47"/>
                  </a:lnTo>
                  <a:lnTo>
                    <a:pt x="378" y="46"/>
                  </a:lnTo>
                  <a:lnTo>
                    <a:pt x="382" y="44"/>
                  </a:lnTo>
                  <a:lnTo>
                    <a:pt x="383" y="42"/>
                  </a:lnTo>
                  <a:lnTo>
                    <a:pt x="383" y="35"/>
                  </a:lnTo>
                  <a:lnTo>
                    <a:pt x="383" y="32"/>
                  </a:lnTo>
                  <a:lnTo>
                    <a:pt x="375" y="32"/>
                  </a:lnTo>
                  <a:lnTo>
                    <a:pt x="371" y="30"/>
                  </a:lnTo>
                  <a:lnTo>
                    <a:pt x="370" y="29"/>
                  </a:lnTo>
                  <a:lnTo>
                    <a:pt x="370" y="27"/>
                  </a:lnTo>
                  <a:lnTo>
                    <a:pt x="353" y="12"/>
                  </a:lnTo>
                  <a:lnTo>
                    <a:pt x="349" y="15"/>
                  </a:lnTo>
                  <a:lnTo>
                    <a:pt x="348" y="15"/>
                  </a:lnTo>
                  <a:lnTo>
                    <a:pt x="348" y="15"/>
                  </a:lnTo>
                  <a:lnTo>
                    <a:pt x="346" y="15"/>
                  </a:lnTo>
                  <a:lnTo>
                    <a:pt x="346" y="13"/>
                  </a:lnTo>
                  <a:lnTo>
                    <a:pt x="346" y="15"/>
                  </a:lnTo>
                  <a:lnTo>
                    <a:pt x="346" y="15"/>
                  </a:lnTo>
                  <a:lnTo>
                    <a:pt x="346" y="17"/>
                  </a:lnTo>
                  <a:lnTo>
                    <a:pt x="348" y="17"/>
                  </a:lnTo>
                  <a:lnTo>
                    <a:pt x="346" y="19"/>
                  </a:lnTo>
                  <a:lnTo>
                    <a:pt x="344" y="19"/>
                  </a:lnTo>
                  <a:lnTo>
                    <a:pt x="346" y="20"/>
                  </a:lnTo>
                  <a:lnTo>
                    <a:pt x="344" y="22"/>
                  </a:lnTo>
                  <a:lnTo>
                    <a:pt x="341" y="22"/>
                  </a:lnTo>
                  <a:lnTo>
                    <a:pt x="339" y="24"/>
                  </a:lnTo>
                  <a:lnTo>
                    <a:pt x="337" y="25"/>
                  </a:lnTo>
                  <a:lnTo>
                    <a:pt x="336" y="25"/>
                  </a:lnTo>
                  <a:lnTo>
                    <a:pt x="341" y="29"/>
                  </a:lnTo>
                  <a:lnTo>
                    <a:pt x="343" y="29"/>
                  </a:lnTo>
                  <a:close/>
                  <a:moveTo>
                    <a:pt x="397" y="71"/>
                  </a:moveTo>
                  <a:lnTo>
                    <a:pt x="395" y="68"/>
                  </a:lnTo>
                  <a:lnTo>
                    <a:pt x="394" y="68"/>
                  </a:lnTo>
                  <a:lnTo>
                    <a:pt x="392" y="68"/>
                  </a:lnTo>
                  <a:lnTo>
                    <a:pt x="392" y="66"/>
                  </a:lnTo>
                  <a:lnTo>
                    <a:pt x="387" y="63"/>
                  </a:lnTo>
                  <a:lnTo>
                    <a:pt x="387" y="63"/>
                  </a:lnTo>
                  <a:lnTo>
                    <a:pt x="385" y="63"/>
                  </a:lnTo>
                  <a:lnTo>
                    <a:pt x="385" y="63"/>
                  </a:lnTo>
                  <a:lnTo>
                    <a:pt x="383" y="64"/>
                  </a:lnTo>
                  <a:lnTo>
                    <a:pt x="383" y="64"/>
                  </a:lnTo>
                  <a:lnTo>
                    <a:pt x="382" y="64"/>
                  </a:lnTo>
                  <a:lnTo>
                    <a:pt x="380" y="64"/>
                  </a:lnTo>
                  <a:lnTo>
                    <a:pt x="375" y="66"/>
                  </a:lnTo>
                  <a:lnTo>
                    <a:pt x="375" y="68"/>
                  </a:lnTo>
                  <a:lnTo>
                    <a:pt x="375" y="68"/>
                  </a:lnTo>
                  <a:lnTo>
                    <a:pt x="371" y="66"/>
                  </a:lnTo>
                  <a:lnTo>
                    <a:pt x="371" y="66"/>
                  </a:lnTo>
                  <a:lnTo>
                    <a:pt x="370" y="66"/>
                  </a:lnTo>
                  <a:lnTo>
                    <a:pt x="365" y="66"/>
                  </a:lnTo>
                  <a:lnTo>
                    <a:pt x="363" y="66"/>
                  </a:lnTo>
                  <a:lnTo>
                    <a:pt x="358" y="69"/>
                  </a:lnTo>
                  <a:lnTo>
                    <a:pt x="358" y="69"/>
                  </a:lnTo>
                  <a:lnTo>
                    <a:pt x="358" y="73"/>
                  </a:lnTo>
                  <a:lnTo>
                    <a:pt x="358" y="73"/>
                  </a:lnTo>
                  <a:lnTo>
                    <a:pt x="358" y="73"/>
                  </a:lnTo>
                  <a:lnTo>
                    <a:pt x="360" y="73"/>
                  </a:lnTo>
                  <a:lnTo>
                    <a:pt x="361" y="73"/>
                  </a:lnTo>
                  <a:lnTo>
                    <a:pt x="361" y="75"/>
                  </a:lnTo>
                  <a:lnTo>
                    <a:pt x="363" y="75"/>
                  </a:lnTo>
                  <a:lnTo>
                    <a:pt x="365" y="75"/>
                  </a:lnTo>
                  <a:lnTo>
                    <a:pt x="370" y="75"/>
                  </a:lnTo>
                  <a:lnTo>
                    <a:pt x="371" y="75"/>
                  </a:lnTo>
                  <a:lnTo>
                    <a:pt x="371" y="75"/>
                  </a:lnTo>
                  <a:lnTo>
                    <a:pt x="373" y="75"/>
                  </a:lnTo>
                  <a:lnTo>
                    <a:pt x="373" y="75"/>
                  </a:lnTo>
                  <a:lnTo>
                    <a:pt x="373" y="75"/>
                  </a:lnTo>
                  <a:lnTo>
                    <a:pt x="375" y="75"/>
                  </a:lnTo>
                  <a:lnTo>
                    <a:pt x="375" y="75"/>
                  </a:lnTo>
                  <a:lnTo>
                    <a:pt x="377" y="75"/>
                  </a:lnTo>
                  <a:lnTo>
                    <a:pt x="377" y="75"/>
                  </a:lnTo>
                  <a:lnTo>
                    <a:pt x="377" y="76"/>
                  </a:lnTo>
                  <a:lnTo>
                    <a:pt x="383" y="73"/>
                  </a:lnTo>
                  <a:lnTo>
                    <a:pt x="385" y="75"/>
                  </a:lnTo>
                  <a:lnTo>
                    <a:pt x="387" y="76"/>
                  </a:lnTo>
                  <a:lnTo>
                    <a:pt x="387" y="80"/>
                  </a:lnTo>
                  <a:lnTo>
                    <a:pt x="388" y="78"/>
                  </a:lnTo>
                  <a:lnTo>
                    <a:pt x="390" y="78"/>
                  </a:lnTo>
                  <a:lnTo>
                    <a:pt x="390" y="78"/>
                  </a:lnTo>
                  <a:lnTo>
                    <a:pt x="392" y="78"/>
                  </a:lnTo>
                  <a:lnTo>
                    <a:pt x="392" y="78"/>
                  </a:lnTo>
                  <a:lnTo>
                    <a:pt x="394" y="76"/>
                  </a:lnTo>
                  <a:lnTo>
                    <a:pt x="394" y="75"/>
                  </a:lnTo>
                  <a:lnTo>
                    <a:pt x="394" y="75"/>
                  </a:lnTo>
                  <a:lnTo>
                    <a:pt x="395" y="75"/>
                  </a:lnTo>
                  <a:lnTo>
                    <a:pt x="397" y="73"/>
                  </a:lnTo>
                  <a:lnTo>
                    <a:pt x="397" y="73"/>
                  </a:lnTo>
                  <a:lnTo>
                    <a:pt x="397" y="75"/>
                  </a:lnTo>
                  <a:lnTo>
                    <a:pt x="399" y="75"/>
                  </a:lnTo>
                  <a:lnTo>
                    <a:pt x="399" y="75"/>
                  </a:lnTo>
                  <a:lnTo>
                    <a:pt x="399" y="73"/>
                  </a:lnTo>
                  <a:lnTo>
                    <a:pt x="397" y="71"/>
                  </a:lnTo>
                  <a:close/>
                  <a:moveTo>
                    <a:pt x="86" y="76"/>
                  </a:moveTo>
                  <a:lnTo>
                    <a:pt x="88" y="76"/>
                  </a:lnTo>
                  <a:lnTo>
                    <a:pt x="91" y="76"/>
                  </a:lnTo>
                  <a:lnTo>
                    <a:pt x="91" y="76"/>
                  </a:lnTo>
                  <a:lnTo>
                    <a:pt x="91" y="76"/>
                  </a:lnTo>
                  <a:lnTo>
                    <a:pt x="93" y="76"/>
                  </a:lnTo>
                  <a:lnTo>
                    <a:pt x="95" y="75"/>
                  </a:lnTo>
                  <a:lnTo>
                    <a:pt x="95" y="75"/>
                  </a:lnTo>
                  <a:lnTo>
                    <a:pt x="95" y="75"/>
                  </a:lnTo>
                  <a:lnTo>
                    <a:pt x="95" y="73"/>
                  </a:lnTo>
                  <a:lnTo>
                    <a:pt x="96" y="71"/>
                  </a:lnTo>
                  <a:lnTo>
                    <a:pt x="96" y="71"/>
                  </a:lnTo>
                  <a:lnTo>
                    <a:pt x="95" y="69"/>
                  </a:lnTo>
                  <a:lnTo>
                    <a:pt x="93" y="69"/>
                  </a:lnTo>
                  <a:lnTo>
                    <a:pt x="93" y="69"/>
                  </a:lnTo>
                  <a:lnTo>
                    <a:pt x="90" y="69"/>
                  </a:lnTo>
                  <a:lnTo>
                    <a:pt x="90" y="69"/>
                  </a:lnTo>
                  <a:lnTo>
                    <a:pt x="88" y="69"/>
                  </a:lnTo>
                  <a:lnTo>
                    <a:pt x="88" y="69"/>
                  </a:lnTo>
                  <a:lnTo>
                    <a:pt x="88" y="69"/>
                  </a:lnTo>
                  <a:lnTo>
                    <a:pt x="90" y="71"/>
                  </a:lnTo>
                  <a:lnTo>
                    <a:pt x="90" y="71"/>
                  </a:lnTo>
                  <a:lnTo>
                    <a:pt x="88" y="71"/>
                  </a:lnTo>
                  <a:lnTo>
                    <a:pt x="88" y="73"/>
                  </a:lnTo>
                  <a:lnTo>
                    <a:pt x="86" y="73"/>
                  </a:lnTo>
                  <a:lnTo>
                    <a:pt x="84" y="73"/>
                  </a:lnTo>
                  <a:lnTo>
                    <a:pt x="84" y="73"/>
                  </a:lnTo>
                  <a:lnTo>
                    <a:pt x="86" y="75"/>
                  </a:lnTo>
                  <a:lnTo>
                    <a:pt x="86" y="76"/>
                  </a:lnTo>
                  <a:close/>
                  <a:moveTo>
                    <a:pt x="93" y="90"/>
                  </a:moveTo>
                  <a:lnTo>
                    <a:pt x="93" y="90"/>
                  </a:lnTo>
                  <a:lnTo>
                    <a:pt x="91" y="90"/>
                  </a:lnTo>
                  <a:lnTo>
                    <a:pt x="88" y="93"/>
                  </a:lnTo>
                  <a:lnTo>
                    <a:pt x="88" y="93"/>
                  </a:lnTo>
                  <a:lnTo>
                    <a:pt x="88" y="98"/>
                  </a:lnTo>
                  <a:lnTo>
                    <a:pt x="88" y="98"/>
                  </a:lnTo>
                  <a:lnTo>
                    <a:pt x="90" y="98"/>
                  </a:lnTo>
                  <a:lnTo>
                    <a:pt x="90" y="98"/>
                  </a:lnTo>
                  <a:lnTo>
                    <a:pt x="90" y="98"/>
                  </a:lnTo>
                  <a:lnTo>
                    <a:pt x="91" y="98"/>
                  </a:lnTo>
                  <a:lnTo>
                    <a:pt x="91" y="98"/>
                  </a:lnTo>
                  <a:lnTo>
                    <a:pt x="93" y="98"/>
                  </a:lnTo>
                  <a:lnTo>
                    <a:pt x="93" y="98"/>
                  </a:lnTo>
                  <a:lnTo>
                    <a:pt x="98" y="97"/>
                  </a:lnTo>
                  <a:lnTo>
                    <a:pt x="100" y="97"/>
                  </a:lnTo>
                  <a:lnTo>
                    <a:pt x="101" y="97"/>
                  </a:lnTo>
                  <a:lnTo>
                    <a:pt x="105" y="97"/>
                  </a:lnTo>
                  <a:lnTo>
                    <a:pt x="105" y="97"/>
                  </a:lnTo>
                  <a:lnTo>
                    <a:pt x="103" y="95"/>
                  </a:lnTo>
                  <a:lnTo>
                    <a:pt x="101" y="95"/>
                  </a:lnTo>
                  <a:lnTo>
                    <a:pt x="100" y="93"/>
                  </a:lnTo>
                  <a:lnTo>
                    <a:pt x="98" y="93"/>
                  </a:lnTo>
                  <a:lnTo>
                    <a:pt x="96" y="92"/>
                  </a:lnTo>
                  <a:lnTo>
                    <a:pt x="96" y="92"/>
                  </a:lnTo>
                  <a:lnTo>
                    <a:pt x="95" y="92"/>
                  </a:lnTo>
                  <a:lnTo>
                    <a:pt x="93" y="9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6" name="Freeform 7">
              <a:extLst>
                <a:ext uri="{FF2B5EF4-FFF2-40B4-BE49-F238E27FC236}">
                  <a16:creationId xmlns:a16="http://schemas.microsoft.com/office/drawing/2014/main" id="{B19B019E-ACED-4602-BF02-B142E0A45AC3}"/>
                </a:ext>
              </a:extLst>
            </p:cNvPr>
            <p:cNvSpPr>
              <a:spLocks noEditPoints="1"/>
            </p:cNvSpPr>
            <p:nvPr/>
          </p:nvSpPr>
          <p:spPr bwMode="auto">
            <a:xfrm>
              <a:off x="8227259" y="3901360"/>
              <a:ext cx="1489668" cy="1499752"/>
            </a:xfrm>
            <a:custGeom>
              <a:avLst/>
              <a:gdLst>
                <a:gd name="T0" fmla="*/ 399 w 1034"/>
                <a:gd name="T1" fmla="*/ 542 h 1041"/>
                <a:gd name="T2" fmla="*/ 477 w 1034"/>
                <a:gd name="T3" fmla="*/ 664 h 1041"/>
                <a:gd name="T4" fmla="*/ 718 w 1034"/>
                <a:gd name="T5" fmla="*/ 735 h 1041"/>
                <a:gd name="T6" fmla="*/ 757 w 1034"/>
                <a:gd name="T7" fmla="*/ 842 h 1041"/>
                <a:gd name="T8" fmla="*/ 742 w 1034"/>
                <a:gd name="T9" fmla="*/ 825 h 1041"/>
                <a:gd name="T10" fmla="*/ 667 w 1034"/>
                <a:gd name="T11" fmla="*/ 839 h 1041"/>
                <a:gd name="T12" fmla="*/ 664 w 1034"/>
                <a:gd name="T13" fmla="*/ 866 h 1041"/>
                <a:gd name="T14" fmla="*/ 700 w 1034"/>
                <a:gd name="T15" fmla="*/ 866 h 1041"/>
                <a:gd name="T16" fmla="*/ 742 w 1034"/>
                <a:gd name="T17" fmla="*/ 859 h 1041"/>
                <a:gd name="T18" fmla="*/ 786 w 1034"/>
                <a:gd name="T19" fmla="*/ 847 h 1041"/>
                <a:gd name="T20" fmla="*/ 146 w 1034"/>
                <a:gd name="T21" fmla="*/ 484 h 1041"/>
                <a:gd name="T22" fmla="*/ 301 w 1034"/>
                <a:gd name="T23" fmla="*/ 519 h 1041"/>
                <a:gd name="T24" fmla="*/ 345 w 1034"/>
                <a:gd name="T25" fmla="*/ 526 h 1041"/>
                <a:gd name="T26" fmla="*/ 382 w 1034"/>
                <a:gd name="T27" fmla="*/ 535 h 1041"/>
                <a:gd name="T28" fmla="*/ 394 w 1034"/>
                <a:gd name="T29" fmla="*/ 531 h 1041"/>
                <a:gd name="T30" fmla="*/ 411 w 1034"/>
                <a:gd name="T31" fmla="*/ 536 h 1041"/>
                <a:gd name="T32" fmla="*/ 419 w 1034"/>
                <a:gd name="T33" fmla="*/ 557 h 1041"/>
                <a:gd name="T34" fmla="*/ 435 w 1034"/>
                <a:gd name="T35" fmla="*/ 557 h 1041"/>
                <a:gd name="T36" fmla="*/ 448 w 1034"/>
                <a:gd name="T37" fmla="*/ 586 h 1041"/>
                <a:gd name="T38" fmla="*/ 438 w 1034"/>
                <a:gd name="T39" fmla="*/ 598 h 1041"/>
                <a:gd name="T40" fmla="*/ 455 w 1034"/>
                <a:gd name="T41" fmla="*/ 618 h 1041"/>
                <a:gd name="T42" fmla="*/ 486 w 1034"/>
                <a:gd name="T43" fmla="*/ 621 h 1041"/>
                <a:gd name="T44" fmla="*/ 501 w 1034"/>
                <a:gd name="T45" fmla="*/ 633 h 1041"/>
                <a:gd name="T46" fmla="*/ 535 w 1034"/>
                <a:gd name="T47" fmla="*/ 686 h 1041"/>
                <a:gd name="T48" fmla="*/ 550 w 1034"/>
                <a:gd name="T49" fmla="*/ 732 h 1041"/>
                <a:gd name="T50" fmla="*/ 555 w 1034"/>
                <a:gd name="T51" fmla="*/ 744 h 1041"/>
                <a:gd name="T52" fmla="*/ 533 w 1034"/>
                <a:gd name="T53" fmla="*/ 728 h 1041"/>
                <a:gd name="T54" fmla="*/ 548 w 1034"/>
                <a:gd name="T55" fmla="*/ 749 h 1041"/>
                <a:gd name="T56" fmla="*/ 591 w 1034"/>
                <a:gd name="T57" fmla="*/ 767 h 1041"/>
                <a:gd name="T58" fmla="*/ 604 w 1034"/>
                <a:gd name="T59" fmla="*/ 754 h 1041"/>
                <a:gd name="T60" fmla="*/ 593 w 1034"/>
                <a:gd name="T61" fmla="*/ 755 h 1041"/>
                <a:gd name="T62" fmla="*/ 611 w 1034"/>
                <a:gd name="T63" fmla="*/ 735 h 1041"/>
                <a:gd name="T64" fmla="*/ 640 w 1034"/>
                <a:gd name="T65" fmla="*/ 691 h 1041"/>
                <a:gd name="T66" fmla="*/ 681 w 1034"/>
                <a:gd name="T67" fmla="*/ 671 h 1041"/>
                <a:gd name="T68" fmla="*/ 703 w 1034"/>
                <a:gd name="T69" fmla="*/ 664 h 1041"/>
                <a:gd name="T70" fmla="*/ 740 w 1034"/>
                <a:gd name="T71" fmla="*/ 603 h 1041"/>
                <a:gd name="T72" fmla="*/ 759 w 1034"/>
                <a:gd name="T73" fmla="*/ 591 h 1041"/>
                <a:gd name="T74" fmla="*/ 759 w 1034"/>
                <a:gd name="T75" fmla="*/ 569 h 1041"/>
                <a:gd name="T76" fmla="*/ 773 w 1034"/>
                <a:gd name="T77" fmla="*/ 604 h 1041"/>
                <a:gd name="T78" fmla="*/ 771 w 1034"/>
                <a:gd name="T79" fmla="*/ 616 h 1041"/>
                <a:gd name="T80" fmla="*/ 766 w 1034"/>
                <a:gd name="T81" fmla="*/ 655 h 1041"/>
                <a:gd name="T82" fmla="*/ 735 w 1034"/>
                <a:gd name="T83" fmla="*/ 691 h 1041"/>
                <a:gd name="T84" fmla="*/ 728 w 1034"/>
                <a:gd name="T85" fmla="*/ 725 h 1041"/>
                <a:gd name="T86" fmla="*/ 725 w 1034"/>
                <a:gd name="T87" fmla="*/ 771 h 1041"/>
                <a:gd name="T88" fmla="*/ 684 w 1034"/>
                <a:gd name="T89" fmla="*/ 788 h 1041"/>
                <a:gd name="T90" fmla="*/ 706 w 1034"/>
                <a:gd name="T91" fmla="*/ 795 h 1041"/>
                <a:gd name="T92" fmla="*/ 754 w 1034"/>
                <a:gd name="T93" fmla="*/ 786 h 1041"/>
                <a:gd name="T94" fmla="*/ 766 w 1034"/>
                <a:gd name="T95" fmla="*/ 737 h 1041"/>
                <a:gd name="T96" fmla="*/ 798 w 1034"/>
                <a:gd name="T97" fmla="*/ 727 h 1041"/>
                <a:gd name="T98" fmla="*/ 822 w 1034"/>
                <a:gd name="T99" fmla="*/ 759 h 1041"/>
                <a:gd name="T100" fmla="*/ 813 w 1034"/>
                <a:gd name="T101" fmla="*/ 805 h 1041"/>
                <a:gd name="T102" fmla="*/ 800 w 1034"/>
                <a:gd name="T103" fmla="*/ 832 h 1041"/>
                <a:gd name="T104" fmla="*/ 859 w 1034"/>
                <a:gd name="T105" fmla="*/ 822 h 1041"/>
                <a:gd name="T106" fmla="*/ 857 w 1034"/>
                <a:gd name="T107" fmla="*/ 815 h 1041"/>
                <a:gd name="T108" fmla="*/ 891 w 1034"/>
                <a:gd name="T109" fmla="*/ 813 h 1041"/>
                <a:gd name="T110" fmla="*/ 890 w 1034"/>
                <a:gd name="T111" fmla="*/ 835 h 1041"/>
                <a:gd name="T112" fmla="*/ 869 w 1034"/>
                <a:gd name="T113" fmla="*/ 822 h 1041"/>
                <a:gd name="T114" fmla="*/ 910 w 1034"/>
                <a:gd name="T115" fmla="*/ 866 h 1041"/>
                <a:gd name="T116" fmla="*/ 936 w 1034"/>
                <a:gd name="T117" fmla="*/ 915 h 1041"/>
                <a:gd name="T118" fmla="*/ 949 w 1034"/>
                <a:gd name="T119" fmla="*/ 992 h 1041"/>
                <a:gd name="T120" fmla="*/ 978 w 1034"/>
                <a:gd name="T121" fmla="*/ 1024 h 1041"/>
                <a:gd name="T122" fmla="*/ 1031 w 1034"/>
                <a:gd name="T123" fmla="*/ 103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34" h="1041">
                  <a:moveTo>
                    <a:pt x="644" y="788"/>
                  </a:moveTo>
                  <a:lnTo>
                    <a:pt x="644" y="788"/>
                  </a:lnTo>
                  <a:lnTo>
                    <a:pt x="642" y="788"/>
                  </a:lnTo>
                  <a:lnTo>
                    <a:pt x="640" y="789"/>
                  </a:lnTo>
                  <a:lnTo>
                    <a:pt x="642" y="789"/>
                  </a:lnTo>
                  <a:lnTo>
                    <a:pt x="644" y="791"/>
                  </a:lnTo>
                  <a:lnTo>
                    <a:pt x="645" y="791"/>
                  </a:lnTo>
                  <a:lnTo>
                    <a:pt x="645" y="791"/>
                  </a:lnTo>
                  <a:lnTo>
                    <a:pt x="645" y="791"/>
                  </a:lnTo>
                  <a:lnTo>
                    <a:pt x="645" y="789"/>
                  </a:lnTo>
                  <a:lnTo>
                    <a:pt x="644" y="788"/>
                  </a:lnTo>
                  <a:close/>
                  <a:moveTo>
                    <a:pt x="399" y="538"/>
                  </a:moveTo>
                  <a:lnTo>
                    <a:pt x="396" y="538"/>
                  </a:lnTo>
                  <a:lnTo>
                    <a:pt x="394" y="540"/>
                  </a:lnTo>
                  <a:lnTo>
                    <a:pt x="392" y="542"/>
                  </a:lnTo>
                  <a:lnTo>
                    <a:pt x="392" y="543"/>
                  </a:lnTo>
                  <a:lnTo>
                    <a:pt x="391" y="545"/>
                  </a:lnTo>
                  <a:lnTo>
                    <a:pt x="394" y="545"/>
                  </a:lnTo>
                  <a:lnTo>
                    <a:pt x="396" y="543"/>
                  </a:lnTo>
                  <a:lnTo>
                    <a:pt x="397" y="543"/>
                  </a:lnTo>
                  <a:lnTo>
                    <a:pt x="397" y="543"/>
                  </a:lnTo>
                  <a:lnTo>
                    <a:pt x="397" y="543"/>
                  </a:lnTo>
                  <a:lnTo>
                    <a:pt x="399" y="542"/>
                  </a:lnTo>
                  <a:lnTo>
                    <a:pt x="399" y="542"/>
                  </a:lnTo>
                  <a:lnTo>
                    <a:pt x="399" y="542"/>
                  </a:lnTo>
                  <a:lnTo>
                    <a:pt x="397" y="540"/>
                  </a:lnTo>
                  <a:lnTo>
                    <a:pt x="402" y="538"/>
                  </a:lnTo>
                  <a:lnTo>
                    <a:pt x="402" y="538"/>
                  </a:lnTo>
                  <a:lnTo>
                    <a:pt x="401" y="538"/>
                  </a:lnTo>
                  <a:lnTo>
                    <a:pt x="399" y="538"/>
                  </a:lnTo>
                  <a:close/>
                  <a:moveTo>
                    <a:pt x="477" y="664"/>
                  </a:moveTo>
                  <a:lnTo>
                    <a:pt x="477" y="664"/>
                  </a:lnTo>
                  <a:lnTo>
                    <a:pt x="477" y="664"/>
                  </a:lnTo>
                  <a:lnTo>
                    <a:pt x="475" y="664"/>
                  </a:lnTo>
                  <a:lnTo>
                    <a:pt x="474" y="664"/>
                  </a:lnTo>
                  <a:lnTo>
                    <a:pt x="472" y="664"/>
                  </a:lnTo>
                  <a:lnTo>
                    <a:pt x="472" y="665"/>
                  </a:lnTo>
                  <a:lnTo>
                    <a:pt x="472" y="665"/>
                  </a:lnTo>
                  <a:lnTo>
                    <a:pt x="472" y="667"/>
                  </a:lnTo>
                  <a:lnTo>
                    <a:pt x="472" y="669"/>
                  </a:lnTo>
                  <a:lnTo>
                    <a:pt x="472" y="671"/>
                  </a:lnTo>
                  <a:lnTo>
                    <a:pt x="474" y="671"/>
                  </a:lnTo>
                  <a:lnTo>
                    <a:pt x="475" y="667"/>
                  </a:lnTo>
                  <a:lnTo>
                    <a:pt x="477" y="667"/>
                  </a:lnTo>
                  <a:lnTo>
                    <a:pt x="477" y="667"/>
                  </a:lnTo>
                  <a:lnTo>
                    <a:pt x="479" y="667"/>
                  </a:lnTo>
                  <a:lnTo>
                    <a:pt x="477" y="665"/>
                  </a:lnTo>
                  <a:lnTo>
                    <a:pt x="477" y="664"/>
                  </a:lnTo>
                  <a:close/>
                  <a:moveTo>
                    <a:pt x="620" y="778"/>
                  </a:moveTo>
                  <a:lnTo>
                    <a:pt x="620" y="778"/>
                  </a:lnTo>
                  <a:lnTo>
                    <a:pt x="620" y="778"/>
                  </a:lnTo>
                  <a:lnTo>
                    <a:pt x="618" y="776"/>
                  </a:lnTo>
                  <a:lnTo>
                    <a:pt x="615" y="771"/>
                  </a:lnTo>
                  <a:lnTo>
                    <a:pt x="613" y="771"/>
                  </a:lnTo>
                  <a:lnTo>
                    <a:pt x="611" y="771"/>
                  </a:lnTo>
                  <a:lnTo>
                    <a:pt x="611" y="772"/>
                  </a:lnTo>
                  <a:lnTo>
                    <a:pt x="615" y="776"/>
                  </a:lnTo>
                  <a:lnTo>
                    <a:pt x="616" y="778"/>
                  </a:lnTo>
                  <a:lnTo>
                    <a:pt x="616" y="779"/>
                  </a:lnTo>
                  <a:lnTo>
                    <a:pt x="616" y="781"/>
                  </a:lnTo>
                  <a:lnTo>
                    <a:pt x="620" y="781"/>
                  </a:lnTo>
                  <a:lnTo>
                    <a:pt x="620" y="783"/>
                  </a:lnTo>
                  <a:lnTo>
                    <a:pt x="621" y="781"/>
                  </a:lnTo>
                  <a:lnTo>
                    <a:pt x="621" y="781"/>
                  </a:lnTo>
                  <a:lnTo>
                    <a:pt x="621" y="779"/>
                  </a:lnTo>
                  <a:lnTo>
                    <a:pt x="620" y="778"/>
                  </a:lnTo>
                  <a:close/>
                  <a:moveTo>
                    <a:pt x="720" y="735"/>
                  </a:moveTo>
                  <a:lnTo>
                    <a:pt x="722" y="732"/>
                  </a:lnTo>
                  <a:lnTo>
                    <a:pt x="722" y="730"/>
                  </a:lnTo>
                  <a:lnTo>
                    <a:pt x="718" y="733"/>
                  </a:lnTo>
                  <a:lnTo>
                    <a:pt x="718" y="733"/>
                  </a:lnTo>
                  <a:lnTo>
                    <a:pt x="718" y="735"/>
                  </a:lnTo>
                  <a:lnTo>
                    <a:pt x="720" y="735"/>
                  </a:lnTo>
                  <a:lnTo>
                    <a:pt x="720" y="735"/>
                  </a:lnTo>
                  <a:close/>
                  <a:moveTo>
                    <a:pt x="784" y="845"/>
                  </a:moveTo>
                  <a:lnTo>
                    <a:pt x="783" y="845"/>
                  </a:lnTo>
                  <a:lnTo>
                    <a:pt x="783" y="845"/>
                  </a:lnTo>
                  <a:lnTo>
                    <a:pt x="781" y="844"/>
                  </a:lnTo>
                  <a:lnTo>
                    <a:pt x="781" y="842"/>
                  </a:lnTo>
                  <a:lnTo>
                    <a:pt x="781" y="840"/>
                  </a:lnTo>
                  <a:lnTo>
                    <a:pt x="779" y="840"/>
                  </a:lnTo>
                  <a:lnTo>
                    <a:pt x="776" y="839"/>
                  </a:lnTo>
                  <a:lnTo>
                    <a:pt x="773" y="839"/>
                  </a:lnTo>
                  <a:lnTo>
                    <a:pt x="769" y="839"/>
                  </a:lnTo>
                  <a:lnTo>
                    <a:pt x="767" y="839"/>
                  </a:lnTo>
                  <a:lnTo>
                    <a:pt x="766" y="840"/>
                  </a:lnTo>
                  <a:lnTo>
                    <a:pt x="766" y="842"/>
                  </a:lnTo>
                  <a:lnTo>
                    <a:pt x="766" y="842"/>
                  </a:lnTo>
                  <a:lnTo>
                    <a:pt x="764" y="844"/>
                  </a:lnTo>
                  <a:lnTo>
                    <a:pt x="762" y="845"/>
                  </a:lnTo>
                  <a:lnTo>
                    <a:pt x="761" y="845"/>
                  </a:lnTo>
                  <a:lnTo>
                    <a:pt x="759" y="845"/>
                  </a:lnTo>
                  <a:lnTo>
                    <a:pt x="757" y="845"/>
                  </a:lnTo>
                  <a:lnTo>
                    <a:pt x="757" y="844"/>
                  </a:lnTo>
                  <a:lnTo>
                    <a:pt x="757" y="842"/>
                  </a:lnTo>
                  <a:lnTo>
                    <a:pt x="757" y="842"/>
                  </a:lnTo>
                  <a:lnTo>
                    <a:pt x="757" y="840"/>
                  </a:lnTo>
                  <a:lnTo>
                    <a:pt x="757" y="840"/>
                  </a:lnTo>
                  <a:lnTo>
                    <a:pt x="756" y="839"/>
                  </a:lnTo>
                  <a:lnTo>
                    <a:pt x="756" y="839"/>
                  </a:lnTo>
                  <a:lnTo>
                    <a:pt x="756" y="840"/>
                  </a:lnTo>
                  <a:lnTo>
                    <a:pt x="754" y="840"/>
                  </a:lnTo>
                  <a:lnTo>
                    <a:pt x="751" y="840"/>
                  </a:lnTo>
                  <a:lnTo>
                    <a:pt x="749" y="840"/>
                  </a:lnTo>
                  <a:lnTo>
                    <a:pt x="745" y="839"/>
                  </a:lnTo>
                  <a:lnTo>
                    <a:pt x="742" y="840"/>
                  </a:lnTo>
                  <a:lnTo>
                    <a:pt x="740" y="840"/>
                  </a:lnTo>
                  <a:lnTo>
                    <a:pt x="739" y="839"/>
                  </a:lnTo>
                  <a:lnTo>
                    <a:pt x="744" y="835"/>
                  </a:lnTo>
                  <a:lnTo>
                    <a:pt x="745" y="832"/>
                  </a:lnTo>
                  <a:lnTo>
                    <a:pt x="745" y="832"/>
                  </a:lnTo>
                  <a:lnTo>
                    <a:pt x="744" y="832"/>
                  </a:lnTo>
                  <a:lnTo>
                    <a:pt x="740" y="832"/>
                  </a:lnTo>
                  <a:lnTo>
                    <a:pt x="739" y="832"/>
                  </a:lnTo>
                  <a:lnTo>
                    <a:pt x="739" y="830"/>
                  </a:lnTo>
                  <a:lnTo>
                    <a:pt x="740" y="829"/>
                  </a:lnTo>
                  <a:lnTo>
                    <a:pt x="742" y="829"/>
                  </a:lnTo>
                  <a:lnTo>
                    <a:pt x="744" y="827"/>
                  </a:lnTo>
                  <a:lnTo>
                    <a:pt x="744" y="827"/>
                  </a:lnTo>
                  <a:lnTo>
                    <a:pt x="742" y="825"/>
                  </a:lnTo>
                  <a:lnTo>
                    <a:pt x="740" y="827"/>
                  </a:lnTo>
                  <a:lnTo>
                    <a:pt x="740" y="825"/>
                  </a:lnTo>
                  <a:lnTo>
                    <a:pt x="739" y="827"/>
                  </a:lnTo>
                  <a:lnTo>
                    <a:pt x="735" y="827"/>
                  </a:lnTo>
                  <a:lnTo>
                    <a:pt x="734" y="827"/>
                  </a:lnTo>
                  <a:lnTo>
                    <a:pt x="732" y="827"/>
                  </a:lnTo>
                  <a:lnTo>
                    <a:pt x="730" y="827"/>
                  </a:lnTo>
                  <a:lnTo>
                    <a:pt x="728" y="829"/>
                  </a:lnTo>
                  <a:lnTo>
                    <a:pt x="727" y="829"/>
                  </a:lnTo>
                  <a:lnTo>
                    <a:pt x="727" y="829"/>
                  </a:lnTo>
                  <a:lnTo>
                    <a:pt x="720" y="827"/>
                  </a:lnTo>
                  <a:lnTo>
                    <a:pt x="718" y="825"/>
                  </a:lnTo>
                  <a:lnTo>
                    <a:pt x="717" y="827"/>
                  </a:lnTo>
                  <a:lnTo>
                    <a:pt x="715" y="827"/>
                  </a:lnTo>
                  <a:lnTo>
                    <a:pt x="715" y="829"/>
                  </a:lnTo>
                  <a:lnTo>
                    <a:pt x="713" y="829"/>
                  </a:lnTo>
                  <a:lnTo>
                    <a:pt x="701" y="832"/>
                  </a:lnTo>
                  <a:lnTo>
                    <a:pt x="698" y="834"/>
                  </a:lnTo>
                  <a:lnTo>
                    <a:pt x="696" y="834"/>
                  </a:lnTo>
                  <a:lnTo>
                    <a:pt x="672" y="837"/>
                  </a:lnTo>
                  <a:lnTo>
                    <a:pt x="671" y="837"/>
                  </a:lnTo>
                  <a:lnTo>
                    <a:pt x="671" y="837"/>
                  </a:lnTo>
                  <a:lnTo>
                    <a:pt x="669" y="839"/>
                  </a:lnTo>
                  <a:lnTo>
                    <a:pt x="667" y="839"/>
                  </a:lnTo>
                  <a:lnTo>
                    <a:pt x="662" y="840"/>
                  </a:lnTo>
                  <a:lnTo>
                    <a:pt x="657" y="840"/>
                  </a:lnTo>
                  <a:lnTo>
                    <a:pt x="654" y="840"/>
                  </a:lnTo>
                  <a:lnTo>
                    <a:pt x="654" y="842"/>
                  </a:lnTo>
                  <a:lnTo>
                    <a:pt x="654" y="842"/>
                  </a:lnTo>
                  <a:lnTo>
                    <a:pt x="654" y="844"/>
                  </a:lnTo>
                  <a:lnTo>
                    <a:pt x="652" y="845"/>
                  </a:lnTo>
                  <a:lnTo>
                    <a:pt x="652" y="845"/>
                  </a:lnTo>
                  <a:lnTo>
                    <a:pt x="652" y="845"/>
                  </a:lnTo>
                  <a:lnTo>
                    <a:pt x="652" y="847"/>
                  </a:lnTo>
                  <a:lnTo>
                    <a:pt x="650" y="849"/>
                  </a:lnTo>
                  <a:lnTo>
                    <a:pt x="650" y="851"/>
                  </a:lnTo>
                  <a:lnTo>
                    <a:pt x="650" y="851"/>
                  </a:lnTo>
                  <a:lnTo>
                    <a:pt x="650" y="851"/>
                  </a:lnTo>
                  <a:lnTo>
                    <a:pt x="649" y="852"/>
                  </a:lnTo>
                  <a:lnTo>
                    <a:pt x="649" y="854"/>
                  </a:lnTo>
                  <a:lnTo>
                    <a:pt x="649" y="854"/>
                  </a:lnTo>
                  <a:lnTo>
                    <a:pt x="654" y="857"/>
                  </a:lnTo>
                  <a:lnTo>
                    <a:pt x="655" y="859"/>
                  </a:lnTo>
                  <a:lnTo>
                    <a:pt x="659" y="859"/>
                  </a:lnTo>
                  <a:lnTo>
                    <a:pt x="659" y="859"/>
                  </a:lnTo>
                  <a:lnTo>
                    <a:pt x="662" y="862"/>
                  </a:lnTo>
                  <a:lnTo>
                    <a:pt x="664" y="864"/>
                  </a:lnTo>
                  <a:lnTo>
                    <a:pt x="664" y="866"/>
                  </a:lnTo>
                  <a:lnTo>
                    <a:pt x="664" y="866"/>
                  </a:lnTo>
                  <a:lnTo>
                    <a:pt x="664" y="868"/>
                  </a:lnTo>
                  <a:lnTo>
                    <a:pt x="666" y="868"/>
                  </a:lnTo>
                  <a:lnTo>
                    <a:pt x="667" y="866"/>
                  </a:lnTo>
                  <a:lnTo>
                    <a:pt x="669" y="866"/>
                  </a:lnTo>
                  <a:lnTo>
                    <a:pt x="669" y="866"/>
                  </a:lnTo>
                  <a:lnTo>
                    <a:pt x="669" y="866"/>
                  </a:lnTo>
                  <a:lnTo>
                    <a:pt x="671" y="866"/>
                  </a:lnTo>
                  <a:lnTo>
                    <a:pt x="671" y="866"/>
                  </a:lnTo>
                  <a:lnTo>
                    <a:pt x="672" y="866"/>
                  </a:lnTo>
                  <a:lnTo>
                    <a:pt x="674" y="866"/>
                  </a:lnTo>
                  <a:lnTo>
                    <a:pt x="674" y="866"/>
                  </a:lnTo>
                  <a:lnTo>
                    <a:pt x="676" y="864"/>
                  </a:lnTo>
                  <a:lnTo>
                    <a:pt x="678" y="864"/>
                  </a:lnTo>
                  <a:lnTo>
                    <a:pt x="678" y="864"/>
                  </a:lnTo>
                  <a:lnTo>
                    <a:pt x="679" y="866"/>
                  </a:lnTo>
                  <a:lnTo>
                    <a:pt x="683" y="866"/>
                  </a:lnTo>
                  <a:lnTo>
                    <a:pt x="684" y="866"/>
                  </a:lnTo>
                  <a:lnTo>
                    <a:pt x="691" y="864"/>
                  </a:lnTo>
                  <a:lnTo>
                    <a:pt x="691" y="864"/>
                  </a:lnTo>
                  <a:lnTo>
                    <a:pt x="693" y="864"/>
                  </a:lnTo>
                  <a:lnTo>
                    <a:pt x="696" y="864"/>
                  </a:lnTo>
                  <a:lnTo>
                    <a:pt x="698" y="864"/>
                  </a:lnTo>
                  <a:lnTo>
                    <a:pt x="700" y="866"/>
                  </a:lnTo>
                  <a:lnTo>
                    <a:pt x="701" y="866"/>
                  </a:lnTo>
                  <a:lnTo>
                    <a:pt x="705" y="864"/>
                  </a:lnTo>
                  <a:lnTo>
                    <a:pt x="705" y="862"/>
                  </a:lnTo>
                  <a:lnTo>
                    <a:pt x="705" y="861"/>
                  </a:lnTo>
                  <a:lnTo>
                    <a:pt x="708" y="861"/>
                  </a:lnTo>
                  <a:lnTo>
                    <a:pt x="708" y="861"/>
                  </a:lnTo>
                  <a:lnTo>
                    <a:pt x="710" y="861"/>
                  </a:lnTo>
                  <a:lnTo>
                    <a:pt x="715" y="861"/>
                  </a:lnTo>
                  <a:lnTo>
                    <a:pt x="718" y="862"/>
                  </a:lnTo>
                  <a:lnTo>
                    <a:pt x="722" y="862"/>
                  </a:lnTo>
                  <a:lnTo>
                    <a:pt x="725" y="866"/>
                  </a:lnTo>
                  <a:lnTo>
                    <a:pt x="727" y="868"/>
                  </a:lnTo>
                  <a:lnTo>
                    <a:pt x="728" y="869"/>
                  </a:lnTo>
                  <a:lnTo>
                    <a:pt x="732" y="868"/>
                  </a:lnTo>
                  <a:lnTo>
                    <a:pt x="737" y="864"/>
                  </a:lnTo>
                  <a:lnTo>
                    <a:pt x="740" y="864"/>
                  </a:lnTo>
                  <a:lnTo>
                    <a:pt x="742" y="862"/>
                  </a:lnTo>
                  <a:lnTo>
                    <a:pt x="742" y="862"/>
                  </a:lnTo>
                  <a:lnTo>
                    <a:pt x="742" y="862"/>
                  </a:lnTo>
                  <a:lnTo>
                    <a:pt x="742" y="862"/>
                  </a:lnTo>
                  <a:lnTo>
                    <a:pt x="742" y="861"/>
                  </a:lnTo>
                  <a:lnTo>
                    <a:pt x="742" y="861"/>
                  </a:lnTo>
                  <a:lnTo>
                    <a:pt x="742" y="859"/>
                  </a:lnTo>
                  <a:lnTo>
                    <a:pt x="742" y="859"/>
                  </a:lnTo>
                  <a:lnTo>
                    <a:pt x="742" y="859"/>
                  </a:lnTo>
                  <a:lnTo>
                    <a:pt x="742" y="857"/>
                  </a:lnTo>
                  <a:lnTo>
                    <a:pt x="742" y="856"/>
                  </a:lnTo>
                  <a:lnTo>
                    <a:pt x="744" y="854"/>
                  </a:lnTo>
                  <a:lnTo>
                    <a:pt x="747" y="854"/>
                  </a:lnTo>
                  <a:lnTo>
                    <a:pt x="754" y="851"/>
                  </a:lnTo>
                  <a:lnTo>
                    <a:pt x="757" y="851"/>
                  </a:lnTo>
                  <a:lnTo>
                    <a:pt x="761" y="851"/>
                  </a:lnTo>
                  <a:lnTo>
                    <a:pt x="762" y="851"/>
                  </a:lnTo>
                  <a:lnTo>
                    <a:pt x="764" y="851"/>
                  </a:lnTo>
                  <a:lnTo>
                    <a:pt x="766" y="851"/>
                  </a:lnTo>
                  <a:lnTo>
                    <a:pt x="767" y="851"/>
                  </a:lnTo>
                  <a:lnTo>
                    <a:pt x="769" y="851"/>
                  </a:lnTo>
                  <a:lnTo>
                    <a:pt x="771" y="852"/>
                  </a:lnTo>
                  <a:lnTo>
                    <a:pt x="774" y="854"/>
                  </a:lnTo>
                  <a:lnTo>
                    <a:pt x="776" y="854"/>
                  </a:lnTo>
                  <a:lnTo>
                    <a:pt x="778" y="854"/>
                  </a:lnTo>
                  <a:lnTo>
                    <a:pt x="779" y="854"/>
                  </a:lnTo>
                  <a:lnTo>
                    <a:pt x="781" y="854"/>
                  </a:lnTo>
                  <a:lnTo>
                    <a:pt x="783" y="851"/>
                  </a:lnTo>
                  <a:lnTo>
                    <a:pt x="784" y="851"/>
                  </a:lnTo>
                  <a:lnTo>
                    <a:pt x="786" y="851"/>
                  </a:lnTo>
                  <a:lnTo>
                    <a:pt x="786" y="849"/>
                  </a:lnTo>
                  <a:lnTo>
                    <a:pt x="786" y="847"/>
                  </a:lnTo>
                  <a:lnTo>
                    <a:pt x="786" y="845"/>
                  </a:lnTo>
                  <a:lnTo>
                    <a:pt x="784" y="845"/>
                  </a:lnTo>
                  <a:close/>
                  <a:moveTo>
                    <a:pt x="0" y="0"/>
                  </a:moveTo>
                  <a:lnTo>
                    <a:pt x="0" y="491"/>
                  </a:lnTo>
                  <a:lnTo>
                    <a:pt x="8" y="489"/>
                  </a:lnTo>
                  <a:lnTo>
                    <a:pt x="10" y="489"/>
                  </a:lnTo>
                  <a:lnTo>
                    <a:pt x="12" y="489"/>
                  </a:lnTo>
                  <a:lnTo>
                    <a:pt x="17" y="487"/>
                  </a:lnTo>
                  <a:lnTo>
                    <a:pt x="19" y="487"/>
                  </a:lnTo>
                  <a:lnTo>
                    <a:pt x="25" y="487"/>
                  </a:lnTo>
                  <a:lnTo>
                    <a:pt x="27" y="487"/>
                  </a:lnTo>
                  <a:lnTo>
                    <a:pt x="32" y="487"/>
                  </a:lnTo>
                  <a:lnTo>
                    <a:pt x="39" y="487"/>
                  </a:lnTo>
                  <a:lnTo>
                    <a:pt x="41" y="485"/>
                  </a:lnTo>
                  <a:lnTo>
                    <a:pt x="46" y="485"/>
                  </a:lnTo>
                  <a:lnTo>
                    <a:pt x="65" y="484"/>
                  </a:lnTo>
                  <a:lnTo>
                    <a:pt x="82" y="482"/>
                  </a:lnTo>
                  <a:lnTo>
                    <a:pt x="93" y="482"/>
                  </a:lnTo>
                  <a:lnTo>
                    <a:pt x="98" y="480"/>
                  </a:lnTo>
                  <a:lnTo>
                    <a:pt x="100" y="480"/>
                  </a:lnTo>
                  <a:lnTo>
                    <a:pt x="109" y="480"/>
                  </a:lnTo>
                  <a:lnTo>
                    <a:pt x="114" y="482"/>
                  </a:lnTo>
                  <a:lnTo>
                    <a:pt x="134" y="482"/>
                  </a:lnTo>
                  <a:lnTo>
                    <a:pt x="146" y="484"/>
                  </a:lnTo>
                  <a:lnTo>
                    <a:pt x="155" y="484"/>
                  </a:lnTo>
                  <a:lnTo>
                    <a:pt x="158" y="482"/>
                  </a:lnTo>
                  <a:lnTo>
                    <a:pt x="172" y="479"/>
                  </a:lnTo>
                  <a:lnTo>
                    <a:pt x="180" y="474"/>
                  </a:lnTo>
                  <a:lnTo>
                    <a:pt x="183" y="472"/>
                  </a:lnTo>
                  <a:lnTo>
                    <a:pt x="188" y="472"/>
                  </a:lnTo>
                  <a:lnTo>
                    <a:pt x="202" y="477"/>
                  </a:lnTo>
                  <a:lnTo>
                    <a:pt x="219" y="484"/>
                  </a:lnTo>
                  <a:lnTo>
                    <a:pt x="239" y="494"/>
                  </a:lnTo>
                  <a:lnTo>
                    <a:pt x="251" y="502"/>
                  </a:lnTo>
                  <a:lnTo>
                    <a:pt x="265" y="509"/>
                  </a:lnTo>
                  <a:lnTo>
                    <a:pt x="268" y="511"/>
                  </a:lnTo>
                  <a:lnTo>
                    <a:pt x="272" y="516"/>
                  </a:lnTo>
                  <a:lnTo>
                    <a:pt x="275" y="519"/>
                  </a:lnTo>
                  <a:lnTo>
                    <a:pt x="278" y="519"/>
                  </a:lnTo>
                  <a:lnTo>
                    <a:pt x="282" y="521"/>
                  </a:lnTo>
                  <a:lnTo>
                    <a:pt x="287" y="519"/>
                  </a:lnTo>
                  <a:lnTo>
                    <a:pt x="290" y="518"/>
                  </a:lnTo>
                  <a:lnTo>
                    <a:pt x="292" y="518"/>
                  </a:lnTo>
                  <a:lnTo>
                    <a:pt x="295" y="518"/>
                  </a:lnTo>
                  <a:lnTo>
                    <a:pt x="297" y="519"/>
                  </a:lnTo>
                  <a:lnTo>
                    <a:pt x="299" y="519"/>
                  </a:lnTo>
                  <a:lnTo>
                    <a:pt x="299" y="519"/>
                  </a:lnTo>
                  <a:lnTo>
                    <a:pt x="301" y="519"/>
                  </a:lnTo>
                  <a:lnTo>
                    <a:pt x="299" y="518"/>
                  </a:lnTo>
                  <a:lnTo>
                    <a:pt x="299" y="518"/>
                  </a:lnTo>
                  <a:lnTo>
                    <a:pt x="297" y="516"/>
                  </a:lnTo>
                  <a:lnTo>
                    <a:pt x="299" y="514"/>
                  </a:lnTo>
                  <a:lnTo>
                    <a:pt x="299" y="513"/>
                  </a:lnTo>
                  <a:lnTo>
                    <a:pt x="301" y="513"/>
                  </a:lnTo>
                  <a:lnTo>
                    <a:pt x="302" y="513"/>
                  </a:lnTo>
                  <a:lnTo>
                    <a:pt x="307" y="511"/>
                  </a:lnTo>
                  <a:lnTo>
                    <a:pt x="309" y="511"/>
                  </a:lnTo>
                  <a:lnTo>
                    <a:pt x="316" y="513"/>
                  </a:lnTo>
                  <a:lnTo>
                    <a:pt x="319" y="513"/>
                  </a:lnTo>
                  <a:lnTo>
                    <a:pt x="323" y="513"/>
                  </a:lnTo>
                  <a:lnTo>
                    <a:pt x="326" y="513"/>
                  </a:lnTo>
                  <a:lnTo>
                    <a:pt x="328" y="513"/>
                  </a:lnTo>
                  <a:lnTo>
                    <a:pt x="331" y="516"/>
                  </a:lnTo>
                  <a:lnTo>
                    <a:pt x="333" y="518"/>
                  </a:lnTo>
                  <a:lnTo>
                    <a:pt x="340" y="523"/>
                  </a:lnTo>
                  <a:lnTo>
                    <a:pt x="341" y="523"/>
                  </a:lnTo>
                  <a:lnTo>
                    <a:pt x="341" y="523"/>
                  </a:lnTo>
                  <a:lnTo>
                    <a:pt x="343" y="525"/>
                  </a:lnTo>
                  <a:lnTo>
                    <a:pt x="343" y="526"/>
                  </a:lnTo>
                  <a:lnTo>
                    <a:pt x="343" y="526"/>
                  </a:lnTo>
                  <a:lnTo>
                    <a:pt x="343" y="526"/>
                  </a:lnTo>
                  <a:lnTo>
                    <a:pt x="345" y="526"/>
                  </a:lnTo>
                  <a:lnTo>
                    <a:pt x="345" y="526"/>
                  </a:lnTo>
                  <a:lnTo>
                    <a:pt x="346" y="526"/>
                  </a:lnTo>
                  <a:lnTo>
                    <a:pt x="348" y="526"/>
                  </a:lnTo>
                  <a:lnTo>
                    <a:pt x="350" y="526"/>
                  </a:lnTo>
                  <a:lnTo>
                    <a:pt x="357" y="533"/>
                  </a:lnTo>
                  <a:lnTo>
                    <a:pt x="357" y="533"/>
                  </a:lnTo>
                  <a:lnTo>
                    <a:pt x="357" y="535"/>
                  </a:lnTo>
                  <a:lnTo>
                    <a:pt x="357" y="535"/>
                  </a:lnTo>
                  <a:lnTo>
                    <a:pt x="358" y="535"/>
                  </a:lnTo>
                  <a:lnTo>
                    <a:pt x="358" y="535"/>
                  </a:lnTo>
                  <a:lnTo>
                    <a:pt x="360" y="533"/>
                  </a:lnTo>
                  <a:lnTo>
                    <a:pt x="362" y="533"/>
                  </a:lnTo>
                  <a:lnTo>
                    <a:pt x="362" y="533"/>
                  </a:lnTo>
                  <a:lnTo>
                    <a:pt x="363" y="535"/>
                  </a:lnTo>
                  <a:lnTo>
                    <a:pt x="365" y="535"/>
                  </a:lnTo>
                  <a:lnTo>
                    <a:pt x="367" y="536"/>
                  </a:lnTo>
                  <a:lnTo>
                    <a:pt x="368" y="536"/>
                  </a:lnTo>
                  <a:lnTo>
                    <a:pt x="368" y="536"/>
                  </a:lnTo>
                  <a:lnTo>
                    <a:pt x="370" y="533"/>
                  </a:lnTo>
                  <a:lnTo>
                    <a:pt x="374" y="535"/>
                  </a:lnTo>
                  <a:lnTo>
                    <a:pt x="375" y="535"/>
                  </a:lnTo>
                  <a:lnTo>
                    <a:pt x="380" y="535"/>
                  </a:lnTo>
                  <a:lnTo>
                    <a:pt x="380" y="535"/>
                  </a:lnTo>
                  <a:lnTo>
                    <a:pt x="382" y="535"/>
                  </a:lnTo>
                  <a:lnTo>
                    <a:pt x="382" y="535"/>
                  </a:lnTo>
                  <a:lnTo>
                    <a:pt x="382" y="533"/>
                  </a:lnTo>
                  <a:lnTo>
                    <a:pt x="384" y="533"/>
                  </a:lnTo>
                  <a:lnTo>
                    <a:pt x="385" y="535"/>
                  </a:lnTo>
                  <a:lnTo>
                    <a:pt x="385" y="535"/>
                  </a:lnTo>
                  <a:lnTo>
                    <a:pt x="387" y="535"/>
                  </a:lnTo>
                  <a:lnTo>
                    <a:pt x="387" y="533"/>
                  </a:lnTo>
                  <a:lnTo>
                    <a:pt x="385" y="531"/>
                  </a:lnTo>
                  <a:lnTo>
                    <a:pt x="384" y="531"/>
                  </a:lnTo>
                  <a:lnTo>
                    <a:pt x="382" y="531"/>
                  </a:lnTo>
                  <a:lnTo>
                    <a:pt x="380" y="531"/>
                  </a:lnTo>
                  <a:lnTo>
                    <a:pt x="380" y="530"/>
                  </a:lnTo>
                  <a:lnTo>
                    <a:pt x="380" y="528"/>
                  </a:lnTo>
                  <a:lnTo>
                    <a:pt x="382" y="528"/>
                  </a:lnTo>
                  <a:lnTo>
                    <a:pt x="382" y="528"/>
                  </a:lnTo>
                  <a:lnTo>
                    <a:pt x="384" y="528"/>
                  </a:lnTo>
                  <a:lnTo>
                    <a:pt x="385" y="526"/>
                  </a:lnTo>
                  <a:lnTo>
                    <a:pt x="387" y="528"/>
                  </a:lnTo>
                  <a:lnTo>
                    <a:pt x="387" y="530"/>
                  </a:lnTo>
                  <a:lnTo>
                    <a:pt x="387" y="530"/>
                  </a:lnTo>
                  <a:lnTo>
                    <a:pt x="389" y="530"/>
                  </a:lnTo>
                  <a:lnTo>
                    <a:pt x="392" y="531"/>
                  </a:lnTo>
                  <a:lnTo>
                    <a:pt x="392" y="531"/>
                  </a:lnTo>
                  <a:lnTo>
                    <a:pt x="394" y="531"/>
                  </a:lnTo>
                  <a:lnTo>
                    <a:pt x="394" y="530"/>
                  </a:lnTo>
                  <a:lnTo>
                    <a:pt x="394" y="528"/>
                  </a:lnTo>
                  <a:lnTo>
                    <a:pt x="396" y="526"/>
                  </a:lnTo>
                  <a:lnTo>
                    <a:pt x="397" y="526"/>
                  </a:lnTo>
                  <a:lnTo>
                    <a:pt x="399" y="526"/>
                  </a:lnTo>
                  <a:lnTo>
                    <a:pt x="401" y="526"/>
                  </a:lnTo>
                  <a:lnTo>
                    <a:pt x="402" y="526"/>
                  </a:lnTo>
                  <a:lnTo>
                    <a:pt x="404" y="528"/>
                  </a:lnTo>
                  <a:lnTo>
                    <a:pt x="402" y="528"/>
                  </a:lnTo>
                  <a:lnTo>
                    <a:pt x="402" y="530"/>
                  </a:lnTo>
                  <a:lnTo>
                    <a:pt x="402" y="530"/>
                  </a:lnTo>
                  <a:lnTo>
                    <a:pt x="402" y="530"/>
                  </a:lnTo>
                  <a:lnTo>
                    <a:pt x="402" y="531"/>
                  </a:lnTo>
                  <a:lnTo>
                    <a:pt x="404" y="531"/>
                  </a:lnTo>
                  <a:lnTo>
                    <a:pt x="404" y="531"/>
                  </a:lnTo>
                  <a:lnTo>
                    <a:pt x="404" y="533"/>
                  </a:lnTo>
                  <a:lnTo>
                    <a:pt x="404" y="533"/>
                  </a:lnTo>
                  <a:lnTo>
                    <a:pt x="404" y="533"/>
                  </a:lnTo>
                  <a:lnTo>
                    <a:pt x="404" y="533"/>
                  </a:lnTo>
                  <a:lnTo>
                    <a:pt x="406" y="535"/>
                  </a:lnTo>
                  <a:lnTo>
                    <a:pt x="406" y="535"/>
                  </a:lnTo>
                  <a:lnTo>
                    <a:pt x="408" y="535"/>
                  </a:lnTo>
                  <a:lnTo>
                    <a:pt x="409" y="536"/>
                  </a:lnTo>
                  <a:lnTo>
                    <a:pt x="411" y="536"/>
                  </a:lnTo>
                  <a:lnTo>
                    <a:pt x="411" y="536"/>
                  </a:lnTo>
                  <a:lnTo>
                    <a:pt x="411" y="538"/>
                  </a:lnTo>
                  <a:lnTo>
                    <a:pt x="411" y="540"/>
                  </a:lnTo>
                  <a:lnTo>
                    <a:pt x="411" y="540"/>
                  </a:lnTo>
                  <a:lnTo>
                    <a:pt x="413" y="540"/>
                  </a:lnTo>
                  <a:lnTo>
                    <a:pt x="413" y="540"/>
                  </a:lnTo>
                  <a:lnTo>
                    <a:pt x="414" y="540"/>
                  </a:lnTo>
                  <a:lnTo>
                    <a:pt x="414" y="538"/>
                  </a:lnTo>
                  <a:lnTo>
                    <a:pt x="416" y="538"/>
                  </a:lnTo>
                  <a:lnTo>
                    <a:pt x="416" y="538"/>
                  </a:lnTo>
                  <a:lnTo>
                    <a:pt x="418" y="542"/>
                  </a:lnTo>
                  <a:lnTo>
                    <a:pt x="421" y="545"/>
                  </a:lnTo>
                  <a:lnTo>
                    <a:pt x="423" y="545"/>
                  </a:lnTo>
                  <a:lnTo>
                    <a:pt x="423" y="547"/>
                  </a:lnTo>
                  <a:lnTo>
                    <a:pt x="426" y="550"/>
                  </a:lnTo>
                  <a:lnTo>
                    <a:pt x="426" y="550"/>
                  </a:lnTo>
                  <a:lnTo>
                    <a:pt x="426" y="552"/>
                  </a:lnTo>
                  <a:lnTo>
                    <a:pt x="425" y="553"/>
                  </a:lnTo>
                  <a:lnTo>
                    <a:pt x="423" y="553"/>
                  </a:lnTo>
                  <a:lnTo>
                    <a:pt x="423" y="553"/>
                  </a:lnTo>
                  <a:lnTo>
                    <a:pt x="421" y="552"/>
                  </a:lnTo>
                  <a:lnTo>
                    <a:pt x="421" y="552"/>
                  </a:lnTo>
                  <a:lnTo>
                    <a:pt x="419" y="555"/>
                  </a:lnTo>
                  <a:lnTo>
                    <a:pt x="419" y="557"/>
                  </a:lnTo>
                  <a:lnTo>
                    <a:pt x="419" y="557"/>
                  </a:lnTo>
                  <a:lnTo>
                    <a:pt x="419" y="559"/>
                  </a:lnTo>
                  <a:lnTo>
                    <a:pt x="419" y="560"/>
                  </a:lnTo>
                  <a:lnTo>
                    <a:pt x="419" y="560"/>
                  </a:lnTo>
                  <a:lnTo>
                    <a:pt x="419" y="562"/>
                  </a:lnTo>
                  <a:lnTo>
                    <a:pt x="419" y="562"/>
                  </a:lnTo>
                  <a:lnTo>
                    <a:pt x="418" y="562"/>
                  </a:lnTo>
                  <a:lnTo>
                    <a:pt x="418" y="564"/>
                  </a:lnTo>
                  <a:lnTo>
                    <a:pt x="418" y="564"/>
                  </a:lnTo>
                  <a:lnTo>
                    <a:pt x="419" y="564"/>
                  </a:lnTo>
                  <a:lnTo>
                    <a:pt x="419" y="564"/>
                  </a:lnTo>
                  <a:lnTo>
                    <a:pt x="421" y="564"/>
                  </a:lnTo>
                  <a:lnTo>
                    <a:pt x="423" y="564"/>
                  </a:lnTo>
                  <a:lnTo>
                    <a:pt x="423" y="564"/>
                  </a:lnTo>
                  <a:lnTo>
                    <a:pt x="423" y="564"/>
                  </a:lnTo>
                  <a:lnTo>
                    <a:pt x="423" y="562"/>
                  </a:lnTo>
                  <a:lnTo>
                    <a:pt x="426" y="560"/>
                  </a:lnTo>
                  <a:lnTo>
                    <a:pt x="426" y="560"/>
                  </a:lnTo>
                  <a:lnTo>
                    <a:pt x="428" y="560"/>
                  </a:lnTo>
                  <a:lnTo>
                    <a:pt x="430" y="560"/>
                  </a:lnTo>
                  <a:lnTo>
                    <a:pt x="431" y="560"/>
                  </a:lnTo>
                  <a:lnTo>
                    <a:pt x="433" y="559"/>
                  </a:lnTo>
                  <a:lnTo>
                    <a:pt x="433" y="557"/>
                  </a:lnTo>
                  <a:lnTo>
                    <a:pt x="435" y="557"/>
                  </a:lnTo>
                  <a:lnTo>
                    <a:pt x="436" y="557"/>
                  </a:lnTo>
                  <a:lnTo>
                    <a:pt x="438" y="559"/>
                  </a:lnTo>
                  <a:lnTo>
                    <a:pt x="438" y="557"/>
                  </a:lnTo>
                  <a:lnTo>
                    <a:pt x="440" y="557"/>
                  </a:lnTo>
                  <a:lnTo>
                    <a:pt x="440" y="557"/>
                  </a:lnTo>
                  <a:lnTo>
                    <a:pt x="441" y="557"/>
                  </a:lnTo>
                  <a:lnTo>
                    <a:pt x="441" y="557"/>
                  </a:lnTo>
                  <a:lnTo>
                    <a:pt x="443" y="557"/>
                  </a:lnTo>
                  <a:lnTo>
                    <a:pt x="448" y="560"/>
                  </a:lnTo>
                  <a:lnTo>
                    <a:pt x="450" y="562"/>
                  </a:lnTo>
                  <a:lnTo>
                    <a:pt x="453" y="565"/>
                  </a:lnTo>
                  <a:lnTo>
                    <a:pt x="455" y="569"/>
                  </a:lnTo>
                  <a:lnTo>
                    <a:pt x="457" y="574"/>
                  </a:lnTo>
                  <a:lnTo>
                    <a:pt x="457" y="575"/>
                  </a:lnTo>
                  <a:lnTo>
                    <a:pt x="455" y="577"/>
                  </a:lnTo>
                  <a:lnTo>
                    <a:pt x="455" y="579"/>
                  </a:lnTo>
                  <a:lnTo>
                    <a:pt x="453" y="581"/>
                  </a:lnTo>
                  <a:lnTo>
                    <a:pt x="453" y="581"/>
                  </a:lnTo>
                  <a:lnTo>
                    <a:pt x="452" y="582"/>
                  </a:lnTo>
                  <a:lnTo>
                    <a:pt x="452" y="584"/>
                  </a:lnTo>
                  <a:lnTo>
                    <a:pt x="450" y="584"/>
                  </a:lnTo>
                  <a:lnTo>
                    <a:pt x="450" y="586"/>
                  </a:lnTo>
                  <a:lnTo>
                    <a:pt x="450" y="587"/>
                  </a:lnTo>
                  <a:lnTo>
                    <a:pt x="448" y="586"/>
                  </a:lnTo>
                  <a:lnTo>
                    <a:pt x="448" y="586"/>
                  </a:lnTo>
                  <a:lnTo>
                    <a:pt x="448" y="584"/>
                  </a:lnTo>
                  <a:lnTo>
                    <a:pt x="448" y="584"/>
                  </a:lnTo>
                  <a:lnTo>
                    <a:pt x="448" y="582"/>
                  </a:lnTo>
                  <a:lnTo>
                    <a:pt x="448" y="582"/>
                  </a:lnTo>
                  <a:lnTo>
                    <a:pt x="448" y="581"/>
                  </a:lnTo>
                  <a:lnTo>
                    <a:pt x="450" y="579"/>
                  </a:lnTo>
                  <a:lnTo>
                    <a:pt x="448" y="579"/>
                  </a:lnTo>
                  <a:lnTo>
                    <a:pt x="441" y="579"/>
                  </a:lnTo>
                  <a:lnTo>
                    <a:pt x="438" y="579"/>
                  </a:lnTo>
                  <a:lnTo>
                    <a:pt x="436" y="579"/>
                  </a:lnTo>
                  <a:lnTo>
                    <a:pt x="436" y="579"/>
                  </a:lnTo>
                  <a:lnTo>
                    <a:pt x="436" y="581"/>
                  </a:lnTo>
                  <a:lnTo>
                    <a:pt x="440" y="584"/>
                  </a:lnTo>
                  <a:lnTo>
                    <a:pt x="441" y="587"/>
                  </a:lnTo>
                  <a:lnTo>
                    <a:pt x="441" y="589"/>
                  </a:lnTo>
                  <a:lnTo>
                    <a:pt x="441" y="591"/>
                  </a:lnTo>
                  <a:lnTo>
                    <a:pt x="441" y="592"/>
                  </a:lnTo>
                  <a:lnTo>
                    <a:pt x="438" y="592"/>
                  </a:lnTo>
                  <a:lnTo>
                    <a:pt x="438" y="594"/>
                  </a:lnTo>
                  <a:lnTo>
                    <a:pt x="436" y="596"/>
                  </a:lnTo>
                  <a:lnTo>
                    <a:pt x="436" y="596"/>
                  </a:lnTo>
                  <a:lnTo>
                    <a:pt x="436" y="598"/>
                  </a:lnTo>
                  <a:lnTo>
                    <a:pt x="438" y="598"/>
                  </a:lnTo>
                  <a:lnTo>
                    <a:pt x="441" y="598"/>
                  </a:lnTo>
                  <a:lnTo>
                    <a:pt x="443" y="599"/>
                  </a:lnTo>
                  <a:lnTo>
                    <a:pt x="443" y="599"/>
                  </a:lnTo>
                  <a:lnTo>
                    <a:pt x="443" y="599"/>
                  </a:lnTo>
                  <a:lnTo>
                    <a:pt x="445" y="599"/>
                  </a:lnTo>
                  <a:lnTo>
                    <a:pt x="445" y="598"/>
                  </a:lnTo>
                  <a:lnTo>
                    <a:pt x="447" y="598"/>
                  </a:lnTo>
                  <a:lnTo>
                    <a:pt x="447" y="599"/>
                  </a:lnTo>
                  <a:lnTo>
                    <a:pt x="448" y="599"/>
                  </a:lnTo>
                  <a:lnTo>
                    <a:pt x="448" y="601"/>
                  </a:lnTo>
                  <a:lnTo>
                    <a:pt x="448" y="603"/>
                  </a:lnTo>
                  <a:lnTo>
                    <a:pt x="448" y="604"/>
                  </a:lnTo>
                  <a:lnTo>
                    <a:pt x="445" y="604"/>
                  </a:lnTo>
                  <a:lnTo>
                    <a:pt x="443" y="606"/>
                  </a:lnTo>
                  <a:lnTo>
                    <a:pt x="445" y="606"/>
                  </a:lnTo>
                  <a:lnTo>
                    <a:pt x="445" y="608"/>
                  </a:lnTo>
                  <a:lnTo>
                    <a:pt x="448" y="606"/>
                  </a:lnTo>
                  <a:lnTo>
                    <a:pt x="450" y="608"/>
                  </a:lnTo>
                  <a:lnTo>
                    <a:pt x="452" y="608"/>
                  </a:lnTo>
                  <a:lnTo>
                    <a:pt x="452" y="608"/>
                  </a:lnTo>
                  <a:lnTo>
                    <a:pt x="453" y="613"/>
                  </a:lnTo>
                  <a:lnTo>
                    <a:pt x="453" y="615"/>
                  </a:lnTo>
                  <a:lnTo>
                    <a:pt x="453" y="616"/>
                  </a:lnTo>
                  <a:lnTo>
                    <a:pt x="455" y="618"/>
                  </a:lnTo>
                  <a:lnTo>
                    <a:pt x="460" y="621"/>
                  </a:lnTo>
                  <a:lnTo>
                    <a:pt x="460" y="620"/>
                  </a:lnTo>
                  <a:lnTo>
                    <a:pt x="462" y="620"/>
                  </a:lnTo>
                  <a:lnTo>
                    <a:pt x="462" y="618"/>
                  </a:lnTo>
                  <a:lnTo>
                    <a:pt x="462" y="618"/>
                  </a:lnTo>
                  <a:lnTo>
                    <a:pt x="462" y="616"/>
                  </a:lnTo>
                  <a:lnTo>
                    <a:pt x="462" y="618"/>
                  </a:lnTo>
                  <a:lnTo>
                    <a:pt x="464" y="618"/>
                  </a:lnTo>
                  <a:lnTo>
                    <a:pt x="464" y="618"/>
                  </a:lnTo>
                  <a:lnTo>
                    <a:pt x="465" y="618"/>
                  </a:lnTo>
                  <a:lnTo>
                    <a:pt x="467" y="618"/>
                  </a:lnTo>
                  <a:lnTo>
                    <a:pt x="469" y="616"/>
                  </a:lnTo>
                  <a:lnTo>
                    <a:pt x="472" y="616"/>
                  </a:lnTo>
                  <a:lnTo>
                    <a:pt x="477" y="620"/>
                  </a:lnTo>
                  <a:lnTo>
                    <a:pt x="482" y="621"/>
                  </a:lnTo>
                  <a:lnTo>
                    <a:pt x="482" y="621"/>
                  </a:lnTo>
                  <a:lnTo>
                    <a:pt x="486" y="625"/>
                  </a:lnTo>
                  <a:lnTo>
                    <a:pt x="486" y="623"/>
                  </a:lnTo>
                  <a:lnTo>
                    <a:pt x="486" y="623"/>
                  </a:lnTo>
                  <a:lnTo>
                    <a:pt x="487" y="623"/>
                  </a:lnTo>
                  <a:lnTo>
                    <a:pt x="487" y="623"/>
                  </a:lnTo>
                  <a:lnTo>
                    <a:pt x="487" y="621"/>
                  </a:lnTo>
                  <a:lnTo>
                    <a:pt x="486" y="621"/>
                  </a:lnTo>
                  <a:lnTo>
                    <a:pt x="486" y="621"/>
                  </a:lnTo>
                  <a:lnTo>
                    <a:pt x="486" y="620"/>
                  </a:lnTo>
                  <a:lnTo>
                    <a:pt x="486" y="620"/>
                  </a:lnTo>
                  <a:lnTo>
                    <a:pt x="484" y="620"/>
                  </a:lnTo>
                  <a:lnTo>
                    <a:pt x="482" y="620"/>
                  </a:lnTo>
                  <a:lnTo>
                    <a:pt x="481" y="618"/>
                  </a:lnTo>
                  <a:lnTo>
                    <a:pt x="481" y="618"/>
                  </a:lnTo>
                  <a:lnTo>
                    <a:pt x="481" y="616"/>
                  </a:lnTo>
                  <a:lnTo>
                    <a:pt x="484" y="616"/>
                  </a:lnTo>
                  <a:lnTo>
                    <a:pt x="489" y="618"/>
                  </a:lnTo>
                  <a:lnTo>
                    <a:pt x="491" y="618"/>
                  </a:lnTo>
                  <a:lnTo>
                    <a:pt x="492" y="618"/>
                  </a:lnTo>
                  <a:lnTo>
                    <a:pt x="492" y="620"/>
                  </a:lnTo>
                  <a:lnTo>
                    <a:pt x="494" y="621"/>
                  </a:lnTo>
                  <a:lnTo>
                    <a:pt x="494" y="623"/>
                  </a:lnTo>
                  <a:lnTo>
                    <a:pt x="492" y="623"/>
                  </a:lnTo>
                  <a:lnTo>
                    <a:pt x="491" y="623"/>
                  </a:lnTo>
                  <a:lnTo>
                    <a:pt x="489" y="623"/>
                  </a:lnTo>
                  <a:lnTo>
                    <a:pt x="491" y="625"/>
                  </a:lnTo>
                  <a:lnTo>
                    <a:pt x="491" y="625"/>
                  </a:lnTo>
                  <a:lnTo>
                    <a:pt x="492" y="626"/>
                  </a:lnTo>
                  <a:lnTo>
                    <a:pt x="494" y="626"/>
                  </a:lnTo>
                  <a:lnTo>
                    <a:pt x="498" y="630"/>
                  </a:lnTo>
                  <a:lnTo>
                    <a:pt x="499" y="632"/>
                  </a:lnTo>
                  <a:lnTo>
                    <a:pt x="501" y="633"/>
                  </a:lnTo>
                  <a:lnTo>
                    <a:pt x="503" y="637"/>
                  </a:lnTo>
                  <a:lnTo>
                    <a:pt x="504" y="643"/>
                  </a:lnTo>
                  <a:lnTo>
                    <a:pt x="504" y="645"/>
                  </a:lnTo>
                  <a:lnTo>
                    <a:pt x="506" y="647"/>
                  </a:lnTo>
                  <a:lnTo>
                    <a:pt x="506" y="650"/>
                  </a:lnTo>
                  <a:lnTo>
                    <a:pt x="504" y="652"/>
                  </a:lnTo>
                  <a:lnTo>
                    <a:pt x="504" y="654"/>
                  </a:lnTo>
                  <a:lnTo>
                    <a:pt x="504" y="655"/>
                  </a:lnTo>
                  <a:lnTo>
                    <a:pt x="504" y="657"/>
                  </a:lnTo>
                  <a:lnTo>
                    <a:pt x="503" y="657"/>
                  </a:lnTo>
                  <a:lnTo>
                    <a:pt x="504" y="659"/>
                  </a:lnTo>
                  <a:lnTo>
                    <a:pt x="506" y="659"/>
                  </a:lnTo>
                  <a:lnTo>
                    <a:pt x="508" y="660"/>
                  </a:lnTo>
                  <a:lnTo>
                    <a:pt x="509" y="662"/>
                  </a:lnTo>
                  <a:lnTo>
                    <a:pt x="509" y="662"/>
                  </a:lnTo>
                  <a:lnTo>
                    <a:pt x="511" y="664"/>
                  </a:lnTo>
                  <a:lnTo>
                    <a:pt x="513" y="664"/>
                  </a:lnTo>
                  <a:lnTo>
                    <a:pt x="518" y="667"/>
                  </a:lnTo>
                  <a:lnTo>
                    <a:pt x="523" y="672"/>
                  </a:lnTo>
                  <a:lnTo>
                    <a:pt x="528" y="677"/>
                  </a:lnTo>
                  <a:lnTo>
                    <a:pt x="530" y="679"/>
                  </a:lnTo>
                  <a:lnTo>
                    <a:pt x="531" y="679"/>
                  </a:lnTo>
                  <a:lnTo>
                    <a:pt x="533" y="681"/>
                  </a:lnTo>
                  <a:lnTo>
                    <a:pt x="535" y="686"/>
                  </a:lnTo>
                  <a:lnTo>
                    <a:pt x="538" y="688"/>
                  </a:lnTo>
                  <a:lnTo>
                    <a:pt x="540" y="689"/>
                  </a:lnTo>
                  <a:lnTo>
                    <a:pt x="540" y="691"/>
                  </a:lnTo>
                  <a:lnTo>
                    <a:pt x="540" y="694"/>
                  </a:lnTo>
                  <a:lnTo>
                    <a:pt x="540" y="696"/>
                  </a:lnTo>
                  <a:lnTo>
                    <a:pt x="540" y="696"/>
                  </a:lnTo>
                  <a:lnTo>
                    <a:pt x="540" y="698"/>
                  </a:lnTo>
                  <a:lnTo>
                    <a:pt x="540" y="698"/>
                  </a:lnTo>
                  <a:lnTo>
                    <a:pt x="540" y="699"/>
                  </a:lnTo>
                  <a:lnTo>
                    <a:pt x="540" y="701"/>
                  </a:lnTo>
                  <a:lnTo>
                    <a:pt x="538" y="701"/>
                  </a:lnTo>
                  <a:lnTo>
                    <a:pt x="537" y="701"/>
                  </a:lnTo>
                  <a:lnTo>
                    <a:pt x="537" y="703"/>
                  </a:lnTo>
                  <a:lnTo>
                    <a:pt x="538" y="703"/>
                  </a:lnTo>
                  <a:lnTo>
                    <a:pt x="540" y="705"/>
                  </a:lnTo>
                  <a:lnTo>
                    <a:pt x="543" y="705"/>
                  </a:lnTo>
                  <a:lnTo>
                    <a:pt x="545" y="708"/>
                  </a:lnTo>
                  <a:lnTo>
                    <a:pt x="547" y="713"/>
                  </a:lnTo>
                  <a:lnTo>
                    <a:pt x="548" y="725"/>
                  </a:lnTo>
                  <a:lnTo>
                    <a:pt x="548" y="727"/>
                  </a:lnTo>
                  <a:lnTo>
                    <a:pt x="550" y="728"/>
                  </a:lnTo>
                  <a:lnTo>
                    <a:pt x="550" y="730"/>
                  </a:lnTo>
                  <a:lnTo>
                    <a:pt x="552" y="732"/>
                  </a:lnTo>
                  <a:lnTo>
                    <a:pt x="550" y="732"/>
                  </a:lnTo>
                  <a:lnTo>
                    <a:pt x="550" y="733"/>
                  </a:lnTo>
                  <a:lnTo>
                    <a:pt x="550" y="733"/>
                  </a:lnTo>
                  <a:lnTo>
                    <a:pt x="550" y="735"/>
                  </a:lnTo>
                  <a:lnTo>
                    <a:pt x="550" y="735"/>
                  </a:lnTo>
                  <a:lnTo>
                    <a:pt x="550" y="735"/>
                  </a:lnTo>
                  <a:lnTo>
                    <a:pt x="550" y="737"/>
                  </a:lnTo>
                  <a:lnTo>
                    <a:pt x="550" y="737"/>
                  </a:lnTo>
                  <a:lnTo>
                    <a:pt x="550" y="739"/>
                  </a:lnTo>
                  <a:lnTo>
                    <a:pt x="550" y="739"/>
                  </a:lnTo>
                  <a:lnTo>
                    <a:pt x="552" y="740"/>
                  </a:lnTo>
                  <a:lnTo>
                    <a:pt x="552" y="739"/>
                  </a:lnTo>
                  <a:lnTo>
                    <a:pt x="552" y="739"/>
                  </a:lnTo>
                  <a:lnTo>
                    <a:pt x="554" y="739"/>
                  </a:lnTo>
                  <a:lnTo>
                    <a:pt x="554" y="737"/>
                  </a:lnTo>
                  <a:lnTo>
                    <a:pt x="554" y="737"/>
                  </a:lnTo>
                  <a:lnTo>
                    <a:pt x="555" y="737"/>
                  </a:lnTo>
                  <a:lnTo>
                    <a:pt x="555" y="737"/>
                  </a:lnTo>
                  <a:lnTo>
                    <a:pt x="555" y="739"/>
                  </a:lnTo>
                  <a:lnTo>
                    <a:pt x="555" y="740"/>
                  </a:lnTo>
                  <a:lnTo>
                    <a:pt x="555" y="742"/>
                  </a:lnTo>
                  <a:lnTo>
                    <a:pt x="559" y="742"/>
                  </a:lnTo>
                  <a:lnTo>
                    <a:pt x="560" y="742"/>
                  </a:lnTo>
                  <a:lnTo>
                    <a:pt x="560" y="744"/>
                  </a:lnTo>
                  <a:lnTo>
                    <a:pt x="555" y="744"/>
                  </a:lnTo>
                  <a:lnTo>
                    <a:pt x="554" y="745"/>
                  </a:lnTo>
                  <a:lnTo>
                    <a:pt x="552" y="745"/>
                  </a:lnTo>
                  <a:lnTo>
                    <a:pt x="550" y="745"/>
                  </a:lnTo>
                  <a:lnTo>
                    <a:pt x="548" y="744"/>
                  </a:lnTo>
                  <a:lnTo>
                    <a:pt x="547" y="742"/>
                  </a:lnTo>
                  <a:lnTo>
                    <a:pt x="547" y="742"/>
                  </a:lnTo>
                  <a:lnTo>
                    <a:pt x="547" y="740"/>
                  </a:lnTo>
                  <a:lnTo>
                    <a:pt x="547" y="740"/>
                  </a:lnTo>
                  <a:lnTo>
                    <a:pt x="545" y="739"/>
                  </a:lnTo>
                  <a:lnTo>
                    <a:pt x="543" y="739"/>
                  </a:lnTo>
                  <a:lnTo>
                    <a:pt x="543" y="737"/>
                  </a:lnTo>
                  <a:lnTo>
                    <a:pt x="543" y="735"/>
                  </a:lnTo>
                  <a:lnTo>
                    <a:pt x="545" y="735"/>
                  </a:lnTo>
                  <a:lnTo>
                    <a:pt x="543" y="735"/>
                  </a:lnTo>
                  <a:lnTo>
                    <a:pt x="538" y="733"/>
                  </a:lnTo>
                  <a:lnTo>
                    <a:pt x="537" y="733"/>
                  </a:lnTo>
                  <a:lnTo>
                    <a:pt x="535" y="732"/>
                  </a:lnTo>
                  <a:lnTo>
                    <a:pt x="535" y="730"/>
                  </a:lnTo>
                  <a:lnTo>
                    <a:pt x="535" y="728"/>
                  </a:lnTo>
                  <a:lnTo>
                    <a:pt x="537" y="727"/>
                  </a:lnTo>
                  <a:lnTo>
                    <a:pt x="535" y="727"/>
                  </a:lnTo>
                  <a:lnTo>
                    <a:pt x="535" y="727"/>
                  </a:lnTo>
                  <a:lnTo>
                    <a:pt x="533" y="728"/>
                  </a:lnTo>
                  <a:lnTo>
                    <a:pt x="533" y="728"/>
                  </a:lnTo>
                  <a:lnTo>
                    <a:pt x="533" y="730"/>
                  </a:lnTo>
                  <a:lnTo>
                    <a:pt x="531" y="730"/>
                  </a:lnTo>
                  <a:lnTo>
                    <a:pt x="531" y="732"/>
                  </a:lnTo>
                  <a:lnTo>
                    <a:pt x="530" y="733"/>
                  </a:lnTo>
                  <a:lnTo>
                    <a:pt x="530" y="735"/>
                  </a:lnTo>
                  <a:lnTo>
                    <a:pt x="530" y="737"/>
                  </a:lnTo>
                  <a:lnTo>
                    <a:pt x="526" y="739"/>
                  </a:lnTo>
                  <a:lnTo>
                    <a:pt x="526" y="740"/>
                  </a:lnTo>
                  <a:lnTo>
                    <a:pt x="528" y="742"/>
                  </a:lnTo>
                  <a:lnTo>
                    <a:pt x="528" y="740"/>
                  </a:lnTo>
                  <a:lnTo>
                    <a:pt x="530" y="740"/>
                  </a:lnTo>
                  <a:lnTo>
                    <a:pt x="531" y="739"/>
                  </a:lnTo>
                  <a:lnTo>
                    <a:pt x="533" y="739"/>
                  </a:lnTo>
                  <a:lnTo>
                    <a:pt x="535" y="739"/>
                  </a:lnTo>
                  <a:lnTo>
                    <a:pt x="537" y="739"/>
                  </a:lnTo>
                  <a:lnTo>
                    <a:pt x="538" y="739"/>
                  </a:lnTo>
                  <a:lnTo>
                    <a:pt x="542" y="740"/>
                  </a:lnTo>
                  <a:lnTo>
                    <a:pt x="545" y="744"/>
                  </a:lnTo>
                  <a:lnTo>
                    <a:pt x="547" y="744"/>
                  </a:lnTo>
                  <a:lnTo>
                    <a:pt x="547" y="745"/>
                  </a:lnTo>
                  <a:lnTo>
                    <a:pt x="545" y="749"/>
                  </a:lnTo>
                  <a:lnTo>
                    <a:pt x="545" y="749"/>
                  </a:lnTo>
                  <a:lnTo>
                    <a:pt x="548" y="749"/>
                  </a:lnTo>
                  <a:lnTo>
                    <a:pt x="548" y="749"/>
                  </a:lnTo>
                  <a:lnTo>
                    <a:pt x="550" y="749"/>
                  </a:lnTo>
                  <a:lnTo>
                    <a:pt x="554" y="750"/>
                  </a:lnTo>
                  <a:lnTo>
                    <a:pt x="557" y="752"/>
                  </a:lnTo>
                  <a:lnTo>
                    <a:pt x="559" y="754"/>
                  </a:lnTo>
                  <a:lnTo>
                    <a:pt x="560" y="757"/>
                  </a:lnTo>
                  <a:lnTo>
                    <a:pt x="569" y="766"/>
                  </a:lnTo>
                  <a:lnTo>
                    <a:pt x="571" y="767"/>
                  </a:lnTo>
                  <a:lnTo>
                    <a:pt x="571" y="769"/>
                  </a:lnTo>
                  <a:lnTo>
                    <a:pt x="571" y="771"/>
                  </a:lnTo>
                  <a:lnTo>
                    <a:pt x="571" y="771"/>
                  </a:lnTo>
                  <a:lnTo>
                    <a:pt x="572" y="771"/>
                  </a:lnTo>
                  <a:lnTo>
                    <a:pt x="576" y="771"/>
                  </a:lnTo>
                  <a:lnTo>
                    <a:pt x="576" y="771"/>
                  </a:lnTo>
                  <a:lnTo>
                    <a:pt x="576" y="771"/>
                  </a:lnTo>
                  <a:lnTo>
                    <a:pt x="576" y="769"/>
                  </a:lnTo>
                  <a:lnTo>
                    <a:pt x="576" y="769"/>
                  </a:lnTo>
                  <a:lnTo>
                    <a:pt x="576" y="769"/>
                  </a:lnTo>
                  <a:lnTo>
                    <a:pt x="577" y="769"/>
                  </a:lnTo>
                  <a:lnTo>
                    <a:pt x="577" y="767"/>
                  </a:lnTo>
                  <a:lnTo>
                    <a:pt x="577" y="766"/>
                  </a:lnTo>
                  <a:lnTo>
                    <a:pt x="581" y="764"/>
                  </a:lnTo>
                  <a:lnTo>
                    <a:pt x="584" y="764"/>
                  </a:lnTo>
                  <a:lnTo>
                    <a:pt x="588" y="764"/>
                  </a:lnTo>
                  <a:lnTo>
                    <a:pt x="591" y="767"/>
                  </a:lnTo>
                  <a:lnTo>
                    <a:pt x="591" y="769"/>
                  </a:lnTo>
                  <a:lnTo>
                    <a:pt x="591" y="769"/>
                  </a:lnTo>
                  <a:lnTo>
                    <a:pt x="591" y="769"/>
                  </a:lnTo>
                  <a:lnTo>
                    <a:pt x="593" y="769"/>
                  </a:lnTo>
                  <a:lnTo>
                    <a:pt x="594" y="771"/>
                  </a:lnTo>
                  <a:lnTo>
                    <a:pt x="596" y="771"/>
                  </a:lnTo>
                  <a:lnTo>
                    <a:pt x="596" y="772"/>
                  </a:lnTo>
                  <a:lnTo>
                    <a:pt x="598" y="776"/>
                  </a:lnTo>
                  <a:lnTo>
                    <a:pt x="599" y="776"/>
                  </a:lnTo>
                  <a:lnTo>
                    <a:pt x="601" y="776"/>
                  </a:lnTo>
                  <a:lnTo>
                    <a:pt x="603" y="774"/>
                  </a:lnTo>
                  <a:lnTo>
                    <a:pt x="604" y="774"/>
                  </a:lnTo>
                  <a:lnTo>
                    <a:pt x="603" y="772"/>
                  </a:lnTo>
                  <a:lnTo>
                    <a:pt x="603" y="772"/>
                  </a:lnTo>
                  <a:lnTo>
                    <a:pt x="603" y="771"/>
                  </a:lnTo>
                  <a:lnTo>
                    <a:pt x="603" y="771"/>
                  </a:lnTo>
                  <a:lnTo>
                    <a:pt x="601" y="766"/>
                  </a:lnTo>
                  <a:lnTo>
                    <a:pt x="601" y="764"/>
                  </a:lnTo>
                  <a:lnTo>
                    <a:pt x="601" y="762"/>
                  </a:lnTo>
                  <a:lnTo>
                    <a:pt x="603" y="761"/>
                  </a:lnTo>
                  <a:lnTo>
                    <a:pt x="604" y="761"/>
                  </a:lnTo>
                  <a:lnTo>
                    <a:pt x="604" y="759"/>
                  </a:lnTo>
                  <a:lnTo>
                    <a:pt x="604" y="755"/>
                  </a:lnTo>
                  <a:lnTo>
                    <a:pt x="604" y="754"/>
                  </a:lnTo>
                  <a:lnTo>
                    <a:pt x="604" y="752"/>
                  </a:lnTo>
                  <a:lnTo>
                    <a:pt x="603" y="752"/>
                  </a:lnTo>
                  <a:lnTo>
                    <a:pt x="603" y="754"/>
                  </a:lnTo>
                  <a:lnTo>
                    <a:pt x="603" y="754"/>
                  </a:lnTo>
                  <a:lnTo>
                    <a:pt x="603" y="755"/>
                  </a:lnTo>
                  <a:lnTo>
                    <a:pt x="601" y="757"/>
                  </a:lnTo>
                  <a:lnTo>
                    <a:pt x="601" y="757"/>
                  </a:lnTo>
                  <a:lnTo>
                    <a:pt x="599" y="757"/>
                  </a:lnTo>
                  <a:lnTo>
                    <a:pt x="599" y="755"/>
                  </a:lnTo>
                  <a:lnTo>
                    <a:pt x="598" y="755"/>
                  </a:lnTo>
                  <a:lnTo>
                    <a:pt x="598" y="755"/>
                  </a:lnTo>
                  <a:lnTo>
                    <a:pt x="594" y="759"/>
                  </a:lnTo>
                  <a:lnTo>
                    <a:pt x="593" y="759"/>
                  </a:lnTo>
                  <a:lnTo>
                    <a:pt x="591" y="761"/>
                  </a:lnTo>
                  <a:lnTo>
                    <a:pt x="589" y="761"/>
                  </a:lnTo>
                  <a:lnTo>
                    <a:pt x="588" y="761"/>
                  </a:lnTo>
                  <a:lnTo>
                    <a:pt x="586" y="761"/>
                  </a:lnTo>
                  <a:lnTo>
                    <a:pt x="586" y="759"/>
                  </a:lnTo>
                  <a:lnTo>
                    <a:pt x="586" y="759"/>
                  </a:lnTo>
                  <a:lnTo>
                    <a:pt x="588" y="757"/>
                  </a:lnTo>
                  <a:lnTo>
                    <a:pt x="588" y="757"/>
                  </a:lnTo>
                  <a:lnTo>
                    <a:pt x="589" y="755"/>
                  </a:lnTo>
                  <a:lnTo>
                    <a:pt x="591" y="755"/>
                  </a:lnTo>
                  <a:lnTo>
                    <a:pt x="593" y="755"/>
                  </a:lnTo>
                  <a:lnTo>
                    <a:pt x="594" y="754"/>
                  </a:lnTo>
                  <a:lnTo>
                    <a:pt x="593" y="752"/>
                  </a:lnTo>
                  <a:lnTo>
                    <a:pt x="591" y="752"/>
                  </a:lnTo>
                  <a:lnTo>
                    <a:pt x="591" y="750"/>
                  </a:lnTo>
                  <a:lnTo>
                    <a:pt x="591" y="750"/>
                  </a:lnTo>
                  <a:lnTo>
                    <a:pt x="591" y="749"/>
                  </a:lnTo>
                  <a:lnTo>
                    <a:pt x="591" y="747"/>
                  </a:lnTo>
                  <a:lnTo>
                    <a:pt x="593" y="745"/>
                  </a:lnTo>
                  <a:lnTo>
                    <a:pt x="594" y="744"/>
                  </a:lnTo>
                  <a:lnTo>
                    <a:pt x="596" y="744"/>
                  </a:lnTo>
                  <a:lnTo>
                    <a:pt x="598" y="745"/>
                  </a:lnTo>
                  <a:lnTo>
                    <a:pt x="598" y="744"/>
                  </a:lnTo>
                  <a:lnTo>
                    <a:pt x="598" y="744"/>
                  </a:lnTo>
                  <a:lnTo>
                    <a:pt x="596" y="740"/>
                  </a:lnTo>
                  <a:lnTo>
                    <a:pt x="596" y="739"/>
                  </a:lnTo>
                  <a:lnTo>
                    <a:pt x="598" y="737"/>
                  </a:lnTo>
                  <a:lnTo>
                    <a:pt x="598" y="735"/>
                  </a:lnTo>
                  <a:lnTo>
                    <a:pt x="599" y="735"/>
                  </a:lnTo>
                  <a:lnTo>
                    <a:pt x="599" y="733"/>
                  </a:lnTo>
                  <a:lnTo>
                    <a:pt x="603" y="733"/>
                  </a:lnTo>
                  <a:lnTo>
                    <a:pt x="606" y="732"/>
                  </a:lnTo>
                  <a:lnTo>
                    <a:pt x="610" y="732"/>
                  </a:lnTo>
                  <a:lnTo>
                    <a:pt x="610" y="733"/>
                  </a:lnTo>
                  <a:lnTo>
                    <a:pt x="611" y="735"/>
                  </a:lnTo>
                  <a:lnTo>
                    <a:pt x="611" y="735"/>
                  </a:lnTo>
                  <a:lnTo>
                    <a:pt x="613" y="733"/>
                  </a:lnTo>
                  <a:lnTo>
                    <a:pt x="613" y="732"/>
                  </a:lnTo>
                  <a:lnTo>
                    <a:pt x="613" y="728"/>
                  </a:lnTo>
                  <a:lnTo>
                    <a:pt x="613" y="728"/>
                  </a:lnTo>
                  <a:lnTo>
                    <a:pt x="613" y="727"/>
                  </a:lnTo>
                  <a:lnTo>
                    <a:pt x="613" y="725"/>
                  </a:lnTo>
                  <a:lnTo>
                    <a:pt x="613" y="725"/>
                  </a:lnTo>
                  <a:lnTo>
                    <a:pt x="615" y="723"/>
                  </a:lnTo>
                  <a:lnTo>
                    <a:pt x="613" y="723"/>
                  </a:lnTo>
                  <a:lnTo>
                    <a:pt x="615" y="720"/>
                  </a:lnTo>
                  <a:lnTo>
                    <a:pt x="620" y="718"/>
                  </a:lnTo>
                  <a:lnTo>
                    <a:pt x="623" y="716"/>
                  </a:lnTo>
                  <a:lnTo>
                    <a:pt x="628" y="708"/>
                  </a:lnTo>
                  <a:lnTo>
                    <a:pt x="630" y="706"/>
                  </a:lnTo>
                  <a:lnTo>
                    <a:pt x="632" y="703"/>
                  </a:lnTo>
                  <a:lnTo>
                    <a:pt x="632" y="703"/>
                  </a:lnTo>
                  <a:lnTo>
                    <a:pt x="633" y="701"/>
                  </a:lnTo>
                  <a:lnTo>
                    <a:pt x="633" y="699"/>
                  </a:lnTo>
                  <a:lnTo>
                    <a:pt x="633" y="699"/>
                  </a:lnTo>
                  <a:lnTo>
                    <a:pt x="633" y="698"/>
                  </a:lnTo>
                  <a:lnTo>
                    <a:pt x="635" y="696"/>
                  </a:lnTo>
                  <a:lnTo>
                    <a:pt x="635" y="696"/>
                  </a:lnTo>
                  <a:lnTo>
                    <a:pt x="640" y="691"/>
                  </a:lnTo>
                  <a:lnTo>
                    <a:pt x="642" y="691"/>
                  </a:lnTo>
                  <a:lnTo>
                    <a:pt x="645" y="691"/>
                  </a:lnTo>
                  <a:lnTo>
                    <a:pt x="647" y="689"/>
                  </a:lnTo>
                  <a:lnTo>
                    <a:pt x="650" y="688"/>
                  </a:lnTo>
                  <a:lnTo>
                    <a:pt x="654" y="686"/>
                  </a:lnTo>
                  <a:lnTo>
                    <a:pt x="654" y="682"/>
                  </a:lnTo>
                  <a:lnTo>
                    <a:pt x="654" y="682"/>
                  </a:lnTo>
                  <a:lnTo>
                    <a:pt x="654" y="682"/>
                  </a:lnTo>
                  <a:lnTo>
                    <a:pt x="655" y="681"/>
                  </a:lnTo>
                  <a:lnTo>
                    <a:pt x="661" y="679"/>
                  </a:lnTo>
                  <a:lnTo>
                    <a:pt x="662" y="679"/>
                  </a:lnTo>
                  <a:lnTo>
                    <a:pt x="664" y="679"/>
                  </a:lnTo>
                  <a:lnTo>
                    <a:pt x="664" y="677"/>
                  </a:lnTo>
                  <a:lnTo>
                    <a:pt x="666" y="676"/>
                  </a:lnTo>
                  <a:lnTo>
                    <a:pt x="666" y="676"/>
                  </a:lnTo>
                  <a:lnTo>
                    <a:pt x="669" y="676"/>
                  </a:lnTo>
                  <a:lnTo>
                    <a:pt x="671" y="674"/>
                  </a:lnTo>
                  <a:lnTo>
                    <a:pt x="671" y="674"/>
                  </a:lnTo>
                  <a:lnTo>
                    <a:pt x="672" y="672"/>
                  </a:lnTo>
                  <a:lnTo>
                    <a:pt x="674" y="672"/>
                  </a:lnTo>
                  <a:lnTo>
                    <a:pt x="678" y="672"/>
                  </a:lnTo>
                  <a:lnTo>
                    <a:pt x="679" y="672"/>
                  </a:lnTo>
                  <a:lnTo>
                    <a:pt x="681" y="672"/>
                  </a:lnTo>
                  <a:lnTo>
                    <a:pt x="681" y="671"/>
                  </a:lnTo>
                  <a:lnTo>
                    <a:pt x="686" y="669"/>
                  </a:lnTo>
                  <a:lnTo>
                    <a:pt x="684" y="669"/>
                  </a:lnTo>
                  <a:lnTo>
                    <a:pt x="679" y="669"/>
                  </a:lnTo>
                  <a:lnTo>
                    <a:pt x="679" y="669"/>
                  </a:lnTo>
                  <a:lnTo>
                    <a:pt x="679" y="669"/>
                  </a:lnTo>
                  <a:lnTo>
                    <a:pt x="679" y="667"/>
                  </a:lnTo>
                  <a:lnTo>
                    <a:pt x="679" y="667"/>
                  </a:lnTo>
                  <a:lnTo>
                    <a:pt x="681" y="667"/>
                  </a:lnTo>
                  <a:lnTo>
                    <a:pt x="681" y="667"/>
                  </a:lnTo>
                  <a:lnTo>
                    <a:pt x="683" y="665"/>
                  </a:lnTo>
                  <a:lnTo>
                    <a:pt x="683" y="665"/>
                  </a:lnTo>
                  <a:lnTo>
                    <a:pt x="683" y="664"/>
                  </a:lnTo>
                  <a:lnTo>
                    <a:pt x="684" y="662"/>
                  </a:lnTo>
                  <a:lnTo>
                    <a:pt x="686" y="662"/>
                  </a:lnTo>
                  <a:lnTo>
                    <a:pt x="688" y="664"/>
                  </a:lnTo>
                  <a:lnTo>
                    <a:pt x="688" y="664"/>
                  </a:lnTo>
                  <a:lnTo>
                    <a:pt x="688" y="665"/>
                  </a:lnTo>
                  <a:lnTo>
                    <a:pt x="689" y="665"/>
                  </a:lnTo>
                  <a:lnTo>
                    <a:pt x="689" y="665"/>
                  </a:lnTo>
                  <a:lnTo>
                    <a:pt x="691" y="665"/>
                  </a:lnTo>
                  <a:lnTo>
                    <a:pt x="691" y="665"/>
                  </a:lnTo>
                  <a:lnTo>
                    <a:pt x="696" y="665"/>
                  </a:lnTo>
                  <a:lnTo>
                    <a:pt x="701" y="665"/>
                  </a:lnTo>
                  <a:lnTo>
                    <a:pt x="703" y="664"/>
                  </a:lnTo>
                  <a:lnTo>
                    <a:pt x="705" y="662"/>
                  </a:lnTo>
                  <a:lnTo>
                    <a:pt x="706" y="660"/>
                  </a:lnTo>
                  <a:lnTo>
                    <a:pt x="708" y="660"/>
                  </a:lnTo>
                  <a:lnTo>
                    <a:pt x="711" y="655"/>
                  </a:lnTo>
                  <a:lnTo>
                    <a:pt x="715" y="647"/>
                  </a:lnTo>
                  <a:lnTo>
                    <a:pt x="717" y="645"/>
                  </a:lnTo>
                  <a:lnTo>
                    <a:pt x="720" y="640"/>
                  </a:lnTo>
                  <a:lnTo>
                    <a:pt x="722" y="638"/>
                  </a:lnTo>
                  <a:lnTo>
                    <a:pt x="722" y="637"/>
                  </a:lnTo>
                  <a:lnTo>
                    <a:pt x="722" y="630"/>
                  </a:lnTo>
                  <a:lnTo>
                    <a:pt x="723" y="628"/>
                  </a:lnTo>
                  <a:lnTo>
                    <a:pt x="727" y="623"/>
                  </a:lnTo>
                  <a:lnTo>
                    <a:pt x="727" y="621"/>
                  </a:lnTo>
                  <a:lnTo>
                    <a:pt x="727" y="620"/>
                  </a:lnTo>
                  <a:lnTo>
                    <a:pt x="727" y="618"/>
                  </a:lnTo>
                  <a:lnTo>
                    <a:pt x="728" y="616"/>
                  </a:lnTo>
                  <a:lnTo>
                    <a:pt x="730" y="615"/>
                  </a:lnTo>
                  <a:lnTo>
                    <a:pt x="732" y="613"/>
                  </a:lnTo>
                  <a:lnTo>
                    <a:pt x="734" y="613"/>
                  </a:lnTo>
                  <a:lnTo>
                    <a:pt x="740" y="606"/>
                  </a:lnTo>
                  <a:lnTo>
                    <a:pt x="740" y="606"/>
                  </a:lnTo>
                  <a:lnTo>
                    <a:pt x="740" y="604"/>
                  </a:lnTo>
                  <a:lnTo>
                    <a:pt x="740" y="603"/>
                  </a:lnTo>
                  <a:lnTo>
                    <a:pt x="740" y="603"/>
                  </a:lnTo>
                  <a:lnTo>
                    <a:pt x="742" y="601"/>
                  </a:lnTo>
                  <a:lnTo>
                    <a:pt x="744" y="599"/>
                  </a:lnTo>
                  <a:lnTo>
                    <a:pt x="745" y="599"/>
                  </a:lnTo>
                  <a:lnTo>
                    <a:pt x="747" y="599"/>
                  </a:lnTo>
                  <a:lnTo>
                    <a:pt x="751" y="601"/>
                  </a:lnTo>
                  <a:lnTo>
                    <a:pt x="752" y="603"/>
                  </a:lnTo>
                  <a:lnTo>
                    <a:pt x="752" y="603"/>
                  </a:lnTo>
                  <a:lnTo>
                    <a:pt x="754" y="603"/>
                  </a:lnTo>
                  <a:lnTo>
                    <a:pt x="756" y="603"/>
                  </a:lnTo>
                  <a:lnTo>
                    <a:pt x="756" y="603"/>
                  </a:lnTo>
                  <a:lnTo>
                    <a:pt x="756" y="601"/>
                  </a:lnTo>
                  <a:lnTo>
                    <a:pt x="754" y="599"/>
                  </a:lnTo>
                  <a:lnTo>
                    <a:pt x="754" y="598"/>
                  </a:lnTo>
                  <a:lnTo>
                    <a:pt x="754" y="598"/>
                  </a:lnTo>
                  <a:lnTo>
                    <a:pt x="754" y="596"/>
                  </a:lnTo>
                  <a:lnTo>
                    <a:pt x="754" y="596"/>
                  </a:lnTo>
                  <a:lnTo>
                    <a:pt x="756" y="596"/>
                  </a:lnTo>
                  <a:lnTo>
                    <a:pt x="756" y="596"/>
                  </a:lnTo>
                  <a:lnTo>
                    <a:pt x="756" y="596"/>
                  </a:lnTo>
                  <a:lnTo>
                    <a:pt x="757" y="594"/>
                  </a:lnTo>
                  <a:lnTo>
                    <a:pt x="757" y="592"/>
                  </a:lnTo>
                  <a:lnTo>
                    <a:pt x="759" y="592"/>
                  </a:lnTo>
                  <a:lnTo>
                    <a:pt x="759" y="591"/>
                  </a:lnTo>
                  <a:lnTo>
                    <a:pt x="759" y="591"/>
                  </a:lnTo>
                  <a:lnTo>
                    <a:pt x="759" y="584"/>
                  </a:lnTo>
                  <a:lnTo>
                    <a:pt x="757" y="581"/>
                  </a:lnTo>
                  <a:lnTo>
                    <a:pt x="757" y="581"/>
                  </a:lnTo>
                  <a:lnTo>
                    <a:pt x="757" y="579"/>
                  </a:lnTo>
                  <a:lnTo>
                    <a:pt x="756" y="577"/>
                  </a:lnTo>
                  <a:lnTo>
                    <a:pt x="754" y="577"/>
                  </a:lnTo>
                  <a:lnTo>
                    <a:pt x="754" y="575"/>
                  </a:lnTo>
                  <a:lnTo>
                    <a:pt x="754" y="574"/>
                  </a:lnTo>
                  <a:lnTo>
                    <a:pt x="756" y="570"/>
                  </a:lnTo>
                  <a:lnTo>
                    <a:pt x="754" y="569"/>
                  </a:lnTo>
                  <a:lnTo>
                    <a:pt x="754" y="567"/>
                  </a:lnTo>
                  <a:lnTo>
                    <a:pt x="754" y="565"/>
                  </a:lnTo>
                  <a:lnTo>
                    <a:pt x="754" y="564"/>
                  </a:lnTo>
                  <a:lnTo>
                    <a:pt x="756" y="562"/>
                  </a:lnTo>
                  <a:lnTo>
                    <a:pt x="756" y="562"/>
                  </a:lnTo>
                  <a:lnTo>
                    <a:pt x="756" y="562"/>
                  </a:lnTo>
                  <a:lnTo>
                    <a:pt x="757" y="564"/>
                  </a:lnTo>
                  <a:lnTo>
                    <a:pt x="757" y="565"/>
                  </a:lnTo>
                  <a:lnTo>
                    <a:pt x="757" y="565"/>
                  </a:lnTo>
                  <a:lnTo>
                    <a:pt x="759" y="565"/>
                  </a:lnTo>
                  <a:lnTo>
                    <a:pt x="759" y="565"/>
                  </a:lnTo>
                  <a:lnTo>
                    <a:pt x="761" y="567"/>
                  </a:lnTo>
                  <a:lnTo>
                    <a:pt x="759" y="567"/>
                  </a:lnTo>
                  <a:lnTo>
                    <a:pt x="759" y="569"/>
                  </a:lnTo>
                  <a:lnTo>
                    <a:pt x="759" y="570"/>
                  </a:lnTo>
                  <a:lnTo>
                    <a:pt x="761" y="570"/>
                  </a:lnTo>
                  <a:lnTo>
                    <a:pt x="762" y="572"/>
                  </a:lnTo>
                  <a:lnTo>
                    <a:pt x="762" y="574"/>
                  </a:lnTo>
                  <a:lnTo>
                    <a:pt x="762" y="574"/>
                  </a:lnTo>
                  <a:lnTo>
                    <a:pt x="762" y="575"/>
                  </a:lnTo>
                  <a:lnTo>
                    <a:pt x="762" y="575"/>
                  </a:lnTo>
                  <a:lnTo>
                    <a:pt x="762" y="575"/>
                  </a:lnTo>
                  <a:lnTo>
                    <a:pt x="762" y="577"/>
                  </a:lnTo>
                  <a:lnTo>
                    <a:pt x="762" y="577"/>
                  </a:lnTo>
                  <a:lnTo>
                    <a:pt x="762" y="577"/>
                  </a:lnTo>
                  <a:lnTo>
                    <a:pt x="762" y="577"/>
                  </a:lnTo>
                  <a:lnTo>
                    <a:pt x="764" y="577"/>
                  </a:lnTo>
                  <a:lnTo>
                    <a:pt x="764" y="577"/>
                  </a:lnTo>
                  <a:lnTo>
                    <a:pt x="766" y="579"/>
                  </a:lnTo>
                  <a:lnTo>
                    <a:pt x="766" y="579"/>
                  </a:lnTo>
                  <a:lnTo>
                    <a:pt x="766" y="579"/>
                  </a:lnTo>
                  <a:lnTo>
                    <a:pt x="766" y="579"/>
                  </a:lnTo>
                  <a:lnTo>
                    <a:pt x="769" y="582"/>
                  </a:lnTo>
                  <a:lnTo>
                    <a:pt x="767" y="582"/>
                  </a:lnTo>
                  <a:lnTo>
                    <a:pt x="767" y="584"/>
                  </a:lnTo>
                  <a:lnTo>
                    <a:pt x="767" y="586"/>
                  </a:lnTo>
                  <a:lnTo>
                    <a:pt x="771" y="604"/>
                  </a:lnTo>
                  <a:lnTo>
                    <a:pt x="773" y="604"/>
                  </a:lnTo>
                  <a:lnTo>
                    <a:pt x="773" y="604"/>
                  </a:lnTo>
                  <a:lnTo>
                    <a:pt x="773" y="604"/>
                  </a:lnTo>
                  <a:lnTo>
                    <a:pt x="776" y="604"/>
                  </a:lnTo>
                  <a:lnTo>
                    <a:pt x="776" y="606"/>
                  </a:lnTo>
                  <a:lnTo>
                    <a:pt x="778" y="606"/>
                  </a:lnTo>
                  <a:lnTo>
                    <a:pt x="778" y="608"/>
                  </a:lnTo>
                  <a:lnTo>
                    <a:pt x="778" y="609"/>
                  </a:lnTo>
                  <a:lnTo>
                    <a:pt x="779" y="611"/>
                  </a:lnTo>
                  <a:lnTo>
                    <a:pt x="779" y="611"/>
                  </a:lnTo>
                  <a:lnTo>
                    <a:pt x="779" y="613"/>
                  </a:lnTo>
                  <a:lnTo>
                    <a:pt x="779" y="615"/>
                  </a:lnTo>
                  <a:lnTo>
                    <a:pt x="779" y="615"/>
                  </a:lnTo>
                  <a:lnTo>
                    <a:pt x="779" y="615"/>
                  </a:lnTo>
                  <a:lnTo>
                    <a:pt x="778" y="615"/>
                  </a:lnTo>
                  <a:lnTo>
                    <a:pt x="778" y="616"/>
                  </a:lnTo>
                  <a:lnTo>
                    <a:pt x="776" y="616"/>
                  </a:lnTo>
                  <a:lnTo>
                    <a:pt x="776" y="615"/>
                  </a:lnTo>
                  <a:lnTo>
                    <a:pt x="774" y="615"/>
                  </a:lnTo>
                  <a:lnTo>
                    <a:pt x="774" y="615"/>
                  </a:lnTo>
                  <a:lnTo>
                    <a:pt x="773" y="616"/>
                  </a:lnTo>
                  <a:lnTo>
                    <a:pt x="773" y="616"/>
                  </a:lnTo>
                  <a:lnTo>
                    <a:pt x="773" y="616"/>
                  </a:lnTo>
                  <a:lnTo>
                    <a:pt x="771" y="616"/>
                  </a:lnTo>
                  <a:lnTo>
                    <a:pt x="771" y="616"/>
                  </a:lnTo>
                  <a:lnTo>
                    <a:pt x="766" y="618"/>
                  </a:lnTo>
                  <a:lnTo>
                    <a:pt x="762" y="620"/>
                  </a:lnTo>
                  <a:lnTo>
                    <a:pt x="762" y="621"/>
                  </a:lnTo>
                  <a:lnTo>
                    <a:pt x="761" y="623"/>
                  </a:lnTo>
                  <a:lnTo>
                    <a:pt x="761" y="625"/>
                  </a:lnTo>
                  <a:lnTo>
                    <a:pt x="759" y="626"/>
                  </a:lnTo>
                  <a:lnTo>
                    <a:pt x="761" y="628"/>
                  </a:lnTo>
                  <a:lnTo>
                    <a:pt x="762" y="630"/>
                  </a:lnTo>
                  <a:lnTo>
                    <a:pt x="766" y="633"/>
                  </a:lnTo>
                  <a:lnTo>
                    <a:pt x="766" y="633"/>
                  </a:lnTo>
                  <a:lnTo>
                    <a:pt x="766" y="635"/>
                  </a:lnTo>
                  <a:lnTo>
                    <a:pt x="764" y="638"/>
                  </a:lnTo>
                  <a:lnTo>
                    <a:pt x="764" y="638"/>
                  </a:lnTo>
                  <a:lnTo>
                    <a:pt x="767" y="640"/>
                  </a:lnTo>
                  <a:lnTo>
                    <a:pt x="767" y="640"/>
                  </a:lnTo>
                  <a:lnTo>
                    <a:pt x="769" y="642"/>
                  </a:lnTo>
                  <a:lnTo>
                    <a:pt x="769" y="645"/>
                  </a:lnTo>
                  <a:lnTo>
                    <a:pt x="771" y="647"/>
                  </a:lnTo>
                  <a:lnTo>
                    <a:pt x="771" y="649"/>
                  </a:lnTo>
                  <a:lnTo>
                    <a:pt x="771" y="652"/>
                  </a:lnTo>
                  <a:lnTo>
                    <a:pt x="771" y="654"/>
                  </a:lnTo>
                  <a:lnTo>
                    <a:pt x="769" y="655"/>
                  </a:lnTo>
                  <a:lnTo>
                    <a:pt x="769" y="657"/>
                  </a:lnTo>
                  <a:lnTo>
                    <a:pt x="766" y="655"/>
                  </a:lnTo>
                  <a:lnTo>
                    <a:pt x="764" y="657"/>
                  </a:lnTo>
                  <a:lnTo>
                    <a:pt x="757" y="664"/>
                  </a:lnTo>
                  <a:lnTo>
                    <a:pt x="757" y="664"/>
                  </a:lnTo>
                  <a:lnTo>
                    <a:pt x="756" y="664"/>
                  </a:lnTo>
                  <a:lnTo>
                    <a:pt x="754" y="665"/>
                  </a:lnTo>
                  <a:lnTo>
                    <a:pt x="751" y="671"/>
                  </a:lnTo>
                  <a:lnTo>
                    <a:pt x="751" y="672"/>
                  </a:lnTo>
                  <a:lnTo>
                    <a:pt x="745" y="676"/>
                  </a:lnTo>
                  <a:lnTo>
                    <a:pt x="744" y="677"/>
                  </a:lnTo>
                  <a:lnTo>
                    <a:pt x="742" y="677"/>
                  </a:lnTo>
                  <a:lnTo>
                    <a:pt x="740" y="679"/>
                  </a:lnTo>
                  <a:lnTo>
                    <a:pt x="742" y="679"/>
                  </a:lnTo>
                  <a:lnTo>
                    <a:pt x="742" y="681"/>
                  </a:lnTo>
                  <a:lnTo>
                    <a:pt x="744" y="681"/>
                  </a:lnTo>
                  <a:lnTo>
                    <a:pt x="744" y="682"/>
                  </a:lnTo>
                  <a:lnTo>
                    <a:pt x="744" y="682"/>
                  </a:lnTo>
                  <a:lnTo>
                    <a:pt x="742" y="684"/>
                  </a:lnTo>
                  <a:lnTo>
                    <a:pt x="742" y="684"/>
                  </a:lnTo>
                  <a:lnTo>
                    <a:pt x="740" y="686"/>
                  </a:lnTo>
                  <a:lnTo>
                    <a:pt x="739" y="686"/>
                  </a:lnTo>
                  <a:lnTo>
                    <a:pt x="737" y="688"/>
                  </a:lnTo>
                  <a:lnTo>
                    <a:pt x="735" y="689"/>
                  </a:lnTo>
                  <a:lnTo>
                    <a:pt x="735" y="691"/>
                  </a:lnTo>
                  <a:lnTo>
                    <a:pt x="735" y="691"/>
                  </a:lnTo>
                  <a:lnTo>
                    <a:pt x="735" y="693"/>
                  </a:lnTo>
                  <a:lnTo>
                    <a:pt x="737" y="694"/>
                  </a:lnTo>
                  <a:lnTo>
                    <a:pt x="737" y="694"/>
                  </a:lnTo>
                  <a:lnTo>
                    <a:pt x="737" y="696"/>
                  </a:lnTo>
                  <a:lnTo>
                    <a:pt x="737" y="698"/>
                  </a:lnTo>
                  <a:lnTo>
                    <a:pt x="734" y="701"/>
                  </a:lnTo>
                  <a:lnTo>
                    <a:pt x="734" y="703"/>
                  </a:lnTo>
                  <a:lnTo>
                    <a:pt x="732" y="703"/>
                  </a:lnTo>
                  <a:lnTo>
                    <a:pt x="730" y="701"/>
                  </a:lnTo>
                  <a:lnTo>
                    <a:pt x="728" y="701"/>
                  </a:lnTo>
                  <a:lnTo>
                    <a:pt x="728" y="703"/>
                  </a:lnTo>
                  <a:lnTo>
                    <a:pt x="728" y="703"/>
                  </a:lnTo>
                  <a:lnTo>
                    <a:pt x="728" y="703"/>
                  </a:lnTo>
                  <a:lnTo>
                    <a:pt x="730" y="706"/>
                  </a:lnTo>
                  <a:lnTo>
                    <a:pt x="730" y="708"/>
                  </a:lnTo>
                  <a:lnTo>
                    <a:pt x="732" y="710"/>
                  </a:lnTo>
                  <a:lnTo>
                    <a:pt x="732" y="711"/>
                  </a:lnTo>
                  <a:lnTo>
                    <a:pt x="732" y="713"/>
                  </a:lnTo>
                  <a:lnTo>
                    <a:pt x="730" y="720"/>
                  </a:lnTo>
                  <a:lnTo>
                    <a:pt x="730" y="722"/>
                  </a:lnTo>
                  <a:lnTo>
                    <a:pt x="730" y="723"/>
                  </a:lnTo>
                  <a:lnTo>
                    <a:pt x="730" y="723"/>
                  </a:lnTo>
                  <a:lnTo>
                    <a:pt x="728" y="725"/>
                  </a:lnTo>
                  <a:lnTo>
                    <a:pt x="728" y="725"/>
                  </a:lnTo>
                  <a:lnTo>
                    <a:pt x="728" y="725"/>
                  </a:lnTo>
                  <a:lnTo>
                    <a:pt x="727" y="725"/>
                  </a:lnTo>
                  <a:lnTo>
                    <a:pt x="727" y="725"/>
                  </a:lnTo>
                  <a:lnTo>
                    <a:pt x="725" y="730"/>
                  </a:lnTo>
                  <a:lnTo>
                    <a:pt x="725" y="730"/>
                  </a:lnTo>
                  <a:lnTo>
                    <a:pt x="727" y="730"/>
                  </a:lnTo>
                  <a:lnTo>
                    <a:pt x="727" y="728"/>
                  </a:lnTo>
                  <a:lnTo>
                    <a:pt x="728" y="728"/>
                  </a:lnTo>
                  <a:lnTo>
                    <a:pt x="730" y="730"/>
                  </a:lnTo>
                  <a:lnTo>
                    <a:pt x="730" y="732"/>
                  </a:lnTo>
                  <a:lnTo>
                    <a:pt x="730" y="735"/>
                  </a:lnTo>
                  <a:lnTo>
                    <a:pt x="732" y="737"/>
                  </a:lnTo>
                  <a:lnTo>
                    <a:pt x="732" y="740"/>
                  </a:lnTo>
                  <a:lnTo>
                    <a:pt x="734" y="742"/>
                  </a:lnTo>
                  <a:lnTo>
                    <a:pt x="730" y="750"/>
                  </a:lnTo>
                  <a:lnTo>
                    <a:pt x="730" y="752"/>
                  </a:lnTo>
                  <a:lnTo>
                    <a:pt x="730" y="754"/>
                  </a:lnTo>
                  <a:lnTo>
                    <a:pt x="730" y="755"/>
                  </a:lnTo>
                  <a:lnTo>
                    <a:pt x="730" y="755"/>
                  </a:lnTo>
                  <a:lnTo>
                    <a:pt x="728" y="759"/>
                  </a:lnTo>
                  <a:lnTo>
                    <a:pt x="728" y="762"/>
                  </a:lnTo>
                  <a:lnTo>
                    <a:pt x="728" y="766"/>
                  </a:lnTo>
                  <a:lnTo>
                    <a:pt x="727" y="769"/>
                  </a:lnTo>
                  <a:lnTo>
                    <a:pt x="725" y="771"/>
                  </a:lnTo>
                  <a:lnTo>
                    <a:pt x="723" y="772"/>
                  </a:lnTo>
                  <a:lnTo>
                    <a:pt x="722" y="771"/>
                  </a:lnTo>
                  <a:lnTo>
                    <a:pt x="720" y="771"/>
                  </a:lnTo>
                  <a:lnTo>
                    <a:pt x="715" y="769"/>
                  </a:lnTo>
                  <a:lnTo>
                    <a:pt x="715" y="769"/>
                  </a:lnTo>
                  <a:lnTo>
                    <a:pt x="713" y="767"/>
                  </a:lnTo>
                  <a:lnTo>
                    <a:pt x="711" y="767"/>
                  </a:lnTo>
                  <a:lnTo>
                    <a:pt x="708" y="767"/>
                  </a:lnTo>
                  <a:lnTo>
                    <a:pt x="701" y="769"/>
                  </a:lnTo>
                  <a:lnTo>
                    <a:pt x="698" y="769"/>
                  </a:lnTo>
                  <a:lnTo>
                    <a:pt x="691" y="767"/>
                  </a:lnTo>
                  <a:lnTo>
                    <a:pt x="691" y="767"/>
                  </a:lnTo>
                  <a:lnTo>
                    <a:pt x="691" y="769"/>
                  </a:lnTo>
                  <a:lnTo>
                    <a:pt x="686" y="772"/>
                  </a:lnTo>
                  <a:lnTo>
                    <a:pt x="688" y="774"/>
                  </a:lnTo>
                  <a:lnTo>
                    <a:pt x="688" y="776"/>
                  </a:lnTo>
                  <a:lnTo>
                    <a:pt x="684" y="778"/>
                  </a:lnTo>
                  <a:lnTo>
                    <a:pt x="684" y="778"/>
                  </a:lnTo>
                  <a:lnTo>
                    <a:pt x="684" y="779"/>
                  </a:lnTo>
                  <a:lnTo>
                    <a:pt x="684" y="779"/>
                  </a:lnTo>
                  <a:lnTo>
                    <a:pt x="686" y="781"/>
                  </a:lnTo>
                  <a:lnTo>
                    <a:pt x="686" y="783"/>
                  </a:lnTo>
                  <a:lnTo>
                    <a:pt x="686" y="784"/>
                  </a:lnTo>
                  <a:lnTo>
                    <a:pt x="684" y="788"/>
                  </a:lnTo>
                  <a:lnTo>
                    <a:pt x="684" y="788"/>
                  </a:lnTo>
                  <a:lnTo>
                    <a:pt x="683" y="789"/>
                  </a:lnTo>
                  <a:lnTo>
                    <a:pt x="683" y="789"/>
                  </a:lnTo>
                  <a:lnTo>
                    <a:pt x="681" y="789"/>
                  </a:lnTo>
                  <a:lnTo>
                    <a:pt x="681" y="791"/>
                  </a:lnTo>
                  <a:lnTo>
                    <a:pt x="681" y="791"/>
                  </a:lnTo>
                  <a:lnTo>
                    <a:pt x="679" y="791"/>
                  </a:lnTo>
                  <a:lnTo>
                    <a:pt x="678" y="793"/>
                  </a:lnTo>
                  <a:lnTo>
                    <a:pt x="676" y="795"/>
                  </a:lnTo>
                  <a:lnTo>
                    <a:pt x="676" y="795"/>
                  </a:lnTo>
                  <a:lnTo>
                    <a:pt x="676" y="796"/>
                  </a:lnTo>
                  <a:lnTo>
                    <a:pt x="676" y="796"/>
                  </a:lnTo>
                  <a:lnTo>
                    <a:pt x="676" y="798"/>
                  </a:lnTo>
                  <a:lnTo>
                    <a:pt x="676" y="798"/>
                  </a:lnTo>
                  <a:lnTo>
                    <a:pt x="678" y="800"/>
                  </a:lnTo>
                  <a:lnTo>
                    <a:pt x="678" y="801"/>
                  </a:lnTo>
                  <a:lnTo>
                    <a:pt x="681" y="801"/>
                  </a:lnTo>
                  <a:lnTo>
                    <a:pt x="686" y="800"/>
                  </a:lnTo>
                  <a:lnTo>
                    <a:pt x="688" y="798"/>
                  </a:lnTo>
                  <a:lnTo>
                    <a:pt x="693" y="795"/>
                  </a:lnTo>
                  <a:lnTo>
                    <a:pt x="694" y="795"/>
                  </a:lnTo>
                  <a:lnTo>
                    <a:pt x="700" y="796"/>
                  </a:lnTo>
                  <a:lnTo>
                    <a:pt x="703" y="796"/>
                  </a:lnTo>
                  <a:lnTo>
                    <a:pt x="706" y="795"/>
                  </a:lnTo>
                  <a:lnTo>
                    <a:pt x="706" y="793"/>
                  </a:lnTo>
                  <a:lnTo>
                    <a:pt x="710" y="791"/>
                  </a:lnTo>
                  <a:lnTo>
                    <a:pt x="711" y="789"/>
                  </a:lnTo>
                  <a:lnTo>
                    <a:pt x="718" y="791"/>
                  </a:lnTo>
                  <a:lnTo>
                    <a:pt x="720" y="789"/>
                  </a:lnTo>
                  <a:lnTo>
                    <a:pt x="722" y="788"/>
                  </a:lnTo>
                  <a:lnTo>
                    <a:pt x="723" y="786"/>
                  </a:lnTo>
                  <a:lnTo>
                    <a:pt x="725" y="786"/>
                  </a:lnTo>
                  <a:lnTo>
                    <a:pt x="727" y="786"/>
                  </a:lnTo>
                  <a:lnTo>
                    <a:pt x="730" y="786"/>
                  </a:lnTo>
                  <a:lnTo>
                    <a:pt x="732" y="786"/>
                  </a:lnTo>
                  <a:lnTo>
                    <a:pt x="734" y="786"/>
                  </a:lnTo>
                  <a:lnTo>
                    <a:pt x="734" y="786"/>
                  </a:lnTo>
                  <a:lnTo>
                    <a:pt x="737" y="786"/>
                  </a:lnTo>
                  <a:lnTo>
                    <a:pt x="737" y="786"/>
                  </a:lnTo>
                  <a:lnTo>
                    <a:pt x="739" y="788"/>
                  </a:lnTo>
                  <a:lnTo>
                    <a:pt x="742" y="789"/>
                  </a:lnTo>
                  <a:lnTo>
                    <a:pt x="747" y="791"/>
                  </a:lnTo>
                  <a:lnTo>
                    <a:pt x="749" y="791"/>
                  </a:lnTo>
                  <a:lnTo>
                    <a:pt x="749" y="791"/>
                  </a:lnTo>
                  <a:lnTo>
                    <a:pt x="751" y="788"/>
                  </a:lnTo>
                  <a:lnTo>
                    <a:pt x="754" y="788"/>
                  </a:lnTo>
                  <a:lnTo>
                    <a:pt x="754" y="786"/>
                  </a:lnTo>
                  <a:lnTo>
                    <a:pt x="754" y="786"/>
                  </a:lnTo>
                  <a:lnTo>
                    <a:pt x="754" y="784"/>
                  </a:lnTo>
                  <a:lnTo>
                    <a:pt x="754" y="781"/>
                  </a:lnTo>
                  <a:lnTo>
                    <a:pt x="754" y="779"/>
                  </a:lnTo>
                  <a:lnTo>
                    <a:pt x="756" y="779"/>
                  </a:lnTo>
                  <a:lnTo>
                    <a:pt x="756" y="776"/>
                  </a:lnTo>
                  <a:lnTo>
                    <a:pt x="756" y="774"/>
                  </a:lnTo>
                  <a:lnTo>
                    <a:pt x="757" y="769"/>
                  </a:lnTo>
                  <a:lnTo>
                    <a:pt x="759" y="764"/>
                  </a:lnTo>
                  <a:lnTo>
                    <a:pt x="759" y="764"/>
                  </a:lnTo>
                  <a:lnTo>
                    <a:pt x="759" y="762"/>
                  </a:lnTo>
                  <a:lnTo>
                    <a:pt x="761" y="761"/>
                  </a:lnTo>
                  <a:lnTo>
                    <a:pt x="762" y="761"/>
                  </a:lnTo>
                  <a:lnTo>
                    <a:pt x="762" y="759"/>
                  </a:lnTo>
                  <a:lnTo>
                    <a:pt x="764" y="757"/>
                  </a:lnTo>
                  <a:lnTo>
                    <a:pt x="764" y="755"/>
                  </a:lnTo>
                  <a:lnTo>
                    <a:pt x="764" y="755"/>
                  </a:lnTo>
                  <a:lnTo>
                    <a:pt x="764" y="749"/>
                  </a:lnTo>
                  <a:lnTo>
                    <a:pt x="766" y="747"/>
                  </a:lnTo>
                  <a:lnTo>
                    <a:pt x="766" y="745"/>
                  </a:lnTo>
                  <a:lnTo>
                    <a:pt x="767" y="744"/>
                  </a:lnTo>
                  <a:lnTo>
                    <a:pt x="766" y="740"/>
                  </a:lnTo>
                  <a:lnTo>
                    <a:pt x="766" y="740"/>
                  </a:lnTo>
                  <a:lnTo>
                    <a:pt x="766" y="739"/>
                  </a:lnTo>
                  <a:lnTo>
                    <a:pt x="766" y="737"/>
                  </a:lnTo>
                  <a:lnTo>
                    <a:pt x="766" y="735"/>
                  </a:lnTo>
                  <a:lnTo>
                    <a:pt x="769" y="727"/>
                  </a:lnTo>
                  <a:lnTo>
                    <a:pt x="769" y="725"/>
                  </a:lnTo>
                  <a:lnTo>
                    <a:pt x="776" y="720"/>
                  </a:lnTo>
                  <a:lnTo>
                    <a:pt x="778" y="716"/>
                  </a:lnTo>
                  <a:lnTo>
                    <a:pt x="778" y="715"/>
                  </a:lnTo>
                  <a:lnTo>
                    <a:pt x="778" y="715"/>
                  </a:lnTo>
                  <a:lnTo>
                    <a:pt x="778" y="715"/>
                  </a:lnTo>
                  <a:lnTo>
                    <a:pt x="776" y="711"/>
                  </a:lnTo>
                  <a:lnTo>
                    <a:pt x="776" y="711"/>
                  </a:lnTo>
                  <a:lnTo>
                    <a:pt x="776" y="710"/>
                  </a:lnTo>
                  <a:lnTo>
                    <a:pt x="779" y="705"/>
                  </a:lnTo>
                  <a:lnTo>
                    <a:pt x="781" y="703"/>
                  </a:lnTo>
                  <a:lnTo>
                    <a:pt x="781" y="701"/>
                  </a:lnTo>
                  <a:lnTo>
                    <a:pt x="783" y="701"/>
                  </a:lnTo>
                  <a:lnTo>
                    <a:pt x="784" y="701"/>
                  </a:lnTo>
                  <a:lnTo>
                    <a:pt x="790" y="708"/>
                  </a:lnTo>
                  <a:lnTo>
                    <a:pt x="790" y="710"/>
                  </a:lnTo>
                  <a:lnTo>
                    <a:pt x="788" y="711"/>
                  </a:lnTo>
                  <a:lnTo>
                    <a:pt x="788" y="711"/>
                  </a:lnTo>
                  <a:lnTo>
                    <a:pt x="790" y="713"/>
                  </a:lnTo>
                  <a:lnTo>
                    <a:pt x="793" y="715"/>
                  </a:lnTo>
                  <a:lnTo>
                    <a:pt x="795" y="716"/>
                  </a:lnTo>
                  <a:lnTo>
                    <a:pt x="798" y="727"/>
                  </a:lnTo>
                  <a:lnTo>
                    <a:pt x="800" y="732"/>
                  </a:lnTo>
                  <a:lnTo>
                    <a:pt x="800" y="733"/>
                  </a:lnTo>
                  <a:lnTo>
                    <a:pt x="803" y="735"/>
                  </a:lnTo>
                  <a:lnTo>
                    <a:pt x="805" y="735"/>
                  </a:lnTo>
                  <a:lnTo>
                    <a:pt x="807" y="739"/>
                  </a:lnTo>
                  <a:lnTo>
                    <a:pt x="807" y="740"/>
                  </a:lnTo>
                  <a:lnTo>
                    <a:pt x="810" y="742"/>
                  </a:lnTo>
                  <a:lnTo>
                    <a:pt x="813" y="744"/>
                  </a:lnTo>
                  <a:lnTo>
                    <a:pt x="813" y="745"/>
                  </a:lnTo>
                  <a:lnTo>
                    <a:pt x="813" y="745"/>
                  </a:lnTo>
                  <a:lnTo>
                    <a:pt x="813" y="747"/>
                  </a:lnTo>
                  <a:lnTo>
                    <a:pt x="813" y="747"/>
                  </a:lnTo>
                  <a:lnTo>
                    <a:pt x="813" y="749"/>
                  </a:lnTo>
                  <a:lnTo>
                    <a:pt x="815" y="749"/>
                  </a:lnTo>
                  <a:lnTo>
                    <a:pt x="817" y="750"/>
                  </a:lnTo>
                  <a:lnTo>
                    <a:pt x="817" y="750"/>
                  </a:lnTo>
                  <a:lnTo>
                    <a:pt x="817" y="750"/>
                  </a:lnTo>
                  <a:lnTo>
                    <a:pt x="818" y="752"/>
                  </a:lnTo>
                  <a:lnTo>
                    <a:pt x="818" y="752"/>
                  </a:lnTo>
                  <a:lnTo>
                    <a:pt x="820" y="752"/>
                  </a:lnTo>
                  <a:lnTo>
                    <a:pt x="822" y="754"/>
                  </a:lnTo>
                  <a:lnTo>
                    <a:pt x="822" y="755"/>
                  </a:lnTo>
                  <a:lnTo>
                    <a:pt x="824" y="757"/>
                  </a:lnTo>
                  <a:lnTo>
                    <a:pt x="822" y="759"/>
                  </a:lnTo>
                  <a:lnTo>
                    <a:pt x="822" y="757"/>
                  </a:lnTo>
                  <a:lnTo>
                    <a:pt x="820" y="755"/>
                  </a:lnTo>
                  <a:lnTo>
                    <a:pt x="818" y="755"/>
                  </a:lnTo>
                  <a:lnTo>
                    <a:pt x="818" y="757"/>
                  </a:lnTo>
                  <a:lnTo>
                    <a:pt x="817" y="764"/>
                  </a:lnTo>
                  <a:lnTo>
                    <a:pt x="817" y="767"/>
                  </a:lnTo>
                  <a:lnTo>
                    <a:pt x="818" y="776"/>
                  </a:lnTo>
                  <a:lnTo>
                    <a:pt x="820" y="779"/>
                  </a:lnTo>
                  <a:lnTo>
                    <a:pt x="818" y="781"/>
                  </a:lnTo>
                  <a:lnTo>
                    <a:pt x="817" y="783"/>
                  </a:lnTo>
                  <a:lnTo>
                    <a:pt x="815" y="784"/>
                  </a:lnTo>
                  <a:lnTo>
                    <a:pt x="815" y="789"/>
                  </a:lnTo>
                  <a:lnTo>
                    <a:pt x="815" y="791"/>
                  </a:lnTo>
                  <a:lnTo>
                    <a:pt x="815" y="793"/>
                  </a:lnTo>
                  <a:lnTo>
                    <a:pt x="815" y="793"/>
                  </a:lnTo>
                  <a:lnTo>
                    <a:pt x="817" y="795"/>
                  </a:lnTo>
                  <a:lnTo>
                    <a:pt x="817" y="795"/>
                  </a:lnTo>
                  <a:lnTo>
                    <a:pt x="815" y="796"/>
                  </a:lnTo>
                  <a:lnTo>
                    <a:pt x="815" y="796"/>
                  </a:lnTo>
                  <a:lnTo>
                    <a:pt x="813" y="798"/>
                  </a:lnTo>
                  <a:lnTo>
                    <a:pt x="813" y="798"/>
                  </a:lnTo>
                  <a:lnTo>
                    <a:pt x="813" y="800"/>
                  </a:lnTo>
                  <a:lnTo>
                    <a:pt x="813" y="803"/>
                  </a:lnTo>
                  <a:lnTo>
                    <a:pt x="813" y="805"/>
                  </a:lnTo>
                  <a:lnTo>
                    <a:pt x="812" y="806"/>
                  </a:lnTo>
                  <a:lnTo>
                    <a:pt x="810" y="806"/>
                  </a:lnTo>
                  <a:lnTo>
                    <a:pt x="808" y="808"/>
                  </a:lnTo>
                  <a:lnTo>
                    <a:pt x="808" y="808"/>
                  </a:lnTo>
                  <a:lnTo>
                    <a:pt x="807" y="808"/>
                  </a:lnTo>
                  <a:lnTo>
                    <a:pt x="805" y="810"/>
                  </a:lnTo>
                  <a:lnTo>
                    <a:pt x="803" y="813"/>
                  </a:lnTo>
                  <a:lnTo>
                    <a:pt x="800" y="817"/>
                  </a:lnTo>
                  <a:lnTo>
                    <a:pt x="798" y="818"/>
                  </a:lnTo>
                  <a:lnTo>
                    <a:pt x="790" y="822"/>
                  </a:lnTo>
                  <a:lnTo>
                    <a:pt x="788" y="822"/>
                  </a:lnTo>
                  <a:lnTo>
                    <a:pt x="786" y="823"/>
                  </a:lnTo>
                  <a:lnTo>
                    <a:pt x="784" y="825"/>
                  </a:lnTo>
                  <a:lnTo>
                    <a:pt x="784" y="827"/>
                  </a:lnTo>
                  <a:lnTo>
                    <a:pt x="784" y="829"/>
                  </a:lnTo>
                  <a:lnTo>
                    <a:pt x="784" y="829"/>
                  </a:lnTo>
                  <a:lnTo>
                    <a:pt x="790" y="832"/>
                  </a:lnTo>
                  <a:lnTo>
                    <a:pt x="791" y="834"/>
                  </a:lnTo>
                  <a:lnTo>
                    <a:pt x="793" y="834"/>
                  </a:lnTo>
                  <a:lnTo>
                    <a:pt x="795" y="834"/>
                  </a:lnTo>
                  <a:lnTo>
                    <a:pt x="796" y="832"/>
                  </a:lnTo>
                  <a:lnTo>
                    <a:pt x="798" y="832"/>
                  </a:lnTo>
                  <a:lnTo>
                    <a:pt x="800" y="832"/>
                  </a:lnTo>
                  <a:lnTo>
                    <a:pt x="800" y="832"/>
                  </a:lnTo>
                  <a:lnTo>
                    <a:pt x="813" y="832"/>
                  </a:lnTo>
                  <a:lnTo>
                    <a:pt x="822" y="832"/>
                  </a:lnTo>
                  <a:lnTo>
                    <a:pt x="824" y="830"/>
                  </a:lnTo>
                  <a:lnTo>
                    <a:pt x="827" y="829"/>
                  </a:lnTo>
                  <a:lnTo>
                    <a:pt x="829" y="827"/>
                  </a:lnTo>
                  <a:lnTo>
                    <a:pt x="830" y="825"/>
                  </a:lnTo>
                  <a:lnTo>
                    <a:pt x="830" y="825"/>
                  </a:lnTo>
                  <a:lnTo>
                    <a:pt x="832" y="823"/>
                  </a:lnTo>
                  <a:lnTo>
                    <a:pt x="839" y="822"/>
                  </a:lnTo>
                  <a:lnTo>
                    <a:pt x="844" y="822"/>
                  </a:lnTo>
                  <a:lnTo>
                    <a:pt x="846" y="822"/>
                  </a:lnTo>
                  <a:lnTo>
                    <a:pt x="849" y="823"/>
                  </a:lnTo>
                  <a:lnTo>
                    <a:pt x="851" y="823"/>
                  </a:lnTo>
                  <a:lnTo>
                    <a:pt x="851" y="823"/>
                  </a:lnTo>
                  <a:lnTo>
                    <a:pt x="852" y="823"/>
                  </a:lnTo>
                  <a:lnTo>
                    <a:pt x="854" y="823"/>
                  </a:lnTo>
                  <a:lnTo>
                    <a:pt x="854" y="823"/>
                  </a:lnTo>
                  <a:lnTo>
                    <a:pt x="856" y="823"/>
                  </a:lnTo>
                  <a:lnTo>
                    <a:pt x="857" y="823"/>
                  </a:lnTo>
                  <a:lnTo>
                    <a:pt x="859" y="823"/>
                  </a:lnTo>
                  <a:lnTo>
                    <a:pt x="861" y="823"/>
                  </a:lnTo>
                  <a:lnTo>
                    <a:pt x="861" y="822"/>
                  </a:lnTo>
                  <a:lnTo>
                    <a:pt x="859" y="822"/>
                  </a:lnTo>
                  <a:lnTo>
                    <a:pt x="859" y="822"/>
                  </a:lnTo>
                  <a:lnTo>
                    <a:pt x="857" y="822"/>
                  </a:lnTo>
                  <a:lnTo>
                    <a:pt x="857" y="822"/>
                  </a:lnTo>
                  <a:lnTo>
                    <a:pt x="856" y="822"/>
                  </a:lnTo>
                  <a:lnTo>
                    <a:pt x="854" y="820"/>
                  </a:lnTo>
                  <a:lnTo>
                    <a:pt x="854" y="820"/>
                  </a:lnTo>
                  <a:lnTo>
                    <a:pt x="852" y="820"/>
                  </a:lnTo>
                  <a:lnTo>
                    <a:pt x="846" y="820"/>
                  </a:lnTo>
                  <a:lnTo>
                    <a:pt x="846" y="818"/>
                  </a:lnTo>
                  <a:lnTo>
                    <a:pt x="844" y="817"/>
                  </a:lnTo>
                  <a:lnTo>
                    <a:pt x="844" y="817"/>
                  </a:lnTo>
                  <a:lnTo>
                    <a:pt x="851" y="817"/>
                  </a:lnTo>
                  <a:lnTo>
                    <a:pt x="852" y="817"/>
                  </a:lnTo>
                  <a:lnTo>
                    <a:pt x="852" y="817"/>
                  </a:lnTo>
                  <a:lnTo>
                    <a:pt x="854" y="818"/>
                  </a:lnTo>
                  <a:lnTo>
                    <a:pt x="854" y="818"/>
                  </a:lnTo>
                  <a:lnTo>
                    <a:pt x="859" y="820"/>
                  </a:lnTo>
                  <a:lnTo>
                    <a:pt x="861" y="820"/>
                  </a:lnTo>
                  <a:lnTo>
                    <a:pt x="863" y="820"/>
                  </a:lnTo>
                  <a:lnTo>
                    <a:pt x="864" y="820"/>
                  </a:lnTo>
                  <a:lnTo>
                    <a:pt x="864" y="820"/>
                  </a:lnTo>
                  <a:lnTo>
                    <a:pt x="864" y="818"/>
                  </a:lnTo>
                  <a:lnTo>
                    <a:pt x="863" y="818"/>
                  </a:lnTo>
                  <a:lnTo>
                    <a:pt x="859" y="817"/>
                  </a:lnTo>
                  <a:lnTo>
                    <a:pt x="857" y="815"/>
                  </a:lnTo>
                  <a:lnTo>
                    <a:pt x="857" y="813"/>
                  </a:lnTo>
                  <a:lnTo>
                    <a:pt x="857" y="812"/>
                  </a:lnTo>
                  <a:lnTo>
                    <a:pt x="859" y="810"/>
                  </a:lnTo>
                  <a:lnTo>
                    <a:pt x="864" y="808"/>
                  </a:lnTo>
                  <a:lnTo>
                    <a:pt x="866" y="810"/>
                  </a:lnTo>
                  <a:lnTo>
                    <a:pt x="868" y="810"/>
                  </a:lnTo>
                  <a:lnTo>
                    <a:pt x="869" y="810"/>
                  </a:lnTo>
                  <a:lnTo>
                    <a:pt x="871" y="808"/>
                  </a:lnTo>
                  <a:lnTo>
                    <a:pt x="873" y="806"/>
                  </a:lnTo>
                  <a:lnTo>
                    <a:pt x="878" y="805"/>
                  </a:lnTo>
                  <a:lnTo>
                    <a:pt x="878" y="805"/>
                  </a:lnTo>
                  <a:lnTo>
                    <a:pt x="878" y="803"/>
                  </a:lnTo>
                  <a:lnTo>
                    <a:pt x="878" y="803"/>
                  </a:lnTo>
                  <a:lnTo>
                    <a:pt x="878" y="803"/>
                  </a:lnTo>
                  <a:lnTo>
                    <a:pt x="876" y="803"/>
                  </a:lnTo>
                  <a:lnTo>
                    <a:pt x="881" y="803"/>
                  </a:lnTo>
                  <a:lnTo>
                    <a:pt x="885" y="805"/>
                  </a:lnTo>
                  <a:lnTo>
                    <a:pt x="888" y="806"/>
                  </a:lnTo>
                  <a:lnTo>
                    <a:pt x="888" y="810"/>
                  </a:lnTo>
                  <a:lnTo>
                    <a:pt x="890" y="808"/>
                  </a:lnTo>
                  <a:lnTo>
                    <a:pt x="891" y="808"/>
                  </a:lnTo>
                  <a:lnTo>
                    <a:pt x="893" y="808"/>
                  </a:lnTo>
                  <a:lnTo>
                    <a:pt x="893" y="810"/>
                  </a:lnTo>
                  <a:lnTo>
                    <a:pt x="891" y="813"/>
                  </a:lnTo>
                  <a:lnTo>
                    <a:pt x="891" y="813"/>
                  </a:lnTo>
                  <a:lnTo>
                    <a:pt x="893" y="815"/>
                  </a:lnTo>
                  <a:lnTo>
                    <a:pt x="893" y="815"/>
                  </a:lnTo>
                  <a:lnTo>
                    <a:pt x="893" y="817"/>
                  </a:lnTo>
                  <a:lnTo>
                    <a:pt x="893" y="818"/>
                  </a:lnTo>
                  <a:lnTo>
                    <a:pt x="891" y="818"/>
                  </a:lnTo>
                  <a:lnTo>
                    <a:pt x="886" y="817"/>
                  </a:lnTo>
                  <a:lnTo>
                    <a:pt x="886" y="817"/>
                  </a:lnTo>
                  <a:lnTo>
                    <a:pt x="885" y="817"/>
                  </a:lnTo>
                  <a:lnTo>
                    <a:pt x="885" y="817"/>
                  </a:lnTo>
                  <a:lnTo>
                    <a:pt x="885" y="818"/>
                  </a:lnTo>
                  <a:lnTo>
                    <a:pt x="885" y="818"/>
                  </a:lnTo>
                  <a:lnTo>
                    <a:pt x="881" y="818"/>
                  </a:lnTo>
                  <a:lnTo>
                    <a:pt x="880" y="820"/>
                  </a:lnTo>
                  <a:lnTo>
                    <a:pt x="881" y="820"/>
                  </a:lnTo>
                  <a:lnTo>
                    <a:pt x="881" y="820"/>
                  </a:lnTo>
                  <a:lnTo>
                    <a:pt x="885" y="822"/>
                  </a:lnTo>
                  <a:lnTo>
                    <a:pt x="886" y="822"/>
                  </a:lnTo>
                  <a:lnTo>
                    <a:pt x="891" y="827"/>
                  </a:lnTo>
                  <a:lnTo>
                    <a:pt x="893" y="829"/>
                  </a:lnTo>
                  <a:lnTo>
                    <a:pt x="891" y="830"/>
                  </a:lnTo>
                  <a:lnTo>
                    <a:pt x="890" y="832"/>
                  </a:lnTo>
                  <a:lnTo>
                    <a:pt x="891" y="834"/>
                  </a:lnTo>
                  <a:lnTo>
                    <a:pt x="890" y="835"/>
                  </a:lnTo>
                  <a:lnTo>
                    <a:pt x="888" y="835"/>
                  </a:lnTo>
                  <a:lnTo>
                    <a:pt x="886" y="835"/>
                  </a:lnTo>
                  <a:lnTo>
                    <a:pt x="883" y="835"/>
                  </a:lnTo>
                  <a:lnTo>
                    <a:pt x="881" y="835"/>
                  </a:lnTo>
                  <a:lnTo>
                    <a:pt x="881" y="834"/>
                  </a:lnTo>
                  <a:lnTo>
                    <a:pt x="881" y="834"/>
                  </a:lnTo>
                  <a:lnTo>
                    <a:pt x="883" y="832"/>
                  </a:lnTo>
                  <a:lnTo>
                    <a:pt x="883" y="832"/>
                  </a:lnTo>
                  <a:lnTo>
                    <a:pt x="883" y="830"/>
                  </a:lnTo>
                  <a:lnTo>
                    <a:pt x="883" y="830"/>
                  </a:lnTo>
                  <a:lnTo>
                    <a:pt x="883" y="830"/>
                  </a:lnTo>
                  <a:lnTo>
                    <a:pt x="881" y="830"/>
                  </a:lnTo>
                  <a:lnTo>
                    <a:pt x="881" y="829"/>
                  </a:lnTo>
                  <a:lnTo>
                    <a:pt x="881" y="827"/>
                  </a:lnTo>
                  <a:lnTo>
                    <a:pt x="881" y="827"/>
                  </a:lnTo>
                  <a:lnTo>
                    <a:pt x="881" y="825"/>
                  </a:lnTo>
                  <a:lnTo>
                    <a:pt x="881" y="823"/>
                  </a:lnTo>
                  <a:lnTo>
                    <a:pt x="880" y="822"/>
                  </a:lnTo>
                  <a:lnTo>
                    <a:pt x="880" y="822"/>
                  </a:lnTo>
                  <a:lnTo>
                    <a:pt x="878" y="822"/>
                  </a:lnTo>
                  <a:lnTo>
                    <a:pt x="874" y="818"/>
                  </a:lnTo>
                  <a:lnTo>
                    <a:pt x="873" y="818"/>
                  </a:lnTo>
                  <a:lnTo>
                    <a:pt x="871" y="820"/>
                  </a:lnTo>
                  <a:lnTo>
                    <a:pt x="869" y="822"/>
                  </a:lnTo>
                  <a:lnTo>
                    <a:pt x="868" y="823"/>
                  </a:lnTo>
                  <a:lnTo>
                    <a:pt x="868" y="825"/>
                  </a:lnTo>
                  <a:lnTo>
                    <a:pt x="866" y="825"/>
                  </a:lnTo>
                  <a:lnTo>
                    <a:pt x="864" y="825"/>
                  </a:lnTo>
                  <a:lnTo>
                    <a:pt x="864" y="827"/>
                  </a:lnTo>
                  <a:lnTo>
                    <a:pt x="864" y="827"/>
                  </a:lnTo>
                  <a:lnTo>
                    <a:pt x="866" y="829"/>
                  </a:lnTo>
                  <a:lnTo>
                    <a:pt x="869" y="830"/>
                  </a:lnTo>
                  <a:lnTo>
                    <a:pt x="871" y="830"/>
                  </a:lnTo>
                  <a:lnTo>
                    <a:pt x="876" y="835"/>
                  </a:lnTo>
                  <a:lnTo>
                    <a:pt x="878" y="835"/>
                  </a:lnTo>
                  <a:lnTo>
                    <a:pt x="893" y="847"/>
                  </a:lnTo>
                  <a:lnTo>
                    <a:pt x="897" y="849"/>
                  </a:lnTo>
                  <a:lnTo>
                    <a:pt x="897" y="851"/>
                  </a:lnTo>
                  <a:lnTo>
                    <a:pt x="902" y="852"/>
                  </a:lnTo>
                  <a:lnTo>
                    <a:pt x="902" y="852"/>
                  </a:lnTo>
                  <a:lnTo>
                    <a:pt x="912" y="864"/>
                  </a:lnTo>
                  <a:lnTo>
                    <a:pt x="914" y="864"/>
                  </a:lnTo>
                  <a:lnTo>
                    <a:pt x="914" y="868"/>
                  </a:lnTo>
                  <a:lnTo>
                    <a:pt x="919" y="878"/>
                  </a:lnTo>
                  <a:lnTo>
                    <a:pt x="919" y="881"/>
                  </a:lnTo>
                  <a:lnTo>
                    <a:pt x="919" y="881"/>
                  </a:lnTo>
                  <a:lnTo>
                    <a:pt x="914" y="871"/>
                  </a:lnTo>
                  <a:lnTo>
                    <a:pt x="910" y="866"/>
                  </a:lnTo>
                  <a:lnTo>
                    <a:pt x="905" y="859"/>
                  </a:lnTo>
                  <a:lnTo>
                    <a:pt x="900" y="856"/>
                  </a:lnTo>
                  <a:lnTo>
                    <a:pt x="891" y="849"/>
                  </a:lnTo>
                  <a:lnTo>
                    <a:pt x="861" y="827"/>
                  </a:lnTo>
                  <a:lnTo>
                    <a:pt x="857" y="825"/>
                  </a:lnTo>
                  <a:lnTo>
                    <a:pt x="854" y="825"/>
                  </a:lnTo>
                  <a:lnTo>
                    <a:pt x="859" y="829"/>
                  </a:lnTo>
                  <a:lnTo>
                    <a:pt x="861" y="829"/>
                  </a:lnTo>
                  <a:lnTo>
                    <a:pt x="864" y="832"/>
                  </a:lnTo>
                  <a:lnTo>
                    <a:pt x="866" y="832"/>
                  </a:lnTo>
                  <a:lnTo>
                    <a:pt x="869" y="835"/>
                  </a:lnTo>
                  <a:lnTo>
                    <a:pt x="873" y="835"/>
                  </a:lnTo>
                  <a:lnTo>
                    <a:pt x="874" y="839"/>
                  </a:lnTo>
                  <a:lnTo>
                    <a:pt x="878" y="840"/>
                  </a:lnTo>
                  <a:lnTo>
                    <a:pt x="885" y="845"/>
                  </a:lnTo>
                  <a:lnTo>
                    <a:pt x="900" y="857"/>
                  </a:lnTo>
                  <a:lnTo>
                    <a:pt x="902" y="859"/>
                  </a:lnTo>
                  <a:lnTo>
                    <a:pt x="902" y="861"/>
                  </a:lnTo>
                  <a:lnTo>
                    <a:pt x="905" y="864"/>
                  </a:lnTo>
                  <a:lnTo>
                    <a:pt x="908" y="866"/>
                  </a:lnTo>
                  <a:lnTo>
                    <a:pt x="910" y="868"/>
                  </a:lnTo>
                  <a:lnTo>
                    <a:pt x="915" y="879"/>
                  </a:lnTo>
                  <a:lnTo>
                    <a:pt x="924" y="893"/>
                  </a:lnTo>
                  <a:lnTo>
                    <a:pt x="936" y="915"/>
                  </a:lnTo>
                  <a:lnTo>
                    <a:pt x="936" y="917"/>
                  </a:lnTo>
                  <a:lnTo>
                    <a:pt x="936" y="927"/>
                  </a:lnTo>
                  <a:lnTo>
                    <a:pt x="936" y="932"/>
                  </a:lnTo>
                  <a:lnTo>
                    <a:pt x="934" y="934"/>
                  </a:lnTo>
                  <a:lnTo>
                    <a:pt x="932" y="937"/>
                  </a:lnTo>
                  <a:lnTo>
                    <a:pt x="929" y="939"/>
                  </a:lnTo>
                  <a:lnTo>
                    <a:pt x="919" y="944"/>
                  </a:lnTo>
                  <a:lnTo>
                    <a:pt x="920" y="946"/>
                  </a:lnTo>
                  <a:lnTo>
                    <a:pt x="920" y="946"/>
                  </a:lnTo>
                  <a:lnTo>
                    <a:pt x="922" y="947"/>
                  </a:lnTo>
                  <a:lnTo>
                    <a:pt x="924" y="947"/>
                  </a:lnTo>
                  <a:lnTo>
                    <a:pt x="925" y="949"/>
                  </a:lnTo>
                  <a:lnTo>
                    <a:pt x="925" y="952"/>
                  </a:lnTo>
                  <a:lnTo>
                    <a:pt x="927" y="954"/>
                  </a:lnTo>
                  <a:lnTo>
                    <a:pt x="929" y="958"/>
                  </a:lnTo>
                  <a:lnTo>
                    <a:pt x="929" y="959"/>
                  </a:lnTo>
                  <a:lnTo>
                    <a:pt x="929" y="961"/>
                  </a:lnTo>
                  <a:lnTo>
                    <a:pt x="927" y="963"/>
                  </a:lnTo>
                  <a:lnTo>
                    <a:pt x="925" y="963"/>
                  </a:lnTo>
                  <a:lnTo>
                    <a:pt x="925" y="963"/>
                  </a:lnTo>
                  <a:lnTo>
                    <a:pt x="927" y="966"/>
                  </a:lnTo>
                  <a:lnTo>
                    <a:pt x="931" y="971"/>
                  </a:lnTo>
                  <a:lnTo>
                    <a:pt x="946" y="990"/>
                  </a:lnTo>
                  <a:lnTo>
                    <a:pt x="949" y="992"/>
                  </a:lnTo>
                  <a:lnTo>
                    <a:pt x="949" y="992"/>
                  </a:lnTo>
                  <a:lnTo>
                    <a:pt x="949" y="990"/>
                  </a:lnTo>
                  <a:lnTo>
                    <a:pt x="949" y="990"/>
                  </a:lnTo>
                  <a:lnTo>
                    <a:pt x="951" y="990"/>
                  </a:lnTo>
                  <a:lnTo>
                    <a:pt x="951" y="990"/>
                  </a:lnTo>
                  <a:lnTo>
                    <a:pt x="951" y="990"/>
                  </a:lnTo>
                  <a:lnTo>
                    <a:pt x="953" y="990"/>
                  </a:lnTo>
                  <a:lnTo>
                    <a:pt x="953" y="990"/>
                  </a:lnTo>
                  <a:lnTo>
                    <a:pt x="954" y="992"/>
                  </a:lnTo>
                  <a:lnTo>
                    <a:pt x="956" y="992"/>
                  </a:lnTo>
                  <a:lnTo>
                    <a:pt x="958" y="993"/>
                  </a:lnTo>
                  <a:lnTo>
                    <a:pt x="959" y="995"/>
                  </a:lnTo>
                  <a:lnTo>
                    <a:pt x="959" y="995"/>
                  </a:lnTo>
                  <a:lnTo>
                    <a:pt x="958" y="997"/>
                  </a:lnTo>
                  <a:lnTo>
                    <a:pt x="958" y="997"/>
                  </a:lnTo>
                  <a:lnTo>
                    <a:pt x="959" y="998"/>
                  </a:lnTo>
                  <a:lnTo>
                    <a:pt x="966" y="1003"/>
                  </a:lnTo>
                  <a:lnTo>
                    <a:pt x="968" y="1005"/>
                  </a:lnTo>
                  <a:lnTo>
                    <a:pt x="971" y="1010"/>
                  </a:lnTo>
                  <a:lnTo>
                    <a:pt x="973" y="1012"/>
                  </a:lnTo>
                  <a:lnTo>
                    <a:pt x="976" y="1019"/>
                  </a:lnTo>
                  <a:lnTo>
                    <a:pt x="978" y="1020"/>
                  </a:lnTo>
                  <a:lnTo>
                    <a:pt x="978" y="1022"/>
                  </a:lnTo>
                  <a:lnTo>
                    <a:pt x="978" y="1024"/>
                  </a:lnTo>
                  <a:lnTo>
                    <a:pt x="978" y="1024"/>
                  </a:lnTo>
                  <a:lnTo>
                    <a:pt x="980" y="1025"/>
                  </a:lnTo>
                  <a:lnTo>
                    <a:pt x="980" y="1025"/>
                  </a:lnTo>
                  <a:lnTo>
                    <a:pt x="981" y="1025"/>
                  </a:lnTo>
                  <a:lnTo>
                    <a:pt x="981" y="1025"/>
                  </a:lnTo>
                  <a:lnTo>
                    <a:pt x="981" y="1025"/>
                  </a:lnTo>
                  <a:lnTo>
                    <a:pt x="981" y="1027"/>
                  </a:lnTo>
                  <a:lnTo>
                    <a:pt x="981" y="1027"/>
                  </a:lnTo>
                  <a:lnTo>
                    <a:pt x="983" y="1027"/>
                  </a:lnTo>
                  <a:lnTo>
                    <a:pt x="987" y="1029"/>
                  </a:lnTo>
                  <a:lnTo>
                    <a:pt x="988" y="1029"/>
                  </a:lnTo>
                  <a:lnTo>
                    <a:pt x="995" y="1034"/>
                  </a:lnTo>
                  <a:lnTo>
                    <a:pt x="997" y="1036"/>
                  </a:lnTo>
                  <a:lnTo>
                    <a:pt x="998" y="1036"/>
                  </a:lnTo>
                  <a:lnTo>
                    <a:pt x="998" y="1037"/>
                  </a:lnTo>
                  <a:lnTo>
                    <a:pt x="1000" y="1037"/>
                  </a:lnTo>
                  <a:lnTo>
                    <a:pt x="1002" y="1037"/>
                  </a:lnTo>
                  <a:lnTo>
                    <a:pt x="1002" y="1037"/>
                  </a:lnTo>
                  <a:lnTo>
                    <a:pt x="1004" y="1039"/>
                  </a:lnTo>
                  <a:lnTo>
                    <a:pt x="1005" y="1039"/>
                  </a:lnTo>
                  <a:lnTo>
                    <a:pt x="1007" y="1039"/>
                  </a:lnTo>
                  <a:lnTo>
                    <a:pt x="1009" y="1041"/>
                  </a:lnTo>
                  <a:lnTo>
                    <a:pt x="1029" y="1039"/>
                  </a:lnTo>
                  <a:lnTo>
                    <a:pt x="1031" y="1039"/>
                  </a:lnTo>
                  <a:lnTo>
                    <a:pt x="1031" y="997"/>
                  </a:lnTo>
                  <a:lnTo>
                    <a:pt x="1031" y="954"/>
                  </a:lnTo>
                  <a:lnTo>
                    <a:pt x="1031" y="910"/>
                  </a:lnTo>
                  <a:lnTo>
                    <a:pt x="1031" y="868"/>
                  </a:lnTo>
                  <a:lnTo>
                    <a:pt x="1031" y="781"/>
                  </a:lnTo>
                  <a:lnTo>
                    <a:pt x="1031" y="739"/>
                  </a:lnTo>
                  <a:lnTo>
                    <a:pt x="1031" y="694"/>
                  </a:lnTo>
                  <a:lnTo>
                    <a:pt x="1031" y="688"/>
                  </a:lnTo>
                  <a:lnTo>
                    <a:pt x="1032" y="689"/>
                  </a:lnTo>
                  <a:lnTo>
                    <a:pt x="1034" y="691"/>
                  </a:lnTo>
                  <a:lnTo>
                    <a:pt x="1034" y="0"/>
                  </a:lnTo>
                  <a:lnTo>
                    <a:pt x="0" y="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7" name="Freeform 8">
              <a:extLst>
                <a:ext uri="{FF2B5EF4-FFF2-40B4-BE49-F238E27FC236}">
                  <a16:creationId xmlns:a16="http://schemas.microsoft.com/office/drawing/2014/main" id="{C5FC5626-6928-48AD-B74B-E4CBF2DB925D}"/>
                </a:ext>
              </a:extLst>
            </p:cNvPr>
            <p:cNvSpPr>
              <a:spLocks noEditPoints="1"/>
            </p:cNvSpPr>
            <p:nvPr/>
          </p:nvSpPr>
          <p:spPr bwMode="auto">
            <a:xfrm>
              <a:off x="9345230" y="1821012"/>
              <a:ext cx="2725775" cy="2473655"/>
            </a:xfrm>
            <a:custGeom>
              <a:avLst/>
              <a:gdLst>
                <a:gd name="T0" fmla="*/ 1022 w 1892"/>
                <a:gd name="T1" fmla="*/ 1119 h 1717"/>
                <a:gd name="T2" fmla="*/ 1056 w 1892"/>
                <a:gd name="T3" fmla="*/ 1069 h 1717"/>
                <a:gd name="T4" fmla="*/ 937 w 1892"/>
                <a:gd name="T5" fmla="*/ 941 h 1717"/>
                <a:gd name="T6" fmla="*/ 1138 w 1892"/>
                <a:gd name="T7" fmla="*/ 1254 h 1717"/>
                <a:gd name="T8" fmla="*/ 1124 w 1892"/>
                <a:gd name="T9" fmla="*/ 1228 h 1717"/>
                <a:gd name="T10" fmla="*/ 1318 w 1892"/>
                <a:gd name="T11" fmla="*/ 1354 h 1717"/>
                <a:gd name="T12" fmla="*/ 1146 w 1892"/>
                <a:gd name="T13" fmla="*/ 1252 h 1717"/>
                <a:gd name="T14" fmla="*/ 1073 w 1892"/>
                <a:gd name="T15" fmla="*/ 1126 h 1717"/>
                <a:gd name="T16" fmla="*/ 1007 w 1892"/>
                <a:gd name="T17" fmla="*/ 1136 h 1717"/>
                <a:gd name="T18" fmla="*/ 122 w 1892"/>
                <a:gd name="T19" fmla="*/ 681 h 1717"/>
                <a:gd name="T20" fmla="*/ 127 w 1892"/>
                <a:gd name="T21" fmla="*/ 627 h 1717"/>
                <a:gd name="T22" fmla="*/ 112 w 1892"/>
                <a:gd name="T23" fmla="*/ 624 h 1717"/>
                <a:gd name="T24" fmla="*/ 1331 w 1892"/>
                <a:gd name="T25" fmla="*/ 1564 h 1717"/>
                <a:gd name="T26" fmla="*/ 1328 w 1892"/>
                <a:gd name="T27" fmla="*/ 1605 h 1717"/>
                <a:gd name="T28" fmla="*/ 1299 w 1892"/>
                <a:gd name="T29" fmla="*/ 1547 h 1717"/>
                <a:gd name="T30" fmla="*/ 1304 w 1892"/>
                <a:gd name="T31" fmla="*/ 1447 h 1717"/>
                <a:gd name="T32" fmla="*/ 1285 w 1892"/>
                <a:gd name="T33" fmla="*/ 1400 h 1717"/>
                <a:gd name="T34" fmla="*/ 1255 w 1892"/>
                <a:gd name="T35" fmla="*/ 1367 h 1717"/>
                <a:gd name="T36" fmla="*/ 1178 w 1892"/>
                <a:gd name="T37" fmla="*/ 1272 h 1717"/>
                <a:gd name="T38" fmla="*/ 1153 w 1892"/>
                <a:gd name="T39" fmla="*/ 1267 h 1717"/>
                <a:gd name="T40" fmla="*/ 1109 w 1892"/>
                <a:gd name="T41" fmla="*/ 1226 h 1717"/>
                <a:gd name="T42" fmla="*/ 1100 w 1892"/>
                <a:gd name="T43" fmla="*/ 1147 h 1717"/>
                <a:gd name="T44" fmla="*/ 1087 w 1892"/>
                <a:gd name="T45" fmla="*/ 1130 h 1717"/>
                <a:gd name="T46" fmla="*/ 1037 w 1892"/>
                <a:gd name="T47" fmla="*/ 1113 h 1717"/>
                <a:gd name="T48" fmla="*/ 1002 w 1892"/>
                <a:gd name="T49" fmla="*/ 1126 h 1717"/>
                <a:gd name="T50" fmla="*/ 983 w 1892"/>
                <a:gd name="T51" fmla="*/ 1063 h 1717"/>
                <a:gd name="T52" fmla="*/ 966 w 1892"/>
                <a:gd name="T53" fmla="*/ 1021 h 1717"/>
                <a:gd name="T54" fmla="*/ 934 w 1892"/>
                <a:gd name="T55" fmla="*/ 996 h 1717"/>
                <a:gd name="T56" fmla="*/ 932 w 1892"/>
                <a:gd name="T57" fmla="*/ 967 h 1717"/>
                <a:gd name="T58" fmla="*/ 919 w 1892"/>
                <a:gd name="T59" fmla="*/ 946 h 1717"/>
                <a:gd name="T60" fmla="*/ 898 w 1892"/>
                <a:gd name="T61" fmla="*/ 945 h 1717"/>
                <a:gd name="T62" fmla="*/ 840 w 1892"/>
                <a:gd name="T63" fmla="*/ 909 h 1717"/>
                <a:gd name="T64" fmla="*/ 776 w 1892"/>
                <a:gd name="T65" fmla="*/ 858 h 1717"/>
                <a:gd name="T66" fmla="*/ 717 w 1892"/>
                <a:gd name="T67" fmla="*/ 805 h 1717"/>
                <a:gd name="T68" fmla="*/ 701 w 1892"/>
                <a:gd name="T69" fmla="*/ 724 h 1717"/>
                <a:gd name="T70" fmla="*/ 674 w 1892"/>
                <a:gd name="T71" fmla="*/ 659 h 1717"/>
                <a:gd name="T72" fmla="*/ 638 w 1892"/>
                <a:gd name="T73" fmla="*/ 624 h 1717"/>
                <a:gd name="T74" fmla="*/ 627 w 1892"/>
                <a:gd name="T75" fmla="*/ 540 h 1717"/>
                <a:gd name="T76" fmla="*/ 608 w 1892"/>
                <a:gd name="T77" fmla="*/ 479 h 1717"/>
                <a:gd name="T78" fmla="*/ 559 w 1892"/>
                <a:gd name="T79" fmla="*/ 425 h 1717"/>
                <a:gd name="T80" fmla="*/ 497 w 1892"/>
                <a:gd name="T81" fmla="*/ 445 h 1717"/>
                <a:gd name="T82" fmla="*/ 469 w 1892"/>
                <a:gd name="T83" fmla="*/ 313 h 1717"/>
                <a:gd name="T84" fmla="*/ 438 w 1892"/>
                <a:gd name="T85" fmla="*/ 257 h 1717"/>
                <a:gd name="T86" fmla="*/ 416 w 1892"/>
                <a:gd name="T87" fmla="*/ 179 h 1717"/>
                <a:gd name="T88" fmla="*/ 396 w 1892"/>
                <a:gd name="T89" fmla="*/ 135 h 1717"/>
                <a:gd name="T90" fmla="*/ 345 w 1892"/>
                <a:gd name="T91" fmla="*/ 216 h 1717"/>
                <a:gd name="T92" fmla="*/ 319 w 1892"/>
                <a:gd name="T93" fmla="*/ 260 h 1717"/>
                <a:gd name="T94" fmla="*/ 329 w 1892"/>
                <a:gd name="T95" fmla="*/ 296 h 1717"/>
                <a:gd name="T96" fmla="*/ 309 w 1892"/>
                <a:gd name="T97" fmla="*/ 325 h 1717"/>
                <a:gd name="T98" fmla="*/ 302 w 1892"/>
                <a:gd name="T99" fmla="*/ 449 h 1717"/>
                <a:gd name="T100" fmla="*/ 287 w 1892"/>
                <a:gd name="T101" fmla="*/ 608 h 1717"/>
                <a:gd name="T102" fmla="*/ 236 w 1892"/>
                <a:gd name="T103" fmla="*/ 712 h 1717"/>
                <a:gd name="T104" fmla="*/ 97 w 1892"/>
                <a:gd name="T105" fmla="*/ 680 h 1717"/>
                <a:gd name="T106" fmla="*/ 954 w 1892"/>
                <a:gd name="T107" fmla="*/ 1690 h 1717"/>
                <a:gd name="T108" fmla="*/ 1068 w 1892"/>
                <a:gd name="T109" fmla="*/ 1671 h 1717"/>
                <a:gd name="T110" fmla="*/ 1156 w 1892"/>
                <a:gd name="T111" fmla="*/ 1714 h 1717"/>
                <a:gd name="T112" fmla="*/ 1194 w 1892"/>
                <a:gd name="T113" fmla="*/ 1695 h 1717"/>
                <a:gd name="T114" fmla="*/ 1204 w 1892"/>
                <a:gd name="T115" fmla="*/ 1663 h 1717"/>
                <a:gd name="T116" fmla="*/ 1256 w 1892"/>
                <a:gd name="T117" fmla="*/ 1643 h 1717"/>
                <a:gd name="T118" fmla="*/ 1335 w 1892"/>
                <a:gd name="T119" fmla="*/ 1629 h 1717"/>
                <a:gd name="T120" fmla="*/ 708 w 1892"/>
                <a:gd name="T121" fmla="*/ 797 h 1717"/>
                <a:gd name="T122" fmla="*/ 365 w 1892"/>
                <a:gd name="T123" fmla="*/ 87 h 1717"/>
                <a:gd name="T124" fmla="*/ 1888 w 1892"/>
                <a:gd name="T125" fmla="*/ 870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2" h="1717">
                  <a:moveTo>
                    <a:pt x="757" y="855"/>
                  </a:moveTo>
                  <a:lnTo>
                    <a:pt x="757" y="856"/>
                  </a:lnTo>
                  <a:lnTo>
                    <a:pt x="759" y="856"/>
                  </a:lnTo>
                  <a:lnTo>
                    <a:pt x="762" y="855"/>
                  </a:lnTo>
                  <a:lnTo>
                    <a:pt x="762" y="856"/>
                  </a:lnTo>
                  <a:lnTo>
                    <a:pt x="762" y="855"/>
                  </a:lnTo>
                  <a:lnTo>
                    <a:pt x="764" y="855"/>
                  </a:lnTo>
                  <a:lnTo>
                    <a:pt x="764" y="851"/>
                  </a:lnTo>
                  <a:lnTo>
                    <a:pt x="764" y="851"/>
                  </a:lnTo>
                  <a:lnTo>
                    <a:pt x="762" y="851"/>
                  </a:lnTo>
                  <a:lnTo>
                    <a:pt x="762" y="851"/>
                  </a:lnTo>
                  <a:lnTo>
                    <a:pt x="762" y="851"/>
                  </a:lnTo>
                  <a:lnTo>
                    <a:pt x="761" y="851"/>
                  </a:lnTo>
                  <a:lnTo>
                    <a:pt x="761" y="851"/>
                  </a:lnTo>
                  <a:lnTo>
                    <a:pt x="761" y="851"/>
                  </a:lnTo>
                  <a:lnTo>
                    <a:pt x="759" y="851"/>
                  </a:lnTo>
                  <a:lnTo>
                    <a:pt x="757" y="851"/>
                  </a:lnTo>
                  <a:lnTo>
                    <a:pt x="757" y="851"/>
                  </a:lnTo>
                  <a:lnTo>
                    <a:pt x="756" y="853"/>
                  </a:lnTo>
                  <a:lnTo>
                    <a:pt x="756" y="853"/>
                  </a:lnTo>
                  <a:lnTo>
                    <a:pt x="756" y="855"/>
                  </a:lnTo>
                  <a:lnTo>
                    <a:pt x="757" y="855"/>
                  </a:lnTo>
                  <a:close/>
                  <a:moveTo>
                    <a:pt x="953" y="970"/>
                  </a:moveTo>
                  <a:lnTo>
                    <a:pt x="951" y="970"/>
                  </a:lnTo>
                  <a:lnTo>
                    <a:pt x="949" y="972"/>
                  </a:lnTo>
                  <a:lnTo>
                    <a:pt x="949" y="972"/>
                  </a:lnTo>
                  <a:lnTo>
                    <a:pt x="951" y="972"/>
                  </a:lnTo>
                  <a:lnTo>
                    <a:pt x="951" y="973"/>
                  </a:lnTo>
                  <a:lnTo>
                    <a:pt x="951" y="973"/>
                  </a:lnTo>
                  <a:lnTo>
                    <a:pt x="953" y="972"/>
                  </a:lnTo>
                  <a:lnTo>
                    <a:pt x="954" y="970"/>
                  </a:lnTo>
                  <a:lnTo>
                    <a:pt x="954" y="970"/>
                  </a:lnTo>
                  <a:lnTo>
                    <a:pt x="956" y="968"/>
                  </a:lnTo>
                  <a:lnTo>
                    <a:pt x="956" y="968"/>
                  </a:lnTo>
                  <a:lnTo>
                    <a:pt x="954" y="967"/>
                  </a:lnTo>
                  <a:lnTo>
                    <a:pt x="954" y="965"/>
                  </a:lnTo>
                  <a:lnTo>
                    <a:pt x="954" y="963"/>
                  </a:lnTo>
                  <a:lnTo>
                    <a:pt x="954" y="965"/>
                  </a:lnTo>
                  <a:lnTo>
                    <a:pt x="954" y="967"/>
                  </a:lnTo>
                  <a:lnTo>
                    <a:pt x="954" y="968"/>
                  </a:lnTo>
                  <a:lnTo>
                    <a:pt x="953" y="970"/>
                  </a:lnTo>
                  <a:lnTo>
                    <a:pt x="953" y="970"/>
                  </a:lnTo>
                  <a:close/>
                  <a:moveTo>
                    <a:pt x="1022" y="1116"/>
                  </a:moveTo>
                  <a:lnTo>
                    <a:pt x="1022" y="1116"/>
                  </a:lnTo>
                  <a:lnTo>
                    <a:pt x="1022" y="1116"/>
                  </a:lnTo>
                  <a:lnTo>
                    <a:pt x="1022" y="1118"/>
                  </a:lnTo>
                  <a:lnTo>
                    <a:pt x="1022" y="1118"/>
                  </a:lnTo>
                  <a:lnTo>
                    <a:pt x="1022" y="1119"/>
                  </a:lnTo>
                  <a:lnTo>
                    <a:pt x="1024" y="1119"/>
                  </a:lnTo>
                  <a:lnTo>
                    <a:pt x="1026" y="1119"/>
                  </a:lnTo>
                  <a:lnTo>
                    <a:pt x="1026" y="1116"/>
                  </a:lnTo>
                  <a:lnTo>
                    <a:pt x="1027" y="1114"/>
                  </a:lnTo>
                  <a:lnTo>
                    <a:pt x="1027" y="1111"/>
                  </a:lnTo>
                  <a:lnTo>
                    <a:pt x="1026" y="1111"/>
                  </a:lnTo>
                  <a:lnTo>
                    <a:pt x="1026" y="1109"/>
                  </a:lnTo>
                  <a:lnTo>
                    <a:pt x="1026" y="1108"/>
                  </a:lnTo>
                  <a:lnTo>
                    <a:pt x="1026" y="1106"/>
                  </a:lnTo>
                  <a:lnTo>
                    <a:pt x="1026" y="1104"/>
                  </a:lnTo>
                  <a:lnTo>
                    <a:pt x="1024" y="1104"/>
                  </a:lnTo>
                  <a:lnTo>
                    <a:pt x="1024" y="1106"/>
                  </a:lnTo>
                  <a:lnTo>
                    <a:pt x="1024" y="1106"/>
                  </a:lnTo>
                  <a:lnTo>
                    <a:pt x="1024" y="1108"/>
                  </a:lnTo>
                  <a:lnTo>
                    <a:pt x="1022" y="1108"/>
                  </a:lnTo>
                  <a:lnTo>
                    <a:pt x="1022" y="1111"/>
                  </a:lnTo>
                  <a:lnTo>
                    <a:pt x="1022" y="1113"/>
                  </a:lnTo>
                  <a:lnTo>
                    <a:pt x="1020" y="1114"/>
                  </a:lnTo>
                  <a:lnTo>
                    <a:pt x="1022" y="1114"/>
                  </a:lnTo>
                  <a:lnTo>
                    <a:pt x="1022" y="1116"/>
                  </a:lnTo>
                  <a:close/>
                  <a:moveTo>
                    <a:pt x="900" y="929"/>
                  </a:moveTo>
                  <a:lnTo>
                    <a:pt x="900" y="931"/>
                  </a:lnTo>
                  <a:lnTo>
                    <a:pt x="900" y="931"/>
                  </a:lnTo>
                  <a:lnTo>
                    <a:pt x="900" y="931"/>
                  </a:lnTo>
                  <a:lnTo>
                    <a:pt x="900" y="931"/>
                  </a:lnTo>
                  <a:lnTo>
                    <a:pt x="902" y="933"/>
                  </a:lnTo>
                  <a:lnTo>
                    <a:pt x="902" y="929"/>
                  </a:lnTo>
                  <a:lnTo>
                    <a:pt x="902" y="928"/>
                  </a:lnTo>
                  <a:lnTo>
                    <a:pt x="902" y="926"/>
                  </a:lnTo>
                  <a:lnTo>
                    <a:pt x="900" y="924"/>
                  </a:lnTo>
                  <a:lnTo>
                    <a:pt x="898" y="926"/>
                  </a:lnTo>
                  <a:lnTo>
                    <a:pt x="900" y="928"/>
                  </a:lnTo>
                  <a:lnTo>
                    <a:pt x="900" y="929"/>
                  </a:lnTo>
                  <a:close/>
                  <a:moveTo>
                    <a:pt x="1054" y="1072"/>
                  </a:moveTo>
                  <a:lnTo>
                    <a:pt x="1054" y="1072"/>
                  </a:lnTo>
                  <a:lnTo>
                    <a:pt x="1056" y="1072"/>
                  </a:lnTo>
                  <a:lnTo>
                    <a:pt x="1056" y="1072"/>
                  </a:lnTo>
                  <a:lnTo>
                    <a:pt x="1056" y="1072"/>
                  </a:lnTo>
                  <a:lnTo>
                    <a:pt x="1058" y="1074"/>
                  </a:lnTo>
                  <a:lnTo>
                    <a:pt x="1058" y="1072"/>
                  </a:lnTo>
                  <a:lnTo>
                    <a:pt x="1058" y="1072"/>
                  </a:lnTo>
                  <a:lnTo>
                    <a:pt x="1058" y="1072"/>
                  </a:lnTo>
                  <a:lnTo>
                    <a:pt x="1058" y="1072"/>
                  </a:lnTo>
                  <a:lnTo>
                    <a:pt x="1058" y="1072"/>
                  </a:lnTo>
                  <a:lnTo>
                    <a:pt x="1058" y="1072"/>
                  </a:lnTo>
                  <a:lnTo>
                    <a:pt x="1060" y="1070"/>
                  </a:lnTo>
                  <a:lnTo>
                    <a:pt x="1058" y="1070"/>
                  </a:lnTo>
                  <a:lnTo>
                    <a:pt x="1056" y="1069"/>
                  </a:lnTo>
                  <a:lnTo>
                    <a:pt x="1054" y="1067"/>
                  </a:lnTo>
                  <a:lnTo>
                    <a:pt x="1054" y="1067"/>
                  </a:lnTo>
                  <a:lnTo>
                    <a:pt x="1054" y="1069"/>
                  </a:lnTo>
                  <a:lnTo>
                    <a:pt x="1054" y="1070"/>
                  </a:lnTo>
                  <a:lnTo>
                    <a:pt x="1054" y="1070"/>
                  </a:lnTo>
                  <a:lnTo>
                    <a:pt x="1054" y="1070"/>
                  </a:lnTo>
                  <a:lnTo>
                    <a:pt x="1053" y="1070"/>
                  </a:lnTo>
                  <a:lnTo>
                    <a:pt x="1053" y="1072"/>
                  </a:lnTo>
                  <a:lnTo>
                    <a:pt x="1054" y="1072"/>
                  </a:lnTo>
                  <a:lnTo>
                    <a:pt x="1054" y="1072"/>
                  </a:lnTo>
                  <a:close/>
                  <a:moveTo>
                    <a:pt x="944" y="945"/>
                  </a:moveTo>
                  <a:lnTo>
                    <a:pt x="942" y="946"/>
                  </a:lnTo>
                  <a:lnTo>
                    <a:pt x="942" y="948"/>
                  </a:lnTo>
                  <a:lnTo>
                    <a:pt x="944" y="948"/>
                  </a:lnTo>
                  <a:lnTo>
                    <a:pt x="944" y="950"/>
                  </a:lnTo>
                  <a:lnTo>
                    <a:pt x="941" y="951"/>
                  </a:lnTo>
                  <a:lnTo>
                    <a:pt x="941" y="953"/>
                  </a:lnTo>
                  <a:lnTo>
                    <a:pt x="941" y="953"/>
                  </a:lnTo>
                  <a:lnTo>
                    <a:pt x="941" y="953"/>
                  </a:lnTo>
                  <a:lnTo>
                    <a:pt x="942" y="953"/>
                  </a:lnTo>
                  <a:lnTo>
                    <a:pt x="942" y="953"/>
                  </a:lnTo>
                  <a:lnTo>
                    <a:pt x="944" y="951"/>
                  </a:lnTo>
                  <a:lnTo>
                    <a:pt x="944" y="955"/>
                  </a:lnTo>
                  <a:lnTo>
                    <a:pt x="944" y="956"/>
                  </a:lnTo>
                  <a:lnTo>
                    <a:pt x="946" y="955"/>
                  </a:lnTo>
                  <a:lnTo>
                    <a:pt x="947" y="955"/>
                  </a:lnTo>
                  <a:lnTo>
                    <a:pt x="947" y="956"/>
                  </a:lnTo>
                  <a:lnTo>
                    <a:pt x="949" y="955"/>
                  </a:lnTo>
                  <a:lnTo>
                    <a:pt x="949" y="953"/>
                  </a:lnTo>
                  <a:lnTo>
                    <a:pt x="951" y="955"/>
                  </a:lnTo>
                  <a:lnTo>
                    <a:pt x="951" y="955"/>
                  </a:lnTo>
                  <a:lnTo>
                    <a:pt x="953" y="955"/>
                  </a:lnTo>
                  <a:lnTo>
                    <a:pt x="953" y="953"/>
                  </a:lnTo>
                  <a:lnTo>
                    <a:pt x="953" y="953"/>
                  </a:lnTo>
                  <a:lnTo>
                    <a:pt x="951" y="951"/>
                  </a:lnTo>
                  <a:lnTo>
                    <a:pt x="949" y="950"/>
                  </a:lnTo>
                  <a:lnTo>
                    <a:pt x="949" y="948"/>
                  </a:lnTo>
                  <a:lnTo>
                    <a:pt x="947" y="948"/>
                  </a:lnTo>
                  <a:lnTo>
                    <a:pt x="947" y="948"/>
                  </a:lnTo>
                  <a:lnTo>
                    <a:pt x="947" y="945"/>
                  </a:lnTo>
                  <a:lnTo>
                    <a:pt x="947" y="945"/>
                  </a:lnTo>
                  <a:lnTo>
                    <a:pt x="946" y="941"/>
                  </a:lnTo>
                  <a:lnTo>
                    <a:pt x="946" y="941"/>
                  </a:lnTo>
                  <a:lnTo>
                    <a:pt x="944" y="941"/>
                  </a:lnTo>
                  <a:lnTo>
                    <a:pt x="944" y="945"/>
                  </a:lnTo>
                  <a:close/>
                  <a:moveTo>
                    <a:pt x="937" y="941"/>
                  </a:moveTo>
                  <a:lnTo>
                    <a:pt x="937" y="941"/>
                  </a:lnTo>
                  <a:lnTo>
                    <a:pt x="937" y="941"/>
                  </a:lnTo>
                  <a:lnTo>
                    <a:pt x="939" y="941"/>
                  </a:lnTo>
                  <a:lnTo>
                    <a:pt x="939" y="941"/>
                  </a:lnTo>
                  <a:lnTo>
                    <a:pt x="939" y="941"/>
                  </a:lnTo>
                  <a:lnTo>
                    <a:pt x="939" y="941"/>
                  </a:lnTo>
                  <a:lnTo>
                    <a:pt x="939" y="941"/>
                  </a:lnTo>
                  <a:lnTo>
                    <a:pt x="939" y="941"/>
                  </a:lnTo>
                  <a:lnTo>
                    <a:pt x="941" y="941"/>
                  </a:lnTo>
                  <a:lnTo>
                    <a:pt x="941" y="941"/>
                  </a:lnTo>
                  <a:lnTo>
                    <a:pt x="941" y="943"/>
                  </a:lnTo>
                  <a:lnTo>
                    <a:pt x="942" y="941"/>
                  </a:lnTo>
                  <a:lnTo>
                    <a:pt x="942" y="939"/>
                  </a:lnTo>
                  <a:lnTo>
                    <a:pt x="942" y="939"/>
                  </a:lnTo>
                  <a:lnTo>
                    <a:pt x="942" y="938"/>
                  </a:lnTo>
                  <a:lnTo>
                    <a:pt x="942" y="938"/>
                  </a:lnTo>
                  <a:lnTo>
                    <a:pt x="942" y="936"/>
                  </a:lnTo>
                  <a:lnTo>
                    <a:pt x="944" y="934"/>
                  </a:lnTo>
                  <a:lnTo>
                    <a:pt x="944" y="933"/>
                  </a:lnTo>
                  <a:lnTo>
                    <a:pt x="944" y="931"/>
                  </a:lnTo>
                  <a:lnTo>
                    <a:pt x="942" y="933"/>
                  </a:lnTo>
                  <a:lnTo>
                    <a:pt x="942" y="933"/>
                  </a:lnTo>
                  <a:lnTo>
                    <a:pt x="942" y="933"/>
                  </a:lnTo>
                  <a:lnTo>
                    <a:pt x="941" y="934"/>
                  </a:lnTo>
                  <a:lnTo>
                    <a:pt x="941" y="934"/>
                  </a:lnTo>
                  <a:lnTo>
                    <a:pt x="941" y="933"/>
                  </a:lnTo>
                  <a:lnTo>
                    <a:pt x="939" y="933"/>
                  </a:lnTo>
                  <a:lnTo>
                    <a:pt x="939" y="934"/>
                  </a:lnTo>
                  <a:lnTo>
                    <a:pt x="939" y="934"/>
                  </a:lnTo>
                  <a:lnTo>
                    <a:pt x="939" y="934"/>
                  </a:lnTo>
                  <a:lnTo>
                    <a:pt x="939" y="934"/>
                  </a:lnTo>
                  <a:lnTo>
                    <a:pt x="939" y="936"/>
                  </a:lnTo>
                  <a:lnTo>
                    <a:pt x="937" y="938"/>
                  </a:lnTo>
                  <a:lnTo>
                    <a:pt x="936" y="939"/>
                  </a:lnTo>
                  <a:lnTo>
                    <a:pt x="937" y="941"/>
                  </a:lnTo>
                  <a:lnTo>
                    <a:pt x="937" y="941"/>
                  </a:lnTo>
                  <a:close/>
                  <a:moveTo>
                    <a:pt x="1122" y="1230"/>
                  </a:moveTo>
                  <a:lnTo>
                    <a:pt x="1122" y="1230"/>
                  </a:lnTo>
                  <a:lnTo>
                    <a:pt x="1121" y="1230"/>
                  </a:lnTo>
                  <a:lnTo>
                    <a:pt x="1124" y="1237"/>
                  </a:lnTo>
                  <a:lnTo>
                    <a:pt x="1124" y="1238"/>
                  </a:lnTo>
                  <a:lnTo>
                    <a:pt x="1126" y="1238"/>
                  </a:lnTo>
                  <a:lnTo>
                    <a:pt x="1127" y="1240"/>
                  </a:lnTo>
                  <a:lnTo>
                    <a:pt x="1131" y="1243"/>
                  </a:lnTo>
                  <a:lnTo>
                    <a:pt x="1133" y="1245"/>
                  </a:lnTo>
                  <a:lnTo>
                    <a:pt x="1133" y="1249"/>
                  </a:lnTo>
                  <a:lnTo>
                    <a:pt x="1134" y="1250"/>
                  </a:lnTo>
                  <a:lnTo>
                    <a:pt x="1136" y="1252"/>
                  </a:lnTo>
                  <a:lnTo>
                    <a:pt x="1136" y="1252"/>
                  </a:lnTo>
                  <a:lnTo>
                    <a:pt x="1138" y="1254"/>
                  </a:lnTo>
                  <a:lnTo>
                    <a:pt x="1138" y="1254"/>
                  </a:lnTo>
                  <a:lnTo>
                    <a:pt x="1139" y="1254"/>
                  </a:lnTo>
                  <a:lnTo>
                    <a:pt x="1141" y="1254"/>
                  </a:lnTo>
                  <a:lnTo>
                    <a:pt x="1141" y="1254"/>
                  </a:lnTo>
                  <a:lnTo>
                    <a:pt x="1143" y="1252"/>
                  </a:lnTo>
                  <a:lnTo>
                    <a:pt x="1143" y="1252"/>
                  </a:lnTo>
                  <a:lnTo>
                    <a:pt x="1143" y="1252"/>
                  </a:lnTo>
                  <a:lnTo>
                    <a:pt x="1143" y="1252"/>
                  </a:lnTo>
                  <a:lnTo>
                    <a:pt x="1143" y="1250"/>
                  </a:lnTo>
                  <a:lnTo>
                    <a:pt x="1144" y="1250"/>
                  </a:lnTo>
                  <a:lnTo>
                    <a:pt x="1144" y="1250"/>
                  </a:lnTo>
                  <a:lnTo>
                    <a:pt x="1144" y="1250"/>
                  </a:lnTo>
                  <a:lnTo>
                    <a:pt x="1144" y="1247"/>
                  </a:lnTo>
                  <a:lnTo>
                    <a:pt x="1143" y="1245"/>
                  </a:lnTo>
                  <a:lnTo>
                    <a:pt x="1143" y="1243"/>
                  </a:lnTo>
                  <a:lnTo>
                    <a:pt x="1141" y="1243"/>
                  </a:lnTo>
                  <a:lnTo>
                    <a:pt x="1139" y="1240"/>
                  </a:lnTo>
                  <a:lnTo>
                    <a:pt x="1139" y="1238"/>
                  </a:lnTo>
                  <a:lnTo>
                    <a:pt x="1138" y="1237"/>
                  </a:lnTo>
                  <a:lnTo>
                    <a:pt x="1138" y="1235"/>
                  </a:lnTo>
                  <a:lnTo>
                    <a:pt x="1139" y="1230"/>
                  </a:lnTo>
                  <a:lnTo>
                    <a:pt x="1139" y="1228"/>
                  </a:lnTo>
                  <a:lnTo>
                    <a:pt x="1138" y="1230"/>
                  </a:lnTo>
                  <a:lnTo>
                    <a:pt x="1138" y="1232"/>
                  </a:lnTo>
                  <a:lnTo>
                    <a:pt x="1136" y="1232"/>
                  </a:lnTo>
                  <a:lnTo>
                    <a:pt x="1134" y="1232"/>
                  </a:lnTo>
                  <a:lnTo>
                    <a:pt x="1136" y="1230"/>
                  </a:lnTo>
                  <a:lnTo>
                    <a:pt x="1134" y="1230"/>
                  </a:lnTo>
                  <a:lnTo>
                    <a:pt x="1133" y="1230"/>
                  </a:lnTo>
                  <a:lnTo>
                    <a:pt x="1131" y="1230"/>
                  </a:lnTo>
                  <a:lnTo>
                    <a:pt x="1131" y="1228"/>
                  </a:lnTo>
                  <a:lnTo>
                    <a:pt x="1127" y="1228"/>
                  </a:lnTo>
                  <a:lnTo>
                    <a:pt x="1126" y="1226"/>
                  </a:lnTo>
                  <a:lnTo>
                    <a:pt x="1126" y="1226"/>
                  </a:lnTo>
                  <a:lnTo>
                    <a:pt x="1126" y="1226"/>
                  </a:lnTo>
                  <a:lnTo>
                    <a:pt x="1126" y="1225"/>
                  </a:lnTo>
                  <a:lnTo>
                    <a:pt x="1124" y="1225"/>
                  </a:lnTo>
                  <a:lnTo>
                    <a:pt x="1124" y="1225"/>
                  </a:lnTo>
                  <a:lnTo>
                    <a:pt x="1124" y="1225"/>
                  </a:lnTo>
                  <a:lnTo>
                    <a:pt x="1122" y="1225"/>
                  </a:lnTo>
                  <a:lnTo>
                    <a:pt x="1122" y="1225"/>
                  </a:lnTo>
                  <a:lnTo>
                    <a:pt x="1121" y="1225"/>
                  </a:lnTo>
                  <a:lnTo>
                    <a:pt x="1121" y="1225"/>
                  </a:lnTo>
                  <a:lnTo>
                    <a:pt x="1121" y="1226"/>
                  </a:lnTo>
                  <a:lnTo>
                    <a:pt x="1122" y="1226"/>
                  </a:lnTo>
                  <a:lnTo>
                    <a:pt x="1122" y="1226"/>
                  </a:lnTo>
                  <a:lnTo>
                    <a:pt x="1124" y="1228"/>
                  </a:lnTo>
                  <a:lnTo>
                    <a:pt x="1124" y="1228"/>
                  </a:lnTo>
                  <a:lnTo>
                    <a:pt x="1124" y="1230"/>
                  </a:lnTo>
                  <a:lnTo>
                    <a:pt x="1122" y="1230"/>
                  </a:lnTo>
                  <a:close/>
                  <a:moveTo>
                    <a:pt x="1058" y="1079"/>
                  </a:moveTo>
                  <a:lnTo>
                    <a:pt x="1061" y="1080"/>
                  </a:lnTo>
                  <a:lnTo>
                    <a:pt x="1063" y="1080"/>
                  </a:lnTo>
                  <a:lnTo>
                    <a:pt x="1063" y="1079"/>
                  </a:lnTo>
                  <a:lnTo>
                    <a:pt x="1063" y="1079"/>
                  </a:lnTo>
                  <a:lnTo>
                    <a:pt x="1065" y="1077"/>
                  </a:lnTo>
                  <a:lnTo>
                    <a:pt x="1061" y="1077"/>
                  </a:lnTo>
                  <a:lnTo>
                    <a:pt x="1061" y="1077"/>
                  </a:lnTo>
                  <a:lnTo>
                    <a:pt x="1060" y="1077"/>
                  </a:lnTo>
                  <a:lnTo>
                    <a:pt x="1058" y="1077"/>
                  </a:lnTo>
                  <a:lnTo>
                    <a:pt x="1058" y="1079"/>
                  </a:lnTo>
                  <a:close/>
                  <a:moveTo>
                    <a:pt x="1296" y="1389"/>
                  </a:moveTo>
                  <a:lnTo>
                    <a:pt x="1294" y="1393"/>
                  </a:lnTo>
                  <a:lnTo>
                    <a:pt x="1294" y="1393"/>
                  </a:lnTo>
                  <a:lnTo>
                    <a:pt x="1292" y="1395"/>
                  </a:lnTo>
                  <a:lnTo>
                    <a:pt x="1292" y="1395"/>
                  </a:lnTo>
                  <a:lnTo>
                    <a:pt x="1290" y="1396"/>
                  </a:lnTo>
                  <a:lnTo>
                    <a:pt x="1290" y="1401"/>
                  </a:lnTo>
                  <a:lnTo>
                    <a:pt x="1290" y="1403"/>
                  </a:lnTo>
                  <a:lnTo>
                    <a:pt x="1287" y="1405"/>
                  </a:lnTo>
                  <a:lnTo>
                    <a:pt x="1287" y="1406"/>
                  </a:lnTo>
                  <a:lnTo>
                    <a:pt x="1287" y="1408"/>
                  </a:lnTo>
                  <a:lnTo>
                    <a:pt x="1287" y="1412"/>
                  </a:lnTo>
                  <a:lnTo>
                    <a:pt x="1290" y="1412"/>
                  </a:lnTo>
                  <a:lnTo>
                    <a:pt x="1289" y="1413"/>
                  </a:lnTo>
                  <a:lnTo>
                    <a:pt x="1290" y="1418"/>
                  </a:lnTo>
                  <a:lnTo>
                    <a:pt x="1290" y="1420"/>
                  </a:lnTo>
                  <a:lnTo>
                    <a:pt x="1290" y="1422"/>
                  </a:lnTo>
                  <a:lnTo>
                    <a:pt x="1292" y="1423"/>
                  </a:lnTo>
                  <a:lnTo>
                    <a:pt x="1296" y="1427"/>
                  </a:lnTo>
                  <a:lnTo>
                    <a:pt x="1299" y="1427"/>
                  </a:lnTo>
                  <a:lnTo>
                    <a:pt x="1299" y="1423"/>
                  </a:lnTo>
                  <a:lnTo>
                    <a:pt x="1299" y="1420"/>
                  </a:lnTo>
                  <a:lnTo>
                    <a:pt x="1299" y="1418"/>
                  </a:lnTo>
                  <a:lnTo>
                    <a:pt x="1299" y="1415"/>
                  </a:lnTo>
                  <a:lnTo>
                    <a:pt x="1304" y="1398"/>
                  </a:lnTo>
                  <a:lnTo>
                    <a:pt x="1314" y="1381"/>
                  </a:lnTo>
                  <a:lnTo>
                    <a:pt x="1321" y="1366"/>
                  </a:lnTo>
                  <a:lnTo>
                    <a:pt x="1321" y="1364"/>
                  </a:lnTo>
                  <a:lnTo>
                    <a:pt x="1321" y="1362"/>
                  </a:lnTo>
                  <a:lnTo>
                    <a:pt x="1323" y="1361"/>
                  </a:lnTo>
                  <a:lnTo>
                    <a:pt x="1323" y="1359"/>
                  </a:lnTo>
                  <a:lnTo>
                    <a:pt x="1323" y="1357"/>
                  </a:lnTo>
                  <a:lnTo>
                    <a:pt x="1323" y="1356"/>
                  </a:lnTo>
                  <a:lnTo>
                    <a:pt x="1319" y="1354"/>
                  </a:lnTo>
                  <a:lnTo>
                    <a:pt x="1318" y="1354"/>
                  </a:lnTo>
                  <a:lnTo>
                    <a:pt x="1318" y="1352"/>
                  </a:lnTo>
                  <a:lnTo>
                    <a:pt x="1316" y="1347"/>
                  </a:lnTo>
                  <a:lnTo>
                    <a:pt x="1316" y="1347"/>
                  </a:lnTo>
                  <a:lnTo>
                    <a:pt x="1316" y="1335"/>
                  </a:lnTo>
                  <a:lnTo>
                    <a:pt x="1316" y="1332"/>
                  </a:lnTo>
                  <a:lnTo>
                    <a:pt x="1314" y="1332"/>
                  </a:lnTo>
                  <a:lnTo>
                    <a:pt x="1311" y="1335"/>
                  </a:lnTo>
                  <a:lnTo>
                    <a:pt x="1309" y="1337"/>
                  </a:lnTo>
                  <a:lnTo>
                    <a:pt x="1307" y="1337"/>
                  </a:lnTo>
                  <a:lnTo>
                    <a:pt x="1302" y="1342"/>
                  </a:lnTo>
                  <a:lnTo>
                    <a:pt x="1306" y="1342"/>
                  </a:lnTo>
                  <a:lnTo>
                    <a:pt x="1307" y="1345"/>
                  </a:lnTo>
                  <a:lnTo>
                    <a:pt x="1311" y="1349"/>
                  </a:lnTo>
                  <a:lnTo>
                    <a:pt x="1311" y="1350"/>
                  </a:lnTo>
                  <a:lnTo>
                    <a:pt x="1313" y="1354"/>
                  </a:lnTo>
                  <a:lnTo>
                    <a:pt x="1313" y="1357"/>
                  </a:lnTo>
                  <a:lnTo>
                    <a:pt x="1311" y="1361"/>
                  </a:lnTo>
                  <a:lnTo>
                    <a:pt x="1309" y="1364"/>
                  </a:lnTo>
                  <a:lnTo>
                    <a:pt x="1306" y="1366"/>
                  </a:lnTo>
                  <a:lnTo>
                    <a:pt x="1304" y="1367"/>
                  </a:lnTo>
                  <a:lnTo>
                    <a:pt x="1294" y="1374"/>
                  </a:lnTo>
                  <a:lnTo>
                    <a:pt x="1292" y="1376"/>
                  </a:lnTo>
                  <a:lnTo>
                    <a:pt x="1292" y="1376"/>
                  </a:lnTo>
                  <a:lnTo>
                    <a:pt x="1292" y="1378"/>
                  </a:lnTo>
                  <a:lnTo>
                    <a:pt x="1292" y="1378"/>
                  </a:lnTo>
                  <a:lnTo>
                    <a:pt x="1292" y="1378"/>
                  </a:lnTo>
                  <a:lnTo>
                    <a:pt x="1296" y="1378"/>
                  </a:lnTo>
                  <a:lnTo>
                    <a:pt x="1296" y="1379"/>
                  </a:lnTo>
                  <a:lnTo>
                    <a:pt x="1296" y="1379"/>
                  </a:lnTo>
                  <a:lnTo>
                    <a:pt x="1297" y="1379"/>
                  </a:lnTo>
                  <a:lnTo>
                    <a:pt x="1296" y="1383"/>
                  </a:lnTo>
                  <a:lnTo>
                    <a:pt x="1297" y="1386"/>
                  </a:lnTo>
                  <a:lnTo>
                    <a:pt x="1296" y="1389"/>
                  </a:lnTo>
                  <a:lnTo>
                    <a:pt x="1296" y="1389"/>
                  </a:lnTo>
                  <a:close/>
                  <a:moveTo>
                    <a:pt x="1148" y="1255"/>
                  </a:moveTo>
                  <a:lnTo>
                    <a:pt x="1150" y="1257"/>
                  </a:lnTo>
                  <a:lnTo>
                    <a:pt x="1150" y="1259"/>
                  </a:lnTo>
                  <a:lnTo>
                    <a:pt x="1150" y="1260"/>
                  </a:lnTo>
                  <a:lnTo>
                    <a:pt x="1151" y="1262"/>
                  </a:lnTo>
                  <a:lnTo>
                    <a:pt x="1153" y="1260"/>
                  </a:lnTo>
                  <a:lnTo>
                    <a:pt x="1151" y="1259"/>
                  </a:lnTo>
                  <a:lnTo>
                    <a:pt x="1151" y="1257"/>
                  </a:lnTo>
                  <a:lnTo>
                    <a:pt x="1150" y="1255"/>
                  </a:lnTo>
                  <a:lnTo>
                    <a:pt x="1148" y="1254"/>
                  </a:lnTo>
                  <a:lnTo>
                    <a:pt x="1148" y="1250"/>
                  </a:lnTo>
                  <a:lnTo>
                    <a:pt x="1148" y="1250"/>
                  </a:lnTo>
                  <a:lnTo>
                    <a:pt x="1146" y="1252"/>
                  </a:lnTo>
                  <a:lnTo>
                    <a:pt x="1146" y="1252"/>
                  </a:lnTo>
                  <a:lnTo>
                    <a:pt x="1146" y="1252"/>
                  </a:lnTo>
                  <a:lnTo>
                    <a:pt x="1148" y="1255"/>
                  </a:lnTo>
                  <a:close/>
                  <a:moveTo>
                    <a:pt x="1290" y="1388"/>
                  </a:moveTo>
                  <a:lnTo>
                    <a:pt x="1292" y="1386"/>
                  </a:lnTo>
                  <a:lnTo>
                    <a:pt x="1290" y="1384"/>
                  </a:lnTo>
                  <a:lnTo>
                    <a:pt x="1287" y="1381"/>
                  </a:lnTo>
                  <a:lnTo>
                    <a:pt x="1287" y="1383"/>
                  </a:lnTo>
                  <a:lnTo>
                    <a:pt x="1287" y="1384"/>
                  </a:lnTo>
                  <a:lnTo>
                    <a:pt x="1290" y="1388"/>
                  </a:lnTo>
                  <a:close/>
                  <a:moveTo>
                    <a:pt x="1073" y="1126"/>
                  </a:moveTo>
                  <a:lnTo>
                    <a:pt x="1073" y="1126"/>
                  </a:lnTo>
                  <a:lnTo>
                    <a:pt x="1073" y="1126"/>
                  </a:lnTo>
                  <a:lnTo>
                    <a:pt x="1073" y="1126"/>
                  </a:lnTo>
                  <a:lnTo>
                    <a:pt x="1075" y="1128"/>
                  </a:lnTo>
                  <a:lnTo>
                    <a:pt x="1073" y="1128"/>
                  </a:lnTo>
                  <a:lnTo>
                    <a:pt x="1075" y="1130"/>
                  </a:lnTo>
                  <a:lnTo>
                    <a:pt x="1075" y="1130"/>
                  </a:lnTo>
                  <a:lnTo>
                    <a:pt x="1077" y="1130"/>
                  </a:lnTo>
                  <a:lnTo>
                    <a:pt x="1078" y="1130"/>
                  </a:lnTo>
                  <a:lnTo>
                    <a:pt x="1078" y="1130"/>
                  </a:lnTo>
                  <a:lnTo>
                    <a:pt x="1078" y="1128"/>
                  </a:lnTo>
                  <a:lnTo>
                    <a:pt x="1078" y="1128"/>
                  </a:lnTo>
                  <a:lnTo>
                    <a:pt x="1078" y="1128"/>
                  </a:lnTo>
                  <a:lnTo>
                    <a:pt x="1080" y="1126"/>
                  </a:lnTo>
                  <a:lnTo>
                    <a:pt x="1080" y="1126"/>
                  </a:lnTo>
                  <a:lnTo>
                    <a:pt x="1082" y="1126"/>
                  </a:lnTo>
                  <a:lnTo>
                    <a:pt x="1080" y="1125"/>
                  </a:lnTo>
                  <a:lnTo>
                    <a:pt x="1080" y="1125"/>
                  </a:lnTo>
                  <a:lnTo>
                    <a:pt x="1080" y="1125"/>
                  </a:lnTo>
                  <a:lnTo>
                    <a:pt x="1078" y="1125"/>
                  </a:lnTo>
                  <a:lnTo>
                    <a:pt x="1078" y="1123"/>
                  </a:lnTo>
                  <a:lnTo>
                    <a:pt x="1078" y="1123"/>
                  </a:lnTo>
                  <a:lnTo>
                    <a:pt x="1078" y="1121"/>
                  </a:lnTo>
                  <a:lnTo>
                    <a:pt x="1078" y="1121"/>
                  </a:lnTo>
                  <a:lnTo>
                    <a:pt x="1077" y="1119"/>
                  </a:lnTo>
                  <a:lnTo>
                    <a:pt x="1077" y="1119"/>
                  </a:lnTo>
                  <a:lnTo>
                    <a:pt x="1077" y="1119"/>
                  </a:lnTo>
                  <a:lnTo>
                    <a:pt x="1075" y="1118"/>
                  </a:lnTo>
                  <a:lnTo>
                    <a:pt x="1073" y="1119"/>
                  </a:lnTo>
                  <a:lnTo>
                    <a:pt x="1073" y="1119"/>
                  </a:lnTo>
                  <a:lnTo>
                    <a:pt x="1075" y="1119"/>
                  </a:lnTo>
                  <a:lnTo>
                    <a:pt x="1075" y="1121"/>
                  </a:lnTo>
                  <a:lnTo>
                    <a:pt x="1075" y="1121"/>
                  </a:lnTo>
                  <a:lnTo>
                    <a:pt x="1075" y="1123"/>
                  </a:lnTo>
                  <a:lnTo>
                    <a:pt x="1073" y="1125"/>
                  </a:lnTo>
                  <a:lnTo>
                    <a:pt x="1071" y="1126"/>
                  </a:lnTo>
                  <a:lnTo>
                    <a:pt x="1073" y="1126"/>
                  </a:lnTo>
                  <a:lnTo>
                    <a:pt x="1073" y="1126"/>
                  </a:lnTo>
                  <a:close/>
                  <a:moveTo>
                    <a:pt x="1323" y="1536"/>
                  </a:moveTo>
                  <a:lnTo>
                    <a:pt x="1323" y="1537"/>
                  </a:lnTo>
                  <a:lnTo>
                    <a:pt x="1323" y="1539"/>
                  </a:lnTo>
                  <a:lnTo>
                    <a:pt x="1323" y="1544"/>
                  </a:lnTo>
                  <a:lnTo>
                    <a:pt x="1323" y="1551"/>
                  </a:lnTo>
                  <a:lnTo>
                    <a:pt x="1323" y="1553"/>
                  </a:lnTo>
                  <a:lnTo>
                    <a:pt x="1324" y="1553"/>
                  </a:lnTo>
                  <a:lnTo>
                    <a:pt x="1324" y="1554"/>
                  </a:lnTo>
                  <a:lnTo>
                    <a:pt x="1326" y="1556"/>
                  </a:lnTo>
                  <a:lnTo>
                    <a:pt x="1326" y="1558"/>
                  </a:lnTo>
                  <a:lnTo>
                    <a:pt x="1326" y="1559"/>
                  </a:lnTo>
                  <a:lnTo>
                    <a:pt x="1328" y="1561"/>
                  </a:lnTo>
                  <a:lnTo>
                    <a:pt x="1328" y="1561"/>
                  </a:lnTo>
                  <a:lnTo>
                    <a:pt x="1328" y="1559"/>
                  </a:lnTo>
                  <a:lnTo>
                    <a:pt x="1328" y="1558"/>
                  </a:lnTo>
                  <a:lnTo>
                    <a:pt x="1328" y="1558"/>
                  </a:lnTo>
                  <a:lnTo>
                    <a:pt x="1328" y="1554"/>
                  </a:lnTo>
                  <a:lnTo>
                    <a:pt x="1328" y="1554"/>
                  </a:lnTo>
                  <a:lnTo>
                    <a:pt x="1328" y="1549"/>
                  </a:lnTo>
                  <a:lnTo>
                    <a:pt x="1328" y="1546"/>
                  </a:lnTo>
                  <a:lnTo>
                    <a:pt x="1331" y="1536"/>
                  </a:lnTo>
                  <a:lnTo>
                    <a:pt x="1331" y="1534"/>
                  </a:lnTo>
                  <a:lnTo>
                    <a:pt x="1331" y="1532"/>
                  </a:lnTo>
                  <a:lnTo>
                    <a:pt x="1330" y="1532"/>
                  </a:lnTo>
                  <a:lnTo>
                    <a:pt x="1330" y="1532"/>
                  </a:lnTo>
                  <a:lnTo>
                    <a:pt x="1328" y="1534"/>
                  </a:lnTo>
                  <a:lnTo>
                    <a:pt x="1324" y="1534"/>
                  </a:lnTo>
                  <a:lnTo>
                    <a:pt x="1323" y="1536"/>
                  </a:lnTo>
                  <a:lnTo>
                    <a:pt x="1323" y="1536"/>
                  </a:lnTo>
                  <a:close/>
                  <a:moveTo>
                    <a:pt x="1007" y="1136"/>
                  </a:moveTo>
                  <a:lnTo>
                    <a:pt x="1009" y="1136"/>
                  </a:lnTo>
                  <a:lnTo>
                    <a:pt x="1009" y="1138"/>
                  </a:lnTo>
                  <a:lnTo>
                    <a:pt x="1010" y="1136"/>
                  </a:lnTo>
                  <a:lnTo>
                    <a:pt x="1012" y="1135"/>
                  </a:lnTo>
                  <a:lnTo>
                    <a:pt x="1012" y="1133"/>
                  </a:lnTo>
                  <a:lnTo>
                    <a:pt x="1012" y="1133"/>
                  </a:lnTo>
                  <a:lnTo>
                    <a:pt x="1012" y="1131"/>
                  </a:lnTo>
                  <a:lnTo>
                    <a:pt x="1012" y="1131"/>
                  </a:lnTo>
                  <a:lnTo>
                    <a:pt x="1010" y="1130"/>
                  </a:lnTo>
                  <a:lnTo>
                    <a:pt x="1010" y="1130"/>
                  </a:lnTo>
                  <a:lnTo>
                    <a:pt x="1009" y="1130"/>
                  </a:lnTo>
                  <a:lnTo>
                    <a:pt x="1009" y="1130"/>
                  </a:lnTo>
                  <a:lnTo>
                    <a:pt x="1009" y="1133"/>
                  </a:lnTo>
                  <a:lnTo>
                    <a:pt x="1007" y="1133"/>
                  </a:lnTo>
                  <a:lnTo>
                    <a:pt x="1009" y="1135"/>
                  </a:lnTo>
                  <a:lnTo>
                    <a:pt x="1009" y="1135"/>
                  </a:lnTo>
                  <a:lnTo>
                    <a:pt x="1009" y="1136"/>
                  </a:lnTo>
                  <a:lnTo>
                    <a:pt x="1007" y="1136"/>
                  </a:lnTo>
                  <a:close/>
                  <a:moveTo>
                    <a:pt x="93" y="656"/>
                  </a:moveTo>
                  <a:lnTo>
                    <a:pt x="93" y="656"/>
                  </a:lnTo>
                  <a:lnTo>
                    <a:pt x="93" y="656"/>
                  </a:lnTo>
                  <a:lnTo>
                    <a:pt x="93" y="658"/>
                  </a:lnTo>
                  <a:lnTo>
                    <a:pt x="95" y="658"/>
                  </a:lnTo>
                  <a:lnTo>
                    <a:pt x="95" y="658"/>
                  </a:lnTo>
                  <a:lnTo>
                    <a:pt x="95" y="656"/>
                  </a:lnTo>
                  <a:lnTo>
                    <a:pt x="95" y="656"/>
                  </a:lnTo>
                  <a:lnTo>
                    <a:pt x="98" y="656"/>
                  </a:lnTo>
                  <a:lnTo>
                    <a:pt x="98" y="654"/>
                  </a:lnTo>
                  <a:lnTo>
                    <a:pt x="98" y="653"/>
                  </a:lnTo>
                  <a:lnTo>
                    <a:pt x="97" y="653"/>
                  </a:lnTo>
                  <a:lnTo>
                    <a:pt x="95" y="654"/>
                  </a:lnTo>
                  <a:lnTo>
                    <a:pt x="93" y="654"/>
                  </a:lnTo>
                  <a:lnTo>
                    <a:pt x="93" y="654"/>
                  </a:lnTo>
                  <a:lnTo>
                    <a:pt x="93" y="656"/>
                  </a:lnTo>
                  <a:close/>
                  <a:moveTo>
                    <a:pt x="122" y="681"/>
                  </a:moveTo>
                  <a:lnTo>
                    <a:pt x="122" y="680"/>
                  </a:lnTo>
                  <a:lnTo>
                    <a:pt x="124" y="678"/>
                  </a:lnTo>
                  <a:lnTo>
                    <a:pt x="126" y="678"/>
                  </a:lnTo>
                  <a:lnTo>
                    <a:pt x="127" y="678"/>
                  </a:lnTo>
                  <a:lnTo>
                    <a:pt x="127" y="678"/>
                  </a:lnTo>
                  <a:lnTo>
                    <a:pt x="127" y="680"/>
                  </a:lnTo>
                  <a:lnTo>
                    <a:pt x="127" y="680"/>
                  </a:lnTo>
                  <a:lnTo>
                    <a:pt x="127" y="680"/>
                  </a:lnTo>
                  <a:lnTo>
                    <a:pt x="129" y="680"/>
                  </a:lnTo>
                  <a:lnTo>
                    <a:pt x="129" y="680"/>
                  </a:lnTo>
                  <a:lnTo>
                    <a:pt x="129" y="680"/>
                  </a:lnTo>
                  <a:lnTo>
                    <a:pt x="131" y="678"/>
                  </a:lnTo>
                  <a:lnTo>
                    <a:pt x="132" y="678"/>
                  </a:lnTo>
                  <a:lnTo>
                    <a:pt x="134" y="678"/>
                  </a:lnTo>
                  <a:lnTo>
                    <a:pt x="134" y="676"/>
                  </a:lnTo>
                  <a:lnTo>
                    <a:pt x="134" y="676"/>
                  </a:lnTo>
                  <a:lnTo>
                    <a:pt x="134" y="675"/>
                  </a:lnTo>
                  <a:lnTo>
                    <a:pt x="132" y="675"/>
                  </a:lnTo>
                  <a:lnTo>
                    <a:pt x="134" y="673"/>
                  </a:lnTo>
                  <a:lnTo>
                    <a:pt x="132" y="671"/>
                  </a:lnTo>
                  <a:lnTo>
                    <a:pt x="129" y="669"/>
                  </a:lnTo>
                  <a:lnTo>
                    <a:pt x="127" y="668"/>
                  </a:lnTo>
                  <a:lnTo>
                    <a:pt x="127" y="669"/>
                  </a:lnTo>
                  <a:lnTo>
                    <a:pt x="127" y="669"/>
                  </a:lnTo>
                  <a:lnTo>
                    <a:pt x="126" y="671"/>
                  </a:lnTo>
                  <a:lnTo>
                    <a:pt x="124" y="675"/>
                  </a:lnTo>
                  <a:lnTo>
                    <a:pt x="122" y="676"/>
                  </a:lnTo>
                  <a:lnTo>
                    <a:pt x="121" y="676"/>
                  </a:lnTo>
                  <a:lnTo>
                    <a:pt x="121" y="678"/>
                  </a:lnTo>
                  <a:lnTo>
                    <a:pt x="121" y="681"/>
                  </a:lnTo>
                  <a:lnTo>
                    <a:pt x="122" y="681"/>
                  </a:lnTo>
                  <a:lnTo>
                    <a:pt x="122" y="681"/>
                  </a:lnTo>
                  <a:lnTo>
                    <a:pt x="122" y="681"/>
                  </a:lnTo>
                  <a:lnTo>
                    <a:pt x="122" y="681"/>
                  </a:lnTo>
                  <a:lnTo>
                    <a:pt x="122" y="681"/>
                  </a:lnTo>
                  <a:close/>
                  <a:moveTo>
                    <a:pt x="98" y="649"/>
                  </a:moveTo>
                  <a:lnTo>
                    <a:pt x="98" y="649"/>
                  </a:lnTo>
                  <a:lnTo>
                    <a:pt x="100" y="647"/>
                  </a:lnTo>
                  <a:lnTo>
                    <a:pt x="100" y="646"/>
                  </a:lnTo>
                  <a:lnTo>
                    <a:pt x="102" y="646"/>
                  </a:lnTo>
                  <a:lnTo>
                    <a:pt x="102" y="644"/>
                  </a:lnTo>
                  <a:lnTo>
                    <a:pt x="102" y="642"/>
                  </a:lnTo>
                  <a:lnTo>
                    <a:pt x="100" y="641"/>
                  </a:lnTo>
                  <a:lnTo>
                    <a:pt x="102" y="641"/>
                  </a:lnTo>
                  <a:lnTo>
                    <a:pt x="104" y="644"/>
                  </a:lnTo>
                  <a:lnTo>
                    <a:pt x="105" y="646"/>
                  </a:lnTo>
                  <a:lnTo>
                    <a:pt x="105" y="646"/>
                  </a:lnTo>
                  <a:lnTo>
                    <a:pt x="112" y="646"/>
                  </a:lnTo>
                  <a:lnTo>
                    <a:pt x="112" y="646"/>
                  </a:lnTo>
                  <a:lnTo>
                    <a:pt x="115" y="644"/>
                  </a:lnTo>
                  <a:lnTo>
                    <a:pt x="117" y="644"/>
                  </a:lnTo>
                  <a:lnTo>
                    <a:pt x="117" y="642"/>
                  </a:lnTo>
                  <a:lnTo>
                    <a:pt x="119" y="639"/>
                  </a:lnTo>
                  <a:lnTo>
                    <a:pt x="119" y="639"/>
                  </a:lnTo>
                  <a:lnTo>
                    <a:pt x="121" y="639"/>
                  </a:lnTo>
                  <a:lnTo>
                    <a:pt x="122" y="641"/>
                  </a:lnTo>
                  <a:lnTo>
                    <a:pt x="122" y="641"/>
                  </a:lnTo>
                  <a:lnTo>
                    <a:pt x="124" y="641"/>
                  </a:lnTo>
                  <a:lnTo>
                    <a:pt x="124" y="639"/>
                  </a:lnTo>
                  <a:lnTo>
                    <a:pt x="126" y="639"/>
                  </a:lnTo>
                  <a:lnTo>
                    <a:pt x="124" y="637"/>
                  </a:lnTo>
                  <a:lnTo>
                    <a:pt x="124" y="637"/>
                  </a:lnTo>
                  <a:lnTo>
                    <a:pt x="126" y="636"/>
                  </a:lnTo>
                  <a:lnTo>
                    <a:pt x="126" y="636"/>
                  </a:lnTo>
                  <a:lnTo>
                    <a:pt x="126" y="636"/>
                  </a:lnTo>
                  <a:lnTo>
                    <a:pt x="126" y="632"/>
                  </a:lnTo>
                  <a:lnTo>
                    <a:pt x="126" y="632"/>
                  </a:lnTo>
                  <a:lnTo>
                    <a:pt x="127" y="630"/>
                  </a:lnTo>
                  <a:lnTo>
                    <a:pt x="127" y="630"/>
                  </a:lnTo>
                  <a:lnTo>
                    <a:pt x="129" y="632"/>
                  </a:lnTo>
                  <a:lnTo>
                    <a:pt x="129" y="632"/>
                  </a:lnTo>
                  <a:lnTo>
                    <a:pt x="131" y="630"/>
                  </a:lnTo>
                  <a:lnTo>
                    <a:pt x="131" y="630"/>
                  </a:lnTo>
                  <a:lnTo>
                    <a:pt x="131" y="630"/>
                  </a:lnTo>
                  <a:lnTo>
                    <a:pt x="129" y="630"/>
                  </a:lnTo>
                  <a:lnTo>
                    <a:pt x="127" y="629"/>
                  </a:lnTo>
                  <a:lnTo>
                    <a:pt x="127" y="629"/>
                  </a:lnTo>
                  <a:lnTo>
                    <a:pt x="127" y="629"/>
                  </a:lnTo>
                  <a:lnTo>
                    <a:pt x="127" y="627"/>
                  </a:lnTo>
                  <a:lnTo>
                    <a:pt x="131" y="627"/>
                  </a:lnTo>
                  <a:lnTo>
                    <a:pt x="131" y="627"/>
                  </a:lnTo>
                  <a:lnTo>
                    <a:pt x="132" y="625"/>
                  </a:lnTo>
                  <a:lnTo>
                    <a:pt x="132" y="625"/>
                  </a:lnTo>
                  <a:lnTo>
                    <a:pt x="132" y="625"/>
                  </a:lnTo>
                  <a:lnTo>
                    <a:pt x="134" y="625"/>
                  </a:lnTo>
                  <a:lnTo>
                    <a:pt x="134" y="625"/>
                  </a:lnTo>
                  <a:lnTo>
                    <a:pt x="134" y="627"/>
                  </a:lnTo>
                  <a:lnTo>
                    <a:pt x="136" y="627"/>
                  </a:lnTo>
                  <a:lnTo>
                    <a:pt x="138" y="630"/>
                  </a:lnTo>
                  <a:lnTo>
                    <a:pt x="138" y="630"/>
                  </a:lnTo>
                  <a:lnTo>
                    <a:pt x="139" y="630"/>
                  </a:lnTo>
                  <a:lnTo>
                    <a:pt x="141" y="629"/>
                  </a:lnTo>
                  <a:lnTo>
                    <a:pt x="143" y="629"/>
                  </a:lnTo>
                  <a:lnTo>
                    <a:pt x="144" y="629"/>
                  </a:lnTo>
                  <a:lnTo>
                    <a:pt x="146" y="629"/>
                  </a:lnTo>
                  <a:lnTo>
                    <a:pt x="146" y="629"/>
                  </a:lnTo>
                  <a:lnTo>
                    <a:pt x="146" y="629"/>
                  </a:lnTo>
                  <a:lnTo>
                    <a:pt x="146" y="627"/>
                  </a:lnTo>
                  <a:lnTo>
                    <a:pt x="146" y="627"/>
                  </a:lnTo>
                  <a:lnTo>
                    <a:pt x="146" y="625"/>
                  </a:lnTo>
                  <a:lnTo>
                    <a:pt x="148" y="625"/>
                  </a:lnTo>
                  <a:lnTo>
                    <a:pt x="148" y="625"/>
                  </a:lnTo>
                  <a:lnTo>
                    <a:pt x="148" y="627"/>
                  </a:lnTo>
                  <a:lnTo>
                    <a:pt x="149" y="627"/>
                  </a:lnTo>
                  <a:lnTo>
                    <a:pt x="149" y="625"/>
                  </a:lnTo>
                  <a:lnTo>
                    <a:pt x="149" y="624"/>
                  </a:lnTo>
                  <a:lnTo>
                    <a:pt x="149" y="622"/>
                  </a:lnTo>
                  <a:lnTo>
                    <a:pt x="149" y="622"/>
                  </a:lnTo>
                  <a:lnTo>
                    <a:pt x="148" y="622"/>
                  </a:lnTo>
                  <a:lnTo>
                    <a:pt x="148" y="622"/>
                  </a:lnTo>
                  <a:lnTo>
                    <a:pt x="146" y="624"/>
                  </a:lnTo>
                  <a:lnTo>
                    <a:pt x="144" y="624"/>
                  </a:lnTo>
                  <a:lnTo>
                    <a:pt x="144" y="624"/>
                  </a:lnTo>
                  <a:lnTo>
                    <a:pt x="146" y="622"/>
                  </a:lnTo>
                  <a:lnTo>
                    <a:pt x="146" y="622"/>
                  </a:lnTo>
                  <a:lnTo>
                    <a:pt x="143" y="622"/>
                  </a:lnTo>
                  <a:lnTo>
                    <a:pt x="141" y="620"/>
                  </a:lnTo>
                  <a:lnTo>
                    <a:pt x="139" y="620"/>
                  </a:lnTo>
                  <a:lnTo>
                    <a:pt x="139" y="619"/>
                  </a:lnTo>
                  <a:lnTo>
                    <a:pt x="138" y="619"/>
                  </a:lnTo>
                  <a:lnTo>
                    <a:pt x="138" y="617"/>
                  </a:lnTo>
                  <a:lnTo>
                    <a:pt x="136" y="617"/>
                  </a:lnTo>
                  <a:lnTo>
                    <a:pt x="132" y="619"/>
                  </a:lnTo>
                  <a:lnTo>
                    <a:pt x="127" y="620"/>
                  </a:lnTo>
                  <a:lnTo>
                    <a:pt x="117" y="622"/>
                  </a:lnTo>
                  <a:lnTo>
                    <a:pt x="114" y="622"/>
                  </a:lnTo>
                  <a:lnTo>
                    <a:pt x="112" y="624"/>
                  </a:lnTo>
                  <a:lnTo>
                    <a:pt x="110" y="624"/>
                  </a:lnTo>
                  <a:lnTo>
                    <a:pt x="109" y="625"/>
                  </a:lnTo>
                  <a:lnTo>
                    <a:pt x="107" y="627"/>
                  </a:lnTo>
                  <a:lnTo>
                    <a:pt x="107" y="627"/>
                  </a:lnTo>
                  <a:lnTo>
                    <a:pt x="105" y="627"/>
                  </a:lnTo>
                  <a:lnTo>
                    <a:pt x="105" y="629"/>
                  </a:lnTo>
                  <a:lnTo>
                    <a:pt x="105" y="629"/>
                  </a:lnTo>
                  <a:lnTo>
                    <a:pt x="104" y="629"/>
                  </a:lnTo>
                  <a:lnTo>
                    <a:pt x="104" y="630"/>
                  </a:lnTo>
                  <a:lnTo>
                    <a:pt x="104" y="632"/>
                  </a:lnTo>
                  <a:lnTo>
                    <a:pt x="102" y="634"/>
                  </a:lnTo>
                  <a:lnTo>
                    <a:pt x="100" y="636"/>
                  </a:lnTo>
                  <a:lnTo>
                    <a:pt x="100" y="637"/>
                  </a:lnTo>
                  <a:lnTo>
                    <a:pt x="98" y="637"/>
                  </a:lnTo>
                  <a:lnTo>
                    <a:pt x="98" y="641"/>
                  </a:lnTo>
                  <a:lnTo>
                    <a:pt x="98" y="641"/>
                  </a:lnTo>
                  <a:lnTo>
                    <a:pt x="98" y="642"/>
                  </a:lnTo>
                  <a:lnTo>
                    <a:pt x="97" y="642"/>
                  </a:lnTo>
                  <a:lnTo>
                    <a:pt x="97" y="644"/>
                  </a:lnTo>
                  <a:lnTo>
                    <a:pt x="97" y="644"/>
                  </a:lnTo>
                  <a:lnTo>
                    <a:pt x="98" y="646"/>
                  </a:lnTo>
                  <a:lnTo>
                    <a:pt x="98" y="649"/>
                  </a:lnTo>
                  <a:close/>
                  <a:moveTo>
                    <a:pt x="353" y="79"/>
                  </a:moveTo>
                  <a:lnTo>
                    <a:pt x="355" y="80"/>
                  </a:lnTo>
                  <a:lnTo>
                    <a:pt x="355" y="82"/>
                  </a:lnTo>
                  <a:lnTo>
                    <a:pt x="357" y="82"/>
                  </a:lnTo>
                  <a:lnTo>
                    <a:pt x="357" y="82"/>
                  </a:lnTo>
                  <a:lnTo>
                    <a:pt x="358" y="82"/>
                  </a:lnTo>
                  <a:lnTo>
                    <a:pt x="358" y="80"/>
                  </a:lnTo>
                  <a:lnTo>
                    <a:pt x="360" y="80"/>
                  </a:lnTo>
                  <a:lnTo>
                    <a:pt x="360" y="79"/>
                  </a:lnTo>
                  <a:lnTo>
                    <a:pt x="360" y="75"/>
                  </a:lnTo>
                  <a:lnTo>
                    <a:pt x="360" y="75"/>
                  </a:lnTo>
                  <a:lnTo>
                    <a:pt x="360" y="73"/>
                  </a:lnTo>
                  <a:lnTo>
                    <a:pt x="358" y="72"/>
                  </a:lnTo>
                  <a:lnTo>
                    <a:pt x="357" y="72"/>
                  </a:lnTo>
                  <a:lnTo>
                    <a:pt x="357" y="72"/>
                  </a:lnTo>
                  <a:lnTo>
                    <a:pt x="351" y="77"/>
                  </a:lnTo>
                  <a:lnTo>
                    <a:pt x="351" y="79"/>
                  </a:lnTo>
                  <a:lnTo>
                    <a:pt x="353" y="79"/>
                  </a:lnTo>
                  <a:close/>
                  <a:moveTo>
                    <a:pt x="1411" y="1016"/>
                  </a:moveTo>
                  <a:lnTo>
                    <a:pt x="1411" y="1016"/>
                  </a:lnTo>
                  <a:lnTo>
                    <a:pt x="1411" y="1016"/>
                  </a:lnTo>
                  <a:lnTo>
                    <a:pt x="1411" y="1016"/>
                  </a:lnTo>
                  <a:close/>
                  <a:moveTo>
                    <a:pt x="1333" y="1566"/>
                  </a:moveTo>
                  <a:lnTo>
                    <a:pt x="1333" y="1566"/>
                  </a:lnTo>
                  <a:lnTo>
                    <a:pt x="1331" y="1564"/>
                  </a:lnTo>
                  <a:lnTo>
                    <a:pt x="1331" y="1564"/>
                  </a:lnTo>
                  <a:lnTo>
                    <a:pt x="1330" y="1564"/>
                  </a:lnTo>
                  <a:lnTo>
                    <a:pt x="1328" y="1564"/>
                  </a:lnTo>
                  <a:lnTo>
                    <a:pt x="1328" y="1566"/>
                  </a:lnTo>
                  <a:lnTo>
                    <a:pt x="1328" y="1568"/>
                  </a:lnTo>
                  <a:lnTo>
                    <a:pt x="1328" y="1569"/>
                  </a:lnTo>
                  <a:lnTo>
                    <a:pt x="1326" y="1571"/>
                  </a:lnTo>
                  <a:lnTo>
                    <a:pt x="1324" y="1573"/>
                  </a:lnTo>
                  <a:lnTo>
                    <a:pt x="1326" y="1576"/>
                  </a:lnTo>
                  <a:lnTo>
                    <a:pt x="1326" y="1578"/>
                  </a:lnTo>
                  <a:lnTo>
                    <a:pt x="1326" y="1580"/>
                  </a:lnTo>
                  <a:lnTo>
                    <a:pt x="1326" y="1581"/>
                  </a:lnTo>
                  <a:lnTo>
                    <a:pt x="1324" y="1583"/>
                  </a:lnTo>
                  <a:lnTo>
                    <a:pt x="1326" y="1583"/>
                  </a:lnTo>
                  <a:lnTo>
                    <a:pt x="1326" y="1585"/>
                  </a:lnTo>
                  <a:lnTo>
                    <a:pt x="1326" y="1585"/>
                  </a:lnTo>
                  <a:lnTo>
                    <a:pt x="1326" y="1586"/>
                  </a:lnTo>
                  <a:lnTo>
                    <a:pt x="1326" y="1586"/>
                  </a:lnTo>
                  <a:lnTo>
                    <a:pt x="1326" y="1586"/>
                  </a:lnTo>
                  <a:lnTo>
                    <a:pt x="1324" y="1586"/>
                  </a:lnTo>
                  <a:lnTo>
                    <a:pt x="1324" y="1590"/>
                  </a:lnTo>
                  <a:lnTo>
                    <a:pt x="1324" y="1592"/>
                  </a:lnTo>
                  <a:lnTo>
                    <a:pt x="1326" y="1593"/>
                  </a:lnTo>
                  <a:lnTo>
                    <a:pt x="1326" y="1593"/>
                  </a:lnTo>
                  <a:lnTo>
                    <a:pt x="1328" y="1593"/>
                  </a:lnTo>
                  <a:lnTo>
                    <a:pt x="1328" y="1593"/>
                  </a:lnTo>
                  <a:lnTo>
                    <a:pt x="1330" y="1593"/>
                  </a:lnTo>
                  <a:lnTo>
                    <a:pt x="1330" y="1593"/>
                  </a:lnTo>
                  <a:lnTo>
                    <a:pt x="1335" y="1575"/>
                  </a:lnTo>
                  <a:lnTo>
                    <a:pt x="1336" y="1569"/>
                  </a:lnTo>
                  <a:lnTo>
                    <a:pt x="1338" y="1566"/>
                  </a:lnTo>
                  <a:lnTo>
                    <a:pt x="1335" y="1566"/>
                  </a:lnTo>
                  <a:lnTo>
                    <a:pt x="1333" y="1566"/>
                  </a:lnTo>
                  <a:close/>
                  <a:moveTo>
                    <a:pt x="1333" y="1626"/>
                  </a:moveTo>
                  <a:lnTo>
                    <a:pt x="1331" y="1626"/>
                  </a:lnTo>
                  <a:lnTo>
                    <a:pt x="1330" y="1624"/>
                  </a:lnTo>
                  <a:lnTo>
                    <a:pt x="1330" y="1615"/>
                  </a:lnTo>
                  <a:lnTo>
                    <a:pt x="1330" y="1612"/>
                  </a:lnTo>
                  <a:lnTo>
                    <a:pt x="1328" y="1614"/>
                  </a:lnTo>
                  <a:lnTo>
                    <a:pt x="1328" y="1614"/>
                  </a:lnTo>
                  <a:lnTo>
                    <a:pt x="1326" y="1615"/>
                  </a:lnTo>
                  <a:lnTo>
                    <a:pt x="1326" y="1614"/>
                  </a:lnTo>
                  <a:lnTo>
                    <a:pt x="1326" y="1614"/>
                  </a:lnTo>
                  <a:lnTo>
                    <a:pt x="1326" y="1612"/>
                  </a:lnTo>
                  <a:lnTo>
                    <a:pt x="1326" y="1610"/>
                  </a:lnTo>
                  <a:lnTo>
                    <a:pt x="1328" y="1609"/>
                  </a:lnTo>
                  <a:lnTo>
                    <a:pt x="1328" y="1612"/>
                  </a:lnTo>
                  <a:lnTo>
                    <a:pt x="1328" y="1607"/>
                  </a:lnTo>
                  <a:lnTo>
                    <a:pt x="1328" y="1605"/>
                  </a:lnTo>
                  <a:lnTo>
                    <a:pt x="1330" y="1600"/>
                  </a:lnTo>
                  <a:lnTo>
                    <a:pt x="1330" y="1598"/>
                  </a:lnTo>
                  <a:lnTo>
                    <a:pt x="1330" y="1598"/>
                  </a:lnTo>
                  <a:lnTo>
                    <a:pt x="1328" y="1600"/>
                  </a:lnTo>
                  <a:lnTo>
                    <a:pt x="1326" y="1600"/>
                  </a:lnTo>
                  <a:lnTo>
                    <a:pt x="1326" y="1600"/>
                  </a:lnTo>
                  <a:lnTo>
                    <a:pt x="1326" y="1598"/>
                  </a:lnTo>
                  <a:lnTo>
                    <a:pt x="1326" y="1598"/>
                  </a:lnTo>
                  <a:lnTo>
                    <a:pt x="1326" y="1597"/>
                  </a:lnTo>
                  <a:lnTo>
                    <a:pt x="1323" y="1595"/>
                  </a:lnTo>
                  <a:lnTo>
                    <a:pt x="1323" y="1593"/>
                  </a:lnTo>
                  <a:lnTo>
                    <a:pt x="1323" y="1593"/>
                  </a:lnTo>
                  <a:lnTo>
                    <a:pt x="1321" y="1593"/>
                  </a:lnTo>
                  <a:lnTo>
                    <a:pt x="1321" y="1592"/>
                  </a:lnTo>
                  <a:lnTo>
                    <a:pt x="1321" y="1592"/>
                  </a:lnTo>
                  <a:lnTo>
                    <a:pt x="1321" y="1590"/>
                  </a:lnTo>
                  <a:lnTo>
                    <a:pt x="1319" y="1588"/>
                  </a:lnTo>
                  <a:lnTo>
                    <a:pt x="1318" y="1586"/>
                  </a:lnTo>
                  <a:lnTo>
                    <a:pt x="1318" y="1586"/>
                  </a:lnTo>
                  <a:lnTo>
                    <a:pt x="1318" y="1580"/>
                  </a:lnTo>
                  <a:lnTo>
                    <a:pt x="1318" y="1580"/>
                  </a:lnTo>
                  <a:lnTo>
                    <a:pt x="1316" y="1578"/>
                  </a:lnTo>
                  <a:lnTo>
                    <a:pt x="1316" y="1576"/>
                  </a:lnTo>
                  <a:lnTo>
                    <a:pt x="1316" y="1576"/>
                  </a:lnTo>
                  <a:lnTo>
                    <a:pt x="1316" y="1576"/>
                  </a:lnTo>
                  <a:lnTo>
                    <a:pt x="1314" y="1573"/>
                  </a:lnTo>
                  <a:lnTo>
                    <a:pt x="1314" y="1573"/>
                  </a:lnTo>
                  <a:lnTo>
                    <a:pt x="1313" y="1571"/>
                  </a:lnTo>
                  <a:lnTo>
                    <a:pt x="1311" y="1571"/>
                  </a:lnTo>
                  <a:lnTo>
                    <a:pt x="1311" y="1571"/>
                  </a:lnTo>
                  <a:lnTo>
                    <a:pt x="1309" y="1571"/>
                  </a:lnTo>
                  <a:lnTo>
                    <a:pt x="1307" y="1569"/>
                  </a:lnTo>
                  <a:lnTo>
                    <a:pt x="1307" y="1568"/>
                  </a:lnTo>
                  <a:lnTo>
                    <a:pt x="1306" y="1564"/>
                  </a:lnTo>
                  <a:lnTo>
                    <a:pt x="1306" y="1563"/>
                  </a:lnTo>
                  <a:lnTo>
                    <a:pt x="1304" y="1561"/>
                  </a:lnTo>
                  <a:lnTo>
                    <a:pt x="1301" y="1559"/>
                  </a:lnTo>
                  <a:lnTo>
                    <a:pt x="1299" y="1559"/>
                  </a:lnTo>
                  <a:lnTo>
                    <a:pt x="1297" y="1558"/>
                  </a:lnTo>
                  <a:lnTo>
                    <a:pt x="1297" y="1558"/>
                  </a:lnTo>
                  <a:lnTo>
                    <a:pt x="1296" y="1556"/>
                  </a:lnTo>
                  <a:lnTo>
                    <a:pt x="1297" y="1554"/>
                  </a:lnTo>
                  <a:lnTo>
                    <a:pt x="1299" y="1553"/>
                  </a:lnTo>
                  <a:lnTo>
                    <a:pt x="1301" y="1553"/>
                  </a:lnTo>
                  <a:lnTo>
                    <a:pt x="1301" y="1551"/>
                  </a:lnTo>
                  <a:lnTo>
                    <a:pt x="1301" y="1547"/>
                  </a:lnTo>
                  <a:lnTo>
                    <a:pt x="1301" y="1547"/>
                  </a:lnTo>
                  <a:lnTo>
                    <a:pt x="1299" y="1547"/>
                  </a:lnTo>
                  <a:lnTo>
                    <a:pt x="1299" y="1547"/>
                  </a:lnTo>
                  <a:lnTo>
                    <a:pt x="1297" y="1547"/>
                  </a:lnTo>
                  <a:lnTo>
                    <a:pt x="1296" y="1547"/>
                  </a:lnTo>
                  <a:lnTo>
                    <a:pt x="1294" y="1547"/>
                  </a:lnTo>
                  <a:lnTo>
                    <a:pt x="1294" y="1546"/>
                  </a:lnTo>
                  <a:lnTo>
                    <a:pt x="1296" y="1544"/>
                  </a:lnTo>
                  <a:lnTo>
                    <a:pt x="1296" y="1542"/>
                  </a:lnTo>
                  <a:lnTo>
                    <a:pt x="1297" y="1541"/>
                  </a:lnTo>
                  <a:lnTo>
                    <a:pt x="1301" y="1539"/>
                  </a:lnTo>
                  <a:lnTo>
                    <a:pt x="1304" y="1537"/>
                  </a:lnTo>
                  <a:lnTo>
                    <a:pt x="1307" y="1539"/>
                  </a:lnTo>
                  <a:lnTo>
                    <a:pt x="1309" y="1537"/>
                  </a:lnTo>
                  <a:lnTo>
                    <a:pt x="1309" y="1534"/>
                  </a:lnTo>
                  <a:lnTo>
                    <a:pt x="1304" y="1524"/>
                  </a:lnTo>
                  <a:lnTo>
                    <a:pt x="1304" y="1522"/>
                  </a:lnTo>
                  <a:lnTo>
                    <a:pt x="1304" y="1519"/>
                  </a:lnTo>
                  <a:lnTo>
                    <a:pt x="1304" y="1519"/>
                  </a:lnTo>
                  <a:lnTo>
                    <a:pt x="1304" y="1517"/>
                  </a:lnTo>
                  <a:lnTo>
                    <a:pt x="1304" y="1515"/>
                  </a:lnTo>
                  <a:lnTo>
                    <a:pt x="1304" y="1513"/>
                  </a:lnTo>
                  <a:lnTo>
                    <a:pt x="1304" y="1513"/>
                  </a:lnTo>
                  <a:lnTo>
                    <a:pt x="1304" y="1513"/>
                  </a:lnTo>
                  <a:lnTo>
                    <a:pt x="1304" y="1512"/>
                  </a:lnTo>
                  <a:lnTo>
                    <a:pt x="1304" y="1508"/>
                  </a:lnTo>
                  <a:lnTo>
                    <a:pt x="1304" y="1508"/>
                  </a:lnTo>
                  <a:lnTo>
                    <a:pt x="1304" y="1503"/>
                  </a:lnTo>
                  <a:lnTo>
                    <a:pt x="1301" y="1503"/>
                  </a:lnTo>
                  <a:lnTo>
                    <a:pt x="1301" y="1502"/>
                  </a:lnTo>
                  <a:lnTo>
                    <a:pt x="1301" y="1502"/>
                  </a:lnTo>
                  <a:lnTo>
                    <a:pt x="1301" y="1500"/>
                  </a:lnTo>
                  <a:lnTo>
                    <a:pt x="1301" y="1485"/>
                  </a:lnTo>
                  <a:lnTo>
                    <a:pt x="1302" y="1481"/>
                  </a:lnTo>
                  <a:lnTo>
                    <a:pt x="1302" y="1478"/>
                  </a:lnTo>
                  <a:lnTo>
                    <a:pt x="1302" y="1478"/>
                  </a:lnTo>
                  <a:lnTo>
                    <a:pt x="1301" y="1476"/>
                  </a:lnTo>
                  <a:lnTo>
                    <a:pt x="1301" y="1476"/>
                  </a:lnTo>
                  <a:lnTo>
                    <a:pt x="1299" y="1476"/>
                  </a:lnTo>
                  <a:lnTo>
                    <a:pt x="1297" y="1474"/>
                  </a:lnTo>
                  <a:lnTo>
                    <a:pt x="1297" y="1473"/>
                  </a:lnTo>
                  <a:lnTo>
                    <a:pt x="1297" y="1471"/>
                  </a:lnTo>
                  <a:lnTo>
                    <a:pt x="1297" y="1469"/>
                  </a:lnTo>
                  <a:lnTo>
                    <a:pt x="1301" y="1459"/>
                  </a:lnTo>
                  <a:lnTo>
                    <a:pt x="1301" y="1459"/>
                  </a:lnTo>
                  <a:lnTo>
                    <a:pt x="1302" y="1454"/>
                  </a:lnTo>
                  <a:lnTo>
                    <a:pt x="1302" y="1454"/>
                  </a:lnTo>
                  <a:lnTo>
                    <a:pt x="1302" y="1451"/>
                  </a:lnTo>
                  <a:lnTo>
                    <a:pt x="1304" y="1449"/>
                  </a:lnTo>
                  <a:lnTo>
                    <a:pt x="1304" y="1447"/>
                  </a:lnTo>
                  <a:lnTo>
                    <a:pt x="1306" y="1444"/>
                  </a:lnTo>
                  <a:lnTo>
                    <a:pt x="1307" y="1442"/>
                  </a:lnTo>
                  <a:lnTo>
                    <a:pt x="1307" y="1440"/>
                  </a:lnTo>
                  <a:lnTo>
                    <a:pt x="1309" y="1439"/>
                  </a:lnTo>
                  <a:lnTo>
                    <a:pt x="1306" y="1440"/>
                  </a:lnTo>
                  <a:lnTo>
                    <a:pt x="1304" y="1440"/>
                  </a:lnTo>
                  <a:lnTo>
                    <a:pt x="1301" y="1439"/>
                  </a:lnTo>
                  <a:lnTo>
                    <a:pt x="1301" y="1437"/>
                  </a:lnTo>
                  <a:lnTo>
                    <a:pt x="1299" y="1434"/>
                  </a:lnTo>
                  <a:lnTo>
                    <a:pt x="1299" y="1430"/>
                  </a:lnTo>
                  <a:lnTo>
                    <a:pt x="1297" y="1430"/>
                  </a:lnTo>
                  <a:lnTo>
                    <a:pt x="1296" y="1429"/>
                  </a:lnTo>
                  <a:lnTo>
                    <a:pt x="1297" y="1429"/>
                  </a:lnTo>
                  <a:lnTo>
                    <a:pt x="1297" y="1430"/>
                  </a:lnTo>
                  <a:lnTo>
                    <a:pt x="1297" y="1432"/>
                  </a:lnTo>
                  <a:lnTo>
                    <a:pt x="1296" y="1434"/>
                  </a:lnTo>
                  <a:lnTo>
                    <a:pt x="1296" y="1437"/>
                  </a:lnTo>
                  <a:lnTo>
                    <a:pt x="1296" y="1437"/>
                  </a:lnTo>
                  <a:lnTo>
                    <a:pt x="1294" y="1442"/>
                  </a:lnTo>
                  <a:lnTo>
                    <a:pt x="1292" y="1442"/>
                  </a:lnTo>
                  <a:lnTo>
                    <a:pt x="1292" y="1439"/>
                  </a:lnTo>
                  <a:lnTo>
                    <a:pt x="1292" y="1439"/>
                  </a:lnTo>
                  <a:lnTo>
                    <a:pt x="1294" y="1437"/>
                  </a:lnTo>
                  <a:lnTo>
                    <a:pt x="1294" y="1437"/>
                  </a:lnTo>
                  <a:lnTo>
                    <a:pt x="1294" y="1437"/>
                  </a:lnTo>
                  <a:lnTo>
                    <a:pt x="1294" y="1435"/>
                  </a:lnTo>
                  <a:lnTo>
                    <a:pt x="1294" y="1432"/>
                  </a:lnTo>
                  <a:lnTo>
                    <a:pt x="1292" y="1430"/>
                  </a:lnTo>
                  <a:lnTo>
                    <a:pt x="1289" y="1423"/>
                  </a:lnTo>
                  <a:lnTo>
                    <a:pt x="1287" y="1423"/>
                  </a:lnTo>
                  <a:lnTo>
                    <a:pt x="1285" y="1423"/>
                  </a:lnTo>
                  <a:lnTo>
                    <a:pt x="1285" y="1422"/>
                  </a:lnTo>
                  <a:lnTo>
                    <a:pt x="1284" y="1420"/>
                  </a:lnTo>
                  <a:lnTo>
                    <a:pt x="1284" y="1420"/>
                  </a:lnTo>
                  <a:lnTo>
                    <a:pt x="1285" y="1420"/>
                  </a:lnTo>
                  <a:lnTo>
                    <a:pt x="1284" y="1418"/>
                  </a:lnTo>
                  <a:lnTo>
                    <a:pt x="1282" y="1418"/>
                  </a:lnTo>
                  <a:lnTo>
                    <a:pt x="1280" y="1417"/>
                  </a:lnTo>
                  <a:lnTo>
                    <a:pt x="1284" y="1417"/>
                  </a:lnTo>
                  <a:lnTo>
                    <a:pt x="1284" y="1413"/>
                  </a:lnTo>
                  <a:lnTo>
                    <a:pt x="1282" y="1408"/>
                  </a:lnTo>
                  <a:lnTo>
                    <a:pt x="1282" y="1406"/>
                  </a:lnTo>
                  <a:lnTo>
                    <a:pt x="1284" y="1405"/>
                  </a:lnTo>
                  <a:lnTo>
                    <a:pt x="1287" y="1403"/>
                  </a:lnTo>
                  <a:lnTo>
                    <a:pt x="1289" y="1401"/>
                  </a:lnTo>
                  <a:lnTo>
                    <a:pt x="1287" y="1401"/>
                  </a:lnTo>
                  <a:lnTo>
                    <a:pt x="1287" y="1400"/>
                  </a:lnTo>
                  <a:lnTo>
                    <a:pt x="1285" y="1400"/>
                  </a:lnTo>
                  <a:lnTo>
                    <a:pt x="1287" y="1400"/>
                  </a:lnTo>
                  <a:lnTo>
                    <a:pt x="1287" y="1398"/>
                  </a:lnTo>
                  <a:lnTo>
                    <a:pt x="1289" y="1398"/>
                  </a:lnTo>
                  <a:lnTo>
                    <a:pt x="1287" y="1396"/>
                  </a:lnTo>
                  <a:lnTo>
                    <a:pt x="1285" y="1396"/>
                  </a:lnTo>
                  <a:lnTo>
                    <a:pt x="1282" y="1398"/>
                  </a:lnTo>
                  <a:lnTo>
                    <a:pt x="1280" y="1400"/>
                  </a:lnTo>
                  <a:lnTo>
                    <a:pt x="1280" y="1398"/>
                  </a:lnTo>
                  <a:lnTo>
                    <a:pt x="1280" y="1398"/>
                  </a:lnTo>
                  <a:lnTo>
                    <a:pt x="1282" y="1396"/>
                  </a:lnTo>
                  <a:lnTo>
                    <a:pt x="1285" y="1395"/>
                  </a:lnTo>
                  <a:lnTo>
                    <a:pt x="1285" y="1395"/>
                  </a:lnTo>
                  <a:lnTo>
                    <a:pt x="1284" y="1386"/>
                  </a:lnTo>
                  <a:lnTo>
                    <a:pt x="1284" y="1384"/>
                  </a:lnTo>
                  <a:lnTo>
                    <a:pt x="1284" y="1383"/>
                  </a:lnTo>
                  <a:lnTo>
                    <a:pt x="1282" y="1383"/>
                  </a:lnTo>
                  <a:lnTo>
                    <a:pt x="1279" y="1383"/>
                  </a:lnTo>
                  <a:lnTo>
                    <a:pt x="1277" y="1381"/>
                  </a:lnTo>
                  <a:lnTo>
                    <a:pt x="1277" y="1379"/>
                  </a:lnTo>
                  <a:lnTo>
                    <a:pt x="1277" y="1379"/>
                  </a:lnTo>
                  <a:lnTo>
                    <a:pt x="1275" y="1379"/>
                  </a:lnTo>
                  <a:lnTo>
                    <a:pt x="1275" y="1381"/>
                  </a:lnTo>
                  <a:lnTo>
                    <a:pt x="1275" y="1381"/>
                  </a:lnTo>
                  <a:lnTo>
                    <a:pt x="1275" y="1383"/>
                  </a:lnTo>
                  <a:lnTo>
                    <a:pt x="1273" y="1383"/>
                  </a:lnTo>
                  <a:lnTo>
                    <a:pt x="1272" y="1381"/>
                  </a:lnTo>
                  <a:lnTo>
                    <a:pt x="1268" y="1381"/>
                  </a:lnTo>
                  <a:lnTo>
                    <a:pt x="1265" y="1379"/>
                  </a:lnTo>
                  <a:lnTo>
                    <a:pt x="1263" y="1379"/>
                  </a:lnTo>
                  <a:lnTo>
                    <a:pt x="1262" y="1378"/>
                  </a:lnTo>
                  <a:lnTo>
                    <a:pt x="1262" y="1378"/>
                  </a:lnTo>
                  <a:lnTo>
                    <a:pt x="1260" y="1376"/>
                  </a:lnTo>
                  <a:lnTo>
                    <a:pt x="1258" y="1374"/>
                  </a:lnTo>
                  <a:lnTo>
                    <a:pt x="1256" y="1374"/>
                  </a:lnTo>
                  <a:lnTo>
                    <a:pt x="1255" y="1374"/>
                  </a:lnTo>
                  <a:lnTo>
                    <a:pt x="1253" y="1374"/>
                  </a:lnTo>
                  <a:lnTo>
                    <a:pt x="1253" y="1374"/>
                  </a:lnTo>
                  <a:lnTo>
                    <a:pt x="1255" y="1373"/>
                  </a:lnTo>
                  <a:lnTo>
                    <a:pt x="1255" y="1373"/>
                  </a:lnTo>
                  <a:lnTo>
                    <a:pt x="1255" y="1373"/>
                  </a:lnTo>
                  <a:lnTo>
                    <a:pt x="1256" y="1373"/>
                  </a:lnTo>
                  <a:lnTo>
                    <a:pt x="1256" y="1374"/>
                  </a:lnTo>
                  <a:lnTo>
                    <a:pt x="1258" y="1373"/>
                  </a:lnTo>
                  <a:lnTo>
                    <a:pt x="1260" y="1373"/>
                  </a:lnTo>
                  <a:lnTo>
                    <a:pt x="1260" y="1373"/>
                  </a:lnTo>
                  <a:lnTo>
                    <a:pt x="1260" y="1371"/>
                  </a:lnTo>
                  <a:lnTo>
                    <a:pt x="1256" y="1369"/>
                  </a:lnTo>
                  <a:lnTo>
                    <a:pt x="1255" y="1367"/>
                  </a:lnTo>
                  <a:lnTo>
                    <a:pt x="1255" y="1367"/>
                  </a:lnTo>
                  <a:lnTo>
                    <a:pt x="1248" y="1359"/>
                  </a:lnTo>
                  <a:lnTo>
                    <a:pt x="1248" y="1357"/>
                  </a:lnTo>
                  <a:lnTo>
                    <a:pt x="1248" y="1349"/>
                  </a:lnTo>
                  <a:lnTo>
                    <a:pt x="1248" y="1345"/>
                  </a:lnTo>
                  <a:lnTo>
                    <a:pt x="1245" y="1342"/>
                  </a:lnTo>
                  <a:lnTo>
                    <a:pt x="1243" y="1339"/>
                  </a:lnTo>
                  <a:lnTo>
                    <a:pt x="1240" y="1337"/>
                  </a:lnTo>
                  <a:lnTo>
                    <a:pt x="1234" y="1335"/>
                  </a:lnTo>
                  <a:lnTo>
                    <a:pt x="1233" y="1335"/>
                  </a:lnTo>
                  <a:lnTo>
                    <a:pt x="1231" y="1335"/>
                  </a:lnTo>
                  <a:lnTo>
                    <a:pt x="1217" y="1325"/>
                  </a:lnTo>
                  <a:lnTo>
                    <a:pt x="1216" y="1323"/>
                  </a:lnTo>
                  <a:lnTo>
                    <a:pt x="1212" y="1318"/>
                  </a:lnTo>
                  <a:lnTo>
                    <a:pt x="1211" y="1316"/>
                  </a:lnTo>
                  <a:lnTo>
                    <a:pt x="1206" y="1308"/>
                  </a:lnTo>
                  <a:lnTo>
                    <a:pt x="1200" y="1293"/>
                  </a:lnTo>
                  <a:lnTo>
                    <a:pt x="1199" y="1291"/>
                  </a:lnTo>
                  <a:lnTo>
                    <a:pt x="1199" y="1291"/>
                  </a:lnTo>
                  <a:lnTo>
                    <a:pt x="1197" y="1289"/>
                  </a:lnTo>
                  <a:lnTo>
                    <a:pt x="1197" y="1288"/>
                  </a:lnTo>
                  <a:lnTo>
                    <a:pt x="1197" y="1288"/>
                  </a:lnTo>
                  <a:lnTo>
                    <a:pt x="1197" y="1286"/>
                  </a:lnTo>
                  <a:lnTo>
                    <a:pt x="1195" y="1284"/>
                  </a:lnTo>
                  <a:lnTo>
                    <a:pt x="1195" y="1286"/>
                  </a:lnTo>
                  <a:lnTo>
                    <a:pt x="1195" y="1286"/>
                  </a:lnTo>
                  <a:lnTo>
                    <a:pt x="1195" y="1286"/>
                  </a:lnTo>
                  <a:lnTo>
                    <a:pt x="1195" y="1286"/>
                  </a:lnTo>
                  <a:lnTo>
                    <a:pt x="1194" y="1288"/>
                  </a:lnTo>
                  <a:lnTo>
                    <a:pt x="1194" y="1288"/>
                  </a:lnTo>
                  <a:lnTo>
                    <a:pt x="1194" y="1288"/>
                  </a:lnTo>
                  <a:lnTo>
                    <a:pt x="1194" y="1288"/>
                  </a:lnTo>
                  <a:lnTo>
                    <a:pt x="1192" y="1288"/>
                  </a:lnTo>
                  <a:lnTo>
                    <a:pt x="1190" y="1286"/>
                  </a:lnTo>
                  <a:lnTo>
                    <a:pt x="1189" y="1284"/>
                  </a:lnTo>
                  <a:lnTo>
                    <a:pt x="1187" y="1283"/>
                  </a:lnTo>
                  <a:lnTo>
                    <a:pt x="1187" y="1279"/>
                  </a:lnTo>
                  <a:lnTo>
                    <a:pt x="1185" y="1277"/>
                  </a:lnTo>
                  <a:lnTo>
                    <a:pt x="1185" y="1274"/>
                  </a:lnTo>
                  <a:lnTo>
                    <a:pt x="1183" y="1276"/>
                  </a:lnTo>
                  <a:lnTo>
                    <a:pt x="1182" y="1277"/>
                  </a:lnTo>
                  <a:lnTo>
                    <a:pt x="1182" y="1277"/>
                  </a:lnTo>
                  <a:lnTo>
                    <a:pt x="1180" y="1277"/>
                  </a:lnTo>
                  <a:lnTo>
                    <a:pt x="1180" y="1276"/>
                  </a:lnTo>
                  <a:lnTo>
                    <a:pt x="1182" y="1274"/>
                  </a:lnTo>
                  <a:lnTo>
                    <a:pt x="1182" y="1274"/>
                  </a:lnTo>
                  <a:lnTo>
                    <a:pt x="1180" y="1274"/>
                  </a:lnTo>
                  <a:lnTo>
                    <a:pt x="1178" y="1272"/>
                  </a:lnTo>
                  <a:lnTo>
                    <a:pt x="1178" y="1272"/>
                  </a:lnTo>
                  <a:lnTo>
                    <a:pt x="1177" y="1271"/>
                  </a:lnTo>
                  <a:lnTo>
                    <a:pt x="1175" y="1271"/>
                  </a:lnTo>
                  <a:lnTo>
                    <a:pt x="1173" y="1271"/>
                  </a:lnTo>
                  <a:lnTo>
                    <a:pt x="1172" y="1271"/>
                  </a:lnTo>
                  <a:lnTo>
                    <a:pt x="1172" y="1272"/>
                  </a:lnTo>
                  <a:lnTo>
                    <a:pt x="1172" y="1272"/>
                  </a:lnTo>
                  <a:lnTo>
                    <a:pt x="1175" y="1274"/>
                  </a:lnTo>
                  <a:lnTo>
                    <a:pt x="1177" y="1274"/>
                  </a:lnTo>
                  <a:lnTo>
                    <a:pt x="1177" y="1276"/>
                  </a:lnTo>
                  <a:lnTo>
                    <a:pt x="1178" y="1277"/>
                  </a:lnTo>
                  <a:lnTo>
                    <a:pt x="1178" y="1281"/>
                  </a:lnTo>
                  <a:lnTo>
                    <a:pt x="1177" y="1279"/>
                  </a:lnTo>
                  <a:lnTo>
                    <a:pt x="1175" y="1277"/>
                  </a:lnTo>
                  <a:lnTo>
                    <a:pt x="1172" y="1277"/>
                  </a:lnTo>
                  <a:lnTo>
                    <a:pt x="1170" y="1277"/>
                  </a:lnTo>
                  <a:lnTo>
                    <a:pt x="1170" y="1277"/>
                  </a:lnTo>
                  <a:lnTo>
                    <a:pt x="1170" y="1276"/>
                  </a:lnTo>
                  <a:lnTo>
                    <a:pt x="1168" y="1276"/>
                  </a:lnTo>
                  <a:lnTo>
                    <a:pt x="1168" y="1277"/>
                  </a:lnTo>
                  <a:lnTo>
                    <a:pt x="1168" y="1279"/>
                  </a:lnTo>
                  <a:lnTo>
                    <a:pt x="1168" y="1279"/>
                  </a:lnTo>
                  <a:lnTo>
                    <a:pt x="1168" y="1279"/>
                  </a:lnTo>
                  <a:lnTo>
                    <a:pt x="1168" y="1281"/>
                  </a:lnTo>
                  <a:lnTo>
                    <a:pt x="1168" y="1281"/>
                  </a:lnTo>
                  <a:lnTo>
                    <a:pt x="1168" y="1281"/>
                  </a:lnTo>
                  <a:lnTo>
                    <a:pt x="1167" y="1281"/>
                  </a:lnTo>
                  <a:lnTo>
                    <a:pt x="1165" y="1279"/>
                  </a:lnTo>
                  <a:lnTo>
                    <a:pt x="1165" y="1279"/>
                  </a:lnTo>
                  <a:lnTo>
                    <a:pt x="1165" y="1277"/>
                  </a:lnTo>
                  <a:lnTo>
                    <a:pt x="1165" y="1276"/>
                  </a:lnTo>
                  <a:lnTo>
                    <a:pt x="1165" y="1276"/>
                  </a:lnTo>
                  <a:lnTo>
                    <a:pt x="1167" y="1276"/>
                  </a:lnTo>
                  <a:lnTo>
                    <a:pt x="1167" y="1276"/>
                  </a:lnTo>
                  <a:lnTo>
                    <a:pt x="1165" y="1274"/>
                  </a:lnTo>
                  <a:lnTo>
                    <a:pt x="1165" y="1274"/>
                  </a:lnTo>
                  <a:lnTo>
                    <a:pt x="1165" y="1274"/>
                  </a:lnTo>
                  <a:lnTo>
                    <a:pt x="1163" y="1272"/>
                  </a:lnTo>
                  <a:lnTo>
                    <a:pt x="1161" y="1272"/>
                  </a:lnTo>
                  <a:lnTo>
                    <a:pt x="1160" y="1271"/>
                  </a:lnTo>
                  <a:lnTo>
                    <a:pt x="1158" y="1271"/>
                  </a:lnTo>
                  <a:lnTo>
                    <a:pt x="1158" y="1272"/>
                  </a:lnTo>
                  <a:lnTo>
                    <a:pt x="1158" y="1272"/>
                  </a:lnTo>
                  <a:lnTo>
                    <a:pt x="1158" y="1272"/>
                  </a:lnTo>
                  <a:lnTo>
                    <a:pt x="1156" y="1272"/>
                  </a:lnTo>
                  <a:lnTo>
                    <a:pt x="1156" y="1272"/>
                  </a:lnTo>
                  <a:lnTo>
                    <a:pt x="1155" y="1271"/>
                  </a:lnTo>
                  <a:lnTo>
                    <a:pt x="1153" y="1267"/>
                  </a:lnTo>
                  <a:lnTo>
                    <a:pt x="1148" y="1264"/>
                  </a:lnTo>
                  <a:lnTo>
                    <a:pt x="1148" y="1262"/>
                  </a:lnTo>
                  <a:lnTo>
                    <a:pt x="1148" y="1260"/>
                  </a:lnTo>
                  <a:lnTo>
                    <a:pt x="1146" y="1260"/>
                  </a:lnTo>
                  <a:lnTo>
                    <a:pt x="1146" y="1260"/>
                  </a:lnTo>
                  <a:lnTo>
                    <a:pt x="1144" y="1260"/>
                  </a:lnTo>
                  <a:lnTo>
                    <a:pt x="1144" y="1260"/>
                  </a:lnTo>
                  <a:lnTo>
                    <a:pt x="1144" y="1260"/>
                  </a:lnTo>
                  <a:lnTo>
                    <a:pt x="1144" y="1259"/>
                  </a:lnTo>
                  <a:lnTo>
                    <a:pt x="1143" y="1259"/>
                  </a:lnTo>
                  <a:lnTo>
                    <a:pt x="1143" y="1259"/>
                  </a:lnTo>
                  <a:lnTo>
                    <a:pt x="1143" y="1257"/>
                  </a:lnTo>
                  <a:lnTo>
                    <a:pt x="1143" y="1257"/>
                  </a:lnTo>
                  <a:lnTo>
                    <a:pt x="1143" y="1257"/>
                  </a:lnTo>
                  <a:lnTo>
                    <a:pt x="1141" y="1257"/>
                  </a:lnTo>
                  <a:lnTo>
                    <a:pt x="1141" y="1257"/>
                  </a:lnTo>
                  <a:lnTo>
                    <a:pt x="1138" y="1255"/>
                  </a:lnTo>
                  <a:lnTo>
                    <a:pt x="1134" y="1255"/>
                  </a:lnTo>
                  <a:lnTo>
                    <a:pt x="1134" y="1254"/>
                  </a:lnTo>
                  <a:lnTo>
                    <a:pt x="1134" y="1254"/>
                  </a:lnTo>
                  <a:lnTo>
                    <a:pt x="1133" y="1252"/>
                  </a:lnTo>
                  <a:lnTo>
                    <a:pt x="1133" y="1252"/>
                  </a:lnTo>
                  <a:lnTo>
                    <a:pt x="1133" y="1250"/>
                  </a:lnTo>
                  <a:lnTo>
                    <a:pt x="1131" y="1249"/>
                  </a:lnTo>
                  <a:lnTo>
                    <a:pt x="1131" y="1247"/>
                  </a:lnTo>
                  <a:lnTo>
                    <a:pt x="1129" y="1245"/>
                  </a:lnTo>
                  <a:lnTo>
                    <a:pt x="1129" y="1243"/>
                  </a:lnTo>
                  <a:lnTo>
                    <a:pt x="1129" y="1242"/>
                  </a:lnTo>
                  <a:lnTo>
                    <a:pt x="1124" y="1240"/>
                  </a:lnTo>
                  <a:lnTo>
                    <a:pt x="1124" y="1238"/>
                  </a:lnTo>
                  <a:lnTo>
                    <a:pt x="1122" y="1235"/>
                  </a:lnTo>
                  <a:lnTo>
                    <a:pt x="1121" y="1233"/>
                  </a:lnTo>
                  <a:lnTo>
                    <a:pt x="1117" y="1235"/>
                  </a:lnTo>
                  <a:lnTo>
                    <a:pt x="1116" y="1233"/>
                  </a:lnTo>
                  <a:lnTo>
                    <a:pt x="1114" y="1233"/>
                  </a:lnTo>
                  <a:lnTo>
                    <a:pt x="1112" y="1233"/>
                  </a:lnTo>
                  <a:lnTo>
                    <a:pt x="1110" y="1235"/>
                  </a:lnTo>
                  <a:lnTo>
                    <a:pt x="1109" y="1235"/>
                  </a:lnTo>
                  <a:lnTo>
                    <a:pt x="1109" y="1233"/>
                  </a:lnTo>
                  <a:lnTo>
                    <a:pt x="1107" y="1232"/>
                  </a:lnTo>
                  <a:lnTo>
                    <a:pt x="1107" y="1232"/>
                  </a:lnTo>
                  <a:lnTo>
                    <a:pt x="1105" y="1230"/>
                  </a:lnTo>
                  <a:lnTo>
                    <a:pt x="1102" y="1230"/>
                  </a:lnTo>
                  <a:lnTo>
                    <a:pt x="1102" y="1230"/>
                  </a:lnTo>
                  <a:lnTo>
                    <a:pt x="1105" y="1230"/>
                  </a:lnTo>
                  <a:lnTo>
                    <a:pt x="1107" y="1230"/>
                  </a:lnTo>
                  <a:lnTo>
                    <a:pt x="1109" y="1228"/>
                  </a:lnTo>
                  <a:lnTo>
                    <a:pt x="1109" y="1226"/>
                  </a:lnTo>
                  <a:lnTo>
                    <a:pt x="1105" y="1223"/>
                  </a:lnTo>
                  <a:lnTo>
                    <a:pt x="1102" y="1221"/>
                  </a:lnTo>
                  <a:lnTo>
                    <a:pt x="1100" y="1213"/>
                  </a:lnTo>
                  <a:lnTo>
                    <a:pt x="1102" y="1211"/>
                  </a:lnTo>
                  <a:lnTo>
                    <a:pt x="1104" y="1209"/>
                  </a:lnTo>
                  <a:lnTo>
                    <a:pt x="1105" y="1208"/>
                  </a:lnTo>
                  <a:lnTo>
                    <a:pt x="1104" y="1206"/>
                  </a:lnTo>
                  <a:lnTo>
                    <a:pt x="1104" y="1206"/>
                  </a:lnTo>
                  <a:lnTo>
                    <a:pt x="1104" y="1206"/>
                  </a:lnTo>
                  <a:lnTo>
                    <a:pt x="1102" y="1206"/>
                  </a:lnTo>
                  <a:lnTo>
                    <a:pt x="1102" y="1206"/>
                  </a:lnTo>
                  <a:lnTo>
                    <a:pt x="1100" y="1204"/>
                  </a:lnTo>
                  <a:lnTo>
                    <a:pt x="1100" y="1203"/>
                  </a:lnTo>
                  <a:lnTo>
                    <a:pt x="1102" y="1201"/>
                  </a:lnTo>
                  <a:lnTo>
                    <a:pt x="1099" y="1199"/>
                  </a:lnTo>
                  <a:lnTo>
                    <a:pt x="1099" y="1196"/>
                  </a:lnTo>
                  <a:lnTo>
                    <a:pt x="1100" y="1189"/>
                  </a:lnTo>
                  <a:lnTo>
                    <a:pt x="1100" y="1187"/>
                  </a:lnTo>
                  <a:lnTo>
                    <a:pt x="1100" y="1187"/>
                  </a:lnTo>
                  <a:lnTo>
                    <a:pt x="1099" y="1186"/>
                  </a:lnTo>
                  <a:lnTo>
                    <a:pt x="1099" y="1186"/>
                  </a:lnTo>
                  <a:lnTo>
                    <a:pt x="1099" y="1186"/>
                  </a:lnTo>
                  <a:lnTo>
                    <a:pt x="1099" y="1184"/>
                  </a:lnTo>
                  <a:lnTo>
                    <a:pt x="1099" y="1184"/>
                  </a:lnTo>
                  <a:lnTo>
                    <a:pt x="1099" y="1182"/>
                  </a:lnTo>
                  <a:lnTo>
                    <a:pt x="1097" y="1182"/>
                  </a:lnTo>
                  <a:lnTo>
                    <a:pt x="1097" y="1181"/>
                  </a:lnTo>
                  <a:lnTo>
                    <a:pt x="1097" y="1181"/>
                  </a:lnTo>
                  <a:lnTo>
                    <a:pt x="1097" y="1181"/>
                  </a:lnTo>
                  <a:lnTo>
                    <a:pt x="1099" y="1179"/>
                  </a:lnTo>
                  <a:lnTo>
                    <a:pt x="1100" y="1181"/>
                  </a:lnTo>
                  <a:lnTo>
                    <a:pt x="1100" y="1181"/>
                  </a:lnTo>
                  <a:lnTo>
                    <a:pt x="1100" y="1179"/>
                  </a:lnTo>
                  <a:lnTo>
                    <a:pt x="1100" y="1179"/>
                  </a:lnTo>
                  <a:lnTo>
                    <a:pt x="1100" y="1177"/>
                  </a:lnTo>
                  <a:lnTo>
                    <a:pt x="1100" y="1177"/>
                  </a:lnTo>
                  <a:lnTo>
                    <a:pt x="1102" y="1174"/>
                  </a:lnTo>
                  <a:lnTo>
                    <a:pt x="1102" y="1170"/>
                  </a:lnTo>
                  <a:lnTo>
                    <a:pt x="1102" y="1167"/>
                  </a:lnTo>
                  <a:lnTo>
                    <a:pt x="1104" y="1164"/>
                  </a:lnTo>
                  <a:lnTo>
                    <a:pt x="1104" y="1162"/>
                  </a:lnTo>
                  <a:lnTo>
                    <a:pt x="1104" y="1160"/>
                  </a:lnTo>
                  <a:lnTo>
                    <a:pt x="1102" y="1159"/>
                  </a:lnTo>
                  <a:lnTo>
                    <a:pt x="1102" y="1157"/>
                  </a:lnTo>
                  <a:lnTo>
                    <a:pt x="1100" y="1157"/>
                  </a:lnTo>
                  <a:lnTo>
                    <a:pt x="1100" y="1153"/>
                  </a:lnTo>
                  <a:lnTo>
                    <a:pt x="1100" y="1148"/>
                  </a:lnTo>
                  <a:lnTo>
                    <a:pt x="1100" y="1147"/>
                  </a:lnTo>
                  <a:lnTo>
                    <a:pt x="1099" y="1145"/>
                  </a:lnTo>
                  <a:lnTo>
                    <a:pt x="1099" y="1147"/>
                  </a:lnTo>
                  <a:lnTo>
                    <a:pt x="1099" y="1148"/>
                  </a:lnTo>
                  <a:lnTo>
                    <a:pt x="1099" y="1150"/>
                  </a:lnTo>
                  <a:lnTo>
                    <a:pt x="1099" y="1152"/>
                  </a:lnTo>
                  <a:lnTo>
                    <a:pt x="1097" y="1153"/>
                  </a:lnTo>
                  <a:lnTo>
                    <a:pt x="1097" y="1153"/>
                  </a:lnTo>
                  <a:lnTo>
                    <a:pt x="1095" y="1153"/>
                  </a:lnTo>
                  <a:lnTo>
                    <a:pt x="1095" y="1153"/>
                  </a:lnTo>
                  <a:lnTo>
                    <a:pt x="1095" y="1152"/>
                  </a:lnTo>
                  <a:lnTo>
                    <a:pt x="1095" y="1150"/>
                  </a:lnTo>
                  <a:lnTo>
                    <a:pt x="1093" y="1148"/>
                  </a:lnTo>
                  <a:lnTo>
                    <a:pt x="1093" y="1148"/>
                  </a:lnTo>
                  <a:lnTo>
                    <a:pt x="1092" y="1148"/>
                  </a:lnTo>
                  <a:lnTo>
                    <a:pt x="1092" y="1147"/>
                  </a:lnTo>
                  <a:lnTo>
                    <a:pt x="1090" y="1145"/>
                  </a:lnTo>
                  <a:lnTo>
                    <a:pt x="1090" y="1143"/>
                  </a:lnTo>
                  <a:lnTo>
                    <a:pt x="1092" y="1143"/>
                  </a:lnTo>
                  <a:lnTo>
                    <a:pt x="1093" y="1143"/>
                  </a:lnTo>
                  <a:lnTo>
                    <a:pt x="1093" y="1145"/>
                  </a:lnTo>
                  <a:lnTo>
                    <a:pt x="1095" y="1145"/>
                  </a:lnTo>
                  <a:lnTo>
                    <a:pt x="1097" y="1142"/>
                  </a:lnTo>
                  <a:lnTo>
                    <a:pt x="1099" y="1142"/>
                  </a:lnTo>
                  <a:lnTo>
                    <a:pt x="1099" y="1140"/>
                  </a:lnTo>
                  <a:lnTo>
                    <a:pt x="1099" y="1140"/>
                  </a:lnTo>
                  <a:lnTo>
                    <a:pt x="1097" y="1140"/>
                  </a:lnTo>
                  <a:lnTo>
                    <a:pt x="1097" y="1138"/>
                  </a:lnTo>
                  <a:lnTo>
                    <a:pt x="1093" y="1138"/>
                  </a:lnTo>
                  <a:lnTo>
                    <a:pt x="1093" y="1138"/>
                  </a:lnTo>
                  <a:lnTo>
                    <a:pt x="1092" y="1136"/>
                  </a:lnTo>
                  <a:lnTo>
                    <a:pt x="1092" y="1135"/>
                  </a:lnTo>
                  <a:lnTo>
                    <a:pt x="1092" y="1133"/>
                  </a:lnTo>
                  <a:lnTo>
                    <a:pt x="1092" y="1131"/>
                  </a:lnTo>
                  <a:lnTo>
                    <a:pt x="1090" y="1131"/>
                  </a:lnTo>
                  <a:lnTo>
                    <a:pt x="1090" y="1133"/>
                  </a:lnTo>
                  <a:lnTo>
                    <a:pt x="1090" y="1135"/>
                  </a:lnTo>
                  <a:lnTo>
                    <a:pt x="1090" y="1135"/>
                  </a:lnTo>
                  <a:lnTo>
                    <a:pt x="1090" y="1136"/>
                  </a:lnTo>
                  <a:lnTo>
                    <a:pt x="1088" y="1135"/>
                  </a:lnTo>
                  <a:lnTo>
                    <a:pt x="1088" y="1135"/>
                  </a:lnTo>
                  <a:lnTo>
                    <a:pt x="1087" y="1135"/>
                  </a:lnTo>
                  <a:lnTo>
                    <a:pt x="1087" y="1133"/>
                  </a:lnTo>
                  <a:lnTo>
                    <a:pt x="1087" y="1133"/>
                  </a:lnTo>
                  <a:lnTo>
                    <a:pt x="1087" y="1133"/>
                  </a:lnTo>
                  <a:lnTo>
                    <a:pt x="1087" y="1131"/>
                  </a:lnTo>
                  <a:lnTo>
                    <a:pt x="1087" y="1131"/>
                  </a:lnTo>
                  <a:lnTo>
                    <a:pt x="1088" y="1131"/>
                  </a:lnTo>
                  <a:lnTo>
                    <a:pt x="1087" y="1130"/>
                  </a:lnTo>
                  <a:lnTo>
                    <a:pt x="1087" y="1130"/>
                  </a:lnTo>
                  <a:lnTo>
                    <a:pt x="1085" y="1130"/>
                  </a:lnTo>
                  <a:lnTo>
                    <a:pt x="1082" y="1128"/>
                  </a:lnTo>
                  <a:lnTo>
                    <a:pt x="1082" y="1128"/>
                  </a:lnTo>
                  <a:lnTo>
                    <a:pt x="1080" y="1131"/>
                  </a:lnTo>
                  <a:lnTo>
                    <a:pt x="1078" y="1136"/>
                  </a:lnTo>
                  <a:lnTo>
                    <a:pt x="1080" y="1142"/>
                  </a:lnTo>
                  <a:lnTo>
                    <a:pt x="1083" y="1143"/>
                  </a:lnTo>
                  <a:lnTo>
                    <a:pt x="1083" y="1145"/>
                  </a:lnTo>
                  <a:lnTo>
                    <a:pt x="1082" y="1145"/>
                  </a:lnTo>
                  <a:lnTo>
                    <a:pt x="1083" y="1148"/>
                  </a:lnTo>
                  <a:lnTo>
                    <a:pt x="1085" y="1150"/>
                  </a:lnTo>
                  <a:lnTo>
                    <a:pt x="1085" y="1152"/>
                  </a:lnTo>
                  <a:lnTo>
                    <a:pt x="1085" y="1153"/>
                  </a:lnTo>
                  <a:lnTo>
                    <a:pt x="1078" y="1147"/>
                  </a:lnTo>
                  <a:lnTo>
                    <a:pt x="1077" y="1147"/>
                  </a:lnTo>
                  <a:lnTo>
                    <a:pt x="1073" y="1145"/>
                  </a:lnTo>
                  <a:lnTo>
                    <a:pt x="1071" y="1145"/>
                  </a:lnTo>
                  <a:lnTo>
                    <a:pt x="1070" y="1143"/>
                  </a:lnTo>
                  <a:lnTo>
                    <a:pt x="1068" y="1142"/>
                  </a:lnTo>
                  <a:lnTo>
                    <a:pt x="1068" y="1142"/>
                  </a:lnTo>
                  <a:lnTo>
                    <a:pt x="1066" y="1140"/>
                  </a:lnTo>
                  <a:lnTo>
                    <a:pt x="1063" y="1140"/>
                  </a:lnTo>
                  <a:lnTo>
                    <a:pt x="1061" y="1138"/>
                  </a:lnTo>
                  <a:lnTo>
                    <a:pt x="1060" y="1136"/>
                  </a:lnTo>
                  <a:lnTo>
                    <a:pt x="1058" y="1136"/>
                  </a:lnTo>
                  <a:lnTo>
                    <a:pt x="1051" y="1135"/>
                  </a:lnTo>
                  <a:lnTo>
                    <a:pt x="1049" y="1133"/>
                  </a:lnTo>
                  <a:lnTo>
                    <a:pt x="1048" y="1130"/>
                  </a:lnTo>
                  <a:lnTo>
                    <a:pt x="1049" y="1130"/>
                  </a:lnTo>
                  <a:lnTo>
                    <a:pt x="1049" y="1128"/>
                  </a:lnTo>
                  <a:lnTo>
                    <a:pt x="1046" y="1126"/>
                  </a:lnTo>
                  <a:lnTo>
                    <a:pt x="1046" y="1126"/>
                  </a:lnTo>
                  <a:lnTo>
                    <a:pt x="1046" y="1126"/>
                  </a:lnTo>
                  <a:lnTo>
                    <a:pt x="1046" y="1125"/>
                  </a:lnTo>
                  <a:lnTo>
                    <a:pt x="1046" y="1125"/>
                  </a:lnTo>
                  <a:lnTo>
                    <a:pt x="1046" y="1123"/>
                  </a:lnTo>
                  <a:lnTo>
                    <a:pt x="1046" y="1123"/>
                  </a:lnTo>
                  <a:lnTo>
                    <a:pt x="1044" y="1123"/>
                  </a:lnTo>
                  <a:lnTo>
                    <a:pt x="1044" y="1121"/>
                  </a:lnTo>
                  <a:lnTo>
                    <a:pt x="1043" y="1121"/>
                  </a:lnTo>
                  <a:lnTo>
                    <a:pt x="1043" y="1119"/>
                  </a:lnTo>
                  <a:lnTo>
                    <a:pt x="1041" y="1119"/>
                  </a:lnTo>
                  <a:lnTo>
                    <a:pt x="1039" y="1114"/>
                  </a:lnTo>
                  <a:lnTo>
                    <a:pt x="1039" y="1114"/>
                  </a:lnTo>
                  <a:lnTo>
                    <a:pt x="1039" y="1114"/>
                  </a:lnTo>
                  <a:lnTo>
                    <a:pt x="1037" y="1113"/>
                  </a:lnTo>
                  <a:lnTo>
                    <a:pt x="1037" y="1113"/>
                  </a:lnTo>
                  <a:lnTo>
                    <a:pt x="1034" y="1113"/>
                  </a:lnTo>
                  <a:lnTo>
                    <a:pt x="1032" y="1114"/>
                  </a:lnTo>
                  <a:lnTo>
                    <a:pt x="1032" y="1114"/>
                  </a:lnTo>
                  <a:lnTo>
                    <a:pt x="1031" y="1114"/>
                  </a:lnTo>
                  <a:lnTo>
                    <a:pt x="1031" y="1116"/>
                  </a:lnTo>
                  <a:lnTo>
                    <a:pt x="1029" y="1119"/>
                  </a:lnTo>
                  <a:lnTo>
                    <a:pt x="1027" y="1123"/>
                  </a:lnTo>
                  <a:lnTo>
                    <a:pt x="1027" y="1125"/>
                  </a:lnTo>
                  <a:lnTo>
                    <a:pt x="1026" y="1126"/>
                  </a:lnTo>
                  <a:lnTo>
                    <a:pt x="1027" y="1126"/>
                  </a:lnTo>
                  <a:lnTo>
                    <a:pt x="1027" y="1128"/>
                  </a:lnTo>
                  <a:lnTo>
                    <a:pt x="1029" y="1130"/>
                  </a:lnTo>
                  <a:lnTo>
                    <a:pt x="1027" y="1130"/>
                  </a:lnTo>
                  <a:lnTo>
                    <a:pt x="1027" y="1131"/>
                  </a:lnTo>
                  <a:lnTo>
                    <a:pt x="1027" y="1133"/>
                  </a:lnTo>
                  <a:lnTo>
                    <a:pt x="1029" y="1135"/>
                  </a:lnTo>
                  <a:lnTo>
                    <a:pt x="1034" y="1148"/>
                  </a:lnTo>
                  <a:lnTo>
                    <a:pt x="1037" y="1155"/>
                  </a:lnTo>
                  <a:lnTo>
                    <a:pt x="1034" y="1155"/>
                  </a:lnTo>
                  <a:lnTo>
                    <a:pt x="1032" y="1152"/>
                  </a:lnTo>
                  <a:lnTo>
                    <a:pt x="1031" y="1150"/>
                  </a:lnTo>
                  <a:lnTo>
                    <a:pt x="1031" y="1147"/>
                  </a:lnTo>
                  <a:lnTo>
                    <a:pt x="1029" y="1147"/>
                  </a:lnTo>
                  <a:lnTo>
                    <a:pt x="1022" y="1140"/>
                  </a:lnTo>
                  <a:lnTo>
                    <a:pt x="1022" y="1140"/>
                  </a:lnTo>
                  <a:lnTo>
                    <a:pt x="1022" y="1138"/>
                  </a:lnTo>
                  <a:lnTo>
                    <a:pt x="1020" y="1136"/>
                  </a:lnTo>
                  <a:lnTo>
                    <a:pt x="1019" y="1133"/>
                  </a:lnTo>
                  <a:lnTo>
                    <a:pt x="1017" y="1133"/>
                  </a:lnTo>
                  <a:lnTo>
                    <a:pt x="1015" y="1133"/>
                  </a:lnTo>
                  <a:lnTo>
                    <a:pt x="1014" y="1136"/>
                  </a:lnTo>
                  <a:lnTo>
                    <a:pt x="1012" y="1138"/>
                  </a:lnTo>
                  <a:lnTo>
                    <a:pt x="1010" y="1140"/>
                  </a:lnTo>
                  <a:lnTo>
                    <a:pt x="1007" y="1142"/>
                  </a:lnTo>
                  <a:lnTo>
                    <a:pt x="1003" y="1143"/>
                  </a:lnTo>
                  <a:lnTo>
                    <a:pt x="1005" y="1142"/>
                  </a:lnTo>
                  <a:lnTo>
                    <a:pt x="1005" y="1140"/>
                  </a:lnTo>
                  <a:lnTo>
                    <a:pt x="1007" y="1138"/>
                  </a:lnTo>
                  <a:lnTo>
                    <a:pt x="1007" y="1136"/>
                  </a:lnTo>
                  <a:lnTo>
                    <a:pt x="1007" y="1133"/>
                  </a:lnTo>
                  <a:lnTo>
                    <a:pt x="1007" y="1131"/>
                  </a:lnTo>
                  <a:lnTo>
                    <a:pt x="1007" y="1130"/>
                  </a:lnTo>
                  <a:lnTo>
                    <a:pt x="1005" y="1130"/>
                  </a:lnTo>
                  <a:lnTo>
                    <a:pt x="1003" y="1130"/>
                  </a:lnTo>
                  <a:lnTo>
                    <a:pt x="1003" y="1128"/>
                  </a:lnTo>
                  <a:lnTo>
                    <a:pt x="1003" y="1126"/>
                  </a:lnTo>
                  <a:lnTo>
                    <a:pt x="1002" y="1126"/>
                  </a:lnTo>
                  <a:lnTo>
                    <a:pt x="1002" y="1126"/>
                  </a:lnTo>
                  <a:lnTo>
                    <a:pt x="997" y="1125"/>
                  </a:lnTo>
                  <a:lnTo>
                    <a:pt x="997" y="1125"/>
                  </a:lnTo>
                  <a:lnTo>
                    <a:pt x="997" y="1123"/>
                  </a:lnTo>
                  <a:lnTo>
                    <a:pt x="998" y="1121"/>
                  </a:lnTo>
                  <a:lnTo>
                    <a:pt x="998" y="1121"/>
                  </a:lnTo>
                  <a:lnTo>
                    <a:pt x="997" y="1119"/>
                  </a:lnTo>
                  <a:lnTo>
                    <a:pt x="997" y="1118"/>
                  </a:lnTo>
                  <a:lnTo>
                    <a:pt x="997" y="1116"/>
                  </a:lnTo>
                  <a:lnTo>
                    <a:pt x="993" y="1116"/>
                  </a:lnTo>
                  <a:lnTo>
                    <a:pt x="995" y="1116"/>
                  </a:lnTo>
                  <a:lnTo>
                    <a:pt x="995" y="1114"/>
                  </a:lnTo>
                  <a:lnTo>
                    <a:pt x="997" y="1114"/>
                  </a:lnTo>
                  <a:lnTo>
                    <a:pt x="993" y="1108"/>
                  </a:lnTo>
                  <a:lnTo>
                    <a:pt x="992" y="1106"/>
                  </a:lnTo>
                  <a:lnTo>
                    <a:pt x="992" y="1103"/>
                  </a:lnTo>
                  <a:lnTo>
                    <a:pt x="992" y="1101"/>
                  </a:lnTo>
                  <a:lnTo>
                    <a:pt x="988" y="1096"/>
                  </a:lnTo>
                  <a:lnTo>
                    <a:pt x="987" y="1094"/>
                  </a:lnTo>
                  <a:lnTo>
                    <a:pt x="987" y="1092"/>
                  </a:lnTo>
                  <a:lnTo>
                    <a:pt x="987" y="1091"/>
                  </a:lnTo>
                  <a:lnTo>
                    <a:pt x="988" y="1089"/>
                  </a:lnTo>
                  <a:lnTo>
                    <a:pt x="988" y="1089"/>
                  </a:lnTo>
                  <a:lnTo>
                    <a:pt x="988" y="1087"/>
                  </a:lnTo>
                  <a:lnTo>
                    <a:pt x="987" y="1087"/>
                  </a:lnTo>
                  <a:lnTo>
                    <a:pt x="987" y="1086"/>
                  </a:lnTo>
                  <a:lnTo>
                    <a:pt x="987" y="1086"/>
                  </a:lnTo>
                  <a:lnTo>
                    <a:pt x="985" y="1084"/>
                  </a:lnTo>
                  <a:lnTo>
                    <a:pt x="985" y="1082"/>
                  </a:lnTo>
                  <a:lnTo>
                    <a:pt x="983" y="1080"/>
                  </a:lnTo>
                  <a:lnTo>
                    <a:pt x="985" y="1079"/>
                  </a:lnTo>
                  <a:lnTo>
                    <a:pt x="985" y="1077"/>
                  </a:lnTo>
                  <a:lnTo>
                    <a:pt x="987" y="1077"/>
                  </a:lnTo>
                  <a:lnTo>
                    <a:pt x="987" y="1077"/>
                  </a:lnTo>
                  <a:lnTo>
                    <a:pt x="988" y="1077"/>
                  </a:lnTo>
                  <a:lnTo>
                    <a:pt x="988" y="1075"/>
                  </a:lnTo>
                  <a:lnTo>
                    <a:pt x="987" y="1075"/>
                  </a:lnTo>
                  <a:lnTo>
                    <a:pt x="987" y="1074"/>
                  </a:lnTo>
                  <a:lnTo>
                    <a:pt x="985" y="1070"/>
                  </a:lnTo>
                  <a:lnTo>
                    <a:pt x="985" y="1069"/>
                  </a:lnTo>
                  <a:lnTo>
                    <a:pt x="985" y="1067"/>
                  </a:lnTo>
                  <a:lnTo>
                    <a:pt x="990" y="1063"/>
                  </a:lnTo>
                  <a:lnTo>
                    <a:pt x="988" y="1060"/>
                  </a:lnTo>
                  <a:lnTo>
                    <a:pt x="988" y="1060"/>
                  </a:lnTo>
                  <a:lnTo>
                    <a:pt x="988" y="1060"/>
                  </a:lnTo>
                  <a:lnTo>
                    <a:pt x="987" y="1060"/>
                  </a:lnTo>
                  <a:lnTo>
                    <a:pt x="987" y="1063"/>
                  </a:lnTo>
                  <a:lnTo>
                    <a:pt x="985" y="1063"/>
                  </a:lnTo>
                  <a:lnTo>
                    <a:pt x="983" y="1063"/>
                  </a:lnTo>
                  <a:lnTo>
                    <a:pt x="983" y="1063"/>
                  </a:lnTo>
                  <a:lnTo>
                    <a:pt x="981" y="1062"/>
                  </a:lnTo>
                  <a:lnTo>
                    <a:pt x="981" y="1062"/>
                  </a:lnTo>
                  <a:lnTo>
                    <a:pt x="981" y="1062"/>
                  </a:lnTo>
                  <a:lnTo>
                    <a:pt x="980" y="1060"/>
                  </a:lnTo>
                  <a:lnTo>
                    <a:pt x="980" y="1057"/>
                  </a:lnTo>
                  <a:lnTo>
                    <a:pt x="980" y="1057"/>
                  </a:lnTo>
                  <a:lnTo>
                    <a:pt x="978" y="1057"/>
                  </a:lnTo>
                  <a:lnTo>
                    <a:pt x="976" y="1057"/>
                  </a:lnTo>
                  <a:lnTo>
                    <a:pt x="976" y="1055"/>
                  </a:lnTo>
                  <a:lnTo>
                    <a:pt x="973" y="1058"/>
                  </a:lnTo>
                  <a:lnTo>
                    <a:pt x="971" y="1058"/>
                  </a:lnTo>
                  <a:lnTo>
                    <a:pt x="971" y="1055"/>
                  </a:lnTo>
                  <a:lnTo>
                    <a:pt x="971" y="1053"/>
                  </a:lnTo>
                  <a:lnTo>
                    <a:pt x="973" y="1053"/>
                  </a:lnTo>
                  <a:lnTo>
                    <a:pt x="975" y="1052"/>
                  </a:lnTo>
                  <a:lnTo>
                    <a:pt x="976" y="1050"/>
                  </a:lnTo>
                  <a:lnTo>
                    <a:pt x="975" y="1050"/>
                  </a:lnTo>
                  <a:lnTo>
                    <a:pt x="971" y="1050"/>
                  </a:lnTo>
                  <a:lnTo>
                    <a:pt x="971" y="1048"/>
                  </a:lnTo>
                  <a:lnTo>
                    <a:pt x="973" y="1048"/>
                  </a:lnTo>
                  <a:lnTo>
                    <a:pt x="973" y="1048"/>
                  </a:lnTo>
                  <a:lnTo>
                    <a:pt x="973" y="1046"/>
                  </a:lnTo>
                  <a:lnTo>
                    <a:pt x="975" y="1046"/>
                  </a:lnTo>
                  <a:lnTo>
                    <a:pt x="973" y="1043"/>
                  </a:lnTo>
                  <a:lnTo>
                    <a:pt x="971" y="1041"/>
                  </a:lnTo>
                  <a:lnTo>
                    <a:pt x="971" y="1041"/>
                  </a:lnTo>
                  <a:lnTo>
                    <a:pt x="973" y="1040"/>
                  </a:lnTo>
                  <a:lnTo>
                    <a:pt x="973" y="1040"/>
                  </a:lnTo>
                  <a:lnTo>
                    <a:pt x="971" y="1038"/>
                  </a:lnTo>
                  <a:lnTo>
                    <a:pt x="971" y="1038"/>
                  </a:lnTo>
                  <a:lnTo>
                    <a:pt x="970" y="1038"/>
                  </a:lnTo>
                  <a:lnTo>
                    <a:pt x="970" y="1038"/>
                  </a:lnTo>
                  <a:lnTo>
                    <a:pt x="970" y="1038"/>
                  </a:lnTo>
                  <a:lnTo>
                    <a:pt x="970" y="1038"/>
                  </a:lnTo>
                  <a:lnTo>
                    <a:pt x="970" y="1036"/>
                  </a:lnTo>
                  <a:lnTo>
                    <a:pt x="970" y="1036"/>
                  </a:lnTo>
                  <a:lnTo>
                    <a:pt x="970" y="1036"/>
                  </a:lnTo>
                  <a:lnTo>
                    <a:pt x="970" y="1036"/>
                  </a:lnTo>
                  <a:lnTo>
                    <a:pt x="968" y="1036"/>
                  </a:lnTo>
                  <a:lnTo>
                    <a:pt x="968" y="1036"/>
                  </a:lnTo>
                  <a:lnTo>
                    <a:pt x="968" y="1038"/>
                  </a:lnTo>
                  <a:lnTo>
                    <a:pt x="966" y="1038"/>
                  </a:lnTo>
                  <a:lnTo>
                    <a:pt x="966" y="1038"/>
                  </a:lnTo>
                  <a:lnTo>
                    <a:pt x="963" y="1033"/>
                  </a:lnTo>
                  <a:lnTo>
                    <a:pt x="963" y="1029"/>
                  </a:lnTo>
                  <a:lnTo>
                    <a:pt x="966" y="1024"/>
                  </a:lnTo>
                  <a:lnTo>
                    <a:pt x="966" y="1021"/>
                  </a:lnTo>
                  <a:lnTo>
                    <a:pt x="964" y="1019"/>
                  </a:lnTo>
                  <a:lnTo>
                    <a:pt x="964" y="1018"/>
                  </a:lnTo>
                  <a:lnTo>
                    <a:pt x="963" y="1018"/>
                  </a:lnTo>
                  <a:lnTo>
                    <a:pt x="961" y="1018"/>
                  </a:lnTo>
                  <a:lnTo>
                    <a:pt x="961" y="1016"/>
                  </a:lnTo>
                  <a:lnTo>
                    <a:pt x="961" y="1014"/>
                  </a:lnTo>
                  <a:lnTo>
                    <a:pt x="959" y="1014"/>
                  </a:lnTo>
                  <a:lnTo>
                    <a:pt x="956" y="1013"/>
                  </a:lnTo>
                  <a:lnTo>
                    <a:pt x="956" y="1013"/>
                  </a:lnTo>
                  <a:lnTo>
                    <a:pt x="954" y="1011"/>
                  </a:lnTo>
                  <a:lnTo>
                    <a:pt x="953" y="1011"/>
                  </a:lnTo>
                  <a:lnTo>
                    <a:pt x="951" y="1013"/>
                  </a:lnTo>
                  <a:lnTo>
                    <a:pt x="949" y="1013"/>
                  </a:lnTo>
                  <a:lnTo>
                    <a:pt x="949" y="1011"/>
                  </a:lnTo>
                  <a:lnTo>
                    <a:pt x="949" y="1009"/>
                  </a:lnTo>
                  <a:lnTo>
                    <a:pt x="949" y="1009"/>
                  </a:lnTo>
                  <a:lnTo>
                    <a:pt x="949" y="1007"/>
                  </a:lnTo>
                  <a:lnTo>
                    <a:pt x="949" y="1007"/>
                  </a:lnTo>
                  <a:lnTo>
                    <a:pt x="951" y="1007"/>
                  </a:lnTo>
                  <a:lnTo>
                    <a:pt x="953" y="1007"/>
                  </a:lnTo>
                  <a:lnTo>
                    <a:pt x="953" y="1006"/>
                  </a:lnTo>
                  <a:lnTo>
                    <a:pt x="951" y="1006"/>
                  </a:lnTo>
                  <a:lnTo>
                    <a:pt x="949" y="1006"/>
                  </a:lnTo>
                  <a:lnTo>
                    <a:pt x="949" y="1006"/>
                  </a:lnTo>
                  <a:lnTo>
                    <a:pt x="947" y="1006"/>
                  </a:lnTo>
                  <a:lnTo>
                    <a:pt x="947" y="1006"/>
                  </a:lnTo>
                  <a:lnTo>
                    <a:pt x="947" y="1006"/>
                  </a:lnTo>
                  <a:lnTo>
                    <a:pt x="947" y="1006"/>
                  </a:lnTo>
                  <a:lnTo>
                    <a:pt x="944" y="1004"/>
                  </a:lnTo>
                  <a:lnTo>
                    <a:pt x="944" y="1002"/>
                  </a:lnTo>
                  <a:lnTo>
                    <a:pt x="942" y="1002"/>
                  </a:lnTo>
                  <a:lnTo>
                    <a:pt x="941" y="1004"/>
                  </a:lnTo>
                  <a:lnTo>
                    <a:pt x="939" y="1002"/>
                  </a:lnTo>
                  <a:lnTo>
                    <a:pt x="937" y="1002"/>
                  </a:lnTo>
                  <a:lnTo>
                    <a:pt x="937" y="1001"/>
                  </a:lnTo>
                  <a:lnTo>
                    <a:pt x="936" y="1001"/>
                  </a:lnTo>
                  <a:lnTo>
                    <a:pt x="934" y="1002"/>
                  </a:lnTo>
                  <a:lnTo>
                    <a:pt x="934" y="1004"/>
                  </a:lnTo>
                  <a:lnTo>
                    <a:pt x="932" y="1004"/>
                  </a:lnTo>
                  <a:lnTo>
                    <a:pt x="932" y="1004"/>
                  </a:lnTo>
                  <a:lnTo>
                    <a:pt x="932" y="1004"/>
                  </a:lnTo>
                  <a:lnTo>
                    <a:pt x="932" y="1002"/>
                  </a:lnTo>
                  <a:lnTo>
                    <a:pt x="932" y="1002"/>
                  </a:lnTo>
                  <a:lnTo>
                    <a:pt x="932" y="1001"/>
                  </a:lnTo>
                  <a:lnTo>
                    <a:pt x="934" y="1001"/>
                  </a:lnTo>
                  <a:lnTo>
                    <a:pt x="934" y="1001"/>
                  </a:lnTo>
                  <a:lnTo>
                    <a:pt x="934" y="999"/>
                  </a:lnTo>
                  <a:lnTo>
                    <a:pt x="934" y="996"/>
                  </a:lnTo>
                  <a:lnTo>
                    <a:pt x="934" y="996"/>
                  </a:lnTo>
                  <a:lnTo>
                    <a:pt x="932" y="994"/>
                  </a:lnTo>
                  <a:lnTo>
                    <a:pt x="932" y="994"/>
                  </a:lnTo>
                  <a:lnTo>
                    <a:pt x="930" y="994"/>
                  </a:lnTo>
                  <a:lnTo>
                    <a:pt x="930" y="994"/>
                  </a:lnTo>
                  <a:lnTo>
                    <a:pt x="929" y="994"/>
                  </a:lnTo>
                  <a:lnTo>
                    <a:pt x="929" y="994"/>
                  </a:lnTo>
                  <a:lnTo>
                    <a:pt x="929" y="994"/>
                  </a:lnTo>
                  <a:lnTo>
                    <a:pt x="927" y="992"/>
                  </a:lnTo>
                  <a:lnTo>
                    <a:pt x="927" y="990"/>
                  </a:lnTo>
                  <a:lnTo>
                    <a:pt x="925" y="990"/>
                  </a:lnTo>
                  <a:lnTo>
                    <a:pt x="924" y="990"/>
                  </a:lnTo>
                  <a:lnTo>
                    <a:pt x="924" y="987"/>
                  </a:lnTo>
                  <a:lnTo>
                    <a:pt x="922" y="987"/>
                  </a:lnTo>
                  <a:lnTo>
                    <a:pt x="924" y="984"/>
                  </a:lnTo>
                  <a:lnTo>
                    <a:pt x="924" y="984"/>
                  </a:lnTo>
                  <a:lnTo>
                    <a:pt x="922" y="982"/>
                  </a:lnTo>
                  <a:lnTo>
                    <a:pt x="922" y="982"/>
                  </a:lnTo>
                  <a:lnTo>
                    <a:pt x="920" y="982"/>
                  </a:lnTo>
                  <a:lnTo>
                    <a:pt x="920" y="982"/>
                  </a:lnTo>
                  <a:lnTo>
                    <a:pt x="920" y="982"/>
                  </a:lnTo>
                  <a:lnTo>
                    <a:pt x="920" y="980"/>
                  </a:lnTo>
                  <a:lnTo>
                    <a:pt x="920" y="980"/>
                  </a:lnTo>
                  <a:lnTo>
                    <a:pt x="919" y="979"/>
                  </a:lnTo>
                  <a:lnTo>
                    <a:pt x="917" y="977"/>
                  </a:lnTo>
                  <a:lnTo>
                    <a:pt x="917" y="975"/>
                  </a:lnTo>
                  <a:lnTo>
                    <a:pt x="919" y="975"/>
                  </a:lnTo>
                  <a:lnTo>
                    <a:pt x="920" y="975"/>
                  </a:lnTo>
                  <a:lnTo>
                    <a:pt x="922" y="973"/>
                  </a:lnTo>
                  <a:lnTo>
                    <a:pt x="922" y="972"/>
                  </a:lnTo>
                  <a:lnTo>
                    <a:pt x="922" y="968"/>
                  </a:lnTo>
                  <a:lnTo>
                    <a:pt x="920" y="967"/>
                  </a:lnTo>
                  <a:lnTo>
                    <a:pt x="920" y="965"/>
                  </a:lnTo>
                  <a:lnTo>
                    <a:pt x="922" y="967"/>
                  </a:lnTo>
                  <a:lnTo>
                    <a:pt x="924" y="967"/>
                  </a:lnTo>
                  <a:lnTo>
                    <a:pt x="924" y="968"/>
                  </a:lnTo>
                  <a:lnTo>
                    <a:pt x="924" y="968"/>
                  </a:lnTo>
                  <a:lnTo>
                    <a:pt x="925" y="968"/>
                  </a:lnTo>
                  <a:lnTo>
                    <a:pt x="927" y="968"/>
                  </a:lnTo>
                  <a:lnTo>
                    <a:pt x="927" y="968"/>
                  </a:lnTo>
                  <a:lnTo>
                    <a:pt x="929" y="967"/>
                  </a:lnTo>
                  <a:lnTo>
                    <a:pt x="929" y="967"/>
                  </a:lnTo>
                  <a:lnTo>
                    <a:pt x="929" y="965"/>
                  </a:lnTo>
                  <a:lnTo>
                    <a:pt x="929" y="965"/>
                  </a:lnTo>
                  <a:lnTo>
                    <a:pt x="929" y="965"/>
                  </a:lnTo>
                  <a:lnTo>
                    <a:pt x="930" y="965"/>
                  </a:lnTo>
                  <a:lnTo>
                    <a:pt x="930" y="965"/>
                  </a:lnTo>
                  <a:lnTo>
                    <a:pt x="932" y="967"/>
                  </a:lnTo>
                  <a:lnTo>
                    <a:pt x="932" y="967"/>
                  </a:lnTo>
                  <a:lnTo>
                    <a:pt x="932" y="968"/>
                  </a:lnTo>
                  <a:lnTo>
                    <a:pt x="932" y="970"/>
                  </a:lnTo>
                  <a:lnTo>
                    <a:pt x="932" y="970"/>
                  </a:lnTo>
                  <a:lnTo>
                    <a:pt x="932" y="970"/>
                  </a:lnTo>
                  <a:lnTo>
                    <a:pt x="934" y="972"/>
                  </a:lnTo>
                  <a:lnTo>
                    <a:pt x="934" y="972"/>
                  </a:lnTo>
                  <a:lnTo>
                    <a:pt x="936" y="973"/>
                  </a:lnTo>
                  <a:lnTo>
                    <a:pt x="936" y="973"/>
                  </a:lnTo>
                  <a:lnTo>
                    <a:pt x="937" y="972"/>
                  </a:lnTo>
                  <a:lnTo>
                    <a:pt x="937" y="973"/>
                  </a:lnTo>
                  <a:lnTo>
                    <a:pt x="937" y="973"/>
                  </a:lnTo>
                  <a:lnTo>
                    <a:pt x="939" y="973"/>
                  </a:lnTo>
                  <a:lnTo>
                    <a:pt x="939" y="973"/>
                  </a:lnTo>
                  <a:lnTo>
                    <a:pt x="941" y="973"/>
                  </a:lnTo>
                  <a:lnTo>
                    <a:pt x="941" y="973"/>
                  </a:lnTo>
                  <a:lnTo>
                    <a:pt x="941" y="972"/>
                  </a:lnTo>
                  <a:lnTo>
                    <a:pt x="939" y="970"/>
                  </a:lnTo>
                  <a:lnTo>
                    <a:pt x="937" y="968"/>
                  </a:lnTo>
                  <a:lnTo>
                    <a:pt x="941" y="968"/>
                  </a:lnTo>
                  <a:lnTo>
                    <a:pt x="936" y="965"/>
                  </a:lnTo>
                  <a:lnTo>
                    <a:pt x="934" y="963"/>
                  </a:lnTo>
                  <a:lnTo>
                    <a:pt x="932" y="962"/>
                  </a:lnTo>
                  <a:lnTo>
                    <a:pt x="932" y="960"/>
                  </a:lnTo>
                  <a:lnTo>
                    <a:pt x="934" y="960"/>
                  </a:lnTo>
                  <a:lnTo>
                    <a:pt x="934" y="958"/>
                  </a:lnTo>
                  <a:lnTo>
                    <a:pt x="932" y="956"/>
                  </a:lnTo>
                  <a:lnTo>
                    <a:pt x="932" y="956"/>
                  </a:lnTo>
                  <a:lnTo>
                    <a:pt x="932" y="956"/>
                  </a:lnTo>
                  <a:lnTo>
                    <a:pt x="930" y="955"/>
                  </a:lnTo>
                  <a:lnTo>
                    <a:pt x="930" y="955"/>
                  </a:lnTo>
                  <a:lnTo>
                    <a:pt x="930" y="955"/>
                  </a:lnTo>
                  <a:lnTo>
                    <a:pt x="929" y="953"/>
                  </a:lnTo>
                  <a:lnTo>
                    <a:pt x="929" y="953"/>
                  </a:lnTo>
                  <a:lnTo>
                    <a:pt x="929" y="951"/>
                  </a:lnTo>
                  <a:lnTo>
                    <a:pt x="927" y="948"/>
                  </a:lnTo>
                  <a:lnTo>
                    <a:pt x="925" y="948"/>
                  </a:lnTo>
                  <a:lnTo>
                    <a:pt x="925" y="950"/>
                  </a:lnTo>
                  <a:lnTo>
                    <a:pt x="924" y="950"/>
                  </a:lnTo>
                  <a:lnTo>
                    <a:pt x="922" y="950"/>
                  </a:lnTo>
                  <a:lnTo>
                    <a:pt x="919" y="951"/>
                  </a:lnTo>
                  <a:lnTo>
                    <a:pt x="919" y="950"/>
                  </a:lnTo>
                  <a:lnTo>
                    <a:pt x="919" y="950"/>
                  </a:lnTo>
                  <a:lnTo>
                    <a:pt x="919" y="950"/>
                  </a:lnTo>
                  <a:lnTo>
                    <a:pt x="920" y="948"/>
                  </a:lnTo>
                  <a:lnTo>
                    <a:pt x="919" y="948"/>
                  </a:lnTo>
                  <a:lnTo>
                    <a:pt x="917" y="948"/>
                  </a:lnTo>
                  <a:lnTo>
                    <a:pt x="919" y="946"/>
                  </a:lnTo>
                  <a:lnTo>
                    <a:pt x="919" y="946"/>
                  </a:lnTo>
                  <a:lnTo>
                    <a:pt x="919" y="945"/>
                  </a:lnTo>
                  <a:lnTo>
                    <a:pt x="919" y="945"/>
                  </a:lnTo>
                  <a:lnTo>
                    <a:pt x="919" y="945"/>
                  </a:lnTo>
                  <a:lnTo>
                    <a:pt x="917" y="945"/>
                  </a:lnTo>
                  <a:lnTo>
                    <a:pt x="917" y="945"/>
                  </a:lnTo>
                  <a:lnTo>
                    <a:pt x="917" y="943"/>
                  </a:lnTo>
                  <a:lnTo>
                    <a:pt x="917" y="943"/>
                  </a:lnTo>
                  <a:lnTo>
                    <a:pt x="917" y="941"/>
                  </a:lnTo>
                  <a:lnTo>
                    <a:pt x="915" y="943"/>
                  </a:lnTo>
                  <a:lnTo>
                    <a:pt x="915" y="945"/>
                  </a:lnTo>
                  <a:lnTo>
                    <a:pt x="915" y="945"/>
                  </a:lnTo>
                  <a:lnTo>
                    <a:pt x="915" y="946"/>
                  </a:lnTo>
                  <a:lnTo>
                    <a:pt x="914" y="946"/>
                  </a:lnTo>
                  <a:lnTo>
                    <a:pt x="912" y="946"/>
                  </a:lnTo>
                  <a:lnTo>
                    <a:pt x="912" y="945"/>
                  </a:lnTo>
                  <a:lnTo>
                    <a:pt x="914" y="943"/>
                  </a:lnTo>
                  <a:lnTo>
                    <a:pt x="912" y="943"/>
                  </a:lnTo>
                  <a:lnTo>
                    <a:pt x="910" y="941"/>
                  </a:lnTo>
                  <a:lnTo>
                    <a:pt x="910" y="938"/>
                  </a:lnTo>
                  <a:lnTo>
                    <a:pt x="908" y="933"/>
                  </a:lnTo>
                  <a:lnTo>
                    <a:pt x="908" y="933"/>
                  </a:lnTo>
                  <a:lnTo>
                    <a:pt x="907" y="933"/>
                  </a:lnTo>
                  <a:lnTo>
                    <a:pt x="907" y="934"/>
                  </a:lnTo>
                  <a:lnTo>
                    <a:pt x="905" y="934"/>
                  </a:lnTo>
                  <a:lnTo>
                    <a:pt x="903" y="934"/>
                  </a:lnTo>
                  <a:lnTo>
                    <a:pt x="902" y="934"/>
                  </a:lnTo>
                  <a:lnTo>
                    <a:pt x="902" y="933"/>
                  </a:lnTo>
                  <a:lnTo>
                    <a:pt x="900" y="933"/>
                  </a:lnTo>
                  <a:lnTo>
                    <a:pt x="898" y="933"/>
                  </a:lnTo>
                  <a:lnTo>
                    <a:pt x="898" y="934"/>
                  </a:lnTo>
                  <a:lnTo>
                    <a:pt x="898" y="936"/>
                  </a:lnTo>
                  <a:lnTo>
                    <a:pt x="898" y="936"/>
                  </a:lnTo>
                  <a:lnTo>
                    <a:pt x="900" y="938"/>
                  </a:lnTo>
                  <a:lnTo>
                    <a:pt x="900" y="938"/>
                  </a:lnTo>
                  <a:lnTo>
                    <a:pt x="902" y="938"/>
                  </a:lnTo>
                  <a:lnTo>
                    <a:pt x="902" y="939"/>
                  </a:lnTo>
                  <a:lnTo>
                    <a:pt x="902" y="939"/>
                  </a:lnTo>
                  <a:lnTo>
                    <a:pt x="900" y="941"/>
                  </a:lnTo>
                  <a:lnTo>
                    <a:pt x="898" y="941"/>
                  </a:lnTo>
                  <a:lnTo>
                    <a:pt x="898" y="941"/>
                  </a:lnTo>
                  <a:lnTo>
                    <a:pt x="897" y="941"/>
                  </a:lnTo>
                  <a:lnTo>
                    <a:pt x="898" y="943"/>
                  </a:lnTo>
                  <a:lnTo>
                    <a:pt x="900" y="943"/>
                  </a:lnTo>
                  <a:lnTo>
                    <a:pt x="900" y="943"/>
                  </a:lnTo>
                  <a:lnTo>
                    <a:pt x="900" y="945"/>
                  </a:lnTo>
                  <a:lnTo>
                    <a:pt x="900" y="945"/>
                  </a:lnTo>
                  <a:lnTo>
                    <a:pt x="898" y="945"/>
                  </a:lnTo>
                  <a:lnTo>
                    <a:pt x="897" y="945"/>
                  </a:lnTo>
                  <a:lnTo>
                    <a:pt x="895" y="945"/>
                  </a:lnTo>
                  <a:lnTo>
                    <a:pt x="895" y="943"/>
                  </a:lnTo>
                  <a:lnTo>
                    <a:pt x="895" y="943"/>
                  </a:lnTo>
                  <a:lnTo>
                    <a:pt x="893" y="941"/>
                  </a:lnTo>
                  <a:lnTo>
                    <a:pt x="890" y="939"/>
                  </a:lnTo>
                  <a:lnTo>
                    <a:pt x="888" y="939"/>
                  </a:lnTo>
                  <a:lnTo>
                    <a:pt x="888" y="939"/>
                  </a:lnTo>
                  <a:lnTo>
                    <a:pt x="886" y="936"/>
                  </a:lnTo>
                  <a:lnTo>
                    <a:pt x="885" y="936"/>
                  </a:lnTo>
                  <a:lnTo>
                    <a:pt x="883" y="934"/>
                  </a:lnTo>
                  <a:lnTo>
                    <a:pt x="885" y="934"/>
                  </a:lnTo>
                  <a:lnTo>
                    <a:pt x="885" y="933"/>
                  </a:lnTo>
                  <a:lnTo>
                    <a:pt x="885" y="933"/>
                  </a:lnTo>
                  <a:lnTo>
                    <a:pt x="883" y="933"/>
                  </a:lnTo>
                  <a:lnTo>
                    <a:pt x="885" y="931"/>
                  </a:lnTo>
                  <a:lnTo>
                    <a:pt x="886" y="931"/>
                  </a:lnTo>
                  <a:lnTo>
                    <a:pt x="885" y="928"/>
                  </a:lnTo>
                  <a:lnTo>
                    <a:pt x="885" y="926"/>
                  </a:lnTo>
                  <a:lnTo>
                    <a:pt x="885" y="924"/>
                  </a:lnTo>
                  <a:lnTo>
                    <a:pt x="883" y="924"/>
                  </a:lnTo>
                  <a:lnTo>
                    <a:pt x="878" y="923"/>
                  </a:lnTo>
                  <a:lnTo>
                    <a:pt x="871" y="923"/>
                  </a:lnTo>
                  <a:lnTo>
                    <a:pt x="871" y="921"/>
                  </a:lnTo>
                  <a:lnTo>
                    <a:pt x="871" y="921"/>
                  </a:lnTo>
                  <a:lnTo>
                    <a:pt x="868" y="917"/>
                  </a:lnTo>
                  <a:lnTo>
                    <a:pt x="866" y="917"/>
                  </a:lnTo>
                  <a:lnTo>
                    <a:pt x="866" y="917"/>
                  </a:lnTo>
                  <a:lnTo>
                    <a:pt x="864" y="919"/>
                  </a:lnTo>
                  <a:lnTo>
                    <a:pt x="864" y="917"/>
                  </a:lnTo>
                  <a:lnTo>
                    <a:pt x="863" y="917"/>
                  </a:lnTo>
                  <a:lnTo>
                    <a:pt x="863" y="917"/>
                  </a:lnTo>
                  <a:lnTo>
                    <a:pt x="863" y="917"/>
                  </a:lnTo>
                  <a:lnTo>
                    <a:pt x="863" y="919"/>
                  </a:lnTo>
                  <a:lnTo>
                    <a:pt x="863" y="919"/>
                  </a:lnTo>
                  <a:lnTo>
                    <a:pt x="861" y="921"/>
                  </a:lnTo>
                  <a:lnTo>
                    <a:pt x="857" y="921"/>
                  </a:lnTo>
                  <a:lnTo>
                    <a:pt x="856" y="919"/>
                  </a:lnTo>
                  <a:lnTo>
                    <a:pt x="854" y="919"/>
                  </a:lnTo>
                  <a:lnTo>
                    <a:pt x="852" y="917"/>
                  </a:lnTo>
                  <a:lnTo>
                    <a:pt x="849" y="916"/>
                  </a:lnTo>
                  <a:lnTo>
                    <a:pt x="849" y="912"/>
                  </a:lnTo>
                  <a:lnTo>
                    <a:pt x="847" y="906"/>
                  </a:lnTo>
                  <a:lnTo>
                    <a:pt x="846" y="904"/>
                  </a:lnTo>
                  <a:lnTo>
                    <a:pt x="839" y="900"/>
                  </a:lnTo>
                  <a:lnTo>
                    <a:pt x="839" y="907"/>
                  </a:lnTo>
                  <a:lnTo>
                    <a:pt x="839" y="907"/>
                  </a:lnTo>
                  <a:lnTo>
                    <a:pt x="840" y="909"/>
                  </a:lnTo>
                  <a:lnTo>
                    <a:pt x="842" y="914"/>
                  </a:lnTo>
                  <a:lnTo>
                    <a:pt x="835" y="914"/>
                  </a:lnTo>
                  <a:lnTo>
                    <a:pt x="834" y="912"/>
                  </a:lnTo>
                  <a:lnTo>
                    <a:pt x="827" y="907"/>
                  </a:lnTo>
                  <a:lnTo>
                    <a:pt x="825" y="904"/>
                  </a:lnTo>
                  <a:lnTo>
                    <a:pt x="824" y="904"/>
                  </a:lnTo>
                  <a:lnTo>
                    <a:pt x="824" y="902"/>
                  </a:lnTo>
                  <a:lnTo>
                    <a:pt x="825" y="902"/>
                  </a:lnTo>
                  <a:lnTo>
                    <a:pt x="825" y="900"/>
                  </a:lnTo>
                  <a:lnTo>
                    <a:pt x="825" y="899"/>
                  </a:lnTo>
                  <a:lnTo>
                    <a:pt x="825" y="897"/>
                  </a:lnTo>
                  <a:lnTo>
                    <a:pt x="824" y="895"/>
                  </a:lnTo>
                  <a:lnTo>
                    <a:pt x="824" y="892"/>
                  </a:lnTo>
                  <a:lnTo>
                    <a:pt x="822" y="890"/>
                  </a:lnTo>
                  <a:lnTo>
                    <a:pt x="822" y="889"/>
                  </a:lnTo>
                  <a:lnTo>
                    <a:pt x="822" y="887"/>
                  </a:lnTo>
                  <a:lnTo>
                    <a:pt x="817" y="880"/>
                  </a:lnTo>
                  <a:lnTo>
                    <a:pt x="813" y="872"/>
                  </a:lnTo>
                  <a:lnTo>
                    <a:pt x="810" y="868"/>
                  </a:lnTo>
                  <a:lnTo>
                    <a:pt x="808" y="868"/>
                  </a:lnTo>
                  <a:lnTo>
                    <a:pt x="808" y="868"/>
                  </a:lnTo>
                  <a:lnTo>
                    <a:pt x="810" y="870"/>
                  </a:lnTo>
                  <a:lnTo>
                    <a:pt x="812" y="872"/>
                  </a:lnTo>
                  <a:lnTo>
                    <a:pt x="812" y="873"/>
                  </a:lnTo>
                  <a:lnTo>
                    <a:pt x="813" y="875"/>
                  </a:lnTo>
                  <a:lnTo>
                    <a:pt x="813" y="877"/>
                  </a:lnTo>
                  <a:lnTo>
                    <a:pt x="810" y="877"/>
                  </a:lnTo>
                  <a:lnTo>
                    <a:pt x="800" y="877"/>
                  </a:lnTo>
                  <a:lnTo>
                    <a:pt x="796" y="878"/>
                  </a:lnTo>
                  <a:lnTo>
                    <a:pt x="796" y="878"/>
                  </a:lnTo>
                  <a:lnTo>
                    <a:pt x="795" y="878"/>
                  </a:lnTo>
                  <a:lnTo>
                    <a:pt x="793" y="877"/>
                  </a:lnTo>
                  <a:lnTo>
                    <a:pt x="788" y="877"/>
                  </a:lnTo>
                  <a:lnTo>
                    <a:pt x="786" y="877"/>
                  </a:lnTo>
                  <a:lnTo>
                    <a:pt x="786" y="877"/>
                  </a:lnTo>
                  <a:lnTo>
                    <a:pt x="781" y="872"/>
                  </a:lnTo>
                  <a:lnTo>
                    <a:pt x="781" y="872"/>
                  </a:lnTo>
                  <a:lnTo>
                    <a:pt x="779" y="868"/>
                  </a:lnTo>
                  <a:lnTo>
                    <a:pt x="779" y="868"/>
                  </a:lnTo>
                  <a:lnTo>
                    <a:pt x="779" y="866"/>
                  </a:lnTo>
                  <a:lnTo>
                    <a:pt x="779" y="865"/>
                  </a:lnTo>
                  <a:lnTo>
                    <a:pt x="779" y="863"/>
                  </a:lnTo>
                  <a:lnTo>
                    <a:pt x="779" y="863"/>
                  </a:lnTo>
                  <a:lnTo>
                    <a:pt x="779" y="863"/>
                  </a:lnTo>
                  <a:lnTo>
                    <a:pt x="779" y="861"/>
                  </a:lnTo>
                  <a:lnTo>
                    <a:pt x="779" y="861"/>
                  </a:lnTo>
                  <a:lnTo>
                    <a:pt x="778" y="860"/>
                  </a:lnTo>
                  <a:lnTo>
                    <a:pt x="776" y="858"/>
                  </a:lnTo>
                  <a:lnTo>
                    <a:pt x="776" y="856"/>
                  </a:lnTo>
                  <a:lnTo>
                    <a:pt x="776" y="856"/>
                  </a:lnTo>
                  <a:lnTo>
                    <a:pt x="776" y="858"/>
                  </a:lnTo>
                  <a:lnTo>
                    <a:pt x="776" y="860"/>
                  </a:lnTo>
                  <a:lnTo>
                    <a:pt x="776" y="861"/>
                  </a:lnTo>
                  <a:lnTo>
                    <a:pt x="776" y="863"/>
                  </a:lnTo>
                  <a:lnTo>
                    <a:pt x="773" y="866"/>
                  </a:lnTo>
                  <a:lnTo>
                    <a:pt x="771" y="866"/>
                  </a:lnTo>
                  <a:lnTo>
                    <a:pt x="769" y="866"/>
                  </a:lnTo>
                  <a:lnTo>
                    <a:pt x="766" y="868"/>
                  </a:lnTo>
                  <a:lnTo>
                    <a:pt x="764" y="866"/>
                  </a:lnTo>
                  <a:lnTo>
                    <a:pt x="761" y="865"/>
                  </a:lnTo>
                  <a:lnTo>
                    <a:pt x="759" y="863"/>
                  </a:lnTo>
                  <a:lnTo>
                    <a:pt x="759" y="863"/>
                  </a:lnTo>
                  <a:lnTo>
                    <a:pt x="757" y="861"/>
                  </a:lnTo>
                  <a:lnTo>
                    <a:pt x="756" y="860"/>
                  </a:lnTo>
                  <a:lnTo>
                    <a:pt x="754" y="858"/>
                  </a:lnTo>
                  <a:lnTo>
                    <a:pt x="752" y="856"/>
                  </a:lnTo>
                  <a:lnTo>
                    <a:pt x="747" y="858"/>
                  </a:lnTo>
                  <a:lnTo>
                    <a:pt x="744" y="858"/>
                  </a:lnTo>
                  <a:lnTo>
                    <a:pt x="739" y="855"/>
                  </a:lnTo>
                  <a:lnTo>
                    <a:pt x="739" y="855"/>
                  </a:lnTo>
                  <a:lnTo>
                    <a:pt x="737" y="855"/>
                  </a:lnTo>
                  <a:lnTo>
                    <a:pt x="737" y="853"/>
                  </a:lnTo>
                  <a:lnTo>
                    <a:pt x="735" y="853"/>
                  </a:lnTo>
                  <a:lnTo>
                    <a:pt x="734" y="851"/>
                  </a:lnTo>
                  <a:lnTo>
                    <a:pt x="734" y="849"/>
                  </a:lnTo>
                  <a:lnTo>
                    <a:pt x="730" y="849"/>
                  </a:lnTo>
                  <a:lnTo>
                    <a:pt x="728" y="848"/>
                  </a:lnTo>
                  <a:lnTo>
                    <a:pt x="727" y="846"/>
                  </a:lnTo>
                  <a:lnTo>
                    <a:pt x="725" y="844"/>
                  </a:lnTo>
                  <a:lnTo>
                    <a:pt x="723" y="843"/>
                  </a:lnTo>
                  <a:lnTo>
                    <a:pt x="717" y="838"/>
                  </a:lnTo>
                  <a:lnTo>
                    <a:pt x="717" y="836"/>
                  </a:lnTo>
                  <a:lnTo>
                    <a:pt x="715" y="834"/>
                  </a:lnTo>
                  <a:lnTo>
                    <a:pt x="715" y="834"/>
                  </a:lnTo>
                  <a:lnTo>
                    <a:pt x="713" y="834"/>
                  </a:lnTo>
                  <a:lnTo>
                    <a:pt x="713" y="833"/>
                  </a:lnTo>
                  <a:lnTo>
                    <a:pt x="711" y="831"/>
                  </a:lnTo>
                  <a:lnTo>
                    <a:pt x="711" y="829"/>
                  </a:lnTo>
                  <a:lnTo>
                    <a:pt x="711" y="829"/>
                  </a:lnTo>
                  <a:lnTo>
                    <a:pt x="711" y="827"/>
                  </a:lnTo>
                  <a:lnTo>
                    <a:pt x="711" y="827"/>
                  </a:lnTo>
                  <a:lnTo>
                    <a:pt x="711" y="827"/>
                  </a:lnTo>
                  <a:lnTo>
                    <a:pt x="713" y="817"/>
                  </a:lnTo>
                  <a:lnTo>
                    <a:pt x="717" y="812"/>
                  </a:lnTo>
                  <a:lnTo>
                    <a:pt x="717" y="809"/>
                  </a:lnTo>
                  <a:lnTo>
                    <a:pt x="717" y="805"/>
                  </a:lnTo>
                  <a:lnTo>
                    <a:pt x="718" y="800"/>
                  </a:lnTo>
                  <a:lnTo>
                    <a:pt x="715" y="800"/>
                  </a:lnTo>
                  <a:lnTo>
                    <a:pt x="713" y="800"/>
                  </a:lnTo>
                  <a:lnTo>
                    <a:pt x="711" y="800"/>
                  </a:lnTo>
                  <a:lnTo>
                    <a:pt x="711" y="800"/>
                  </a:lnTo>
                  <a:lnTo>
                    <a:pt x="710" y="800"/>
                  </a:lnTo>
                  <a:lnTo>
                    <a:pt x="708" y="799"/>
                  </a:lnTo>
                  <a:lnTo>
                    <a:pt x="706" y="800"/>
                  </a:lnTo>
                  <a:lnTo>
                    <a:pt x="706" y="799"/>
                  </a:lnTo>
                  <a:lnTo>
                    <a:pt x="705" y="792"/>
                  </a:lnTo>
                  <a:lnTo>
                    <a:pt x="705" y="790"/>
                  </a:lnTo>
                  <a:lnTo>
                    <a:pt x="705" y="788"/>
                  </a:lnTo>
                  <a:lnTo>
                    <a:pt x="703" y="787"/>
                  </a:lnTo>
                  <a:lnTo>
                    <a:pt x="703" y="787"/>
                  </a:lnTo>
                  <a:lnTo>
                    <a:pt x="700" y="787"/>
                  </a:lnTo>
                  <a:lnTo>
                    <a:pt x="698" y="787"/>
                  </a:lnTo>
                  <a:lnTo>
                    <a:pt x="696" y="785"/>
                  </a:lnTo>
                  <a:lnTo>
                    <a:pt x="691" y="778"/>
                  </a:lnTo>
                  <a:lnTo>
                    <a:pt x="689" y="776"/>
                  </a:lnTo>
                  <a:lnTo>
                    <a:pt x="689" y="773"/>
                  </a:lnTo>
                  <a:lnTo>
                    <a:pt x="689" y="773"/>
                  </a:lnTo>
                  <a:lnTo>
                    <a:pt x="689" y="771"/>
                  </a:lnTo>
                  <a:lnTo>
                    <a:pt x="689" y="770"/>
                  </a:lnTo>
                  <a:lnTo>
                    <a:pt x="688" y="770"/>
                  </a:lnTo>
                  <a:lnTo>
                    <a:pt x="689" y="768"/>
                  </a:lnTo>
                  <a:lnTo>
                    <a:pt x="689" y="766"/>
                  </a:lnTo>
                  <a:lnTo>
                    <a:pt x="689" y="763"/>
                  </a:lnTo>
                  <a:lnTo>
                    <a:pt x="694" y="756"/>
                  </a:lnTo>
                  <a:lnTo>
                    <a:pt x="696" y="749"/>
                  </a:lnTo>
                  <a:lnTo>
                    <a:pt x="696" y="748"/>
                  </a:lnTo>
                  <a:lnTo>
                    <a:pt x="696" y="748"/>
                  </a:lnTo>
                  <a:lnTo>
                    <a:pt x="698" y="744"/>
                  </a:lnTo>
                  <a:lnTo>
                    <a:pt x="698" y="744"/>
                  </a:lnTo>
                  <a:lnTo>
                    <a:pt x="698" y="743"/>
                  </a:lnTo>
                  <a:lnTo>
                    <a:pt x="696" y="741"/>
                  </a:lnTo>
                  <a:lnTo>
                    <a:pt x="696" y="741"/>
                  </a:lnTo>
                  <a:lnTo>
                    <a:pt x="696" y="739"/>
                  </a:lnTo>
                  <a:lnTo>
                    <a:pt x="696" y="739"/>
                  </a:lnTo>
                  <a:lnTo>
                    <a:pt x="696" y="739"/>
                  </a:lnTo>
                  <a:lnTo>
                    <a:pt x="696" y="737"/>
                  </a:lnTo>
                  <a:lnTo>
                    <a:pt x="696" y="737"/>
                  </a:lnTo>
                  <a:lnTo>
                    <a:pt x="696" y="736"/>
                  </a:lnTo>
                  <a:lnTo>
                    <a:pt x="698" y="736"/>
                  </a:lnTo>
                  <a:lnTo>
                    <a:pt x="696" y="731"/>
                  </a:lnTo>
                  <a:lnTo>
                    <a:pt x="698" y="729"/>
                  </a:lnTo>
                  <a:lnTo>
                    <a:pt x="698" y="727"/>
                  </a:lnTo>
                  <a:lnTo>
                    <a:pt x="701" y="726"/>
                  </a:lnTo>
                  <a:lnTo>
                    <a:pt x="701" y="724"/>
                  </a:lnTo>
                  <a:lnTo>
                    <a:pt x="701" y="722"/>
                  </a:lnTo>
                  <a:lnTo>
                    <a:pt x="700" y="720"/>
                  </a:lnTo>
                  <a:lnTo>
                    <a:pt x="698" y="719"/>
                  </a:lnTo>
                  <a:lnTo>
                    <a:pt x="694" y="715"/>
                  </a:lnTo>
                  <a:lnTo>
                    <a:pt x="694" y="714"/>
                  </a:lnTo>
                  <a:lnTo>
                    <a:pt x="694" y="714"/>
                  </a:lnTo>
                  <a:lnTo>
                    <a:pt x="694" y="709"/>
                  </a:lnTo>
                  <a:lnTo>
                    <a:pt x="694" y="703"/>
                  </a:lnTo>
                  <a:lnTo>
                    <a:pt x="694" y="703"/>
                  </a:lnTo>
                  <a:lnTo>
                    <a:pt x="693" y="703"/>
                  </a:lnTo>
                  <a:lnTo>
                    <a:pt x="691" y="702"/>
                  </a:lnTo>
                  <a:lnTo>
                    <a:pt x="691" y="700"/>
                  </a:lnTo>
                  <a:lnTo>
                    <a:pt x="688" y="695"/>
                  </a:lnTo>
                  <a:lnTo>
                    <a:pt x="686" y="690"/>
                  </a:lnTo>
                  <a:lnTo>
                    <a:pt x="684" y="690"/>
                  </a:lnTo>
                  <a:lnTo>
                    <a:pt x="684" y="686"/>
                  </a:lnTo>
                  <a:lnTo>
                    <a:pt x="684" y="685"/>
                  </a:lnTo>
                  <a:lnTo>
                    <a:pt x="684" y="683"/>
                  </a:lnTo>
                  <a:lnTo>
                    <a:pt x="681" y="676"/>
                  </a:lnTo>
                  <a:lnTo>
                    <a:pt x="679" y="676"/>
                  </a:lnTo>
                  <a:lnTo>
                    <a:pt x="679" y="676"/>
                  </a:lnTo>
                  <a:lnTo>
                    <a:pt x="677" y="675"/>
                  </a:lnTo>
                  <a:lnTo>
                    <a:pt x="677" y="673"/>
                  </a:lnTo>
                  <a:lnTo>
                    <a:pt x="679" y="671"/>
                  </a:lnTo>
                  <a:lnTo>
                    <a:pt x="679" y="669"/>
                  </a:lnTo>
                  <a:lnTo>
                    <a:pt x="681" y="668"/>
                  </a:lnTo>
                  <a:lnTo>
                    <a:pt x="681" y="666"/>
                  </a:lnTo>
                  <a:lnTo>
                    <a:pt x="681" y="666"/>
                  </a:lnTo>
                  <a:lnTo>
                    <a:pt x="683" y="664"/>
                  </a:lnTo>
                  <a:lnTo>
                    <a:pt x="683" y="663"/>
                  </a:lnTo>
                  <a:lnTo>
                    <a:pt x="683" y="663"/>
                  </a:lnTo>
                  <a:lnTo>
                    <a:pt x="683" y="663"/>
                  </a:lnTo>
                  <a:lnTo>
                    <a:pt x="683" y="663"/>
                  </a:lnTo>
                  <a:lnTo>
                    <a:pt x="683" y="663"/>
                  </a:lnTo>
                  <a:lnTo>
                    <a:pt x="684" y="661"/>
                  </a:lnTo>
                  <a:lnTo>
                    <a:pt x="684" y="661"/>
                  </a:lnTo>
                  <a:lnTo>
                    <a:pt x="684" y="661"/>
                  </a:lnTo>
                  <a:lnTo>
                    <a:pt x="684" y="659"/>
                  </a:lnTo>
                  <a:lnTo>
                    <a:pt x="684" y="659"/>
                  </a:lnTo>
                  <a:lnTo>
                    <a:pt x="683" y="658"/>
                  </a:lnTo>
                  <a:lnTo>
                    <a:pt x="681" y="658"/>
                  </a:lnTo>
                  <a:lnTo>
                    <a:pt x="681" y="658"/>
                  </a:lnTo>
                  <a:lnTo>
                    <a:pt x="681" y="659"/>
                  </a:lnTo>
                  <a:lnTo>
                    <a:pt x="679" y="659"/>
                  </a:lnTo>
                  <a:lnTo>
                    <a:pt x="677" y="661"/>
                  </a:lnTo>
                  <a:lnTo>
                    <a:pt x="677" y="661"/>
                  </a:lnTo>
                  <a:lnTo>
                    <a:pt x="676" y="661"/>
                  </a:lnTo>
                  <a:lnTo>
                    <a:pt x="674" y="659"/>
                  </a:lnTo>
                  <a:lnTo>
                    <a:pt x="674" y="661"/>
                  </a:lnTo>
                  <a:lnTo>
                    <a:pt x="671" y="663"/>
                  </a:lnTo>
                  <a:lnTo>
                    <a:pt x="671" y="663"/>
                  </a:lnTo>
                  <a:lnTo>
                    <a:pt x="671" y="663"/>
                  </a:lnTo>
                  <a:lnTo>
                    <a:pt x="669" y="664"/>
                  </a:lnTo>
                  <a:lnTo>
                    <a:pt x="671" y="666"/>
                  </a:lnTo>
                  <a:lnTo>
                    <a:pt x="671" y="668"/>
                  </a:lnTo>
                  <a:lnTo>
                    <a:pt x="671" y="668"/>
                  </a:lnTo>
                  <a:lnTo>
                    <a:pt x="669" y="669"/>
                  </a:lnTo>
                  <a:lnTo>
                    <a:pt x="669" y="668"/>
                  </a:lnTo>
                  <a:lnTo>
                    <a:pt x="669" y="668"/>
                  </a:lnTo>
                  <a:lnTo>
                    <a:pt x="669" y="666"/>
                  </a:lnTo>
                  <a:lnTo>
                    <a:pt x="669" y="666"/>
                  </a:lnTo>
                  <a:lnTo>
                    <a:pt x="667" y="664"/>
                  </a:lnTo>
                  <a:lnTo>
                    <a:pt x="666" y="664"/>
                  </a:lnTo>
                  <a:lnTo>
                    <a:pt x="666" y="663"/>
                  </a:lnTo>
                  <a:lnTo>
                    <a:pt x="666" y="661"/>
                  </a:lnTo>
                  <a:lnTo>
                    <a:pt x="667" y="661"/>
                  </a:lnTo>
                  <a:lnTo>
                    <a:pt x="667" y="661"/>
                  </a:lnTo>
                  <a:lnTo>
                    <a:pt x="669" y="661"/>
                  </a:lnTo>
                  <a:lnTo>
                    <a:pt x="669" y="659"/>
                  </a:lnTo>
                  <a:lnTo>
                    <a:pt x="669" y="659"/>
                  </a:lnTo>
                  <a:lnTo>
                    <a:pt x="667" y="658"/>
                  </a:lnTo>
                  <a:lnTo>
                    <a:pt x="666" y="656"/>
                  </a:lnTo>
                  <a:lnTo>
                    <a:pt x="664" y="653"/>
                  </a:lnTo>
                  <a:lnTo>
                    <a:pt x="664" y="651"/>
                  </a:lnTo>
                  <a:lnTo>
                    <a:pt x="662" y="651"/>
                  </a:lnTo>
                  <a:lnTo>
                    <a:pt x="661" y="651"/>
                  </a:lnTo>
                  <a:lnTo>
                    <a:pt x="661" y="649"/>
                  </a:lnTo>
                  <a:lnTo>
                    <a:pt x="661" y="647"/>
                  </a:lnTo>
                  <a:lnTo>
                    <a:pt x="661" y="647"/>
                  </a:lnTo>
                  <a:lnTo>
                    <a:pt x="659" y="646"/>
                  </a:lnTo>
                  <a:lnTo>
                    <a:pt x="657" y="646"/>
                  </a:lnTo>
                  <a:lnTo>
                    <a:pt x="655" y="644"/>
                  </a:lnTo>
                  <a:lnTo>
                    <a:pt x="652" y="641"/>
                  </a:lnTo>
                  <a:lnTo>
                    <a:pt x="650" y="641"/>
                  </a:lnTo>
                  <a:lnTo>
                    <a:pt x="650" y="639"/>
                  </a:lnTo>
                  <a:lnTo>
                    <a:pt x="650" y="637"/>
                  </a:lnTo>
                  <a:lnTo>
                    <a:pt x="649" y="637"/>
                  </a:lnTo>
                  <a:lnTo>
                    <a:pt x="647" y="636"/>
                  </a:lnTo>
                  <a:lnTo>
                    <a:pt x="647" y="632"/>
                  </a:lnTo>
                  <a:lnTo>
                    <a:pt x="644" y="629"/>
                  </a:lnTo>
                  <a:lnTo>
                    <a:pt x="644" y="629"/>
                  </a:lnTo>
                  <a:lnTo>
                    <a:pt x="644" y="627"/>
                  </a:lnTo>
                  <a:lnTo>
                    <a:pt x="642" y="625"/>
                  </a:lnTo>
                  <a:lnTo>
                    <a:pt x="640" y="624"/>
                  </a:lnTo>
                  <a:lnTo>
                    <a:pt x="638" y="624"/>
                  </a:lnTo>
                  <a:lnTo>
                    <a:pt x="638" y="624"/>
                  </a:lnTo>
                  <a:lnTo>
                    <a:pt x="637" y="624"/>
                  </a:lnTo>
                  <a:lnTo>
                    <a:pt x="637" y="622"/>
                  </a:lnTo>
                  <a:lnTo>
                    <a:pt x="637" y="622"/>
                  </a:lnTo>
                  <a:lnTo>
                    <a:pt x="638" y="619"/>
                  </a:lnTo>
                  <a:lnTo>
                    <a:pt x="638" y="612"/>
                  </a:lnTo>
                  <a:lnTo>
                    <a:pt x="638" y="610"/>
                  </a:lnTo>
                  <a:lnTo>
                    <a:pt x="642" y="607"/>
                  </a:lnTo>
                  <a:lnTo>
                    <a:pt x="642" y="605"/>
                  </a:lnTo>
                  <a:lnTo>
                    <a:pt x="642" y="605"/>
                  </a:lnTo>
                  <a:lnTo>
                    <a:pt x="642" y="602"/>
                  </a:lnTo>
                  <a:lnTo>
                    <a:pt x="642" y="602"/>
                  </a:lnTo>
                  <a:lnTo>
                    <a:pt x="640" y="600"/>
                  </a:lnTo>
                  <a:lnTo>
                    <a:pt x="640" y="600"/>
                  </a:lnTo>
                  <a:lnTo>
                    <a:pt x="640" y="598"/>
                  </a:lnTo>
                  <a:lnTo>
                    <a:pt x="642" y="591"/>
                  </a:lnTo>
                  <a:lnTo>
                    <a:pt x="642" y="588"/>
                  </a:lnTo>
                  <a:lnTo>
                    <a:pt x="640" y="586"/>
                  </a:lnTo>
                  <a:lnTo>
                    <a:pt x="638" y="583"/>
                  </a:lnTo>
                  <a:lnTo>
                    <a:pt x="635" y="578"/>
                  </a:lnTo>
                  <a:lnTo>
                    <a:pt x="633" y="576"/>
                  </a:lnTo>
                  <a:lnTo>
                    <a:pt x="633" y="574"/>
                  </a:lnTo>
                  <a:lnTo>
                    <a:pt x="632" y="573"/>
                  </a:lnTo>
                  <a:lnTo>
                    <a:pt x="633" y="573"/>
                  </a:lnTo>
                  <a:lnTo>
                    <a:pt x="633" y="571"/>
                  </a:lnTo>
                  <a:lnTo>
                    <a:pt x="635" y="569"/>
                  </a:lnTo>
                  <a:lnTo>
                    <a:pt x="635" y="569"/>
                  </a:lnTo>
                  <a:lnTo>
                    <a:pt x="633" y="568"/>
                  </a:lnTo>
                  <a:lnTo>
                    <a:pt x="633" y="568"/>
                  </a:lnTo>
                  <a:lnTo>
                    <a:pt x="633" y="568"/>
                  </a:lnTo>
                  <a:lnTo>
                    <a:pt x="633" y="566"/>
                  </a:lnTo>
                  <a:lnTo>
                    <a:pt x="633" y="563"/>
                  </a:lnTo>
                  <a:lnTo>
                    <a:pt x="633" y="561"/>
                  </a:lnTo>
                  <a:lnTo>
                    <a:pt x="633" y="559"/>
                  </a:lnTo>
                  <a:lnTo>
                    <a:pt x="630" y="552"/>
                  </a:lnTo>
                  <a:lnTo>
                    <a:pt x="628" y="552"/>
                  </a:lnTo>
                  <a:lnTo>
                    <a:pt x="628" y="551"/>
                  </a:lnTo>
                  <a:lnTo>
                    <a:pt x="630" y="549"/>
                  </a:lnTo>
                  <a:lnTo>
                    <a:pt x="630" y="549"/>
                  </a:lnTo>
                  <a:lnTo>
                    <a:pt x="630" y="547"/>
                  </a:lnTo>
                  <a:lnTo>
                    <a:pt x="630" y="546"/>
                  </a:lnTo>
                  <a:lnTo>
                    <a:pt x="628" y="546"/>
                  </a:lnTo>
                  <a:lnTo>
                    <a:pt x="625" y="544"/>
                  </a:lnTo>
                  <a:lnTo>
                    <a:pt x="625" y="544"/>
                  </a:lnTo>
                  <a:lnTo>
                    <a:pt x="625" y="542"/>
                  </a:lnTo>
                  <a:lnTo>
                    <a:pt x="625" y="542"/>
                  </a:lnTo>
                  <a:lnTo>
                    <a:pt x="625" y="540"/>
                  </a:lnTo>
                  <a:lnTo>
                    <a:pt x="625" y="540"/>
                  </a:lnTo>
                  <a:lnTo>
                    <a:pt x="627" y="540"/>
                  </a:lnTo>
                  <a:lnTo>
                    <a:pt x="627" y="539"/>
                  </a:lnTo>
                  <a:lnTo>
                    <a:pt x="625" y="535"/>
                  </a:lnTo>
                  <a:lnTo>
                    <a:pt x="625" y="535"/>
                  </a:lnTo>
                  <a:lnTo>
                    <a:pt x="623" y="535"/>
                  </a:lnTo>
                  <a:lnTo>
                    <a:pt x="623" y="534"/>
                  </a:lnTo>
                  <a:lnTo>
                    <a:pt x="623" y="532"/>
                  </a:lnTo>
                  <a:lnTo>
                    <a:pt x="625" y="530"/>
                  </a:lnTo>
                  <a:lnTo>
                    <a:pt x="625" y="530"/>
                  </a:lnTo>
                  <a:lnTo>
                    <a:pt x="627" y="530"/>
                  </a:lnTo>
                  <a:lnTo>
                    <a:pt x="627" y="530"/>
                  </a:lnTo>
                  <a:lnTo>
                    <a:pt x="627" y="529"/>
                  </a:lnTo>
                  <a:lnTo>
                    <a:pt x="627" y="527"/>
                  </a:lnTo>
                  <a:lnTo>
                    <a:pt x="627" y="527"/>
                  </a:lnTo>
                  <a:lnTo>
                    <a:pt x="628" y="525"/>
                  </a:lnTo>
                  <a:lnTo>
                    <a:pt x="627" y="525"/>
                  </a:lnTo>
                  <a:lnTo>
                    <a:pt x="627" y="523"/>
                  </a:lnTo>
                  <a:lnTo>
                    <a:pt x="628" y="522"/>
                  </a:lnTo>
                  <a:lnTo>
                    <a:pt x="632" y="520"/>
                  </a:lnTo>
                  <a:lnTo>
                    <a:pt x="632" y="518"/>
                  </a:lnTo>
                  <a:lnTo>
                    <a:pt x="632" y="517"/>
                  </a:lnTo>
                  <a:lnTo>
                    <a:pt x="630" y="517"/>
                  </a:lnTo>
                  <a:lnTo>
                    <a:pt x="630" y="518"/>
                  </a:lnTo>
                  <a:lnTo>
                    <a:pt x="628" y="518"/>
                  </a:lnTo>
                  <a:lnTo>
                    <a:pt x="627" y="520"/>
                  </a:lnTo>
                  <a:lnTo>
                    <a:pt x="627" y="520"/>
                  </a:lnTo>
                  <a:lnTo>
                    <a:pt x="625" y="518"/>
                  </a:lnTo>
                  <a:lnTo>
                    <a:pt x="625" y="518"/>
                  </a:lnTo>
                  <a:lnTo>
                    <a:pt x="623" y="515"/>
                  </a:lnTo>
                  <a:lnTo>
                    <a:pt x="623" y="513"/>
                  </a:lnTo>
                  <a:lnTo>
                    <a:pt x="623" y="512"/>
                  </a:lnTo>
                  <a:lnTo>
                    <a:pt x="623" y="505"/>
                  </a:lnTo>
                  <a:lnTo>
                    <a:pt x="625" y="503"/>
                  </a:lnTo>
                  <a:lnTo>
                    <a:pt x="630" y="495"/>
                  </a:lnTo>
                  <a:lnTo>
                    <a:pt x="632" y="493"/>
                  </a:lnTo>
                  <a:lnTo>
                    <a:pt x="628" y="493"/>
                  </a:lnTo>
                  <a:lnTo>
                    <a:pt x="627" y="493"/>
                  </a:lnTo>
                  <a:lnTo>
                    <a:pt x="627" y="493"/>
                  </a:lnTo>
                  <a:lnTo>
                    <a:pt x="621" y="486"/>
                  </a:lnTo>
                  <a:lnTo>
                    <a:pt x="620" y="484"/>
                  </a:lnTo>
                  <a:lnTo>
                    <a:pt x="621" y="483"/>
                  </a:lnTo>
                  <a:lnTo>
                    <a:pt x="620" y="483"/>
                  </a:lnTo>
                  <a:lnTo>
                    <a:pt x="618" y="483"/>
                  </a:lnTo>
                  <a:lnTo>
                    <a:pt x="616" y="483"/>
                  </a:lnTo>
                  <a:lnTo>
                    <a:pt x="615" y="483"/>
                  </a:lnTo>
                  <a:lnTo>
                    <a:pt x="613" y="483"/>
                  </a:lnTo>
                  <a:lnTo>
                    <a:pt x="613" y="483"/>
                  </a:lnTo>
                  <a:lnTo>
                    <a:pt x="611" y="481"/>
                  </a:lnTo>
                  <a:lnTo>
                    <a:pt x="608" y="479"/>
                  </a:lnTo>
                  <a:lnTo>
                    <a:pt x="606" y="479"/>
                  </a:lnTo>
                  <a:lnTo>
                    <a:pt x="604" y="481"/>
                  </a:lnTo>
                  <a:lnTo>
                    <a:pt x="603" y="479"/>
                  </a:lnTo>
                  <a:lnTo>
                    <a:pt x="598" y="476"/>
                  </a:lnTo>
                  <a:lnTo>
                    <a:pt x="598" y="474"/>
                  </a:lnTo>
                  <a:lnTo>
                    <a:pt x="598" y="474"/>
                  </a:lnTo>
                  <a:lnTo>
                    <a:pt x="596" y="469"/>
                  </a:lnTo>
                  <a:lnTo>
                    <a:pt x="596" y="469"/>
                  </a:lnTo>
                  <a:lnTo>
                    <a:pt x="596" y="467"/>
                  </a:lnTo>
                  <a:lnTo>
                    <a:pt x="594" y="467"/>
                  </a:lnTo>
                  <a:lnTo>
                    <a:pt x="594" y="466"/>
                  </a:lnTo>
                  <a:lnTo>
                    <a:pt x="594" y="466"/>
                  </a:lnTo>
                  <a:lnTo>
                    <a:pt x="594" y="464"/>
                  </a:lnTo>
                  <a:lnTo>
                    <a:pt x="594" y="464"/>
                  </a:lnTo>
                  <a:lnTo>
                    <a:pt x="593" y="464"/>
                  </a:lnTo>
                  <a:lnTo>
                    <a:pt x="587" y="464"/>
                  </a:lnTo>
                  <a:lnTo>
                    <a:pt x="584" y="462"/>
                  </a:lnTo>
                  <a:lnTo>
                    <a:pt x="584" y="461"/>
                  </a:lnTo>
                  <a:lnTo>
                    <a:pt x="582" y="461"/>
                  </a:lnTo>
                  <a:lnTo>
                    <a:pt x="581" y="459"/>
                  </a:lnTo>
                  <a:lnTo>
                    <a:pt x="579" y="459"/>
                  </a:lnTo>
                  <a:lnTo>
                    <a:pt x="576" y="459"/>
                  </a:lnTo>
                  <a:lnTo>
                    <a:pt x="574" y="459"/>
                  </a:lnTo>
                  <a:lnTo>
                    <a:pt x="574" y="459"/>
                  </a:lnTo>
                  <a:lnTo>
                    <a:pt x="572" y="456"/>
                  </a:lnTo>
                  <a:lnTo>
                    <a:pt x="572" y="456"/>
                  </a:lnTo>
                  <a:lnTo>
                    <a:pt x="571" y="454"/>
                  </a:lnTo>
                  <a:lnTo>
                    <a:pt x="569" y="452"/>
                  </a:lnTo>
                  <a:lnTo>
                    <a:pt x="569" y="452"/>
                  </a:lnTo>
                  <a:lnTo>
                    <a:pt x="569" y="447"/>
                  </a:lnTo>
                  <a:lnTo>
                    <a:pt x="569" y="445"/>
                  </a:lnTo>
                  <a:lnTo>
                    <a:pt x="571" y="445"/>
                  </a:lnTo>
                  <a:lnTo>
                    <a:pt x="571" y="444"/>
                  </a:lnTo>
                  <a:lnTo>
                    <a:pt x="571" y="442"/>
                  </a:lnTo>
                  <a:lnTo>
                    <a:pt x="571" y="440"/>
                  </a:lnTo>
                  <a:lnTo>
                    <a:pt x="569" y="442"/>
                  </a:lnTo>
                  <a:lnTo>
                    <a:pt x="567" y="442"/>
                  </a:lnTo>
                  <a:lnTo>
                    <a:pt x="565" y="442"/>
                  </a:lnTo>
                  <a:lnTo>
                    <a:pt x="565" y="440"/>
                  </a:lnTo>
                  <a:lnTo>
                    <a:pt x="565" y="437"/>
                  </a:lnTo>
                  <a:lnTo>
                    <a:pt x="565" y="435"/>
                  </a:lnTo>
                  <a:lnTo>
                    <a:pt x="567" y="433"/>
                  </a:lnTo>
                  <a:lnTo>
                    <a:pt x="562" y="428"/>
                  </a:lnTo>
                  <a:lnTo>
                    <a:pt x="562" y="428"/>
                  </a:lnTo>
                  <a:lnTo>
                    <a:pt x="562" y="428"/>
                  </a:lnTo>
                  <a:lnTo>
                    <a:pt x="560" y="427"/>
                  </a:lnTo>
                  <a:lnTo>
                    <a:pt x="560" y="427"/>
                  </a:lnTo>
                  <a:lnTo>
                    <a:pt x="559" y="425"/>
                  </a:lnTo>
                  <a:lnTo>
                    <a:pt x="559" y="425"/>
                  </a:lnTo>
                  <a:lnTo>
                    <a:pt x="557" y="425"/>
                  </a:lnTo>
                  <a:lnTo>
                    <a:pt x="557" y="425"/>
                  </a:lnTo>
                  <a:lnTo>
                    <a:pt x="557" y="427"/>
                  </a:lnTo>
                  <a:lnTo>
                    <a:pt x="557" y="427"/>
                  </a:lnTo>
                  <a:lnTo>
                    <a:pt x="557" y="427"/>
                  </a:lnTo>
                  <a:lnTo>
                    <a:pt x="557" y="428"/>
                  </a:lnTo>
                  <a:lnTo>
                    <a:pt x="555" y="432"/>
                  </a:lnTo>
                  <a:lnTo>
                    <a:pt x="554" y="433"/>
                  </a:lnTo>
                  <a:lnTo>
                    <a:pt x="542" y="439"/>
                  </a:lnTo>
                  <a:lnTo>
                    <a:pt x="542" y="437"/>
                  </a:lnTo>
                  <a:lnTo>
                    <a:pt x="540" y="437"/>
                  </a:lnTo>
                  <a:lnTo>
                    <a:pt x="538" y="437"/>
                  </a:lnTo>
                  <a:lnTo>
                    <a:pt x="538" y="437"/>
                  </a:lnTo>
                  <a:lnTo>
                    <a:pt x="538" y="437"/>
                  </a:lnTo>
                  <a:lnTo>
                    <a:pt x="537" y="433"/>
                  </a:lnTo>
                  <a:lnTo>
                    <a:pt x="535" y="433"/>
                  </a:lnTo>
                  <a:lnTo>
                    <a:pt x="535" y="433"/>
                  </a:lnTo>
                  <a:lnTo>
                    <a:pt x="535" y="433"/>
                  </a:lnTo>
                  <a:lnTo>
                    <a:pt x="535" y="433"/>
                  </a:lnTo>
                  <a:lnTo>
                    <a:pt x="535" y="435"/>
                  </a:lnTo>
                  <a:lnTo>
                    <a:pt x="535" y="433"/>
                  </a:lnTo>
                  <a:lnTo>
                    <a:pt x="533" y="433"/>
                  </a:lnTo>
                  <a:lnTo>
                    <a:pt x="533" y="433"/>
                  </a:lnTo>
                  <a:lnTo>
                    <a:pt x="531" y="433"/>
                  </a:lnTo>
                  <a:lnTo>
                    <a:pt x="531" y="435"/>
                  </a:lnTo>
                  <a:lnTo>
                    <a:pt x="531" y="439"/>
                  </a:lnTo>
                  <a:lnTo>
                    <a:pt x="531" y="440"/>
                  </a:lnTo>
                  <a:lnTo>
                    <a:pt x="531" y="442"/>
                  </a:lnTo>
                  <a:lnTo>
                    <a:pt x="530" y="444"/>
                  </a:lnTo>
                  <a:lnTo>
                    <a:pt x="528" y="445"/>
                  </a:lnTo>
                  <a:lnTo>
                    <a:pt x="526" y="445"/>
                  </a:lnTo>
                  <a:lnTo>
                    <a:pt x="526" y="445"/>
                  </a:lnTo>
                  <a:lnTo>
                    <a:pt x="521" y="450"/>
                  </a:lnTo>
                  <a:lnTo>
                    <a:pt x="518" y="452"/>
                  </a:lnTo>
                  <a:lnTo>
                    <a:pt x="514" y="454"/>
                  </a:lnTo>
                  <a:lnTo>
                    <a:pt x="513" y="454"/>
                  </a:lnTo>
                  <a:lnTo>
                    <a:pt x="511" y="454"/>
                  </a:lnTo>
                  <a:lnTo>
                    <a:pt x="511" y="456"/>
                  </a:lnTo>
                  <a:lnTo>
                    <a:pt x="511" y="454"/>
                  </a:lnTo>
                  <a:lnTo>
                    <a:pt x="509" y="452"/>
                  </a:lnTo>
                  <a:lnTo>
                    <a:pt x="506" y="452"/>
                  </a:lnTo>
                  <a:lnTo>
                    <a:pt x="504" y="452"/>
                  </a:lnTo>
                  <a:lnTo>
                    <a:pt x="504" y="452"/>
                  </a:lnTo>
                  <a:lnTo>
                    <a:pt x="503" y="452"/>
                  </a:lnTo>
                  <a:lnTo>
                    <a:pt x="501" y="450"/>
                  </a:lnTo>
                  <a:lnTo>
                    <a:pt x="499" y="449"/>
                  </a:lnTo>
                  <a:lnTo>
                    <a:pt x="497" y="445"/>
                  </a:lnTo>
                  <a:lnTo>
                    <a:pt x="494" y="440"/>
                  </a:lnTo>
                  <a:lnTo>
                    <a:pt x="491" y="428"/>
                  </a:lnTo>
                  <a:lnTo>
                    <a:pt x="491" y="422"/>
                  </a:lnTo>
                  <a:lnTo>
                    <a:pt x="489" y="420"/>
                  </a:lnTo>
                  <a:lnTo>
                    <a:pt x="489" y="418"/>
                  </a:lnTo>
                  <a:lnTo>
                    <a:pt x="489" y="413"/>
                  </a:lnTo>
                  <a:lnTo>
                    <a:pt x="489" y="411"/>
                  </a:lnTo>
                  <a:lnTo>
                    <a:pt x="484" y="408"/>
                  </a:lnTo>
                  <a:lnTo>
                    <a:pt x="482" y="406"/>
                  </a:lnTo>
                  <a:lnTo>
                    <a:pt x="482" y="406"/>
                  </a:lnTo>
                  <a:lnTo>
                    <a:pt x="482" y="405"/>
                  </a:lnTo>
                  <a:lnTo>
                    <a:pt x="481" y="405"/>
                  </a:lnTo>
                  <a:lnTo>
                    <a:pt x="481" y="401"/>
                  </a:lnTo>
                  <a:lnTo>
                    <a:pt x="481" y="401"/>
                  </a:lnTo>
                  <a:lnTo>
                    <a:pt x="479" y="396"/>
                  </a:lnTo>
                  <a:lnTo>
                    <a:pt x="477" y="396"/>
                  </a:lnTo>
                  <a:lnTo>
                    <a:pt x="477" y="394"/>
                  </a:lnTo>
                  <a:lnTo>
                    <a:pt x="475" y="391"/>
                  </a:lnTo>
                  <a:lnTo>
                    <a:pt x="475" y="389"/>
                  </a:lnTo>
                  <a:lnTo>
                    <a:pt x="475" y="388"/>
                  </a:lnTo>
                  <a:lnTo>
                    <a:pt x="477" y="384"/>
                  </a:lnTo>
                  <a:lnTo>
                    <a:pt x="477" y="379"/>
                  </a:lnTo>
                  <a:lnTo>
                    <a:pt x="479" y="377"/>
                  </a:lnTo>
                  <a:lnTo>
                    <a:pt x="481" y="372"/>
                  </a:lnTo>
                  <a:lnTo>
                    <a:pt x="481" y="371"/>
                  </a:lnTo>
                  <a:lnTo>
                    <a:pt x="481" y="369"/>
                  </a:lnTo>
                  <a:lnTo>
                    <a:pt x="481" y="367"/>
                  </a:lnTo>
                  <a:lnTo>
                    <a:pt x="481" y="362"/>
                  </a:lnTo>
                  <a:lnTo>
                    <a:pt x="481" y="362"/>
                  </a:lnTo>
                  <a:lnTo>
                    <a:pt x="481" y="360"/>
                  </a:lnTo>
                  <a:lnTo>
                    <a:pt x="481" y="360"/>
                  </a:lnTo>
                  <a:lnTo>
                    <a:pt x="479" y="359"/>
                  </a:lnTo>
                  <a:lnTo>
                    <a:pt x="479" y="357"/>
                  </a:lnTo>
                  <a:lnTo>
                    <a:pt x="475" y="355"/>
                  </a:lnTo>
                  <a:lnTo>
                    <a:pt x="475" y="354"/>
                  </a:lnTo>
                  <a:lnTo>
                    <a:pt x="475" y="354"/>
                  </a:lnTo>
                  <a:lnTo>
                    <a:pt x="475" y="342"/>
                  </a:lnTo>
                  <a:lnTo>
                    <a:pt x="474" y="332"/>
                  </a:lnTo>
                  <a:lnTo>
                    <a:pt x="474" y="325"/>
                  </a:lnTo>
                  <a:lnTo>
                    <a:pt x="474" y="321"/>
                  </a:lnTo>
                  <a:lnTo>
                    <a:pt x="472" y="318"/>
                  </a:lnTo>
                  <a:lnTo>
                    <a:pt x="477" y="311"/>
                  </a:lnTo>
                  <a:lnTo>
                    <a:pt x="475" y="311"/>
                  </a:lnTo>
                  <a:lnTo>
                    <a:pt x="474" y="311"/>
                  </a:lnTo>
                  <a:lnTo>
                    <a:pt x="472" y="313"/>
                  </a:lnTo>
                  <a:lnTo>
                    <a:pt x="470" y="313"/>
                  </a:lnTo>
                  <a:lnTo>
                    <a:pt x="469" y="313"/>
                  </a:lnTo>
                  <a:lnTo>
                    <a:pt x="469" y="313"/>
                  </a:lnTo>
                  <a:lnTo>
                    <a:pt x="467" y="313"/>
                  </a:lnTo>
                  <a:lnTo>
                    <a:pt x="467" y="313"/>
                  </a:lnTo>
                  <a:lnTo>
                    <a:pt x="465" y="313"/>
                  </a:lnTo>
                  <a:lnTo>
                    <a:pt x="464" y="313"/>
                  </a:lnTo>
                  <a:lnTo>
                    <a:pt x="464" y="313"/>
                  </a:lnTo>
                  <a:lnTo>
                    <a:pt x="462" y="313"/>
                  </a:lnTo>
                  <a:lnTo>
                    <a:pt x="460" y="315"/>
                  </a:lnTo>
                  <a:lnTo>
                    <a:pt x="462" y="313"/>
                  </a:lnTo>
                  <a:lnTo>
                    <a:pt x="462" y="308"/>
                  </a:lnTo>
                  <a:lnTo>
                    <a:pt x="462" y="303"/>
                  </a:lnTo>
                  <a:lnTo>
                    <a:pt x="462" y="303"/>
                  </a:lnTo>
                  <a:lnTo>
                    <a:pt x="465" y="298"/>
                  </a:lnTo>
                  <a:lnTo>
                    <a:pt x="465" y="298"/>
                  </a:lnTo>
                  <a:lnTo>
                    <a:pt x="465" y="296"/>
                  </a:lnTo>
                  <a:lnTo>
                    <a:pt x="465" y="294"/>
                  </a:lnTo>
                  <a:lnTo>
                    <a:pt x="467" y="293"/>
                  </a:lnTo>
                  <a:lnTo>
                    <a:pt x="467" y="291"/>
                  </a:lnTo>
                  <a:lnTo>
                    <a:pt x="465" y="289"/>
                  </a:lnTo>
                  <a:lnTo>
                    <a:pt x="464" y="289"/>
                  </a:lnTo>
                  <a:lnTo>
                    <a:pt x="462" y="287"/>
                  </a:lnTo>
                  <a:lnTo>
                    <a:pt x="462" y="287"/>
                  </a:lnTo>
                  <a:lnTo>
                    <a:pt x="458" y="287"/>
                  </a:lnTo>
                  <a:lnTo>
                    <a:pt x="457" y="286"/>
                  </a:lnTo>
                  <a:lnTo>
                    <a:pt x="455" y="286"/>
                  </a:lnTo>
                  <a:lnTo>
                    <a:pt x="455" y="284"/>
                  </a:lnTo>
                  <a:lnTo>
                    <a:pt x="453" y="282"/>
                  </a:lnTo>
                  <a:lnTo>
                    <a:pt x="453" y="276"/>
                  </a:lnTo>
                  <a:lnTo>
                    <a:pt x="453" y="276"/>
                  </a:lnTo>
                  <a:lnTo>
                    <a:pt x="452" y="274"/>
                  </a:lnTo>
                  <a:lnTo>
                    <a:pt x="452" y="272"/>
                  </a:lnTo>
                  <a:lnTo>
                    <a:pt x="452" y="272"/>
                  </a:lnTo>
                  <a:lnTo>
                    <a:pt x="448" y="270"/>
                  </a:lnTo>
                  <a:lnTo>
                    <a:pt x="448" y="269"/>
                  </a:lnTo>
                  <a:lnTo>
                    <a:pt x="447" y="269"/>
                  </a:lnTo>
                  <a:lnTo>
                    <a:pt x="445" y="269"/>
                  </a:lnTo>
                  <a:lnTo>
                    <a:pt x="441" y="269"/>
                  </a:lnTo>
                  <a:lnTo>
                    <a:pt x="438" y="269"/>
                  </a:lnTo>
                  <a:lnTo>
                    <a:pt x="436" y="267"/>
                  </a:lnTo>
                  <a:lnTo>
                    <a:pt x="436" y="267"/>
                  </a:lnTo>
                  <a:lnTo>
                    <a:pt x="436" y="264"/>
                  </a:lnTo>
                  <a:lnTo>
                    <a:pt x="436" y="262"/>
                  </a:lnTo>
                  <a:lnTo>
                    <a:pt x="438" y="260"/>
                  </a:lnTo>
                  <a:lnTo>
                    <a:pt x="438" y="260"/>
                  </a:lnTo>
                  <a:lnTo>
                    <a:pt x="436" y="260"/>
                  </a:lnTo>
                  <a:lnTo>
                    <a:pt x="436" y="259"/>
                  </a:lnTo>
                  <a:lnTo>
                    <a:pt x="436" y="259"/>
                  </a:lnTo>
                  <a:lnTo>
                    <a:pt x="438" y="259"/>
                  </a:lnTo>
                  <a:lnTo>
                    <a:pt x="438" y="257"/>
                  </a:lnTo>
                  <a:lnTo>
                    <a:pt x="438" y="255"/>
                  </a:lnTo>
                  <a:lnTo>
                    <a:pt x="436" y="253"/>
                  </a:lnTo>
                  <a:lnTo>
                    <a:pt x="436" y="253"/>
                  </a:lnTo>
                  <a:lnTo>
                    <a:pt x="438" y="252"/>
                  </a:lnTo>
                  <a:lnTo>
                    <a:pt x="438" y="252"/>
                  </a:lnTo>
                  <a:lnTo>
                    <a:pt x="438" y="252"/>
                  </a:lnTo>
                  <a:lnTo>
                    <a:pt x="440" y="250"/>
                  </a:lnTo>
                  <a:lnTo>
                    <a:pt x="447" y="238"/>
                  </a:lnTo>
                  <a:lnTo>
                    <a:pt x="450" y="236"/>
                  </a:lnTo>
                  <a:lnTo>
                    <a:pt x="450" y="236"/>
                  </a:lnTo>
                  <a:lnTo>
                    <a:pt x="452" y="236"/>
                  </a:lnTo>
                  <a:lnTo>
                    <a:pt x="450" y="235"/>
                  </a:lnTo>
                  <a:lnTo>
                    <a:pt x="450" y="235"/>
                  </a:lnTo>
                  <a:lnTo>
                    <a:pt x="447" y="235"/>
                  </a:lnTo>
                  <a:lnTo>
                    <a:pt x="445" y="236"/>
                  </a:lnTo>
                  <a:lnTo>
                    <a:pt x="445" y="235"/>
                  </a:lnTo>
                  <a:lnTo>
                    <a:pt x="440" y="231"/>
                  </a:lnTo>
                  <a:lnTo>
                    <a:pt x="438" y="230"/>
                  </a:lnTo>
                  <a:lnTo>
                    <a:pt x="436" y="231"/>
                  </a:lnTo>
                  <a:lnTo>
                    <a:pt x="433" y="233"/>
                  </a:lnTo>
                  <a:lnTo>
                    <a:pt x="431" y="233"/>
                  </a:lnTo>
                  <a:lnTo>
                    <a:pt x="430" y="233"/>
                  </a:lnTo>
                  <a:lnTo>
                    <a:pt x="428" y="233"/>
                  </a:lnTo>
                  <a:lnTo>
                    <a:pt x="424" y="230"/>
                  </a:lnTo>
                  <a:lnTo>
                    <a:pt x="423" y="230"/>
                  </a:lnTo>
                  <a:lnTo>
                    <a:pt x="419" y="226"/>
                  </a:lnTo>
                  <a:lnTo>
                    <a:pt x="418" y="225"/>
                  </a:lnTo>
                  <a:lnTo>
                    <a:pt x="418" y="223"/>
                  </a:lnTo>
                  <a:lnTo>
                    <a:pt x="418" y="216"/>
                  </a:lnTo>
                  <a:lnTo>
                    <a:pt x="418" y="204"/>
                  </a:lnTo>
                  <a:lnTo>
                    <a:pt x="418" y="204"/>
                  </a:lnTo>
                  <a:lnTo>
                    <a:pt x="416" y="203"/>
                  </a:lnTo>
                  <a:lnTo>
                    <a:pt x="416" y="201"/>
                  </a:lnTo>
                  <a:lnTo>
                    <a:pt x="416" y="197"/>
                  </a:lnTo>
                  <a:lnTo>
                    <a:pt x="416" y="196"/>
                  </a:lnTo>
                  <a:lnTo>
                    <a:pt x="414" y="194"/>
                  </a:lnTo>
                  <a:lnTo>
                    <a:pt x="414" y="194"/>
                  </a:lnTo>
                  <a:lnTo>
                    <a:pt x="416" y="192"/>
                  </a:lnTo>
                  <a:lnTo>
                    <a:pt x="418" y="189"/>
                  </a:lnTo>
                  <a:lnTo>
                    <a:pt x="418" y="187"/>
                  </a:lnTo>
                  <a:lnTo>
                    <a:pt x="419" y="187"/>
                  </a:lnTo>
                  <a:lnTo>
                    <a:pt x="419" y="186"/>
                  </a:lnTo>
                  <a:lnTo>
                    <a:pt x="419" y="186"/>
                  </a:lnTo>
                  <a:lnTo>
                    <a:pt x="418" y="182"/>
                  </a:lnTo>
                  <a:lnTo>
                    <a:pt x="418" y="182"/>
                  </a:lnTo>
                  <a:lnTo>
                    <a:pt x="416" y="180"/>
                  </a:lnTo>
                  <a:lnTo>
                    <a:pt x="416" y="179"/>
                  </a:lnTo>
                  <a:lnTo>
                    <a:pt x="416" y="179"/>
                  </a:lnTo>
                  <a:lnTo>
                    <a:pt x="414" y="179"/>
                  </a:lnTo>
                  <a:lnTo>
                    <a:pt x="413" y="177"/>
                  </a:lnTo>
                  <a:lnTo>
                    <a:pt x="413" y="174"/>
                  </a:lnTo>
                  <a:lnTo>
                    <a:pt x="413" y="172"/>
                  </a:lnTo>
                  <a:lnTo>
                    <a:pt x="413" y="170"/>
                  </a:lnTo>
                  <a:lnTo>
                    <a:pt x="413" y="169"/>
                  </a:lnTo>
                  <a:lnTo>
                    <a:pt x="414" y="167"/>
                  </a:lnTo>
                  <a:lnTo>
                    <a:pt x="413" y="167"/>
                  </a:lnTo>
                  <a:lnTo>
                    <a:pt x="413" y="165"/>
                  </a:lnTo>
                  <a:lnTo>
                    <a:pt x="413" y="162"/>
                  </a:lnTo>
                  <a:lnTo>
                    <a:pt x="411" y="160"/>
                  </a:lnTo>
                  <a:lnTo>
                    <a:pt x="411" y="157"/>
                  </a:lnTo>
                  <a:lnTo>
                    <a:pt x="409" y="157"/>
                  </a:lnTo>
                  <a:lnTo>
                    <a:pt x="409" y="155"/>
                  </a:lnTo>
                  <a:lnTo>
                    <a:pt x="409" y="153"/>
                  </a:lnTo>
                  <a:lnTo>
                    <a:pt x="408" y="152"/>
                  </a:lnTo>
                  <a:lnTo>
                    <a:pt x="408" y="150"/>
                  </a:lnTo>
                  <a:lnTo>
                    <a:pt x="406" y="150"/>
                  </a:lnTo>
                  <a:lnTo>
                    <a:pt x="404" y="150"/>
                  </a:lnTo>
                  <a:lnTo>
                    <a:pt x="402" y="152"/>
                  </a:lnTo>
                  <a:lnTo>
                    <a:pt x="401" y="153"/>
                  </a:lnTo>
                  <a:lnTo>
                    <a:pt x="401" y="152"/>
                  </a:lnTo>
                  <a:lnTo>
                    <a:pt x="401" y="148"/>
                  </a:lnTo>
                  <a:lnTo>
                    <a:pt x="401" y="146"/>
                  </a:lnTo>
                  <a:lnTo>
                    <a:pt x="399" y="146"/>
                  </a:lnTo>
                  <a:lnTo>
                    <a:pt x="399" y="146"/>
                  </a:lnTo>
                  <a:lnTo>
                    <a:pt x="399" y="146"/>
                  </a:lnTo>
                  <a:lnTo>
                    <a:pt x="397" y="143"/>
                  </a:lnTo>
                  <a:lnTo>
                    <a:pt x="397" y="141"/>
                  </a:lnTo>
                  <a:lnTo>
                    <a:pt x="394" y="141"/>
                  </a:lnTo>
                  <a:lnTo>
                    <a:pt x="392" y="141"/>
                  </a:lnTo>
                  <a:lnTo>
                    <a:pt x="392" y="143"/>
                  </a:lnTo>
                  <a:lnTo>
                    <a:pt x="391" y="145"/>
                  </a:lnTo>
                  <a:lnTo>
                    <a:pt x="391" y="146"/>
                  </a:lnTo>
                  <a:lnTo>
                    <a:pt x="389" y="148"/>
                  </a:lnTo>
                  <a:lnTo>
                    <a:pt x="387" y="148"/>
                  </a:lnTo>
                  <a:lnTo>
                    <a:pt x="389" y="146"/>
                  </a:lnTo>
                  <a:lnTo>
                    <a:pt x="389" y="145"/>
                  </a:lnTo>
                  <a:lnTo>
                    <a:pt x="387" y="141"/>
                  </a:lnTo>
                  <a:lnTo>
                    <a:pt x="389" y="140"/>
                  </a:lnTo>
                  <a:lnTo>
                    <a:pt x="389" y="140"/>
                  </a:lnTo>
                  <a:lnTo>
                    <a:pt x="391" y="140"/>
                  </a:lnTo>
                  <a:lnTo>
                    <a:pt x="391" y="138"/>
                  </a:lnTo>
                  <a:lnTo>
                    <a:pt x="392" y="138"/>
                  </a:lnTo>
                  <a:lnTo>
                    <a:pt x="392" y="136"/>
                  </a:lnTo>
                  <a:lnTo>
                    <a:pt x="392" y="135"/>
                  </a:lnTo>
                  <a:lnTo>
                    <a:pt x="394" y="135"/>
                  </a:lnTo>
                  <a:lnTo>
                    <a:pt x="396" y="135"/>
                  </a:lnTo>
                  <a:lnTo>
                    <a:pt x="396" y="135"/>
                  </a:lnTo>
                  <a:lnTo>
                    <a:pt x="396" y="133"/>
                  </a:lnTo>
                  <a:lnTo>
                    <a:pt x="396" y="133"/>
                  </a:lnTo>
                  <a:lnTo>
                    <a:pt x="397" y="131"/>
                  </a:lnTo>
                  <a:lnTo>
                    <a:pt x="397" y="131"/>
                  </a:lnTo>
                  <a:lnTo>
                    <a:pt x="396" y="129"/>
                  </a:lnTo>
                  <a:lnTo>
                    <a:pt x="392" y="128"/>
                  </a:lnTo>
                  <a:lnTo>
                    <a:pt x="391" y="128"/>
                  </a:lnTo>
                  <a:lnTo>
                    <a:pt x="391" y="128"/>
                  </a:lnTo>
                  <a:lnTo>
                    <a:pt x="391" y="126"/>
                  </a:lnTo>
                  <a:lnTo>
                    <a:pt x="391" y="126"/>
                  </a:lnTo>
                  <a:lnTo>
                    <a:pt x="391" y="126"/>
                  </a:lnTo>
                  <a:lnTo>
                    <a:pt x="391" y="126"/>
                  </a:lnTo>
                  <a:lnTo>
                    <a:pt x="391" y="126"/>
                  </a:lnTo>
                  <a:lnTo>
                    <a:pt x="391" y="126"/>
                  </a:lnTo>
                  <a:lnTo>
                    <a:pt x="389" y="126"/>
                  </a:lnTo>
                  <a:lnTo>
                    <a:pt x="389" y="126"/>
                  </a:lnTo>
                  <a:lnTo>
                    <a:pt x="387" y="128"/>
                  </a:lnTo>
                  <a:lnTo>
                    <a:pt x="387" y="128"/>
                  </a:lnTo>
                  <a:lnTo>
                    <a:pt x="384" y="128"/>
                  </a:lnTo>
                  <a:lnTo>
                    <a:pt x="382" y="128"/>
                  </a:lnTo>
                  <a:lnTo>
                    <a:pt x="380" y="129"/>
                  </a:lnTo>
                  <a:lnTo>
                    <a:pt x="380" y="131"/>
                  </a:lnTo>
                  <a:lnTo>
                    <a:pt x="379" y="135"/>
                  </a:lnTo>
                  <a:lnTo>
                    <a:pt x="379" y="136"/>
                  </a:lnTo>
                  <a:lnTo>
                    <a:pt x="379" y="138"/>
                  </a:lnTo>
                  <a:lnTo>
                    <a:pt x="375" y="140"/>
                  </a:lnTo>
                  <a:lnTo>
                    <a:pt x="374" y="143"/>
                  </a:lnTo>
                  <a:lnTo>
                    <a:pt x="372" y="145"/>
                  </a:lnTo>
                  <a:lnTo>
                    <a:pt x="370" y="145"/>
                  </a:lnTo>
                  <a:lnTo>
                    <a:pt x="368" y="145"/>
                  </a:lnTo>
                  <a:lnTo>
                    <a:pt x="367" y="145"/>
                  </a:lnTo>
                  <a:lnTo>
                    <a:pt x="365" y="146"/>
                  </a:lnTo>
                  <a:lnTo>
                    <a:pt x="363" y="146"/>
                  </a:lnTo>
                  <a:lnTo>
                    <a:pt x="363" y="146"/>
                  </a:lnTo>
                  <a:lnTo>
                    <a:pt x="358" y="146"/>
                  </a:lnTo>
                  <a:lnTo>
                    <a:pt x="357" y="148"/>
                  </a:lnTo>
                  <a:lnTo>
                    <a:pt x="357" y="152"/>
                  </a:lnTo>
                  <a:lnTo>
                    <a:pt x="357" y="158"/>
                  </a:lnTo>
                  <a:lnTo>
                    <a:pt x="358" y="165"/>
                  </a:lnTo>
                  <a:lnTo>
                    <a:pt x="357" y="169"/>
                  </a:lnTo>
                  <a:lnTo>
                    <a:pt x="355" y="172"/>
                  </a:lnTo>
                  <a:lnTo>
                    <a:pt x="355" y="174"/>
                  </a:lnTo>
                  <a:lnTo>
                    <a:pt x="355" y="175"/>
                  </a:lnTo>
                  <a:lnTo>
                    <a:pt x="355" y="180"/>
                  </a:lnTo>
                  <a:lnTo>
                    <a:pt x="355" y="182"/>
                  </a:lnTo>
                  <a:lnTo>
                    <a:pt x="345" y="213"/>
                  </a:lnTo>
                  <a:lnTo>
                    <a:pt x="345" y="216"/>
                  </a:lnTo>
                  <a:lnTo>
                    <a:pt x="345" y="218"/>
                  </a:lnTo>
                  <a:lnTo>
                    <a:pt x="345" y="218"/>
                  </a:lnTo>
                  <a:lnTo>
                    <a:pt x="341" y="223"/>
                  </a:lnTo>
                  <a:lnTo>
                    <a:pt x="340" y="230"/>
                  </a:lnTo>
                  <a:lnTo>
                    <a:pt x="340" y="235"/>
                  </a:lnTo>
                  <a:lnTo>
                    <a:pt x="340" y="236"/>
                  </a:lnTo>
                  <a:lnTo>
                    <a:pt x="340" y="236"/>
                  </a:lnTo>
                  <a:lnTo>
                    <a:pt x="341" y="236"/>
                  </a:lnTo>
                  <a:lnTo>
                    <a:pt x="341" y="236"/>
                  </a:lnTo>
                  <a:lnTo>
                    <a:pt x="343" y="238"/>
                  </a:lnTo>
                  <a:lnTo>
                    <a:pt x="343" y="238"/>
                  </a:lnTo>
                  <a:lnTo>
                    <a:pt x="345" y="242"/>
                  </a:lnTo>
                  <a:lnTo>
                    <a:pt x="346" y="242"/>
                  </a:lnTo>
                  <a:lnTo>
                    <a:pt x="346" y="242"/>
                  </a:lnTo>
                  <a:lnTo>
                    <a:pt x="346" y="245"/>
                  </a:lnTo>
                  <a:lnTo>
                    <a:pt x="341" y="242"/>
                  </a:lnTo>
                  <a:lnTo>
                    <a:pt x="341" y="242"/>
                  </a:lnTo>
                  <a:lnTo>
                    <a:pt x="340" y="243"/>
                  </a:lnTo>
                  <a:lnTo>
                    <a:pt x="336" y="248"/>
                  </a:lnTo>
                  <a:lnTo>
                    <a:pt x="336" y="247"/>
                  </a:lnTo>
                  <a:lnTo>
                    <a:pt x="336" y="245"/>
                  </a:lnTo>
                  <a:lnTo>
                    <a:pt x="334" y="240"/>
                  </a:lnTo>
                  <a:lnTo>
                    <a:pt x="334" y="238"/>
                  </a:lnTo>
                  <a:lnTo>
                    <a:pt x="336" y="236"/>
                  </a:lnTo>
                  <a:lnTo>
                    <a:pt x="336" y="235"/>
                  </a:lnTo>
                  <a:lnTo>
                    <a:pt x="333" y="236"/>
                  </a:lnTo>
                  <a:lnTo>
                    <a:pt x="329" y="240"/>
                  </a:lnTo>
                  <a:lnTo>
                    <a:pt x="326" y="243"/>
                  </a:lnTo>
                  <a:lnTo>
                    <a:pt x="326" y="248"/>
                  </a:lnTo>
                  <a:lnTo>
                    <a:pt x="324" y="252"/>
                  </a:lnTo>
                  <a:lnTo>
                    <a:pt x="323" y="255"/>
                  </a:lnTo>
                  <a:lnTo>
                    <a:pt x="323" y="257"/>
                  </a:lnTo>
                  <a:lnTo>
                    <a:pt x="323" y="257"/>
                  </a:lnTo>
                  <a:lnTo>
                    <a:pt x="324" y="259"/>
                  </a:lnTo>
                  <a:lnTo>
                    <a:pt x="324" y="257"/>
                  </a:lnTo>
                  <a:lnTo>
                    <a:pt x="324" y="257"/>
                  </a:lnTo>
                  <a:lnTo>
                    <a:pt x="324" y="257"/>
                  </a:lnTo>
                  <a:lnTo>
                    <a:pt x="326" y="257"/>
                  </a:lnTo>
                  <a:lnTo>
                    <a:pt x="326" y="257"/>
                  </a:lnTo>
                  <a:lnTo>
                    <a:pt x="326" y="259"/>
                  </a:lnTo>
                  <a:lnTo>
                    <a:pt x="326" y="259"/>
                  </a:lnTo>
                  <a:lnTo>
                    <a:pt x="328" y="259"/>
                  </a:lnTo>
                  <a:lnTo>
                    <a:pt x="326" y="260"/>
                  </a:lnTo>
                  <a:lnTo>
                    <a:pt x="326" y="260"/>
                  </a:lnTo>
                  <a:lnTo>
                    <a:pt x="324" y="260"/>
                  </a:lnTo>
                  <a:lnTo>
                    <a:pt x="321" y="259"/>
                  </a:lnTo>
                  <a:lnTo>
                    <a:pt x="319" y="259"/>
                  </a:lnTo>
                  <a:lnTo>
                    <a:pt x="319" y="260"/>
                  </a:lnTo>
                  <a:lnTo>
                    <a:pt x="318" y="265"/>
                  </a:lnTo>
                  <a:lnTo>
                    <a:pt x="309" y="284"/>
                  </a:lnTo>
                  <a:lnTo>
                    <a:pt x="309" y="286"/>
                  </a:lnTo>
                  <a:lnTo>
                    <a:pt x="309" y="287"/>
                  </a:lnTo>
                  <a:lnTo>
                    <a:pt x="311" y="287"/>
                  </a:lnTo>
                  <a:lnTo>
                    <a:pt x="314" y="286"/>
                  </a:lnTo>
                  <a:lnTo>
                    <a:pt x="318" y="286"/>
                  </a:lnTo>
                  <a:lnTo>
                    <a:pt x="318" y="286"/>
                  </a:lnTo>
                  <a:lnTo>
                    <a:pt x="318" y="284"/>
                  </a:lnTo>
                  <a:lnTo>
                    <a:pt x="318" y="284"/>
                  </a:lnTo>
                  <a:lnTo>
                    <a:pt x="314" y="284"/>
                  </a:lnTo>
                  <a:lnTo>
                    <a:pt x="314" y="284"/>
                  </a:lnTo>
                  <a:lnTo>
                    <a:pt x="314" y="279"/>
                  </a:lnTo>
                  <a:lnTo>
                    <a:pt x="314" y="277"/>
                  </a:lnTo>
                  <a:lnTo>
                    <a:pt x="314" y="277"/>
                  </a:lnTo>
                  <a:lnTo>
                    <a:pt x="314" y="277"/>
                  </a:lnTo>
                  <a:lnTo>
                    <a:pt x="314" y="277"/>
                  </a:lnTo>
                  <a:lnTo>
                    <a:pt x="314" y="277"/>
                  </a:lnTo>
                  <a:lnTo>
                    <a:pt x="316" y="277"/>
                  </a:lnTo>
                  <a:lnTo>
                    <a:pt x="318" y="279"/>
                  </a:lnTo>
                  <a:lnTo>
                    <a:pt x="321" y="277"/>
                  </a:lnTo>
                  <a:lnTo>
                    <a:pt x="323" y="279"/>
                  </a:lnTo>
                  <a:lnTo>
                    <a:pt x="321" y="281"/>
                  </a:lnTo>
                  <a:lnTo>
                    <a:pt x="318" y="282"/>
                  </a:lnTo>
                  <a:lnTo>
                    <a:pt x="321" y="284"/>
                  </a:lnTo>
                  <a:lnTo>
                    <a:pt x="323" y="284"/>
                  </a:lnTo>
                  <a:lnTo>
                    <a:pt x="323" y="286"/>
                  </a:lnTo>
                  <a:lnTo>
                    <a:pt x="324" y="287"/>
                  </a:lnTo>
                  <a:lnTo>
                    <a:pt x="324" y="287"/>
                  </a:lnTo>
                  <a:lnTo>
                    <a:pt x="326" y="289"/>
                  </a:lnTo>
                  <a:lnTo>
                    <a:pt x="328" y="289"/>
                  </a:lnTo>
                  <a:lnTo>
                    <a:pt x="329" y="289"/>
                  </a:lnTo>
                  <a:lnTo>
                    <a:pt x="333" y="289"/>
                  </a:lnTo>
                  <a:lnTo>
                    <a:pt x="334" y="289"/>
                  </a:lnTo>
                  <a:lnTo>
                    <a:pt x="334" y="289"/>
                  </a:lnTo>
                  <a:lnTo>
                    <a:pt x="336" y="287"/>
                  </a:lnTo>
                  <a:lnTo>
                    <a:pt x="338" y="287"/>
                  </a:lnTo>
                  <a:lnTo>
                    <a:pt x="340" y="289"/>
                  </a:lnTo>
                  <a:lnTo>
                    <a:pt x="341" y="289"/>
                  </a:lnTo>
                  <a:lnTo>
                    <a:pt x="340" y="289"/>
                  </a:lnTo>
                  <a:lnTo>
                    <a:pt x="338" y="289"/>
                  </a:lnTo>
                  <a:lnTo>
                    <a:pt x="338" y="289"/>
                  </a:lnTo>
                  <a:lnTo>
                    <a:pt x="336" y="291"/>
                  </a:lnTo>
                  <a:lnTo>
                    <a:pt x="334" y="291"/>
                  </a:lnTo>
                  <a:lnTo>
                    <a:pt x="333" y="293"/>
                  </a:lnTo>
                  <a:lnTo>
                    <a:pt x="329" y="294"/>
                  </a:lnTo>
                  <a:lnTo>
                    <a:pt x="328" y="296"/>
                  </a:lnTo>
                  <a:lnTo>
                    <a:pt x="329" y="296"/>
                  </a:lnTo>
                  <a:lnTo>
                    <a:pt x="333" y="296"/>
                  </a:lnTo>
                  <a:lnTo>
                    <a:pt x="334" y="298"/>
                  </a:lnTo>
                  <a:lnTo>
                    <a:pt x="336" y="299"/>
                  </a:lnTo>
                  <a:lnTo>
                    <a:pt x="338" y="299"/>
                  </a:lnTo>
                  <a:lnTo>
                    <a:pt x="340" y="301"/>
                  </a:lnTo>
                  <a:lnTo>
                    <a:pt x="343" y="301"/>
                  </a:lnTo>
                  <a:lnTo>
                    <a:pt x="345" y="301"/>
                  </a:lnTo>
                  <a:lnTo>
                    <a:pt x="343" y="301"/>
                  </a:lnTo>
                  <a:lnTo>
                    <a:pt x="336" y="304"/>
                  </a:lnTo>
                  <a:lnTo>
                    <a:pt x="336" y="304"/>
                  </a:lnTo>
                  <a:lnTo>
                    <a:pt x="336" y="309"/>
                  </a:lnTo>
                  <a:lnTo>
                    <a:pt x="338" y="311"/>
                  </a:lnTo>
                  <a:lnTo>
                    <a:pt x="338" y="313"/>
                  </a:lnTo>
                  <a:lnTo>
                    <a:pt x="338" y="316"/>
                  </a:lnTo>
                  <a:lnTo>
                    <a:pt x="338" y="316"/>
                  </a:lnTo>
                  <a:lnTo>
                    <a:pt x="336" y="313"/>
                  </a:lnTo>
                  <a:lnTo>
                    <a:pt x="334" y="313"/>
                  </a:lnTo>
                  <a:lnTo>
                    <a:pt x="334" y="311"/>
                  </a:lnTo>
                  <a:lnTo>
                    <a:pt x="334" y="309"/>
                  </a:lnTo>
                  <a:lnTo>
                    <a:pt x="334" y="306"/>
                  </a:lnTo>
                  <a:lnTo>
                    <a:pt x="333" y="301"/>
                  </a:lnTo>
                  <a:lnTo>
                    <a:pt x="333" y="299"/>
                  </a:lnTo>
                  <a:lnTo>
                    <a:pt x="331" y="298"/>
                  </a:lnTo>
                  <a:lnTo>
                    <a:pt x="329" y="298"/>
                  </a:lnTo>
                  <a:lnTo>
                    <a:pt x="328" y="299"/>
                  </a:lnTo>
                  <a:lnTo>
                    <a:pt x="328" y="299"/>
                  </a:lnTo>
                  <a:lnTo>
                    <a:pt x="328" y="298"/>
                  </a:lnTo>
                  <a:lnTo>
                    <a:pt x="328" y="296"/>
                  </a:lnTo>
                  <a:lnTo>
                    <a:pt x="328" y="296"/>
                  </a:lnTo>
                  <a:lnTo>
                    <a:pt x="326" y="298"/>
                  </a:lnTo>
                  <a:lnTo>
                    <a:pt x="326" y="299"/>
                  </a:lnTo>
                  <a:lnTo>
                    <a:pt x="326" y="301"/>
                  </a:lnTo>
                  <a:lnTo>
                    <a:pt x="324" y="306"/>
                  </a:lnTo>
                  <a:lnTo>
                    <a:pt x="323" y="308"/>
                  </a:lnTo>
                  <a:lnTo>
                    <a:pt x="323" y="309"/>
                  </a:lnTo>
                  <a:lnTo>
                    <a:pt x="321" y="311"/>
                  </a:lnTo>
                  <a:lnTo>
                    <a:pt x="319" y="313"/>
                  </a:lnTo>
                  <a:lnTo>
                    <a:pt x="316" y="315"/>
                  </a:lnTo>
                  <a:lnTo>
                    <a:pt x="314" y="316"/>
                  </a:lnTo>
                  <a:lnTo>
                    <a:pt x="312" y="316"/>
                  </a:lnTo>
                  <a:lnTo>
                    <a:pt x="312" y="316"/>
                  </a:lnTo>
                  <a:lnTo>
                    <a:pt x="312" y="318"/>
                  </a:lnTo>
                  <a:lnTo>
                    <a:pt x="311" y="318"/>
                  </a:lnTo>
                  <a:lnTo>
                    <a:pt x="309" y="320"/>
                  </a:lnTo>
                  <a:lnTo>
                    <a:pt x="307" y="323"/>
                  </a:lnTo>
                  <a:lnTo>
                    <a:pt x="307" y="323"/>
                  </a:lnTo>
                  <a:lnTo>
                    <a:pt x="307" y="325"/>
                  </a:lnTo>
                  <a:lnTo>
                    <a:pt x="309" y="325"/>
                  </a:lnTo>
                  <a:lnTo>
                    <a:pt x="309" y="325"/>
                  </a:lnTo>
                  <a:lnTo>
                    <a:pt x="309" y="325"/>
                  </a:lnTo>
                  <a:lnTo>
                    <a:pt x="311" y="330"/>
                  </a:lnTo>
                  <a:lnTo>
                    <a:pt x="311" y="335"/>
                  </a:lnTo>
                  <a:lnTo>
                    <a:pt x="311" y="337"/>
                  </a:lnTo>
                  <a:lnTo>
                    <a:pt x="312" y="338"/>
                  </a:lnTo>
                  <a:lnTo>
                    <a:pt x="312" y="340"/>
                  </a:lnTo>
                  <a:lnTo>
                    <a:pt x="314" y="340"/>
                  </a:lnTo>
                  <a:lnTo>
                    <a:pt x="314" y="342"/>
                  </a:lnTo>
                  <a:lnTo>
                    <a:pt x="314" y="342"/>
                  </a:lnTo>
                  <a:lnTo>
                    <a:pt x="314" y="342"/>
                  </a:lnTo>
                  <a:lnTo>
                    <a:pt x="316" y="342"/>
                  </a:lnTo>
                  <a:lnTo>
                    <a:pt x="316" y="343"/>
                  </a:lnTo>
                  <a:lnTo>
                    <a:pt x="316" y="343"/>
                  </a:lnTo>
                  <a:lnTo>
                    <a:pt x="318" y="343"/>
                  </a:lnTo>
                  <a:lnTo>
                    <a:pt x="318" y="345"/>
                  </a:lnTo>
                  <a:lnTo>
                    <a:pt x="318" y="345"/>
                  </a:lnTo>
                  <a:lnTo>
                    <a:pt x="318" y="347"/>
                  </a:lnTo>
                  <a:lnTo>
                    <a:pt x="318" y="347"/>
                  </a:lnTo>
                  <a:lnTo>
                    <a:pt x="316" y="349"/>
                  </a:lnTo>
                  <a:lnTo>
                    <a:pt x="316" y="350"/>
                  </a:lnTo>
                  <a:lnTo>
                    <a:pt x="316" y="350"/>
                  </a:lnTo>
                  <a:lnTo>
                    <a:pt x="314" y="352"/>
                  </a:lnTo>
                  <a:lnTo>
                    <a:pt x="314" y="354"/>
                  </a:lnTo>
                  <a:lnTo>
                    <a:pt x="316" y="355"/>
                  </a:lnTo>
                  <a:lnTo>
                    <a:pt x="314" y="355"/>
                  </a:lnTo>
                  <a:lnTo>
                    <a:pt x="314" y="355"/>
                  </a:lnTo>
                  <a:lnTo>
                    <a:pt x="312" y="355"/>
                  </a:lnTo>
                  <a:lnTo>
                    <a:pt x="312" y="355"/>
                  </a:lnTo>
                  <a:lnTo>
                    <a:pt x="311" y="357"/>
                  </a:lnTo>
                  <a:lnTo>
                    <a:pt x="309" y="362"/>
                  </a:lnTo>
                  <a:lnTo>
                    <a:pt x="309" y="364"/>
                  </a:lnTo>
                  <a:lnTo>
                    <a:pt x="306" y="367"/>
                  </a:lnTo>
                  <a:lnTo>
                    <a:pt x="306" y="367"/>
                  </a:lnTo>
                  <a:lnTo>
                    <a:pt x="306" y="371"/>
                  </a:lnTo>
                  <a:lnTo>
                    <a:pt x="302" y="374"/>
                  </a:lnTo>
                  <a:lnTo>
                    <a:pt x="299" y="391"/>
                  </a:lnTo>
                  <a:lnTo>
                    <a:pt x="297" y="399"/>
                  </a:lnTo>
                  <a:lnTo>
                    <a:pt x="299" y="406"/>
                  </a:lnTo>
                  <a:lnTo>
                    <a:pt x="304" y="413"/>
                  </a:lnTo>
                  <a:lnTo>
                    <a:pt x="306" y="415"/>
                  </a:lnTo>
                  <a:lnTo>
                    <a:pt x="307" y="418"/>
                  </a:lnTo>
                  <a:lnTo>
                    <a:pt x="309" y="422"/>
                  </a:lnTo>
                  <a:lnTo>
                    <a:pt x="309" y="425"/>
                  </a:lnTo>
                  <a:lnTo>
                    <a:pt x="309" y="428"/>
                  </a:lnTo>
                  <a:lnTo>
                    <a:pt x="309" y="432"/>
                  </a:lnTo>
                  <a:lnTo>
                    <a:pt x="304" y="445"/>
                  </a:lnTo>
                  <a:lnTo>
                    <a:pt x="302" y="449"/>
                  </a:lnTo>
                  <a:lnTo>
                    <a:pt x="302" y="452"/>
                  </a:lnTo>
                  <a:lnTo>
                    <a:pt x="302" y="454"/>
                  </a:lnTo>
                  <a:lnTo>
                    <a:pt x="304" y="457"/>
                  </a:lnTo>
                  <a:lnTo>
                    <a:pt x="304" y="459"/>
                  </a:lnTo>
                  <a:lnTo>
                    <a:pt x="304" y="464"/>
                  </a:lnTo>
                  <a:lnTo>
                    <a:pt x="309" y="486"/>
                  </a:lnTo>
                  <a:lnTo>
                    <a:pt x="311" y="488"/>
                  </a:lnTo>
                  <a:lnTo>
                    <a:pt x="312" y="491"/>
                  </a:lnTo>
                  <a:lnTo>
                    <a:pt x="312" y="491"/>
                  </a:lnTo>
                  <a:lnTo>
                    <a:pt x="312" y="493"/>
                  </a:lnTo>
                  <a:lnTo>
                    <a:pt x="312" y="493"/>
                  </a:lnTo>
                  <a:lnTo>
                    <a:pt x="314" y="495"/>
                  </a:lnTo>
                  <a:lnTo>
                    <a:pt x="314" y="496"/>
                  </a:lnTo>
                  <a:lnTo>
                    <a:pt x="314" y="498"/>
                  </a:lnTo>
                  <a:lnTo>
                    <a:pt x="314" y="500"/>
                  </a:lnTo>
                  <a:lnTo>
                    <a:pt x="314" y="501"/>
                  </a:lnTo>
                  <a:lnTo>
                    <a:pt x="314" y="503"/>
                  </a:lnTo>
                  <a:lnTo>
                    <a:pt x="314" y="505"/>
                  </a:lnTo>
                  <a:lnTo>
                    <a:pt x="312" y="505"/>
                  </a:lnTo>
                  <a:lnTo>
                    <a:pt x="312" y="506"/>
                  </a:lnTo>
                  <a:lnTo>
                    <a:pt x="312" y="508"/>
                  </a:lnTo>
                  <a:lnTo>
                    <a:pt x="312" y="510"/>
                  </a:lnTo>
                  <a:lnTo>
                    <a:pt x="312" y="510"/>
                  </a:lnTo>
                  <a:lnTo>
                    <a:pt x="311" y="512"/>
                  </a:lnTo>
                  <a:lnTo>
                    <a:pt x="309" y="513"/>
                  </a:lnTo>
                  <a:lnTo>
                    <a:pt x="309" y="515"/>
                  </a:lnTo>
                  <a:lnTo>
                    <a:pt x="309" y="515"/>
                  </a:lnTo>
                  <a:lnTo>
                    <a:pt x="307" y="517"/>
                  </a:lnTo>
                  <a:lnTo>
                    <a:pt x="307" y="518"/>
                  </a:lnTo>
                  <a:lnTo>
                    <a:pt x="307" y="520"/>
                  </a:lnTo>
                  <a:lnTo>
                    <a:pt x="307" y="522"/>
                  </a:lnTo>
                  <a:lnTo>
                    <a:pt x="299" y="539"/>
                  </a:lnTo>
                  <a:lnTo>
                    <a:pt x="295" y="552"/>
                  </a:lnTo>
                  <a:lnTo>
                    <a:pt x="292" y="571"/>
                  </a:lnTo>
                  <a:lnTo>
                    <a:pt x="292" y="574"/>
                  </a:lnTo>
                  <a:lnTo>
                    <a:pt x="292" y="574"/>
                  </a:lnTo>
                  <a:lnTo>
                    <a:pt x="290" y="576"/>
                  </a:lnTo>
                  <a:lnTo>
                    <a:pt x="290" y="578"/>
                  </a:lnTo>
                  <a:lnTo>
                    <a:pt x="290" y="578"/>
                  </a:lnTo>
                  <a:lnTo>
                    <a:pt x="294" y="586"/>
                  </a:lnTo>
                  <a:lnTo>
                    <a:pt x="295" y="588"/>
                  </a:lnTo>
                  <a:lnTo>
                    <a:pt x="294" y="590"/>
                  </a:lnTo>
                  <a:lnTo>
                    <a:pt x="289" y="598"/>
                  </a:lnTo>
                  <a:lnTo>
                    <a:pt x="289" y="600"/>
                  </a:lnTo>
                  <a:lnTo>
                    <a:pt x="289" y="602"/>
                  </a:lnTo>
                  <a:lnTo>
                    <a:pt x="287" y="603"/>
                  </a:lnTo>
                  <a:lnTo>
                    <a:pt x="287" y="607"/>
                  </a:lnTo>
                  <a:lnTo>
                    <a:pt x="287" y="608"/>
                  </a:lnTo>
                  <a:lnTo>
                    <a:pt x="285" y="612"/>
                  </a:lnTo>
                  <a:lnTo>
                    <a:pt x="285" y="613"/>
                  </a:lnTo>
                  <a:lnTo>
                    <a:pt x="285" y="615"/>
                  </a:lnTo>
                  <a:lnTo>
                    <a:pt x="284" y="617"/>
                  </a:lnTo>
                  <a:lnTo>
                    <a:pt x="282" y="619"/>
                  </a:lnTo>
                  <a:lnTo>
                    <a:pt x="282" y="620"/>
                  </a:lnTo>
                  <a:lnTo>
                    <a:pt x="282" y="620"/>
                  </a:lnTo>
                  <a:lnTo>
                    <a:pt x="284" y="620"/>
                  </a:lnTo>
                  <a:lnTo>
                    <a:pt x="284" y="622"/>
                  </a:lnTo>
                  <a:lnTo>
                    <a:pt x="284" y="622"/>
                  </a:lnTo>
                  <a:lnTo>
                    <a:pt x="284" y="624"/>
                  </a:lnTo>
                  <a:lnTo>
                    <a:pt x="284" y="625"/>
                  </a:lnTo>
                  <a:lnTo>
                    <a:pt x="282" y="629"/>
                  </a:lnTo>
                  <a:lnTo>
                    <a:pt x="280" y="632"/>
                  </a:lnTo>
                  <a:lnTo>
                    <a:pt x="278" y="630"/>
                  </a:lnTo>
                  <a:lnTo>
                    <a:pt x="278" y="632"/>
                  </a:lnTo>
                  <a:lnTo>
                    <a:pt x="277" y="639"/>
                  </a:lnTo>
                  <a:lnTo>
                    <a:pt x="275" y="641"/>
                  </a:lnTo>
                  <a:lnTo>
                    <a:pt x="275" y="642"/>
                  </a:lnTo>
                  <a:lnTo>
                    <a:pt x="275" y="644"/>
                  </a:lnTo>
                  <a:lnTo>
                    <a:pt x="270" y="649"/>
                  </a:lnTo>
                  <a:lnTo>
                    <a:pt x="268" y="651"/>
                  </a:lnTo>
                  <a:lnTo>
                    <a:pt x="268" y="651"/>
                  </a:lnTo>
                  <a:lnTo>
                    <a:pt x="267" y="653"/>
                  </a:lnTo>
                  <a:lnTo>
                    <a:pt x="265" y="653"/>
                  </a:lnTo>
                  <a:lnTo>
                    <a:pt x="265" y="653"/>
                  </a:lnTo>
                  <a:lnTo>
                    <a:pt x="261" y="659"/>
                  </a:lnTo>
                  <a:lnTo>
                    <a:pt x="255" y="669"/>
                  </a:lnTo>
                  <a:lnTo>
                    <a:pt x="253" y="671"/>
                  </a:lnTo>
                  <a:lnTo>
                    <a:pt x="253" y="673"/>
                  </a:lnTo>
                  <a:lnTo>
                    <a:pt x="253" y="675"/>
                  </a:lnTo>
                  <a:lnTo>
                    <a:pt x="255" y="676"/>
                  </a:lnTo>
                  <a:lnTo>
                    <a:pt x="253" y="681"/>
                  </a:lnTo>
                  <a:lnTo>
                    <a:pt x="253" y="683"/>
                  </a:lnTo>
                  <a:lnTo>
                    <a:pt x="253" y="683"/>
                  </a:lnTo>
                  <a:lnTo>
                    <a:pt x="251" y="686"/>
                  </a:lnTo>
                  <a:lnTo>
                    <a:pt x="250" y="688"/>
                  </a:lnTo>
                  <a:lnTo>
                    <a:pt x="250" y="688"/>
                  </a:lnTo>
                  <a:lnTo>
                    <a:pt x="248" y="692"/>
                  </a:lnTo>
                  <a:lnTo>
                    <a:pt x="248" y="700"/>
                  </a:lnTo>
                  <a:lnTo>
                    <a:pt x="244" y="705"/>
                  </a:lnTo>
                  <a:lnTo>
                    <a:pt x="244" y="707"/>
                  </a:lnTo>
                  <a:lnTo>
                    <a:pt x="243" y="709"/>
                  </a:lnTo>
                  <a:lnTo>
                    <a:pt x="241" y="709"/>
                  </a:lnTo>
                  <a:lnTo>
                    <a:pt x="239" y="709"/>
                  </a:lnTo>
                  <a:lnTo>
                    <a:pt x="238" y="710"/>
                  </a:lnTo>
                  <a:lnTo>
                    <a:pt x="236" y="710"/>
                  </a:lnTo>
                  <a:lnTo>
                    <a:pt x="236" y="712"/>
                  </a:lnTo>
                  <a:lnTo>
                    <a:pt x="236" y="714"/>
                  </a:lnTo>
                  <a:lnTo>
                    <a:pt x="234" y="714"/>
                  </a:lnTo>
                  <a:lnTo>
                    <a:pt x="231" y="714"/>
                  </a:lnTo>
                  <a:lnTo>
                    <a:pt x="229" y="715"/>
                  </a:lnTo>
                  <a:lnTo>
                    <a:pt x="228" y="717"/>
                  </a:lnTo>
                  <a:lnTo>
                    <a:pt x="224" y="719"/>
                  </a:lnTo>
                  <a:lnTo>
                    <a:pt x="224" y="720"/>
                  </a:lnTo>
                  <a:lnTo>
                    <a:pt x="222" y="720"/>
                  </a:lnTo>
                  <a:lnTo>
                    <a:pt x="221" y="720"/>
                  </a:lnTo>
                  <a:lnTo>
                    <a:pt x="221" y="720"/>
                  </a:lnTo>
                  <a:lnTo>
                    <a:pt x="217" y="722"/>
                  </a:lnTo>
                  <a:lnTo>
                    <a:pt x="217" y="724"/>
                  </a:lnTo>
                  <a:lnTo>
                    <a:pt x="216" y="724"/>
                  </a:lnTo>
                  <a:lnTo>
                    <a:pt x="211" y="724"/>
                  </a:lnTo>
                  <a:lnTo>
                    <a:pt x="209" y="726"/>
                  </a:lnTo>
                  <a:lnTo>
                    <a:pt x="209" y="726"/>
                  </a:lnTo>
                  <a:lnTo>
                    <a:pt x="209" y="726"/>
                  </a:lnTo>
                  <a:lnTo>
                    <a:pt x="207" y="727"/>
                  </a:lnTo>
                  <a:lnTo>
                    <a:pt x="192" y="731"/>
                  </a:lnTo>
                  <a:lnTo>
                    <a:pt x="182" y="731"/>
                  </a:lnTo>
                  <a:lnTo>
                    <a:pt x="171" y="731"/>
                  </a:lnTo>
                  <a:lnTo>
                    <a:pt x="171" y="731"/>
                  </a:lnTo>
                  <a:lnTo>
                    <a:pt x="168" y="727"/>
                  </a:lnTo>
                  <a:lnTo>
                    <a:pt x="166" y="724"/>
                  </a:lnTo>
                  <a:lnTo>
                    <a:pt x="165" y="722"/>
                  </a:lnTo>
                  <a:lnTo>
                    <a:pt x="156" y="720"/>
                  </a:lnTo>
                  <a:lnTo>
                    <a:pt x="156" y="719"/>
                  </a:lnTo>
                  <a:lnTo>
                    <a:pt x="155" y="719"/>
                  </a:lnTo>
                  <a:lnTo>
                    <a:pt x="153" y="719"/>
                  </a:lnTo>
                  <a:lnTo>
                    <a:pt x="146" y="717"/>
                  </a:lnTo>
                  <a:lnTo>
                    <a:pt x="143" y="715"/>
                  </a:lnTo>
                  <a:lnTo>
                    <a:pt x="141" y="715"/>
                  </a:lnTo>
                  <a:lnTo>
                    <a:pt x="139" y="714"/>
                  </a:lnTo>
                  <a:lnTo>
                    <a:pt x="134" y="710"/>
                  </a:lnTo>
                  <a:lnTo>
                    <a:pt x="131" y="707"/>
                  </a:lnTo>
                  <a:lnTo>
                    <a:pt x="131" y="707"/>
                  </a:lnTo>
                  <a:lnTo>
                    <a:pt x="129" y="705"/>
                  </a:lnTo>
                  <a:lnTo>
                    <a:pt x="126" y="703"/>
                  </a:lnTo>
                  <a:lnTo>
                    <a:pt x="124" y="702"/>
                  </a:lnTo>
                  <a:lnTo>
                    <a:pt x="124" y="702"/>
                  </a:lnTo>
                  <a:lnTo>
                    <a:pt x="121" y="702"/>
                  </a:lnTo>
                  <a:lnTo>
                    <a:pt x="112" y="700"/>
                  </a:lnTo>
                  <a:lnTo>
                    <a:pt x="109" y="700"/>
                  </a:lnTo>
                  <a:lnTo>
                    <a:pt x="105" y="697"/>
                  </a:lnTo>
                  <a:lnTo>
                    <a:pt x="104" y="693"/>
                  </a:lnTo>
                  <a:lnTo>
                    <a:pt x="100" y="686"/>
                  </a:lnTo>
                  <a:lnTo>
                    <a:pt x="98" y="685"/>
                  </a:lnTo>
                  <a:lnTo>
                    <a:pt x="97" y="680"/>
                  </a:lnTo>
                  <a:lnTo>
                    <a:pt x="97" y="675"/>
                  </a:lnTo>
                  <a:lnTo>
                    <a:pt x="98" y="673"/>
                  </a:lnTo>
                  <a:lnTo>
                    <a:pt x="93" y="669"/>
                  </a:lnTo>
                  <a:lnTo>
                    <a:pt x="90" y="668"/>
                  </a:lnTo>
                  <a:lnTo>
                    <a:pt x="88" y="663"/>
                  </a:lnTo>
                  <a:lnTo>
                    <a:pt x="87" y="661"/>
                  </a:lnTo>
                  <a:lnTo>
                    <a:pt x="83" y="659"/>
                  </a:lnTo>
                  <a:lnTo>
                    <a:pt x="75" y="659"/>
                  </a:lnTo>
                  <a:lnTo>
                    <a:pt x="71" y="658"/>
                  </a:lnTo>
                  <a:lnTo>
                    <a:pt x="68" y="656"/>
                  </a:lnTo>
                  <a:lnTo>
                    <a:pt x="65" y="656"/>
                  </a:lnTo>
                  <a:lnTo>
                    <a:pt x="63" y="656"/>
                  </a:lnTo>
                  <a:lnTo>
                    <a:pt x="61" y="654"/>
                  </a:lnTo>
                  <a:lnTo>
                    <a:pt x="59" y="654"/>
                  </a:lnTo>
                  <a:lnTo>
                    <a:pt x="58" y="653"/>
                  </a:lnTo>
                  <a:lnTo>
                    <a:pt x="56" y="651"/>
                  </a:lnTo>
                  <a:lnTo>
                    <a:pt x="54" y="651"/>
                  </a:lnTo>
                  <a:lnTo>
                    <a:pt x="46" y="651"/>
                  </a:lnTo>
                  <a:lnTo>
                    <a:pt x="42" y="653"/>
                  </a:lnTo>
                  <a:lnTo>
                    <a:pt x="37" y="651"/>
                  </a:lnTo>
                  <a:lnTo>
                    <a:pt x="34" y="649"/>
                  </a:lnTo>
                  <a:lnTo>
                    <a:pt x="32" y="647"/>
                  </a:lnTo>
                  <a:lnTo>
                    <a:pt x="25" y="647"/>
                  </a:lnTo>
                  <a:lnTo>
                    <a:pt x="24" y="647"/>
                  </a:lnTo>
                  <a:lnTo>
                    <a:pt x="24" y="647"/>
                  </a:lnTo>
                  <a:lnTo>
                    <a:pt x="24" y="646"/>
                  </a:lnTo>
                  <a:lnTo>
                    <a:pt x="22" y="646"/>
                  </a:lnTo>
                  <a:lnTo>
                    <a:pt x="22" y="646"/>
                  </a:lnTo>
                  <a:lnTo>
                    <a:pt x="20" y="646"/>
                  </a:lnTo>
                  <a:lnTo>
                    <a:pt x="19" y="644"/>
                  </a:lnTo>
                  <a:lnTo>
                    <a:pt x="15" y="644"/>
                  </a:lnTo>
                  <a:lnTo>
                    <a:pt x="12" y="642"/>
                  </a:lnTo>
                  <a:lnTo>
                    <a:pt x="8" y="637"/>
                  </a:lnTo>
                  <a:lnTo>
                    <a:pt x="5" y="636"/>
                  </a:lnTo>
                  <a:lnTo>
                    <a:pt x="0" y="630"/>
                  </a:lnTo>
                  <a:lnTo>
                    <a:pt x="0" y="630"/>
                  </a:lnTo>
                  <a:lnTo>
                    <a:pt x="0" y="1444"/>
                  </a:lnTo>
                  <a:lnTo>
                    <a:pt x="258" y="1444"/>
                  </a:lnTo>
                  <a:lnTo>
                    <a:pt x="258" y="1704"/>
                  </a:lnTo>
                  <a:lnTo>
                    <a:pt x="944" y="1704"/>
                  </a:lnTo>
                  <a:lnTo>
                    <a:pt x="944" y="1704"/>
                  </a:lnTo>
                  <a:lnTo>
                    <a:pt x="946" y="1700"/>
                  </a:lnTo>
                  <a:lnTo>
                    <a:pt x="949" y="1700"/>
                  </a:lnTo>
                  <a:lnTo>
                    <a:pt x="951" y="1699"/>
                  </a:lnTo>
                  <a:lnTo>
                    <a:pt x="953" y="1697"/>
                  </a:lnTo>
                  <a:lnTo>
                    <a:pt x="953" y="1695"/>
                  </a:lnTo>
                  <a:lnTo>
                    <a:pt x="954" y="1692"/>
                  </a:lnTo>
                  <a:lnTo>
                    <a:pt x="954" y="1690"/>
                  </a:lnTo>
                  <a:lnTo>
                    <a:pt x="956" y="1688"/>
                  </a:lnTo>
                  <a:lnTo>
                    <a:pt x="958" y="1688"/>
                  </a:lnTo>
                  <a:lnTo>
                    <a:pt x="959" y="1688"/>
                  </a:lnTo>
                  <a:lnTo>
                    <a:pt x="961" y="1687"/>
                  </a:lnTo>
                  <a:lnTo>
                    <a:pt x="963" y="1687"/>
                  </a:lnTo>
                  <a:lnTo>
                    <a:pt x="964" y="1685"/>
                  </a:lnTo>
                  <a:lnTo>
                    <a:pt x="964" y="1685"/>
                  </a:lnTo>
                  <a:lnTo>
                    <a:pt x="964" y="1683"/>
                  </a:lnTo>
                  <a:lnTo>
                    <a:pt x="966" y="1683"/>
                  </a:lnTo>
                  <a:lnTo>
                    <a:pt x="968" y="1682"/>
                  </a:lnTo>
                  <a:lnTo>
                    <a:pt x="970" y="1682"/>
                  </a:lnTo>
                  <a:lnTo>
                    <a:pt x="970" y="1680"/>
                  </a:lnTo>
                  <a:lnTo>
                    <a:pt x="970" y="1680"/>
                  </a:lnTo>
                  <a:lnTo>
                    <a:pt x="980" y="1676"/>
                  </a:lnTo>
                  <a:lnTo>
                    <a:pt x="981" y="1676"/>
                  </a:lnTo>
                  <a:lnTo>
                    <a:pt x="983" y="1675"/>
                  </a:lnTo>
                  <a:lnTo>
                    <a:pt x="983" y="1673"/>
                  </a:lnTo>
                  <a:lnTo>
                    <a:pt x="987" y="1668"/>
                  </a:lnTo>
                  <a:lnTo>
                    <a:pt x="988" y="1666"/>
                  </a:lnTo>
                  <a:lnTo>
                    <a:pt x="997" y="1666"/>
                  </a:lnTo>
                  <a:lnTo>
                    <a:pt x="998" y="1666"/>
                  </a:lnTo>
                  <a:lnTo>
                    <a:pt x="998" y="1666"/>
                  </a:lnTo>
                  <a:lnTo>
                    <a:pt x="1000" y="1668"/>
                  </a:lnTo>
                  <a:lnTo>
                    <a:pt x="1000" y="1670"/>
                  </a:lnTo>
                  <a:lnTo>
                    <a:pt x="1002" y="1670"/>
                  </a:lnTo>
                  <a:lnTo>
                    <a:pt x="1005" y="1670"/>
                  </a:lnTo>
                  <a:lnTo>
                    <a:pt x="1005" y="1670"/>
                  </a:lnTo>
                  <a:lnTo>
                    <a:pt x="1007" y="1671"/>
                  </a:lnTo>
                  <a:lnTo>
                    <a:pt x="1009" y="1670"/>
                  </a:lnTo>
                  <a:lnTo>
                    <a:pt x="1010" y="1670"/>
                  </a:lnTo>
                  <a:lnTo>
                    <a:pt x="1012" y="1670"/>
                  </a:lnTo>
                  <a:lnTo>
                    <a:pt x="1022" y="1668"/>
                  </a:lnTo>
                  <a:lnTo>
                    <a:pt x="1024" y="1670"/>
                  </a:lnTo>
                  <a:lnTo>
                    <a:pt x="1029" y="1668"/>
                  </a:lnTo>
                  <a:lnTo>
                    <a:pt x="1031" y="1668"/>
                  </a:lnTo>
                  <a:lnTo>
                    <a:pt x="1032" y="1668"/>
                  </a:lnTo>
                  <a:lnTo>
                    <a:pt x="1034" y="1668"/>
                  </a:lnTo>
                  <a:lnTo>
                    <a:pt x="1037" y="1666"/>
                  </a:lnTo>
                  <a:lnTo>
                    <a:pt x="1041" y="1666"/>
                  </a:lnTo>
                  <a:lnTo>
                    <a:pt x="1046" y="1665"/>
                  </a:lnTo>
                  <a:lnTo>
                    <a:pt x="1048" y="1665"/>
                  </a:lnTo>
                  <a:lnTo>
                    <a:pt x="1053" y="1665"/>
                  </a:lnTo>
                  <a:lnTo>
                    <a:pt x="1054" y="1665"/>
                  </a:lnTo>
                  <a:lnTo>
                    <a:pt x="1056" y="1663"/>
                  </a:lnTo>
                  <a:lnTo>
                    <a:pt x="1058" y="1663"/>
                  </a:lnTo>
                  <a:lnTo>
                    <a:pt x="1061" y="1663"/>
                  </a:lnTo>
                  <a:lnTo>
                    <a:pt x="1063" y="1666"/>
                  </a:lnTo>
                  <a:lnTo>
                    <a:pt x="1068" y="1671"/>
                  </a:lnTo>
                  <a:lnTo>
                    <a:pt x="1071" y="1673"/>
                  </a:lnTo>
                  <a:lnTo>
                    <a:pt x="1075" y="1673"/>
                  </a:lnTo>
                  <a:lnTo>
                    <a:pt x="1087" y="1673"/>
                  </a:lnTo>
                  <a:lnTo>
                    <a:pt x="1090" y="1673"/>
                  </a:lnTo>
                  <a:lnTo>
                    <a:pt x="1097" y="1671"/>
                  </a:lnTo>
                  <a:lnTo>
                    <a:pt x="1100" y="1671"/>
                  </a:lnTo>
                  <a:lnTo>
                    <a:pt x="1104" y="1673"/>
                  </a:lnTo>
                  <a:lnTo>
                    <a:pt x="1107" y="1675"/>
                  </a:lnTo>
                  <a:lnTo>
                    <a:pt x="1109" y="1675"/>
                  </a:lnTo>
                  <a:lnTo>
                    <a:pt x="1114" y="1676"/>
                  </a:lnTo>
                  <a:lnTo>
                    <a:pt x="1114" y="1676"/>
                  </a:lnTo>
                  <a:lnTo>
                    <a:pt x="1116" y="1678"/>
                  </a:lnTo>
                  <a:lnTo>
                    <a:pt x="1117" y="1680"/>
                  </a:lnTo>
                  <a:lnTo>
                    <a:pt x="1119" y="1680"/>
                  </a:lnTo>
                  <a:lnTo>
                    <a:pt x="1121" y="1680"/>
                  </a:lnTo>
                  <a:lnTo>
                    <a:pt x="1122" y="1680"/>
                  </a:lnTo>
                  <a:lnTo>
                    <a:pt x="1124" y="1682"/>
                  </a:lnTo>
                  <a:lnTo>
                    <a:pt x="1124" y="1685"/>
                  </a:lnTo>
                  <a:lnTo>
                    <a:pt x="1124" y="1687"/>
                  </a:lnTo>
                  <a:lnTo>
                    <a:pt x="1124" y="1688"/>
                  </a:lnTo>
                  <a:lnTo>
                    <a:pt x="1126" y="1688"/>
                  </a:lnTo>
                  <a:lnTo>
                    <a:pt x="1127" y="1688"/>
                  </a:lnTo>
                  <a:lnTo>
                    <a:pt x="1131" y="1690"/>
                  </a:lnTo>
                  <a:lnTo>
                    <a:pt x="1133" y="1690"/>
                  </a:lnTo>
                  <a:lnTo>
                    <a:pt x="1134" y="1690"/>
                  </a:lnTo>
                  <a:lnTo>
                    <a:pt x="1138" y="1693"/>
                  </a:lnTo>
                  <a:lnTo>
                    <a:pt x="1143" y="1697"/>
                  </a:lnTo>
                  <a:lnTo>
                    <a:pt x="1144" y="1702"/>
                  </a:lnTo>
                  <a:lnTo>
                    <a:pt x="1146" y="1704"/>
                  </a:lnTo>
                  <a:lnTo>
                    <a:pt x="1144" y="1704"/>
                  </a:lnTo>
                  <a:lnTo>
                    <a:pt x="1144" y="1704"/>
                  </a:lnTo>
                  <a:lnTo>
                    <a:pt x="1144" y="1705"/>
                  </a:lnTo>
                  <a:lnTo>
                    <a:pt x="1146" y="1705"/>
                  </a:lnTo>
                  <a:lnTo>
                    <a:pt x="1146" y="1709"/>
                  </a:lnTo>
                  <a:lnTo>
                    <a:pt x="1146" y="1712"/>
                  </a:lnTo>
                  <a:lnTo>
                    <a:pt x="1146" y="1712"/>
                  </a:lnTo>
                  <a:lnTo>
                    <a:pt x="1148" y="1712"/>
                  </a:lnTo>
                  <a:lnTo>
                    <a:pt x="1148" y="1714"/>
                  </a:lnTo>
                  <a:lnTo>
                    <a:pt x="1148" y="1716"/>
                  </a:lnTo>
                  <a:lnTo>
                    <a:pt x="1148" y="1716"/>
                  </a:lnTo>
                  <a:lnTo>
                    <a:pt x="1150" y="1717"/>
                  </a:lnTo>
                  <a:lnTo>
                    <a:pt x="1151" y="1717"/>
                  </a:lnTo>
                  <a:lnTo>
                    <a:pt x="1151" y="1717"/>
                  </a:lnTo>
                  <a:lnTo>
                    <a:pt x="1153" y="1717"/>
                  </a:lnTo>
                  <a:lnTo>
                    <a:pt x="1155" y="1716"/>
                  </a:lnTo>
                  <a:lnTo>
                    <a:pt x="1155" y="1716"/>
                  </a:lnTo>
                  <a:lnTo>
                    <a:pt x="1156" y="1716"/>
                  </a:lnTo>
                  <a:lnTo>
                    <a:pt x="1156" y="1714"/>
                  </a:lnTo>
                  <a:lnTo>
                    <a:pt x="1158" y="1714"/>
                  </a:lnTo>
                  <a:lnTo>
                    <a:pt x="1158" y="1714"/>
                  </a:lnTo>
                  <a:lnTo>
                    <a:pt x="1160" y="1712"/>
                  </a:lnTo>
                  <a:lnTo>
                    <a:pt x="1160" y="1710"/>
                  </a:lnTo>
                  <a:lnTo>
                    <a:pt x="1161" y="1710"/>
                  </a:lnTo>
                  <a:lnTo>
                    <a:pt x="1163" y="1709"/>
                  </a:lnTo>
                  <a:lnTo>
                    <a:pt x="1163" y="1709"/>
                  </a:lnTo>
                  <a:lnTo>
                    <a:pt x="1163" y="1707"/>
                  </a:lnTo>
                  <a:lnTo>
                    <a:pt x="1163" y="1705"/>
                  </a:lnTo>
                  <a:lnTo>
                    <a:pt x="1165" y="1704"/>
                  </a:lnTo>
                  <a:lnTo>
                    <a:pt x="1167" y="1700"/>
                  </a:lnTo>
                  <a:lnTo>
                    <a:pt x="1167" y="1699"/>
                  </a:lnTo>
                  <a:lnTo>
                    <a:pt x="1167" y="1699"/>
                  </a:lnTo>
                  <a:lnTo>
                    <a:pt x="1167" y="1699"/>
                  </a:lnTo>
                  <a:lnTo>
                    <a:pt x="1168" y="1699"/>
                  </a:lnTo>
                  <a:lnTo>
                    <a:pt x="1168" y="1699"/>
                  </a:lnTo>
                  <a:lnTo>
                    <a:pt x="1170" y="1699"/>
                  </a:lnTo>
                  <a:lnTo>
                    <a:pt x="1170" y="1699"/>
                  </a:lnTo>
                  <a:lnTo>
                    <a:pt x="1172" y="1697"/>
                  </a:lnTo>
                  <a:lnTo>
                    <a:pt x="1172" y="1697"/>
                  </a:lnTo>
                  <a:lnTo>
                    <a:pt x="1173" y="1697"/>
                  </a:lnTo>
                  <a:lnTo>
                    <a:pt x="1173" y="1697"/>
                  </a:lnTo>
                  <a:lnTo>
                    <a:pt x="1175" y="1697"/>
                  </a:lnTo>
                  <a:lnTo>
                    <a:pt x="1175" y="1697"/>
                  </a:lnTo>
                  <a:lnTo>
                    <a:pt x="1177" y="1695"/>
                  </a:lnTo>
                  <a:lnTo>
                    <a:pt x="1178" y="1693"/>
                  </a:lnTo>
                  <a:lnTo>
                    <a:pt x="1180" y="1693"/>
                  </a:lnTo>
                  <a:lnTo>
                    <a:pt x="1180" y="1693"/>
                  </a:lnTo>
                  <a:lnTo>
                    <a:pt x="1182" y="1693"/>
                  </a:lnTo>
                  <a:lnTo>
                    <a:pt x="1182" y="1693"/>
                  </a:lnTo>
                  <a:lnTo>
                    <a:pt x="1185" y="1699"/>
                  </a:lnTo>
                  <a:lnTo>
                    <a:pt x="1185" y="1699"/>
                  </a:lnTo>
                  <a:lnTo>
                    <a:pt x="1185" y="1699"/>
                  </a:lnTo>
                  <a:lnTo>
                    <a:pt x="1185" y="1699"/>
                  </a:lnTo>
                  <a:lnTo>
                    <a:pt x="1187" y="1699"/>
                  </a:lnTo>
                  <a:lnTo>
                    <a:pt x="1187" y="1699"/>
                  </a:lnTo>
                  <a:lnTo>
                    <a:pt x="1189" y="1699"/>
                  </a:lnTo>
                  <a:lnTo>
                    <a:pt x="1189" y="1700"/>
                  </a:lnTo>
                  <a:lnTo>
                    <a:pt x="1189" y="1700"/>
                  </a:lnTo>
                  <a:lnTo>
                    <a:pt x="1189" y="1700"/>
                  </a:lnTo>
                  <a:lnTo>
                    <a:pt x="1190" y="1700"/>
                  </a:lnTo>
                  <a:lnTo>
                    <a:pt x="1190" y="1700"/>
                  </a:lnTo>
                  <a:lnTo>
                    <a:pt x="1190" y="1700"/>
                  </a:lnTo>
                  <a:lnTo>
                    <a:pt x="1192" y="1697"/>
                  </a:lnTo>
                  <a:lnTo>
                    <a:pt x="1192" y="1697"/>
                  </a:lnTo>
                  <a:lnTo>
                    <a:pt x="1192" y="1695"/>
                  </a:lnTo>
                  <a:lnTo>
                    <a:pt x="1192" y="1695"/>
                  </a:lnTo>
                  <a:lnTo>
                    <a:pt x="1194" y="1695"/>
                  </a:lnTo>
                  <a:lnTo>
                    <a:pt x="1194" y="1695"/>
                  </a:lnTo>
                  <a:lnTo>
                    <a:pt x="1194" y="1695"/>
                  </a:lnTo>
                  <a:lnTo>
                    <a:pt x="1195" y="1695"/>
                  </a:lnTo>
                  <a:lnTo>
                    <a:pt x="1199" y="1697"/>
                  </a:lnTo>
                  <a:lnTo>
                    <a:pt x="1199" y="1697"/>
                  </a:lnTo>
                  <a:lnTo>
                    <a:pt x="1199" y="1697"/>
                  </a:lnTo>
                  <a:lnTo>
                    <a:pt x="1199" y="1697"/>
                  </a:lnTo>
                  <a:lnTo>
                    <a:pt x="1202" y="1695"/>
                  </a:lnTo>
                  <a:lnTo>
                    <a:pt x="1202" y="1695"/>
                  </a:lnTo>
                  <a:lnTo>
                    <a:pt x="1204" y="1695"/>
                  </a:lnTo>
                  <a:lnTo>
                    <a:pt x="1204" y="1695"/>
                  </a:lnTo>
                  <a:lnTo>
                    <a:pt x="1206" y="1695"/>
                  </a:lnTo>
                  <a:lnTo>
                    <a:pt x="1206" y="1695"/>
                  </a:lnTo>
                  <a:lnTo>
                    <a:pt x="1206" y="1695"/>
                  </a:lnTo>
                  <a:lnTo>
                    <a:pt x="1206" y="1693"/>
                  </a:lnTo>
                  <a:lnTo>
                    <a:pt x="1206" y="1693"/>
                  </a:lnTo>
                  <a:lnTo>
                    <a:pt x="1207" y="1693"/>
                  </a:lnTo>
                  <a:lnTo>
                    <a:pt x="1207" y="1693"/>
                  </a:lnTo>
                  <a:lnTo>
                    <a:pt x="1207" y="1692"/>
                  </a:lnTo>
                  <a:lnTo>
                    <a:pt x="1207" y="1690"/>
                  </a:lnTo>
                  <a:lnTo>
                    <a:pt x="1207" y="1690"/>
                  </a:lnTo>
                  <a:lnTo>
                    <a:pt x="1209" y="1687"/>
                  </a:lnTo>
                  <a:lnTo>
                    <a:pt x="1209" y="1687"/>
                  </a:lnTo>
                  <a:lnTo>
                    <a:pt x="1209" y="1685"/>
                  </a:lnTo>
                  <a:lnTo>
                    <a:pt x="1209" y="1683"/>
                  </a:lnTo>
                  <a:lnTo>
                    <a:pt x="1209" y="1682"/>
                  </a:lnTo>
                  <a:lnTo>
                    <a:pt x="1209" y="1680"/>
                  </a:lnTo>
                  <a:lnTo>
                    <a:pt x="1209" y="1680"/>
                  </a:lnTo>
                  <a:lnTo>
                    <a:pt x="1209" y="1680"/>
                  </a:lnTo>
                  <a:lnTo>
                    <a:pt x="1211" y="1678"/>
                  </a:lnTo>
                  <a:lnTo>
                    <a:pt x="1211" y="1678"/>
                  </a:lnTo>
                  <a:lnTo>
                    <a:pt x="1211" y="1676"/>
                  </a:lnTo>
                  <a:lnTo>
                    <a:pt x="1211" y="1676"/>
                  </a:lnTo>
                  <a:lnTo>
                    <a:pt x="1211" y="1676"/>
                  </a:lnTo>
                  <a:lnTo>
                    <a:pt x="1207" y="1673"/>
                  </a:lnTo>
                  <a:lnTo>
                    <a:pt x="1206" y="1671"/>
                  </a:lnTo>
                  <a:lnTo>
                    <a:pt x="1206" y="1671"/>
                  </a:lnTo>
                  <a:lnTo>
                    <a:pt x="1206" y="1671"/>
                  </a:lnTo>
                  <a:lnTo>
                    <a:pt x="1204" y="1670"/>
                  </a:lnTo>
                  <a:lnTo>
                    <a:pt x="1204" y="1668"/>
                  </a:lnTo>
                  <a:lnTo>
                    <a:pt x="1204" y="1668"/>
                  </a:lnTo>
                  <a:lnTo>
                    <a:pt x="1200" y="1665"/>
                  </a:lnTo>
                  <a:lnTo>
                    <a:pt x="1202" y="1665"/>
                  </a:lnTo>
                  <a:lnTo>
                    <a:pt x="1202" y="1663"/>
                  </a:lnTo>
                  <a:lnTo>
                    <a:pt x="1202" y="1663"/>
                  </a:lnTo>
                  <a:lnTo>
                    <a:pt x="1202" y="1663"/>
                  </a:lnTo>
                  <a:lnTo>
                    <a:pt x="1202" y="1663"/>
                  </a:lnTo>
                  <a:lnTo>
                    <a:pt x="1204" y="1663"/>
                  </a:lnTo>
                  <a:lnTo>
                    <a:pt x="1204" y="1663"/>
                  </a:lnTo>
                  <a:lnTo>
                    <a:pt x="1206" y="1663"/>
                  </a:lnTo>
                  <a:lnTo>
                    <a:pt x="1206" y="1661"/>
                  </a:lnTo>
                  <a:lnTo>
                    <a:pt x="1207" y="1661"/>
                  </a:lnTo>
                  <a:lnTo>
                    <a:pt x="1209" y="1659"/>
                  </a:lnTo>
                  <a:lnTo>
                    <a:pt x="1209" y="1659"/>
                  </a:lnTo>
                  <a:lnTo>
                    <a:pt x="1219" y="1654"/>
                  </a:lnTo>
                  <a:lnTo>
                    <a:pt x="1219" y="1654"/>
                  </a:lnTo>
                  <a:lnTo>
                    <a:pt x="1221" y="1654"/>
                  </a:lnTo>
                  <a:lnTo>
                    <a:pt x="1224" y="1654"/>
                  </a:lnTo>
                  <a:lnTo>
                    <a:pt x="1224" y="1654"/>
                  </a:lnTo>
                  <a:lnTo>
                    <a:pt x="1224" y="1654"/>
                  </a:lnTo>
                  <a:lnTo>
                    <a:pt x="1226" y="1654"/>
                  </a:lnTo>
                  <a:lnTo>
                    <a:pt x="1226" y="1653"/>
                  </a:lnTo>
                  <a:lnTo>
                    <a:pt x="1228" y="1651"/>
                  </a:lnTo>
                  <a:lnTo>
                    <a:pt x="1229" y="1649"/>
                  </a:lnTo>
                  <a:lnTo>
                    <a:pt x="1231" y="1649"/>
                  </a:lnTo>
                  <a:lnTo>
                    <a:pt x="1231" y="1649"/>
                  </a:lnTo>
                  <a:lnTo>
                    <a:pt x="1236" y="1649"/>
                  </a:lnTo>
                  <a:lnTo>
                    <a:pt x="1238" y="1648"/>
                  </a:lnTo>
                  <a:lnTo>
                    <a:pt x="1240" y="1648"/>
                  </a:lnTo>
                  <a:lnTo>
                    <a:pt x="1240" y="1648"/>
                  </a:lnTo>
                  <a:lnTo>
                    <a:pt x="1240" y="1646"/>
                  </a:lnTo>
                  <a:lnTo>
                    <a:pt x="1241" y="1646"/>
                  </a:lnTo>
                  <a:lnTo>
                    <a:pt x="1241" y="1643"/>
                  </a:lnTo>
                  <a:lnTo>
                    <a:pt x="1243" y="1643"/>
                  </a:lnTo>
                  <a:lnTo>
                    <a:pt x="1243" y="1643"/>
                  </a:lnTo>
                  <a:lnTo>
                    <a:pt x="1246" y="1639"/>
                  </a:lnTo>
                  <a:lnTo>
                    <a:pt x="1246" y="1639"/>
                  </a:lnTo>
                  <a:lnTo>
                    <a:pt x="1248" y="1639"/>
                  </a:lnTo>
                  <a:lnTo>
                    <a:pt x="1248" y="1639"/>
                  </a:lnTo>
                  <a:lnTo>
                    <a:pt x="1248" y="1639"/>
                  </a:lnTo>
                  <a:lnTo>
                    <a:pt x="1250" y="1641"/>
                  </a:lnTo>
                  <a:lnTo>
                    <a:pt x="1251" y="1641"/>
                  </a:lnTo>
                  <a:lnTo>
                    <a:pt x="1251" y="1643"/>
                  </a:lnTo>
                  <a:lnTo>
                    <a:pt x="1251" y="1643"/>
                  </a:lnTo>
                  <a:lnTo>
                    <a:pt x="1251" y="1644"/>
                  </a:lnTo>
                  <a:lnTo>
                    <a:pt x="1251" y="1644"/>
                  </a:lnTo>
                  <a:lnTo>
                    <a:pt x="1251" y="1644"/>
                  </a:lnTo>
                  <a:lnTo>
                    <a:pt x="1251" y="1644"/>
                  </a:lnTo>
                  <a:lnTo>
                    <a:pt x="1253" y="1644"/>
                  </a:lnTo>
                  <a:lnTo>
                    <a:pt x="1253" y="1646"/>
                  </a:lnTo>
                  <a:lnTo>
                    <a:pt x="1255" y="1646"/>
                  </a:lnTo>
                  <a:lnTo>
                    <a:pt x="1255" y="1646"/>
                  </a:lnTo>
                  <a:lnTo>
                    <a:pt x="1256" y="1644"/>
                  </a:lnTo>
                  <a:lnTo>
                    <a:pt x="1256" y="1644"/>
                  </a:lnTo>
                  <a:lnTo>
                    <a:pt x="1256" y="1644"/>
                  </a:lnTo>
                  <a:lnTo>
                    <a:pt x="1256" y="1643"/>
                  </a:lnTo>
                  <a:lnTo>
                    <a:pt x="1256" y="1643"/>
                  </a:lnTo>
                  <a:lnTo>
                    <a:pt x="1256" y="1643"/>
                  </a:lnTo>
                  <a:lnTo>
                    <a:pt x="1258" y="1643"/>
                  </a:lnTo>
                  <a:lnTo>
                    <a:pt x="1258" y="1643"/>
                  </a:lnTo>
                  <a:lnTo>
                    <a:pt x="1258" y="1643"/>
                  </a:lnTo>
                  <a:lnTo>
                    <a:pt x="1260" y="1644"/>
                  </a:lnTo>
                  <a:lnTo>
                    <a:pt x="1262" y="1644"/>
                  </a:lnTo>
                  <a:lnTo>
                    <a:pt x="1270" y="1648"/>
                  </a:lnTo>
                  <a:lnTo>
                    <a:pt x="1270" y="1648"/>
                  </a:lnTo>
                  <a:lnTo>
                    <a:pt x="1270" y="1648"/>
                  </a:lnTo>
                  <a:lnTo>
                    <a:pt x="1272" y="1648"/>
                  </a:lnTo>
                  <a:lnTo>
                    <a:pt x="1273" y="1648"/>
                  </a:lnTo>
                  <a:lnTo>
                    <a:pt x="1275" y="1646"/>
                  </a:lnTo>
                  <a:lnTo>
                    <a:pt x="1277" y="1646"/>
                  </a:lnTo>
                  <a:lnTo>
                    <a:pt x="1277" y="1646"/>
                  </a:lnTo>
                  <a:lnTo>
                    <a:pt x="1279" y="1644"/>
                  </a:lnTo>
                  <a:lnTo>
                    <a:pt x="1279" y="1644"/>
                  </a:lnTo>
                  <a:lnTo>
                    <a:pt x="1279" y="1644"/>
                  </a:lnTo>
                  <a:lnTo>
                    <a:pt x="1282" y="1644"/>
                  </a:lnTo>
                  <a:lnTo>
                    <a:pt x="1284" y="1644"/>
                  </a:lnTo>
                  <a:lnTo>
                    <a:pt x="1285" y="1646"/>
                  </a:lnTo>
                  <a:lnTo>
                    <a:pt x="1285" y="1646"/>
                  </a:lnTo>
                  <a:lnTo>
                    <a:pt x="1290" y="1646"/>
                  </a:lnTo>
                  <a:lnTo>
                    <a:pt x="1292" y="1646"/>
                  </a:lnTo>
                  <a:lnTo>
                    <a:pt x="1292" y="1646"/>
                  </a:lnTo>
                  <a:lnTo>
                    <a:pt x="1297" y="1646"/>
                  </a:lnTo>
                  <a:lnTo>
                    <a:pt x="1297" y="1646"/>
                  </a:lnTo>
                  <a:lnTo>
                    <a:pt x="1297" y="1646"/>
                  </a:lnTo>
                  <a:lnTo>
                    <a:pt x="1299" y="1648"/>
                  </a:lnTo>
                  <a:lnTo>
                    <a:pt x="1299" y="1648"/>
                  </a:lnTo>
                  <a:lnTo>
                    <a:pt x="1301" y="1648"/>
                  </a:lnTo>
                  <a:lnTo>
                    <a:pt x="1301" y="1648"/>
                  </a:lnTo>
                  <a:lnTo>
                    <a:pt x="1302" y="1646"/>
                  </a:lnTo>
                  <a:lnTo>
                    <a:pt x="1304" y="1643"/>
                  </a:lnTo>
                  <a:lnTo>
                    <a:pt x="1306" y="1643"/>
                  </a:lnTo>
                  <a:lnTo>
                    <a:pt x="1306" y="1643"/>
                  </a:lnTo>
                  <a:lnTo>
                    <a:pt x="1306" y="1643"/>
                  </a:lnTo>
                  <a:lnTo>
                    <a:pt x="1306" y="1641"/>
                  </a:lnTo>
                  <a:lnTo>
                    <a:pt x="1306" y="1641"/>
                  </a:lnTo>
                  <a:lnTo>
                    <a:pt x="1307" y="1639"/>
                  </a:lnTo>
                  <a:lnTo>
                    <a:pt x="1309" y="1639"/>
                  </a:lnTo>
                  <a:lnTo>
                    <a:pt x="1311" y="1639"/>
                  </a:lnTo>
                  <a:lnTo>
                    <a:pt x="1318" y="1637"/>
                  </a:lnTo>
                  <a:lnTo>
                    <a:pt x="1319" y="1637"/>
                  </a:lnTo>
                  <a:lnTo>
                    <a:pt x="1321" y="1639"/>
                  </a:lnTo>
                  <a:lnTo>
                    <a:pt x="1324" y="1637"/>
                  </a:lnTo>
                  <a:lnTo>
                    <a:pt x="1331" y="1632"/>
                  </a:lnTo>
                  <a:lnTo>
                    <a:pt x="1335" y="1629"/>
                  </a:lnTo>
                  <a:lnTo>
                    <a:pt x="1335" y="1629"/>
                  </a:lnTo>
                  <a:lnTo>
                    <a:pt x="1333" y="1626"/>
                  </a:lnTo>
                  <a:close/>
                  <a:moveTo>
                    <a:pt x="365" y="124"/>
                  </a:moveTo>
                  <a:lnTo>
                    <a:pt x="363" y="119"/>
                  </a:lnTo>
                  <a:lnTo>
                    <a:pt x="362" y="118"/>
                  </a:lnTo>
                  <a:lnTo>
                    <a:pt x="360" y="118"/>
                  </a:lnTo>
                  <a:lnTo>
                    <a:pt x="360" y="119"/>
                  </a:lnTo>
                  <a:lnTo>
                    <a:pt x="360" y="119"/>
                  </a:lnTo>
                  <a:lnTo>
                    <a:pt x="358" y="119"/>
                  </a:lnTo>
                  <a:lnTo>
                    <a:pt x="358" y="121"/>
                  </a:lnTo>
                  <a:lnTo>
                    <a:pt x="357" y="121"/>
                  </a:lnTo>
                  <a:lnTo>
                    <a:pt x="357" y="121"/>
                  </a:lnTo>
                  <a:lnTo>
                    <a:pt x="357" y="121"/>
                  </a:lnTo>
                  <a:lnTo>
                    <a:pt x="355" y="121"/>
                  </a:lnTo>
                  <a:lnTo>
                    <a:pt x="355" y="123"/>
                  </a:lnTo>
                  <a:lnTo>
                    <a:pt x="355" y="123"/>
                  </a:lnTo>
                  <a:lnTo>
                    <a:pt x="353" y="123"/>
                  </a:lnTo>
                  <a:lnTo>
                    <a:pt x="353" y="126"/>
                  </a:lnTo>
                  <a:lnTo>
                    <a:pt x="355" y="128"/>
                  </a:lnTo>
                  <a:lnTo>
                    <a:pt x="355" y="129"/>
                  </a:lnTo>
                  <a:lnTo>
                    <a:pt x="357" y="131"/>
                  </a:lnTo>
                  <a:lnTo>
                    <a:pt x="357" y="131"/>
                  </a:lnTo>
                  <a:lnTo>
                    <a:pt x="360" y="133"/>
                  </a:lnTo>
                  <a:lnTo>
                    <a:pt x="360" y="131"/>
                  </a:lnTo>
                  <a:lnTo>
                    <a:pt x="360" y="131"/>
                  </a:lnTo>
                  <a:lnTo>
                    <a:pt x="362" y="129"/>
                  </a:lnTo>
                  <a:lnTo>
                    <a:pt x="362" y="129"/>
                  </a:lnTo>
                  <a:lnTo>
                    <a:pt x="363" y="129"/>
                  </a:lnTo>
                  <a:lnTo>
                    <a:pt x="365" y="128"/>
                  </a:lnTo>
                  <a:lnTo>
                    <a:pt x="367" y="128"/>
                  </a:lnTo>
                  <a:lnTo>
                    <a:pt x="367" y="128"/>
                  </a:lnTo>
                  <a:lnTo>
                    <a:pt x="368" y="128"/>
                  </a:lnTo>
                  <a:lnTo>
                    <a:pt x="368" y="128"/>
                  </a:lnTo>
                  <a:lnTo>
                    <a:pt x="368" y="128"/>
                  </a:lnTo>
                  <a:lnTo>
                    <a:pt x="368" y="126"/>
                  </a:lnTo>
                  <a:lnTo>
                    <a:pt x="365" y="124"/>
                  </a:lnTo>
                  <a:close/>
                  <a:moveTo>
                    <a:pt x="696" y="776"/>
                  </a:moveTo>
                  <a:lnTo>
                    <a:pt x="696" y="778"/>
                  </a:lnTo>
                  <a:lnTo>
                    <a:pt x="696" y="780"/>
                  </a:lnTo>
                  <a:lnTo>
                    <a:pt x="698" y="780"/>
                  </a:lnTo>
                  <a:lnTo>
                    <a:pt x="698" y="782"/>
                  </a:lnTo>
                  <a:lnTo>
                    <a:pt x="703" y="783"/>
                  </a:lnTo>
                  <a:lnTo>
                    <a:pt x="703" y="785"/>
                  </a:lnTo>
                  <a:lnTo>
                    <a:pt x="705" y="788"/>
                  </a:lnTo>
                  <a:lnTo>
                    <a:pt x="706" y="788"/>
                  </a:lnTo>
                  <a:lnTo>
                    <a:pt x="706" y="793"/>
                  </a:lnTo>
                  <a:lnTo>
                    <a:pt x="708" y="795"/>
                  </a:lnTo>
                  <a:lnTo>
                    <a:pt x="708" y="797"/>
                  </a:lnTo>
                  <a:lnTo>
                    <a:pt x="711" y="797"/>
                  </a:lnTo>
                  <a:lnTo>
                    <a:pt x="713" y="799"/>
                  </a:lnTo>
                  <a:lnTo>
                    <a:pt x="715" y="797"/>
                  </a:lnTo>
                  <a:lnTo>
                    <a:pt x="717" y="795"/>
                  </a:lnTo>
                  <a:lnTo>
                    <a:pt x="717" y="793"/>
                  </a:lnTo>
                  <a:lnTo>
                    <a:pt x="717" y="792"/>
                  </a:lnTo>
                  <a:lnTo>
                    <a:pt x="718" y="792"/>
                  </a:lnTo>
                  <a:lnTo>
                    <a:pt x="718" y="792"/>
                  </a:lnTo>
                  <a:lnTo>
                    <a:pt x="718" y="790"/>
                  </a:lnTo>
                  <a:lnTo>
                    <a:pt x="718" y="790"/>
                  </a:lnTo>
                  <a:lnTo>
                    <a:pt x="717" y="790"/>
                  </a:lnTo>
                  <a:lnTo>
                    <a:pt x="715" y="788"/>
                  </a:lnTo>
                  <a:lnTo>
                    <a:pt x="717" y="788"/>
                  </a:lnTo>
                  <a:lnTo>
                    <a:pt x="717" y="788"/>
                  </a:lnTo>
                  <a:lnTo>
                    <a:pt x="718" y="788"/>
                  </a:lnTo>
                  <a:lnTo>
                    <a:pt x="718" y="787"/>
                  </a:lnTo>
                  <a:lnTo>
                    <a:pt x="717" y="787"/>
                  </a:lnTo>
                  <a:lnTo>
                    <a:pt x="715" y="787"/>
                  </a:lnTo>
                  <a:lnTo>
                    <a:pt x="715" y="787"/>
                  </a:lnTo>
                  <a:lnTo>
                    <a:pt x="713" y="783"/>
                  </a:lnTo>
                  <a:lnTo>
                    <a:pt x="711" y="782"/>
                  </a:lnTo>
                  <a:lnTo>
                    <a:pt x="711" y="780"/>
                  </a:lnTo>
                  <a:lnTo>
                    <a:pt x="713" y="778"/>
                  </a:lnTo>
                  <a:lnTo>
                    <a:pt x="713" y="776"/>
                  </a:lnTo>
                  <a:lnTo>
                    <a:pt x="715" y="776"/>
                  </a:lnTo>
                  <a:lnTo>
                    <a:pt x="713" y="775"/>
                  </a:lnTo>
                  <a:lnTo>
                    <a:pt x="710" y="775"/>
                  </a:lnTo>
                  <a:lnTo>
                    <a:pt x="708" y="775"/>
                  </a:lnTo>
                  <a:lnTo>
                    <a:pt x="708" y="773"/>
                  </a:lnTo>
                  <a:lnTo>
                    <a:pt x="706" y="775"/>
                  </a:lnTo>
                  <a:lnTo>
                    <a:pt x="708" y="778"/>
                  </a:lnTo>
                  <a:lnTo>
                    <a:pt x="706" y="780"/>
                  </a:lnTo>
                  <a:lnTo>
                    <a:pt x="703" y="778"/>
                  </a:lnTo>
                  <a:lnTo>
                    <a:pt x="698" y="776"/>
                  </a:lnTo>
                  <a:lnTo>
                    <a:pt x="696" y="776"/>
                  </a:lnTo>
                  <a:close/>
                  <a:moveTo>
                    <a:pt x="363" y="79"/>
                  </a:moveTo>
                  <a:lnTo>
                    <a:pt x="362" y="80"/>
                  </a:lnTo>
                  <a:lnTo>
                    <a:pt x="362" y="80"/>
                  </a:lnTo>
                  <a:lnTo>
                    <a:pt x="362" y="82"/>
                  </a:lnTo>
                  <a:lnTo>
                    <a:pt x="362" y="82"/>
                  </a:lnTo>
                  <a:lnTo>
                    <a:pt x="362" y="84"/>
                  </a:lnTo>
                  <a:lnTo>
                    <a:pt x="360" y="84"/>
                  </a:lnTo>
                  <a:lnTo>
                    <a:pt x="360" y="84"/>
                  </a:lnTo>
                  <a:lnTo>
                    <a:pt x="362" y="85"/>
                  </a:lnTo>
                  <a:lnTo>
                    <a:pt x="362" y="87"/>
                  </a:lnTo>
                  <a:lnTo>
                    <a:pt x="363" y="87"/>
                  </a:lnTo>
                  <a:lnTo>
                    <a:pt x="363" y="87"/>
                  </a:lnTo>
                  <a:lnTo>
                    <a:pt x="365" y="87"/>
                  </a:lnTo>
                  <a:lnTo>
                    <a:pt x="367" y="87"/>
                  </a:lnTo>
                  <a:lnTo>
                    <a:pt x="367" y="89"/>
                  </a:lnTo>
                  <a:lnTo>
                    <a:pt x="368" y="89"/>
                  </a:lnTo>
                  <a:lnTo>
                    <a:pt x="372" y="85"/>
                  </a:lnTo>
                  <a:lnTo>
                    <a:pt x="372" y="84"/>
                  </a:lnTo>
                  <a:lnTo>
                    <a:pt x="374" y="84"/>
                  </a:lnTo>
                  <a:lnTo>
                    <a:pt x="372" y="82"/>
                  </a:lnTo>
                  <a:lnTo>
                    <a:pt x="370" y="79"/>
                  </a:lnTo>
                  <a:lnTo>
                    <a:pt x="368" y="79"/>
                  </a:lnTo>
                  <a:lnTo>
                    <a:pt x="365" y="79"/>
                  </a:lnTo>
                  <a:lnTo>
                    <a:pt x="363" y="79"/>
                  </a:lnTo>
                  <a:close/>
                  <a:moveTo>
                    <a:pt x="372" y="119"/>
                  </a:moveTo>
                  <a:lnTo>
                    <a:pt x="372" y="118"/>
                  </a:lnTo>
                  <a:lnTo>
                    <a:pt x="368" y="116"/>
                  </a:lnTo>
                  <a:lnTo>
                    <a:pt x="367" y="116"/>
                  </a:lnTo>
                  <a:lnTo>
                    <a:pt x="365" y="118"/>
                  </a:lnTo>
                  <a:lnTo>
                    <a:pt x="365" y="121"/>
                  </a:lnTo>
                  <a:lnTo>
                    <a:pt x="367" y="121"/>
                  </a:lnTo>
                  <a:lnTo>
                    <a:pt x="370" y="121"/>
                  </a:lnTo>
                  <a:lnTo>
                    <a:pt x="372" y="119"/>
                  </a:lnTo>
                  <a:close/>
                  <a:moveTo>
                    <a:pt x="740" y="821"/>
                  </a:moveTo>
                  <a:lnTo>
                    <a:pt x="742" y="821"/>
                  </a:lnTo>
                  <a:lnTo>
                    <a:pt x="742" y="821"/>
                  </a:lnTo>
                  <a:lnTo>
                    <a:pt x="744" y="822"/>
                  </a:lnTo>
                  <a:lnTo>
                    <a:pt x="744" y="822"/>
                  </a:lnTo>
                  <a:lnTo>
                    <a:pt x="745" y="822"/>
                  </a:lnTo>
                  <a:lnTo>
                    <a:pt x="745" y="821"/>
                  </a:lnTo>
                  <a:lnTo>
                    <a:pt x="747" y="821"/>
                  </a:lnTo>
                  <a:lnTo>
                    <a:pt x="747" y="819"/>
                  </a:lnTo>
                  <a:lnTo>
                    <a:pt x="744" y="821"/>
                  </a:lnTo>
                  <a:lnTo>
                    <a:pt x="742" y="819"/>
                  </a:lnTo>
                  <a:lnTo>
                    <a:pt x="742" y="817"/>
                  </a:lnTo>
                  <a:lnTo>
                    <a:pt x="740" y="816"/>
                  </a:lnTo>
                  <a:lnTo>
                    <a:pt x="740" y="816"/>
                  </a:lnTo>
                  <a:lnTo>
                    <a:pt x="739" y="816"/>
                  </a:lnTo>
                  <a:lnTo>
                    <a:pt x="739" y="814"/>
                  </a:lnTo>
                  <a:lnTo>
                    <a:pt x="739" y="816"/>
                  </a:lnTo>
                  <a:lnTo>
                    <a:pt x="739" y="816"/>
                  </a:lnTo>
                  <a:lnTo>
                    <a:pt x="739" y="817"/>
                  </a:lnTo>
                  <a:lnTo>
                    <a:pt x="737" y="819"/>
                  </a:lnTo>
                  <a:lnTo>
                    <a:pt x="737" y="821"/>
                  </a:lnTo>
                  <a:lnTo>
                    <a:pt x="739" y="821"/>
                  </a:lnTo>
                  <a:lnTo>
                    <a:pt x="740" y="821"/>
                  </a:lnTo>
                  <a:close/>
                  <a:moveTo>
                    <a:pt x="1892" y="853"/>
                  </a:moveTo>
                  <a:lnTo>
                    <a:pt x="1890" y="851"/>
                  </a:lnTo>
                  <a:lnTo>
                    <a:pt x="1888" y="853"/>
                  </a:lnTo>
                  <a:lnTo>
                    <a:pt x="1888" y="858"/>
                  </a:lnTo>
                  <a:lnTo>
                    <a:pt x="1888" y="870"/>
                  </a:lnTo>
                  <a:lnTo>
                    <a:pt x="1888" y="870"/>
                  </a:lnTo>
                  <a:lnTo>
                    <a:pt x="1890" y="870"/>
                  </a:lnTo>
                  <a:lnTo>
                    <a:pt x="1892" y="868"/>
                  </a:lnTo>
                  <a:lnTo>
                    <a:pt x="1892" y="866"/>
                  </a:lnTo>
                  <a:lnTo>
                    <a:pt x="1892" y="863"/>
                  </a:lnTo>
                  <a:lnTo>
                    <a:pt x="1892" y="860"/>
                  </a:lnTo>
                  <a:lnTo>
                    <a:pt x="1892" y="856"/>
                  </a:lnTo>
                  <a:lnTo>
                    <a:pt x="1892" y="853"/>
                  </a:lnTo>
                  <a:close/>
                  <a:moveTo>
                    <a:pt x="397" y="17"/>
                  </a:moveTo>
                  <a:lnTo>
                    <a:pt x="399" y="17"/>
                  </a:lnTo>
                  <a:lnTo>
                    <a:pt x="406" y="17"/>
                  </a:lnTo>
                  <a:lnTo>
                    <a:pt x="408" y="17"/>
                  </a:lnTo>
                  <a:lnTo>
                    <a:pt x="408" y="17"/>
                  </a:lnTo>
                  <a:lnTo>
                    <a:pt x="409" y="16"/>
                  </a:lnTo>
                  <a:lnTo>
                    <a:pt x="409" y="14"/>
                  </a:lnTo>
                  <a:lnTo>
                    <a:pt x="411" y="14"/>
                  </a:lnTo>
                  <a:lnTo>
                    <a:pt x="411" y="12"/>
                  </a:lnTo>
                  <a:lnTo>
                    <a:pt x="409" y="12"/>
                  </a:lnTo>
                  <a:lnTo>
                    <a:pt x="406" y="12"/>
                  </a:lnTo>
                  <a:lnTo>
                    <a:pt x="404" y="12"/>
                  </a:lnTo>
                  <a:lnTo>
                    <a:pt x="401" y="12"/>
                  </a:lnTo>
                  <a:lnTo>
                    <a:pt x="399" y="12"/>
                  </a:lnTo>
                  <a:lnTo>
                    <a:pt x="396" y="14"/>
                  </a:lnTo>
                  <a:lnTo>
                    <a:pt x="396" y="16"/>
                  </a:lnTo>
                  <a:lnTo>
                    <a:pt x="396" y="16"/>
                  </a:lnTo>
                  <a:lnTo>
                    <a:pt x="397" y="17"/>
                  </a:lnTo>
                  <a:close/>
                  <a:moveTo>
                    <a:pt x="363" y="6"/>
                  </a:moveTo>
                  <a:lnTo>
                    <a:pt x="367" y="6"/>
                  </a:lnTo>
                  <a:lnTo>
                    <a:pt x="368" y="6"/>
                  </a:lnTo>
                  <a:lnTo>
                    <a:pt x="368" y="4"/>
                  </a:lnTo>
                  <a:lnTo>
                    <a:pt x="368" y="4"/>
                  </a:lnTo>
                  <a:lnTo>
                    <a:pt x="362" y="0"/>
                  </a:lnTo>
                  <a:lnTo>
                    <a:pt x="358" y="2"/>
                  </a:lnTo>
                  <a:lnTo>
                    <a:pt x="357" y="4"/>
                  </a:lnTo>
                  <a:lnTo>
                    <a:pt x="360" y="6"/>
                  </a:lnTo>
                  <a:lnTo>
                    <a:pt x="363" y="6"/>
                  </a:lnTo>
                  <a:close/>
                </a:path>
              </a:pathLst>
            </a:custGeom>
            <a:gradFill>
              <a:gsLst>
                <a:gs pos="0">
                  <a:schemeClr val="accent1"/>
                </a:gs>
                <a:gs pos="100000">
                  <a:schemeClr val="accent1">
                    <a:lumMod val="75000"/>
                  </a:schemeClr>
                </a:gs>
              </a:gsLst>
              <a:lin ang="2700000" scaled="0"/>
            </a:gra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8" name="Freeform 9">
              <a:extLst>
                <a:ext uri="{FF2B5EF4-FFF2-40B4-BE49-F238E27FC236}">
                  <a16:creationId xmlns:a16="http://schemas.microsoft.com/office/drawing/2014/main" id="{2EA76748-A6F9-469A-94E0-87229178CDE5}"/>
                </a:ext>
              </a:extLst>
            </p:cNvPr>
            <p:cNvSpPr>
              <a:spLocks noEditPoints="1"/>
            </p:cNvSpPr>
            <p:nvPr/>
          </p:nvSpPr>
          <p:spPr bwMode="auto">
            <a:xfrm>
              <a:off x="8227259" y="2037115"/>
              <a:ext cx="1117971" cy="1864245"/>
            </a:xfrm>
            <a:custGeom>
              <a:avLst/>
              <a:gdLst>
                <a:gd name="T0" fmla="*/ 172 w 776"/>
                <a:gd name="T1" fmla="*/ 83 h 1294"/>
                <a:gd name="T2" fmla="*/ 209 w 776"/>
                <a:gd name="T3" fmla="*/ 24 h 1294"/>
                <a:gd name="T4" fmla="*/ 178 w 776"/>
                <a:gd name="T5" fmla="*/ 29 h 1294"/>
                <a:gd name="T6" fmla="*/ 117 w 776"/>
                <a:gd name="T7" fmla="*/ 22 h 1294"/>
                <a:gd name="T8" fmla="*/ 119 w 776"/>
                <a:gd name="T9" fmla="*/ 44 h 1294"/>
                <a:gd name="T10" fmla="*/ 672 w 776"/>
                <a:gd name="T11" fmla="*/ 246 h 1294"/>
                <a:gd name="T12" fmla="*/ 657 w 776"/>
                <a:gd name="T13" fmla="*/ 30 h 1294"/>
                <a:gd name="T14" fmla="*/ 645 w 776"/>
                <a:gd name="T15" fmla="*/ 41 h 1294"/>
                <a:gd name="T16" fmla="*/ 688 w 776"/>
                <a:gd name="T17" fmla="*/ 409 h 1294"/>
                <a:gd name="T18" fmla="*/ 644 w 776"/>
                <a:gd name="T19" fmla="*/ 78 h 1294"/>
                <a:gd name="T20" fmla="*/ 623 w 776"/>
                <a:gd name="T21" fmla="*/ 59 h 1294"/>
                <a:gd name="T22" fmla="*/ 294 w 776"/>
                <a:gd name="T23" fmla="*/ 100 h 1294"/>
                <a:gd name="T24" fmla="*/ 53 w 776"/>
                <a:gd name="T25" fmla="*/ 334 h 1294"/>
                <a:gd name="T26" fmla="*/ 307 w 776"/>
                <a:gd name="T27" fmla="*/ 3 h 1294"/>
                <a:gd name="T28" fmla="*/ 382 w 776"/>
                <a:gd name="T29" fmla="*/ 44 h 1294"/>
                <a:gd name="T30" fmla="*/ 686 w 776"/>
                <a:gd name="T31" fmla="*/ 275 h 1294"/>
                <a:gd name="T32" fmla="*/ 669 w 776"/>
                <a:gd name="T33" fmla="*/ 261 h 1294"/>
                <a:gd name="T34" fmla="*/ 666 w 776"/>
                <a:gd name="T35" fmla="*/ 233 h 1294"/>
                <a:gd name="T36" fmla="*/ 647 w 776"/>
                <a:gd name="T37" fmla="*/ 244 h 1294"/>
                <a:gd name="T38" fmla="*/ 674 w 776"/>
                <a:gd name="T39" fmla="*/ 285 h 1294"/>
                <a:gd name="T40" fmla="*/ 615 w 776"/>
                <a:gd name="T41" fmla="*/ 217 h 1294"/>
                <a:gd name="T42" fmla="*/ 676 w 776"/>
                <a:gd name="T43" fmla="*/ 399 h 1294"/>
                <a:gd name="T44" fmla="*/ 647 w 776"/>
                <a:gd name="T45" fmla="*/ 402 h 1294"/>
                <a:gd name="T46" fmla="*/ 613 w 776"/>
                <a:gd name="T47" fmla="*/ 238 h 1294"/>
                <a:gd name="T48" fmla="*/ 730 w 776"/>
                <a:gd name="T49" fmla="*/ 448 h 1294"/>
                <a:gd name="T50" fmla="*/ 664 w 776"/>
                <a:gd name="T51" fmla="*/ 421 h 1294"/>
                <a:gd name="T52" fmla="*/ 579 w 776"/>
                <a:gd name="T53" fmla="*/ 356 h 1294"/>
                <a:gd name="T54" fmla="*/ 593 w 776"/>
                <a:gd name="T55" fmla="*/ 278 h 1294"/>
                <a:gd name="T56" fmla="*/ 591 w 776"/>
                <a:gd name="T57" fmla="*/ 224 h 1294"/>
                <a:gd name="T58" fmla="*/ 608 w 776"/>
                <a:gd name="T59" fmla="*/ 200 h 1294"/>
                <a:gd name="T60" fmla="*/ 635 w 776"/>
                <a:gd name="T61" fmla="*/ 183 h 1294"/>
                <a:gd name="T62" fmla="*/ 645 w 776"/>
                <a:gd name="T63" fmla="*/ 173 h 1294"/>
                <a:gd name="T64" fmla="*/ 650 w 776"/>
                <a:gd name="T65" fmla="*/ 153 h 1294"/>
                <a:gd name="T66" fmla="*/ 684 w 776"/>
                <a:gd name="T67" fmla="*/ 122 h 1294"/>
                <a:gd name="T68" fmla="*/ 645 w 776"/>
                <a:gd name="T69" fmla="*/ 86 h 1294"/>
                <a:gd name="T70" fmla="*/ 635 w 776"/>
                <a:gd name="T71" fmla="*/ 110 h 1294"/>
                <a:gd name="T72" fmla="*/ 604 w 776"/>
                <a:gd name="T73" fmla="*/ 110 h 1294"/>
                <a:gd name="T74" fmla="*/ 576 w 776"/>
                <a:gd name="T75" fmla="*/ 107 h 1294"/>
                <a:gd name="T76" fmla="*/ 579 w 776"/>
                <a:gd name="T77" fmla="*/ 83 h 1294"/>
                <a:gd name="T78" fmla="*/ 543 w 776"/>
                <a:gd name="T79" fmla="*/ 102 h 1294"/>
                <a:gd name="T80" fmla="*/ 504 w 776"/>
                <a:gd name="T81" fmla="*/ 98 h 1294"/>
                <a:gd name="T82" fmla="*/ 447 w 776"/>
                <a:gd name="T83" fmla="*/ 88 h 1294"/>
                <a:gd name="T84" fmla="*/ 423 w 776"/>
                <a:gd name="T85" fmla="*/ 66 h 1294"/>
                <a:gd name="T86" fmla="*/ 379 w 776"/>
                <a:gd name="T87" fmla="*/ 68 h 1294"/>
                <a:gd name="T88" fmla="*/ 340 w 776"/>
                <a:gd name="T89" fmla="*/ 32 h 1294"/>
                <a:gd name="T90" fmla="*/ 302 w 776"/>
                <a:gd name="T91" fmla="*/ 27 h 1294"/>
                <a:gd name="T92" fmla="*/ 275 w 776"/>
                <a:gd name="T93" fmla="*/ 25 h 1294"/>
                <a:gd name="T94" fmla="*/ 265 w 776"/>
                <a:gd name="T95" fmla="*/ 19 h 1294"/>
                <a:gd name="T96" fmla="*/ 243 w 776"/>
                <a:gd name="T97" fmla="*/ 30 h 1294"/>
                <a:gd name="T98" fmla="*/ 277 w 776"/>
                <a:gd name="T99" fmla="*/ 42 h 1294"/>
                <a:gd name="T100" fmla="*/ 321 w 776"/>
                <a:gd name="T101" fmla="*/ 100 h 1294"/>
                <a:gd name="T102" fmla="*/ 273 w 776"/>
                <a:gd name="T103" fmla="*/ 109 h 1294"/>
                <a:gd name="T104" fmla="*/ 195 w 776"/>
                <a:gd name="T105" fmla="*/ 97 h 1294"/>
                <a:gd name="T106" fmla="*/ 163 w 776"/>
                <a:gd name="T107" fmla="*/ 119 h 1294"/>
                <a:gd name="T108" fmla="*/ 155 w 776"/>
                <a:gd name="T109" fmla="*/ 137 h 1294"/>
                <a:gd name="T110" fmla="*/ 139 w 776"/>
                <a:gd name="T111" fmla="*/ 148 h 1294"/>
                <a:gd name="T112" fmla="*/ 117 w 776"/>
                <a:gd name="T113" fmla="*/ 153 h 1294"/>
                <a:gd name="T114" fmla="*/ 97 w 776"/>
                <a:gd name="T115" fmla="*/ 214 h 1294"/>
                <a:gd name="T116" fmla="*/ 54 w 776"/>
                <a:gd name="T117" fmla="*/ 265 h 1294"/>
                <a:gd name="T118" fmla="*/ 39 w 776"/>
                <a:gd name="T119" fmla="*/ 304 h 1294"/>
                <a:gd name="T120" fmla="*/ 85 w 776"/>
                <a:gd name="T121" fmla="*/ 324 h 1294"/>
                <a:gd name="T122" fmla="*/ 51 w 776"/>
                <a:gd name="T123" fmla="*/ 362 h 1294"/>
                <a:gd name="T124" fmla="*/ 15 w 776"/>
                <a:gd name="T125" fmla="*/ 351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6" h="1294">
                  <a:moveTo>
                    <a:pt x="119" y="25"/>
                  </a:moveTo>
                  <a:lnTo>
                    <a:pt x="121" y="29"/>
                  </a:lnTo>
                  <a:lnTo>
                    <a:pt x="121" y="29"/>
                  </a:lnTo>
                  <a:lnTo>
                    <a:pt x="121" y="30"/>
                  </a:lnTo>
                  <a:lnTo>
                    <a:pt x="121" y="30"/>
                  </a:lnTo>
                  <a:lnTo>
                    <a:pt x="121" y="32"/>
                  </a:lnTo>
                  <a:lnTo>
                    <a:pt x="121" y="32"/>
                  </a:lnTo>
                  <a:lnTo>
                    <a:pt x="121" y="32"/>
                  </a:lnTo>
                  <a:lnTo>
                    <a:pt x="121" y="32"/>
                  </a:lnTo>
                  <a:lnTo>
                    <a:pt x="121" y="34"/>
                  </a:lnTo>
                  <a:lnTo>
                    <a:pt x="122" y="36"/>
                  </a:lnTo>
                  <a:lnTo>
                    <a:pt x="124" y="44"/>
                  </a:lnTo>
                  <a:lnTo>
                    <a:pt x="124" y="46"/>
                  </a:lnTo>
                  <a:lnTo>
                    <a:pt x="126" y="49"/>
                  </a:lnTo>
                  <a:lnTo>
                    <a:pt x="126" y="49"/>
                  </a:lnTo>
                  <a:lnTo>
                    <a:pt x="127" y="49"/>
                  </a:lnTo>
                  <a:lnTo>
                    <a:pt x="127" y="49"/>
                  </a:lnTo>
                  <a:lnTo>
                    <a:pt x="129" y="51"/>
                  </a:lnTo>
                  <a:lnTo>
                    <a:pt x="129" y="58"/>
                  </a:lnTo>
                  <a:lnTo>
                    <a:pt x="129" y="59"/>
                  </a:lnTo>
                  <a:lnTo>
                    <a:pt x="131" y="59"/>
                  </a:lnTo>
                  <a:lnTo>
                    <a:pt x="132" y="59"/>
                  </a:lnTo>
                  <a:lnTo>
                    <a:pt x="134" y="61"/>
                  </a:lnTo>
                  <a:lnTo>
                    <a:pt x="134" y="61"/>
                  </a:lnTo>
                  <a:lnTo>
                    <a:pt x="136" y="63"/>
                  </a:lnTo>
                  <a:lnTo>
                    <a:pt x="136" y="63"/>
                  </a:lnTo>
                  <a:lnTo>
                    <a:pt x="139" y="64"/>
                  </a:lnTo>
                  <a:lnTo>
                    <a:pt x="143" y="68"/>
                  </a:lnTo>
                  <a:lnTo>
                    <a:pt x="144" y="68"/>
                  </a:lnTo>
                  <a:lnTo>
                    <a:pt x="144" y="68"/>
                  </a:lnTo>
                  <a:lnTo>
                    <a:pt x="144" y="68"/>
                  </a:lnTo>
                  <a:lnTo>
                    <a:pt x="144" y="69"/>
                  </a:lnTo>
                  <a:lnTo>
                    <a:pt x="144" y="69"/>
                  </a:lnTo>
                  <a:lnTo>
                    <a:pt x="144" y="69"/>
                  </a:lnTo>
                  <a:lnTo>
                    <a:pt x="146" y="71"/>
                  </a:lnTo>
                  <a:lnTo>
                    <a:pt x="148" y="71"/>
                  </a:lnTo>
                  <a:lnTo>
                    <a:pt x="149" y="73"/>
                  </a:lnTo>
                  <a:lnTo>
                    <a:pt x="151" y="73"/>
                  </a:lnTo>
                  <a:lnTo>
                    <a:pt x="151" y="73"/>
                  </a:lnTo>
                  <a:lnTo>
                    <a:pt x="156" y="75"/>
                  </a:lnTo>
                  <a:lnTo>
                    <a:pt x="160" y="76"/>
                  </a:lnTo>
                  <a:lnTo>
                    <a:pt x="163" y="78"/>
                  </a:lnTo>
                  <a:lnTo>
                    <a:pt x="166" y="80"/>
                  </a:lnTo>
                  <a:lnTo>
                    <a:pt x="168" y="83"/>
                  </a:lnTo>
                  <a:lnTo>
                    <a:pt x="170" y="83"/>
                  </a:lnTo>
                  <a:lnTo>
                    <a:pt x="172" y="83"/>
                  </a:lnTo>
                  <a:lnTo>
                    <a:pt x="182" y="75"/>
                  </a:lnTo>
                  <a:lnTo>
                    <a:pt x="190" y="69"/>
                  </a:lnTo>
                  <a:lnTo>
                    <a:pt x="190" y="69"/>
                  </a:lnTo>
                  <a:lnTo>
                    <a:pt x="190" y="68"/>
                  </a:lnTo>
                  <a:lnTo>
                    <a:pt x="192" y="66"/>
                  </a:lnTo>
                  <a:lnTo>
                    <a:pt x="195" y="66"/>
                  </a:lnTo>
                  <a:lnTo>
                    <a:pt x="195" y="66"/>
                  </a:lnTo>
                  <a:lnTo>
                    <a:pt x="197" y="66"/>
                  </a:lnTo>
                  <a:lnTo>
                    <a:pt x="197" y="64"/>
                  </a:lnTo>
                  <a:lnTo>
                    <a:pt x="199" y="63"/>
                  </a:lnTo>
                  <a:lnTo>
                    <a:pt x="200" y="61"/>
                  </a:lnTo>
                  <a:lnTo>
                    <a:pt x="205" y="53"/>
                  </a:lnTo>
                  <a:lnTo>
                    <a:pt x="205" y="53"/>
                  </a:lnTo>
                  <a:lnTo>
                    <a:pt x="207" y="53"/>
                  </a:lnTo>
                  <a:lnTo>
                    <a:pt x="209" y="54"/>
                  </a:lnTo>
                  <a:lnTo>
                    <a:pt x="209" y="54"/>
                  </a:lnTo>
                  <a:lnTo>
                    <a:pt x="211" y="54"/>
                  </a:lnTo>
                  <a:lnTo>
                    <a:pt x="212" y="56"/>
                  </a:lnTo>
                  <a:lnTo>
                    <a:pt x="214" y="54"/>
                  </a:lnTo>
                  <a:lnTo>
                    <a:pt x="212" y="53"/>
                  </a:lnTo>
                  <a:lnTo>
                    <a:pt x="212" y="53"/>
                  </a:lnTo>
                  <a:lnTo>
                    <a:pt x="212" y="51"/>
                  </a:lnTo>
                  <a:lnTo>
                    <a:pt x="212" y="47"/>
                  </a:lnTo>
                  <a:lnTo>
                    <a:pt x="212" y="46"/>
                  </a:lnTo>
                  <a:lnTo>
                    <a:pt x="214" y="44"/>
                  </a:lnTo>
                  <a:lnTo>
                    <a:pt x="216" y="44"/>
                  </a:lnTo>
                  <a:lnTo>
                    <a:pt x="217" y="44"/>
                  </a:lnTo>
                  <a:lnTo>
                    <a:pt x="217" y="44"/>
                  </a:lnTo>
                  <a:lnTo>
                    <a:pt x="219" y="42"/>
                  </a:lnTo>
                  <a:lnTo>
                    <a:pt x="219" y="41"/>
                  </a:lnTo>
                  <a:lnTo>
                    <a:pt x="219" y="39"/>
                  </a:lnTo>
                  <a:lnTo>
                    <a:pt x="219" y="37"/>
                  </a:lnTo>
                  <a:lnTo>
                    <a:pt x="217" y="36"/>
                  </a:lnTo>
                  <a:lnTo>
                    <a:pt x="217" y="36"/>
                  </a:lnTo>
                  <a:lnTo>
                    <a:pt x="216" y="36"/>
                  </a:lnTo>
                  <a:lnTo>
                    <a:pt x="214" y="36"/>
                  </a:lnTo>
                  <a:lnTo>
                    <a:pt x="214" y="37"/>
                  </a:lnTo>
                  <a:lnTo>
                    <a:pt x="214" y="36"/>
                  </a:lnTo>
                  <a:lnTo>
                    <a:pt x="212" y="36"/>
                  </a:lnTo>
                  <a:lnTo>
                    <a:pt x="212" y="34"/>
                  </a:lnTo>
                  <a:lnTo>
                    <a:pt x="212" y="30"/>
                  </a:lnTo>
                  <a:lnTo>
                    <a:pt x="212" y="29"/>
                  </a:lnTo>
                  <a:lnTo>
                    <a:pt x="211" y="29"/>
                  </a:lnTo>
                  <a:lnTo>
                    <a:pt x="211" y="27"/>
                  </a:lnTo>
                  <a:lnTo>
                    <a:pt x="211" y="25"/>
                  </a:lnTo>
                  <a:lnTo>
                    <a:pt x="209" y="24"/>
                  </a:lnTo>
                  <a:lnTo>
                    <a:pt x="209" y="24"/>
                  </a:lnTo>
                  <a:lnTo>
                    <a:pt x="207" y="24"/>
                  </a:lnTo>
                  <a:lnTo>
                    <a:pt x="205" y="25"/>
                  </a:lnTo>
                  <a:lnTo>
                    <a:pt x="204" y="25"/>
                  </a:lnTo>
                  <a:lnTo>
                    <a:pt x="204" y="25"/>
                  </a:lnTo>
                  <a:lnTo>
                    <a:pt x="202" y="24"/>
                  </a:lnTo>
                  <a:lnTo>
                    <a:pt x="202" y="24"/>
                  </a:lnTo>
                  <a:lnTo>
                    <a:pt x="200" y="24"/>
                  </a:lnTo>
                  <a:lnTo>
                    <a:pt x="200" y="24"/>
                  </a:lnTo>
                  <a:lnTo>
                    <a:pt x="200" y="25"/>
                  </a:lnTo>
                  <a:lnTo>
                    <a:pt x="200" y="27"/>
                  </a:lnTo>
                  <a:lnTo>
                    <a:pt x="199" y="27"/>
                  </a:lnTo>
                  <a:lnTo>
                    <a:pt x="197" y="25"/>
                  </a:lnTo>
                  <a:lnTo>
                    <a:pt x="197" y="25"/>
                  </a:lnTo>
                  <a:lnTo>
                    <a:pt x="199" y="24"/>
                  </a:lnTo>
                  <a:lnTo>
                    <a:pt x="199" y="24"/>
                  </a:lnTo>
                  <a:lnTo>
                    <a:pt x="199" y="22"/>
                  </a:lnTo>
                  <a:lnTo>
                    <a:pt x="197" y="20"/>
                  </a:lnTo>
                  <a:lnTo>
                    <a:pt x="195" y="19"/>
                  </a:lnTo>
                  <a:lnTo>
                    <a:pt x="194" y="20"/>
                  </a:lnTo>
                  <a:lnTo>
                    <a:pt x="192" y="20"/>
                  </a:lnTo>
                  <a:lnTo>
                    <a:pt x="190" y="22"/>
                  </a:lnTo>
                  <a:lnTo>
                    <a:pt x="190" y="24"/>
                  </a:lnTo>
                  <a:lnTo>
                    <a:pt x="190" y="27"/>
                  </a:lnTo>
                  <a:lnTo>
                    <a:pt x="190" y="27"/>
                  </a:lnTo>
                  <a:lnTo>
                    <a:pt x="188" y="27"/>
                  </a:lnTo>
                  <a:lnTo>
                    <a:pt x="190" y="29"/>
                  </a:lnTo>
                  <a:lnTo>
                    <a:pt x="190" y="29"/>
                  </a:lnTo>
                  <a:lnTo>
                    <a:pt x="190" y="29"/>
                  </a:lnTo>
                  <a:lnTo>
                    <a:pt x="192" y="29"/>
                  </a:lnTo>
                  <a:lnTo>
                    <a:pt x="192" y="29"/>
                  </a:lnTo>
                  <a:lnTo>
                    <a:pt x="190" y="30"/>
                  </a:lnTo>
                  <a:lnTo>
                    <a:pt x="192" y="32"/>
                  </a:lnTo>
                  <a:lnTo>
                    <a:pt x="192" y="34"/>
                  </a:lnTo>
                  <a:lnTo>
                    <a:pt x="192" y="36"/>
                  </a:lnTo>
                  <a:lnTo>
                    <a:pt x="192" y="37"/>
                  </a:lnTo>
                  <a:lnTo>
                    <a:pt x="192" y="37"/>
                  </a:lnTo>
                  <a:lnTo>
                    <a:pt x="188" y="30"/>
                  </a:lnTo>
                  <a:lnTo>
                    <a:pt x="187" y="29"/>
                  </a:lnTo>
                  <a:lnTo>
                    <a:pt x="187" y="27"/>
                  </a:lnTo>
                  <a:lnTo>
                    <a:pt x="187" y="25"/>
                  </a:lnTo>
                  <a:lnTo>
                    <a:pt x="185" y="24"/>
                  </a:lnTo>
                  <a:lnTo>
                    <a:pt x="183" y="25"/>
                  </a:lnTo>
                  <a:lnTo>
                    <a:pt x="182" y="27"/>
                  </a:lnTo>
                  <a:lnTo>
                    <a:pt x="180" y="29"/>
                  </a:lnTo>
                  <a:lnTo>
                    <a:pt x="178" y="29"/>
                  </a:lnTo>
                  <a:lnTo>
                    <a:pt x="177" y="30"/>
                  </a:lnTo>
                  <a:lnTo>
                    <a:pt x="175" y="37"/>
                  </a:lnTo>
                  <a:lnTo>
                    <a:pt x="175" y="39"/>
                  </a:lnTo>
                  <a:lnTo>
                    <a:pt x="175" y="37"/>
                  </a:lnTo>
                  <a:lnTo>
                    <a:pt x="173" y="34"/>
                  </a:lnTo>
                  <a:lnTo>
                    <a:pt x="173" y="32"/>
                  </a:lnTo>
                  <a:lnTo>
                    <a:pt x="170" y="32"/>
                  </a:lnTo>
                  <a:lnTo>
                    <a:pt x="170" y="30"/>
                  </a:lnTo>
                  <a:lnTo>
                    <a:pt x="168" y="30"/>
                  </a:lnTo>
                  <a:lnTo>
                    <a:pt x="166" y="29"/>
                  </a:lnTo>
                  <a:lnTo>
                    <a:pt x="163" y="30"/>
                  </a:lnTo>
                  <a:lnTo>
                    <a:pt x="161" y="32"/>
                  </a:lnTo>
                  <a:lnTo>
                    <a:pt x="160" y="34"/>
                  </a:lnTo>
                  <a:lnTo>
                    <a:pt x="155" y="34"/>
                  </a:lnTo>
                  <a:lnTo>
                    <a:pt x="149" y="36"/>
                  </a:lnTo>
                  <a:lnTo>
                    <a:pt x="146" y="41"/>
                  </a:lnTo>
                  <a:lnTo>
                    <a:pt x="146" y="39"/>
                  </a:lnTo>
                  <a:lnTo>
                    <a:pt x="144" y="37"/>
                  </a:lnTo>
                  <a:lnTo>
                    <a:pt x="143" y="36"/>
                  </a:lnTo>
                  <a:lnTo>
                    <a:pt x="143" y="36"/>
                  </a:lnTo>
                  <a:lnTo>
                    <a:pt x="144" y="32"/>
                  </a:lnTo>
                  <a:lnTo>
                    <a:pt x="143" y="30"/>
                  </a:lnTo>
                  <a:lnTo>
                    <a:pt x="141" y="32"/>
                  </a:lnTo>
                  <a:lnTo>
                    <a:pt x="138" y="36"/>
                  </a:lnTo>
                  <a:lnTo>
                    <a:pt x="138" y="37"/>
                  </a:lnTo>
                  <a:lnTo>
                    <a:pt x="136" y="37"/>
                  </a:lnTo>
                  <a:lnTo>
                    <a:pt x="136" y="37"/>
                  </a:lnTo>
                  <a:lnTo>
                    <a:pt x="134" y="36"/>
                  </a:lnTo>
                  <a:lnTo>
                    <a:pt x="134" y="34"/>
                  </a:lnTo>
                  <a:lnTo>
                    <a:pt x="138" y="32"/>
                  </a:lnTo>
                  <a:lnTo>
                    <a:pt x="138" y="30"/>
                  </a:lnTo>
                  <a:lnTo>
                    <a:pt x="138" y="29"/>
                  </a:lnTo>
                  <a:lnTo>
                    <a:pt x="138" y="27"/>
                  </a:lnTo>
                  <a:lnTo>
                    <a:pt x="136" y="27"/>
                  </a:lnTo>
                  <a:lnTo>
                    <a:pt x="134" y="25"/>
                  </a:lnTo>
                  <a:lnTo>
                    <a:pt x="134" y="25"/>
                  </a:lnTo>
                  <a:lnTo>
                    <a:pt x="132" y="27"/>
                  </a:lnTo>
                  <a:lnTo>
                    <a:pt x="132" y="27"/>
                  </a:lnTo>
                  <a:lnTo>
                    <a:pt x="131" y="29"/>
                  </a:lnTo>
                  <a:lnTo>
                    <a:pt x="131" y="27"/>
                  </a:lnTo>
                  <a:lnTo>
                    <a:pt x="124" y="20"/>
                  </a:lnTo>
                  <a:lnTo>
                    <a:pt x="121" y="15"/>
                  </a:lnTo>
                  <a:lnTo>
                    <a:pt x="119" y="17"/>
                  </a:lnTo>
                  <a:lnTo>
                    <a:pt x="119" y="19"/>
                  </a:lnTo>
                  <a:lnTo>
                    <a:pt x="117" y="20"/>
                  </a:lnTo>
                  <a:lnTo>
                    <a:pt x="117" y="22"/>
                  </a:lnTo>
                  <a:lnTo>
                    <a:pt x="119" y="24"/>
                  </a:lnTo>
                  <a:lnTo>
                    <a:pt x="119" y="25"/>
                  </a:lnTo>
                  <a:close/>
                  <a:moveTo>
                    <a:pt x="88" y="71"/>
                  </a:moveTo>
                  <a:lnTo>
                    <a:pt x="90" y="73"/>
                  </a:lnTo>
                  <a:lnTo>
                    <a:pt x="92" y="73"/>
                  </a:lnTo>
                  <a:lnTo>
                    <a:pt x="93" y="75"/>
                  </a:lnTo>
                  <a:lnTo>
                    <a:pt x="97" y="75"/>
                  </a:lnTo>
                  <a:lnTo>
                    <a:pt x="98" y="75"/>
                  </a:lnTo>
                  <a:lnTo>
                    <a:pt x="107" y="71"/>
                  </a:lnTo>
                  <a:lnTo>
                    <a:pt x="110" y="69"/>
                  </a:lnTo>
                  <a:lnTo>
                    <a:pt x="112" y="69"/>
                  </a:lnTo>
                  <a:lnTo>
                    <a:pt x="114" y="69"/>
                  </a:lnTo>
                  <a:lnTo>
                    <a:pt x="115" y="69"/>
                  </a:lnTo>
                  <a:lnTo>
                    <a:pt x="117" y="71"/>
                  </a:lnTo>
                  <a:lnTo>
                    <a:pt x="119" y="71"/>
                  </a:lnTo>
                  <a:lnTo>
                    <a:pt x="121" y="71"/>
                  </a:lnTo>
                  <a:lnTo>
                    <a:pt x="124" y="73"/>
                  </a:lnTo>
                  <a:lnTo>
                    <a:pt x="127" y="75"/>
                  </a:lnTo>
                  <a:lnTo>
                    <a:pt x="129" y="75"/>
                  </a:lnTo>
                  <a:lnTo>
                    <a:pt x="131" y="75"/>
                  </a:lnTo>
                  <a:lnTo>
                    <a:pt x="136" y="75"/>
                  </a:lnTo>
                  <a:lnTo>
                    <a:pt x="139" y="73"/>
                  </a:lnTo>
                  <a:lnTo>
                    <a:pt x="141" y="71"/>
                  </a:lnTo>
                  <a:lnTo>
                    <a:pt x="141" y="71"/>
                  </a:lnTo>
                  <a:lnTo>
                    <a:pt x="141" y="69"/>
                  </a:lnTo>
                  <a:lnTo>
                    <a:pt x="141" y="68"/>
                  </a:lnTo>
                  <a:lnTo>
                    <a:pt x="139" y="68"/>
                  </a:lnTo>
                  <a:lnTo>
                    <a:pt x="136" y="64"/>
                  </a:lnTo>
                  <a:lnTo>
                    <a:pt x="134" y="63"/>
                  </a:lnTo>
                  <a:lnTo>
                    <a:pt x="132" y="63"/>
                  </a:lnTo>
                  <a:lnTo>
                    <a:pt x="132" y="63"/>
                  </a:lnTo>
                  <a:lnTo>
                    <a:pt x="129" y="63"/>
                  </a:lnTo>
                  <a:lnTo>
                    <a:pt x="127" y="63"/>
                  </a:lnTo>
                  <a:lnTo>
                    <a:pt x="127" y="63"/>
                  </a:lnTo>
                  <a:lnTo>
                    <a:pt x="126" y="63"/>
                  </a:lnTo>
                  <a:lnTo>
                    <a:pt x="126" y="63"/>
                  </a:lnTo>
                  <a:lnTo>
                    <a:pt x="126" y="63"/>
                  </a:lnTo>
                  <a:lnTo>
                    <a:pt x="126" y="63"/>
                  </a:lnTo>
                  <a:lnTo>
                    <a:pt x="126" y="61"/>
                  </a:lnTo>
                  <a:lnTo>
                    <a:pt x="126" y="59"/>
                  </a:lnTo>
                  <a:lnTo>
                    <a:pt x="126" y="56"/>
                  </a:lnTo>
                  <a:lnTo>
                    <a:pt x="126" y="54"/>
                  </a:lnTo>
                  <a:lnTo>
                    <a:pt x="124" y="51"/>
                  </a:lnTo>
                  <a:lnTo>
                    <a:pt x="121" y="49"/>
                  </a:lnTo>
                  <a:lnTo>
                    <a:pt x="119" y="47"/>
                  </a:lnTo>
                  <a:lnTo>
                    <a:pt x="119" y="44"/>
                  </a:lnTo>
                  <a:lnTo>
                    <a:pt x="119" y="42"/>
                  </a:lnTo>
                  <a:lnTo>
                    <a:pt x="121" y="41"/>
                  </a:lnTo>
                  <a:lnTo>
                    <a:pt x="121" y="41"/>
                  </a:lnTo>
                  <a:lnTo>
                    <a:pt x="119" y="37"/>
                  </a:lnTo>
                  <a:lnTo>
                    <a:pt x="117" y="34"/>
                  </a:lnTo>
                  <a:lnTo>
                    <a:pt x="117" y="32"/>
                  </a:lnTo>
                  <a:lnTo>
                    <a:pt x="115" y="30"/>
                  </a:lnTo>
                  <a:lnTo>
                    <a:pt x="114" y="30"/>
                  </a:lnTo>
                  <a:lnTo>
                    <a:pt x="114" y="32"/>
                  </a:lnTo>
                  <a:lnTo>
                    <a:pt x="112" y="32"/>
                  </a:lnTo>
                  <a:lnTo>
                    <a:pt x="110" y="32"/>
                  </a:lnTo>
                  <a:lnTo>
                    <a:pt x="109" y="32"/>
                  </a:lnTo>
                  <a:lnTo>
                    <a:pt x="105" y="37"/>
                  </a:lnTo>
                  <a:lnTo>
                    <a:pt x="105" y="37"/>
                  </a:lnTo>
                  <a:lnTo>
                    <a:pt x="104" y="39"/>
                  </a:lnTo>
                  <a:lnTo>
                    <a:pt x="102" y="41"/>
                  </a:lnTo>
                  <a:lnTo>
                    <a:pt x="102" y="41"/>
                  </a:lnTo>
                  <a:lnTo>
                    <a:pt x="98" y="44"/>
                  </a:lnTo>
                  <a:lnTo>
                    <a:pt x="100" y="44"/>
                  </a:lnTo>
                  <a:lnTo>
                    <a:pt x="102" y="44"/>
                  </a:lnTo>
                  <a:lnTo>
                    <a:pt x="102" y="44"/>
                  </a:lnTo>
                  <a:lnTo>
                    <a:pt x="104" y="46"/>
                  </a:lnTo>
                  <a:lnTo>
                    <a:pt x="104" y="46"/>
                  </a:lnTo>
                  <a:lnTo>
                    <a:pt x="104" y="47"/>
                  </a:lnTo>
                  <a:lnTo>
                    <a:pt x="104" y="49"/>
                  </a:lnTo>
                  <a:lnTo>
                    <a:pt x="102" y="49"/>
                  </a:lnTo>
                  <a:lnTo>
                    <a:pt x="104" y="58"/>
                  </a:lnTo>
                  <a:lnTo>
                    <a:pt x="104" y="59"/>
                  </a:lnTo>
                  <a:lnTo>
                    <a:pt x="102" y="61"/>
                  </a:lnTo>
                  <a:lnTo>
                    <a:pt x="100" y="63"/>
                  </a:lnTo>
                  <a:lnTo>
                    <a:pt x="98" y="63"/>
                  </a:lnTo>
                  <a:lnTo>
                    <a:pt x="97" y="63"/>
                  </a:lnTo>
                  <a:lnTo>
                    <a:pt x="93" y="61"/>
                  </a:lnTo>
                  <a:lnTo>
                    <a:pt x="92" y="61"/>
                  </a:lnTo>
                  <a:lnTo>
                    <a:pt x="92" y="63"/>
                  </a:lnTo>
                  <a:lnTo>
                    <a:pt x="92" y="66"/>
                  </a:lnTo>
                  <a:lnTo>
                    <a:pt x="92" y="68"/>
                  </a:lnTo>
                  <a:lnTo>
                    <a:pt x="92" y="68"/>
                  </a:lnTo>
                  <a:lnTo>
                    <a:pt x="88" y="68"/>
                  </a:lnTo>
                  <a:lnTo>
                    <a:pt x="88" y="68"/>
                  </a:lnTo>
                  <a:lnTo>
                    <a:pt x="88" y="69"/>
                  </a:lnTo>
                  <a:lnTo>
                    <a:pt x="88" y="69"/>
                  </a:lnTo>
                  <a:lnTo>
                    <a:pt x="88" y="71"/>
                  </a:lnTo>
                  <a:close/>
                  <a:moveTo>
                    <a:pt x="672" y="244"/>
                  </a:moveTo>
                  <a:lnTo>
                    <a:pt x="672" y="244"/>
                  </a:lnTo>
                  <a:lnTo>
                    <a:pt x="672" y="246"/>
                  </a:lnTo>
                  <a:lnTo>
                    <a:pt x="672" y="244"/>
                  </a:lnTo>
                  <a:lnTo>
                    <a:pt x="672" y="244"/>
                  </a:lnTo>
                  <a:lnTo>
                    <a:pt x="674" y="244"/>
                  </a:lnTo>
                  <a:lnTo>
                    <a:pt x="672" y="244"/>
                  </a:lnTo>
                  <a:lnTo>
                    <a:pt x="672" y="244"/>
                  </a:lnTo>
                  <a:close/>
                  <a:moveTo>
                    <a:pt x="525" y="83"/>
                  </a:moveTo>
                  <a:lnTo>
                    <a:pt x="528" y="81"/>
                  </a:lnTo>
                  <a:lnTo>
                    <a:pt x="528" y="81"/>
                  </a:lnTo>
                  <a:lnTo>
                    <a:pt x="526" y="81"/>
                  </a:lnTo>
                  <a:lnTo>
                    <a:pt x="525" y="81"/>
                  </a:lnTo>
                  <a:lnTo>
                    <a:pt x="523" y="81"/>
                  </a:lnTo>
                  <a:lnTo>
                    <a:pt x="521" y="83"/>
                  </a:lnTo>
                  <a:lnTo>
                    <a:pt x="523" y="83"/>
                  </a:lnTo>
                  <a:lnTo>
                    <a:pt x="525" y="83"/>
                  </a:lnTo>
                  <a:close/>
                  <a:moveTo>
                    <a:pt x="511" y="93"/>
                  </a:moveTo>
                  <a:lnTo>
                    <a:pt x="513" y="93"/>
                  </a:lnTo>
                  <a:lnTo>
                    <a:pt x="514" y="92"/>
                  </a:lnTo>
                  <a:lnTo>
                    <a:pt x="516" y="92"/>
                  </a:lnTo>
                  <a:lnTo>
                    <a:pt x="514" y="90"/>
                  </a:lnTo>
                  <a:lnTo>
                    <a:pt x="513" y="90"/>
                  </a:lnTo>
                  <a:lnTo>
                    <a:pt x="509" y="90"/>
                  </a:lnTo>
                  <a:lnTo>
                    <a:pt x="509" y="90"/>
                  </a:lnTo>
                  <a:lnTo>
                    <a:pt x="511" y="92"/>
                  </a:lnTo>
                  <a:lnTo>
                    <a:pt x="511" y="93"/>
                  </a:lnTo>
                  <a:close/>
                  <a:moveTo>
                    <a:pt x="506" y="97"/>
                  </a:moveTo>
                  <a:lnTo>
                    <a:pt x="508" y="98"/>
                  </a:lnTo>
                  <a:lnTo>
                    <a:pt x="509" y="98"/>
                  </a:lnTo>
                  <a:lnTo>
                    <a:pt x="511" y="98"/>
                  </a:lnTo>
                  <a:lnTo>
                    <a:pt x="511" y="97"/>
                  </a:lnTo>
                  <a:lnTo>
                    <a:pt x="511" y="95"/>
                  </a:lnTo>
                  <a:lnTo>
                    <a:pt x="509" y="95"/>
                  </a:lnTo>
                  <a:lnTo>
                    <a:pt x="509" y="93"/>
                  </a:lnTo>
                  <a:lnTo>
                    <a:pt x="508" y="93"/>
                  </a:lnTo>
                  <a:lnTo>
                    <a:pt x="506" y="93"/>
                  </a:lnTo>
                  <a:lnTo>
                    <a:pt x="504" y="92"/>
                  </a:lnTo>
                  <a:lnTo>
                    <a:pt x="506" y="95"/>
                  </a:lnTo>
                  <a:lnTo>
                    <a:pt x="506" y="97"/>
                  </a:lnTo>
                  <a:close/>
                  <a:moveTo>
                    <a:pt x="647" y="42"/>
                  </a:moveTo>
                  <a:lnTo>
                    <a:pt x="649" y="41"/>
                  </a:lnTo>
                  <a:lnTo>
                    <a:pt x="649" y="41"/>
                  </a:lnTo>
                  <a:lnTo>
                    <a:pt x="649" y="41"/>
                  </a:lnTo>
                  <a:lnTo>
                    <a:pt x="649" y="41"/>
                  </a:lnTo>
                  <a:lnTo>
                    <a:pt x="650" y="42"/>
                  </a:lnTo>
                  <a:lnTo>
                    <a:pt x="650" y="41"/>
                  </a:lnTo>
                  <a:lnTo>
                    <a:pt x="655" y="34"/>
                  </a:lnTo>
                  <a:lnTo>
                    <a:pt x="657" y="30"/>
                  </a:lnTo>
                  <a:lnTo>
                    <a:pt x="659" y="27"/>
                  </a:lnTo>
                  <a:lnTo>
                    <a:pt x="661" y="25"/>
                  </a:lnTo>
                  <a:lnTo>
                    <a:pt x="662" y="24"/>
                  </a:lnTo>
                  <a:lnTo>
                    <a:pt x="664" y="20"/>
                  </a:lnTo>
                  <a:lnTo>
                    <a:pt x="664" y="20"/>
                  </a:lnTo>
                  <a:lnTo>
                    <a:pt x="664" y="20"/>
                  </a:lnTo>
                  <a:lnTo>
                    <a:pt x="664" y="20"/>
                  </a:lnTo>
                  <a:lnTo>
                    <a:pt x="666" y="20"/>
                  </a:lnTo>
                  <a:lnTo>
                    <a:pt x="666" y="20"/>
                  </a:lnTo>
                  <a:lnTo>
                    <a:pt x="666" y="19"/>
                  </a:lnTo>
                  <a:lnTo>
                    <a:pt x="666" y="15"/>
                  </a:lnTo>
                  <a:lnTo>
                    <a:pt x="667" y="13"/>
                  </a:lnTo>
                  <a:lnTo>
                    <a:pt x="669" y="8"/>
                  </a:lnTo>
                  <a:lnTo>
                    <a:pt x="669" y="7"/>
                  </a:lnTo>
                  <a:lnTo>
                    <a:pt x="671" y="7"/>
                  </a:lnTo>
                  <a:lnTo>
                    <a:pt x="671" y="5"/>
                  </a:lnTo>
                  <a:lnTo>
                    <a:pt x="671" y="5"/>
                  </a:lnTo>
                  <a:lnTo>
                    <a:pt x="669" y="5"/>
                  </a:lnTo>
                  <a:lnTo>
                    <a:pt x="669" y="5"/>
                  </a:lnTo>
                  <a:lnTo>
                    <a:pt x="667" y="5"/>
                  </a:lnTo>
                  <a:lnTo>
                    <a:pt x="667" y="7"/>
                  </a:lnTo>
                  <a:lnTo>
                    <a:pt x="667" y="5"/>
                  </a:lnTo>
                  <a:lnTo>
                    <a:pt x="667" y="5"/>
                  </a:lnTo>
                  <a:lnTo>
                    <a:pt x="667" y="5"/>
                  </a:lnTo>
                  <a:lnTo>
                    <a:pt x="667" y="5"/>
                  </a:lnTo>
                  <a:lnTo>
                    <a:pt x="666" y="7"/>
                  </a:lnTo>
                  <a:lnTo>
                    <a:pt x="667" y="10"/>
                  </a:lnTo>
                  <a:lnTo>
                    <a:pt x="667" y="10"/>
                  </a:lnTo>
                  <a:lnTo>
                    <a:pt x="666" y="10"/>
                  </a:lnTo>
                  <a:lnTo>
                    <a:pt x="666" y="10"/>
                  </a:lnTo>
                  <a:lnTo>
                    <a:pt x="666" y="13"/>
                  </a:lnTo>
                  <a:lnTo>
                    <a:pt x="664" y="19"/>
                  </a:lnTo>
                  <a:lnTo>
                    <a:pt x="664" y="19"/>
                  </a:lnTo>
                  <a:lnTo>
                    <a:pt x="661" y="20"/>
                  </a:lnTo>
                  <a:lnTo>
                    <a:pt x="655" y="25"/>
                  </a:lnTo>
                  <a:lnTo>
                    <a:pt x="655" y="25"/>
                  </a:lnTo>
                  <a:lnTo>
                    <a:pt x="654" y="30"/>
                  </a:lnTo>
                  <a:lnTo>
                    <a:pt x="654" y="30"/>
                  </a:lnTo>
                  <a:lnTo>
                    <a:pt x="652" y="32"/>
                  </a:lnTo>
                  <a:lnTo>
                    <a:pt x="652" y="34"/>
                  </a:lnTo>
                  <a:lnTo>
                    <a:pt x="650" y="36"/>
                  </a:lnTo>
                  <a:lnTo>
                    <a:pt x="647" y="37"/>
                  </a:lnTo>
                  <a:lnTo>
                    <a:pt x="647" y="39"/>
                  </a:lnTo>
                  <a:lnTo>
                    <a:pt x="647" y="39"/>
                  </a:lnTo>
                  <a:lnTo>
                    <a:pt x="647" y="41"/>
                  </a:lnTo>
                  <a:lnTo>
                    <a:pt x="645" y="41"/>
                  </a:lnTo>
                  <a:lnTo>
                    <a:pt x="647" y="42"/>
                  </a:lnTo>
                  <a:lnTo>
                    <a:pt x="647" y="42"/>
                  </a:lnTo>
                  <a:close/>
                  <a:moveTo>
                    <a:pt x="672" y="100"/>
                  </a:moveTo>
                  <a:lnTo>
                    <a:pt x="674" y="100"/>
                  </a:lnTo>
                  <a:lnTo>
                    <a:pt x="674" y="100"/>
                  </a:lnTo>
                  <a:lnTo>
                    <a:pt x="676" y="98"/>
                  </a:lnTo>
                  <a:lnTo>
                    <a:pt x="676" y="98"/>
                  </a:lnTo>
                  <a:lnTo>
                    <a:pt x="674" y="97"/>
                  </a:lnTo>
                  <a:lnTo>
                    <a:pt x="674" y="95"/>
                  </a:lnTo>
                  <a:lnTo>
                    <a:pt x="672" y="97"/>
                  </a:lnTo>
                  <a:lnTo>
                    <a:pt x="672" y="97"/>
                  </a:lnTo>
                  <a:lnTo>
                    <a:pt x="672" y="100"/>
                  </a:lnTo>
                  <a:lnTo>
                    <a:pt x="672" y="100"/>
                  </a:lnTo>
                  <a:close/>
                  <a:moveTo>
                    <a:pt x="654" y="68"/>
                  </a:moveTo>
                  <a:lnTo>
                    <a:pt x="652" y="69"/>
                  </a:lnTo>
                  <a:lnTo>
                    <a:pt x="650" y="69"/>
                  </a:lnTo>
                  <a:lnTo>
                    <a:pt x="649" y="69"/>
                  </a:lnTo>
                  <a:lnTo>
                    <a:pt x="649" y="69"/>
                  </a:lnTo>
                  <a:lnTo>
                    <a:pt x="647" y="71"/>
                  </a:lnTo>
                  <a:lnTo>
                    <a:pt x="649" y="71"/>
                  </a:lnTo>
                  <a:lnTo>
                    <a:pt x="652" y="71"/>
                  </a:lnTo>
                  <a:lnTo>
                    <a:pt x="654" y="71"/>
                  </a:lnTo>
                  <a:lnTo>
                    <a:pt x="654" y="69"/>
                  </a:lnTo>
                  <a:lnTo>
                    <a:pt x="654" y="69"/>
                  </a:lnTo>
                  <a:lnTo>
                    <a:pt x="655" y="68"/>
                  </a:lnTo>
                  <a:lnTo>
                    <a:pt x="657" y="66"/>
                  </a:lnTo>
                  <a:lnTo>
                    <a:pt x="657" y="66"/>
                  </a:lnTo>
                  <a:lnTo>
                    <a:pt x="657" y="66"/>
                  </a:lnTo>
                  <a:lnTo>
                    <a:pt x="655" y="68"/>
                  </a:lnTo>
                  <a:lnTo>
                    <a:pt x="654" y="68"/>
                  </a:lnTo>
                  <a:close/>
                  <a:moveTo>
                    <a:pt x="688" y="404"/>
                  </a:moveTo>
                  <a:lnTo>
                    <a:pt x="688" y="404"/>
                  </a:lnTo>
                  <a:lnTo>
                    <a:pt x="688" y="404"/>
                  </a:lnTo>
                  <a:lnTo>
                    <a:pt x="686" y="402"/>
                  </a:lnTo>
                  <a:lnTo>
                    <a:pt x="684" y="404"/>
                  </a:lnTo>
                  <a:lnTo>
                    <a:pt x="684" y="404"/>
                  </a:lnTo>
                  <a:lnTo>
                    <a:pt x="684" y="406"/>
                  </a:lnTo>
                  <a:lnTo>
                    <a:pt x="684" y="407"/>
                  </a:lnTo>
                  <a:lnTo>
                    <a:pt x="684" y="409"/>
                  </a:lnTo>
                  <a:lnTo>
                    <a:pt x="684" y="409"/>
                  </a:lnTo>
                  <a:lnTo>
                    <a:pt x="684" y="409"/>
                  </a:lnTo>
                  <a:lnTo>
                    <a:pt x="684" y="409"/>
                  </a:lnTo>
                  <a:lnTo>
                    <a:pt x="684" y="409"/>
                  </a:lnTo>
                  <a:lnTo>
                    <a:pt x="686" y="409"/>
                  </a:lnTo>
                  <a:lnTo>
                    <a:pt x="686" y="409"/>
                  </a:lnTo>
                  <a:lnTo>
                    <a:pt x="688" y="409"/>
                  </a:lnTo>
                  <a:lnTo>
                    <a:pt x="688" y="409"/>
                  </a:lnTo>
                  <a:lnTo>
                    <a:pt x="688" y="409"/>
                  </a:lnTo>
                  <a:lnTo>
                    <a:pt x="688" y="411"/>
                  </a:lnTo>
                  <a:lnTo>
                    <a:pt x="688" y="413"/>
                  </a:lnTo>
                  <a:lnTo>
                    <a:pt x="689" y="414"/>
                  </a:lnTo>
                  <a:lnTo>
                    <a:pt x="689" y="416"/>
                  </a:lnTo>
                  <a:lnTo>
                    <a:pt x="691" y="416"/>
                  </a:lnTo>
                  <a:lnTo>
                    <a:pt x="693" y="416"/>
                  </a:lnTo>
                  <a:lnTo>
                    <a:pt x="693" y="416"/>
                  </a:lnTo>
                  <a:lnTo>
                    <a:pt x="693" y="418"/>
                  </a:lnTo>
                  <a:lnTo>
                    <a:pt x="693" y="418"/>
                  </a:lnTo>
                  <a:lnTo>
                    <a:pt x="694" y="418"/>
                  </a:lnTo>
                  <a:lnTo>
                    <a:pt x="696" y="418"/>
                  </a:lnTo>
                  <a:lnTo>
                    <a:pt x="696" y="416"/>
                  </a:lnTo>
                  <a:lnTo>
                    <a:pt x="698" y="414"/>
                  </a:lnTo>
                  <a:lnTo>
                    <a:pt x="698" y="413"/>
                  </a:lnTo>
                  <a:lnTo>
                    <a:pt x="698" y="413"/>
                  </a:lnTo>
                  <a:lnTo>
                    <a:pt x="696" y="413"/>
                  </a:lnTo>
                  <a:lnTo>
                    <a:pt x="696" y="413"/>
                  </a:lnTo>
                  <a:lnTo>
                    <a:pt x="694" y="411"/>
                  </a:lnTo>
                  <a:lnTo>
                    <a:pt x="694" y="411"/>
                  </a:lnTo>
                  <a:lnTo>
                    <a:pt x="696" y="409"/>
                  </a:lnTo>
                  <a:lnTo>
                    <a:pt x="694" y="404"/>
                  </a:lnTo>
                  <a:lnTo>
                    <a:pt x="694" y="402"/>
                  </a:lnTo>
                  <a:lnTo>
                    <a:pt x="693" y="401"/>
                  </a:lnTo>
                  <a:lnTo>
                    <a:pt x="691" y="401"/>
                  </a:lnTo>
                  <a:lnTo>
                    <a:pt x="691" y="399"/>
                  </a:lnTo>
                  <a:lnTo>
                    <a:pt x="691" y="399"/>
                  </a:lnTo>
                  <a:lnTo>
                    <a:pt x="689" y="399"/>
                  </a:lnTo>
                  <a:lnTo>
                    <a:pt x="688" y="399"/>
                  </a:lnTo>
                  <a:lnTo>
                    <a:pt x="688" y="401"/>
                  </a:lnTo>
                  <a:lnTo>
                    <a:pt x="688" y="404"/>
                  </a:lnTo>
                  <a:lnTo>
                    <a:pt x="688" y="404"/>
                  </a:lnTo>
                  <a:close/>
                  <a:moveTo>
                    <a:pt x="645" y="71"/>
                  </a:moveTo>
                  <a:lnTo>
                    <a:pt x="644" y="73"/>
                  </a:lnTo>
                  <a:lnTo>
                    <a:pt x="644" y="75"/>
                  </a:lnTo>
                  <a:lnTo>
                    <a:pt x="644" y="78"/>
                  </a:lnTo>
                  <a:lnTo>
                    <a:pt x="644" y="80"/>
                  </a:lnTo>
                  <a:lnTo>
                    <a:pt x="644" y="80"/>
                  </a:lnTo>
                  <a:lnTo>
                    <a:pt x="644" y="81"/>
                  </a:lnTo>
                  <a:lnTo>
                    <a:pt x="644" y="81"/>
                  </a:lnTo>
                  <a:lnTo>
                    <a:pt x="644" y="80"/>
                  </a:lnTo>
                  <a:lnTo>
                    <a:pt x="645" y="80"/>
                  </a:lnTo>
                  <a:lnTo>
                    <a:pt x="645" y="78"/>
                  </a:lnTo>
                  <a:lnTo>
                    <a:pt x="644" y="78"/>
                  </a:lnTo>
                  <a:lnTo>
                    <a:pt x="644" y="78"/>
                  </a:lnTo>
                  <a:lnTo>
                    <a:pt x="645" y="73"/>
                  </a:lnTo>
                  <a:lnTo>
                    <a:pt x="645" y="71"/>
                  </a:lnTo>
                  <a:close/>
                  <a:moveTo>
                    <a:pt x="615" y="93"/>
                  </a:moveTo>
                  <a:lnTo>
                    <a:pt x="615" y="95"/>
                  </a:lnTo>
                  <a:lnTo>
                    <a:pt x="616" y="95"/>
                  </a:lnTo>
                  <a:lnTo>
                    <a:pt x="618" y="95"/>
                  </a:lnTo>
                  <a:lnTo>
                    <a:pt x="618" y="95"/>
                  </a:lnTo>
                  <a:lnTo>
                    <a:pt x="620" y="95"/>
                  </a:lnTo>
                  <a:lnTo>
                    <a:pt x="621" y="95"/>
                  </a:lnTo>
                  <a:lnTo>
                    <a:pt x="621" y="93"/>
                  </a:lnTo>
                  <a:lnTo>
                    <a:pt x="623" y="93"/>
                  </a:lnTo>
                  <a:lnTo>
                    <a:pt x="627" y="92"/>
                  </a:lnTo>
                  <a:lnTo>
                    <a:pt x="630" y="90"/>
                  </a:lnTo>
                  <a:lnTo>
                    <a:pt x="630" y="88"/>
                  </a:lnTo>
                  <a:lnTo>
                    <a:pt x="628" y="86"/>
                  </a:lnTo>
                  <a:lnTo>
                    <a:pt x="627" y="88"/>
                  </a:lnTo>
                  <a:lnTo>
                    <a:pt x="625" y="90"/>
                  </a:lnTo>
                  <a:lnTo>
                    <a:pt x="623" y="92"/>
                  </a:lnTo>
                  <a:lnTo>
                    <a:pt x="623" y="92"/>
                  </a:lnTo>
                  <a:lnTo>
                    <a:pt x="621" y="92"/>
                  </a:lnTo>
                  <a:lnTo>
                    <a:pt x="621" y="92"/>
                  </a:lnTo>
                  <a:lnTo>
                    <a:pt x="620" y="92"/>
                  </a:lnTo>
                  <a:lnTo>
                    <a:pt x="621" y="90"/>
                  </a:lnTo>
                  <a:lnTo>
                    <a:pt x="621" y="90"/>
                  </a:lnTo>
                  <a:lnTo>
                    <a:pt x="621" y="90"/>
                  </a:lnTo>
                  <a:lnTo>
                    <a:pt x="620" y="88"/>
                  </a:lnTo>
                  <a:lnTo>
                    <a:pt x="620" y="90"/>
                  </a:lnTo>
                  <a:lnTo>
                    <a:pt x="618" y="92"/>
                  </a:lnTo>
                  <a:lnTo>
                    <a:pt x="616" y="92"/>
                  </a:lnTo>
                  <a:lnTo>
                    <a:pt x="616" y="92"/>
                  </a:lnTo>
                  <a:lnTo>
                    <a:pt x="615" y="92"/>
                  </a:lnTo>
                  <a:lnTo>
                    <a:pt x="615" y="90"/>
                  </a:lnTo>
                  <a:lnTo>
                    <a:pt x="615" y="92"/>
                  </a:lnTo>
                  <a:lnTo>
                    <a:pt x="615" y="92"/>
                  </a:lnTo>
                  <a:lnTo>
                    <a:pt x="615" y="93"/>
                  </a:lnTo>
                  <a:lnTo>
                    <a:pt x="615" y="93"/>
                  </a:lnTo>
                  <a:close/>
                  <a:moveTo>
                    <a:pt x="603" y="64"/>
                  </a:moveTo>
                  <a:lnTo>
                    <a:pt x="604" y="63"/>
                  </a:lnTo>
                  <a:lnTo>
                    <a:pt x="606" y="61"/>
                  </a:lnTo>
                  <a:lnTo>
                    <a:pt x="608" y="59"/>
                  </a:lnTo>
                  <a:lnTo>
                    <a:pt x="606" y="59"/>
                  </a:lnTo>
                  <a:lnTo>
                    <a:pt x="603" y="61"/>
                  </a:lnTo>
                  <a:lnTo>
                    <a:pt x="599" y="63"/>
                  </a:lnTo>
                  <a:lnTo>
                    <a:pt x="601" y="64"/>
                  </a:lnTo>
                  <a:lnTo>
                    <a:pt x="603" y="64"/>
                  </a:lnTo>
                  <a:close/>
                  <a:moveTo>
                    <a:pt x="623" y="59"/>
                  </a:moveTo>
                  <a:lnTo>
                    <a:pt x="623" y="59"/>
                  </a:lnTo>
                  <a:lnTo>
                    <a:pt x="625" y="59"/>
                  </a:lnTo>
                  <a:lnTo>
                    <a:pt x="627" y="58"/>
                  </a:lnTo>
                  <a:lnTo>
                    <a:pt x="628" y="56"/>
                  </a:lnTo>
                  <a:lnTo>
                    <a:pt x="628" y="56"/>
                  </a:lnTo>
                  <a:lnTo>
                    <a:pt x="628" y="56"/>
                  </a:lnTo>
                  <a:lnTo>
                    <a:pt x="630" y="56"/>
                  </a:lnTo>
                  <a:lnTo>
                    <a:pt x="630" y="56"/>
                  </a:lnTo>
                  <a:lnTo>
                    <a:pt x="630" y="56"/>
                  </a:lnTo>
                  <a:lnTo>
                    <a:pt x="632" y="56"/>
                  </a:lnTo>
                  <a:lnTo>
                    <a:pt x="635" y="54"/>
                  </a:lnTo>
                  <a:lnTo>
                    <a:pt x="637" y="51"/>
                  </a:lnTo>
                  <a:lnTo>
                    <a:pt x="637" y="51"/>
                  </a:lnTo>
                  <a:lnTo>
                    <a:pt x="638" y="51"/>
                  </a:lnTo>
                  <a:lnTo>
                    <a:pt x="642" y="47"/>
                  </a:lnTo>
                  <a:lnTo>
                    <a:pt x="644" y="46"/>
                  </a:lnTo>
                  <a:lnTo>
                    <a:pt x="645" y="44"/>
                  </a:lnTo>
                  <a:lnTo>
                    <a:pt x="644" y="42"/>
                  </a:lnTo>
                  <a:lnTo>
                    <a:pt x="644" y="44"/>
                  </a:lnTo>
                  <a:lnTo>
                    <a:pt x="642" y="44"/>
                  </a:lnTo>
                  <a:lnTo>
                    <a:pt x="640" y="47"/>
                  </a:lnTo>
                  <a:lnTo>
                    <a:pt x="637" y="47"/>
                  </a:lnTo>
                  <a:lnTo>
                    <a:pt x="635" y="49"/>
                  </a:lnTo>
                  <a:lnTo>
                    <a:pt x="635" y="51"/>
                  </a:lnTo>
                  <a:lnTo>
                    <a:pt x="635" y="49"/>
                  </a:lnTo>
                  <a:lnTo>
                    <a:pt x="635" y="49"/>
                  </a:lnTo>
                  <a:lnTo>
                    <a:pt x="632" y="53"/>
                  </a:lnTo>
                  <a:lnTo>
                    <a:pt x="632" y="54"/>
                  </a:lnTo>
                  <a:lnTo>
                    <a:pt x="630" y="54"/>
                  </a:lnTo>
                  <a:lnTo>
                    <a:pt x="628" y="54"/>
                  </a:lnTo>
                  <a:lnTo>
                    <a:pt x="628" y="53"/>
                  </a:lnTo>
                  <a:lnTo>
                    <a:pt x="628" y="51"/>
                  </a:lnTo>
                  <a:lnTo>
                    <a:pt x="627" y="53"/>
                  </a:lnTo>
                  <a:lnTo>
                    <a:pt x="625" y="54"/>
                  </a:lnTo>
                  <a:lnTo>
                    <a:pt x="623" y="56"/>
                  </a:lnTo>
                  <a:lnTo>
                    <a:pt x="623" y="56"/>
                  </a:lnTo>
                  <a:lnTo>
                    <a:pt x="621" y="58"/>
                  </a:lnTo>
                  <a:lnTo>
                    <a:pt x="620" y="58"/>
                  </a:lnTo>
                  <a:lnTo>
                    <a:pt x="620" y="58"/>
                  </a:lnTo>
                  <a:lnTo>
                    <a:pt x="618" y="61"/>
                  </a:lnTo>
                  <a:lnTo>
                    <a:pt x="618" y="61"/>
                  </a:lnTo>
                  <a:lnTo>
                    <a:pt x="618" y="61"/>
                  </a:lnTo>
                  <a:lnTo>
                    <a:pt x="618" y="63"/>
                  </a:lnTo>
                  <a:lnTo>
                    <a:pt x="620" y="61"/>
                  </a:lnTo>
                  <a:lnTo>
                    <a:pt x="623" y="59"/>
                  </a:lnTo>
                  <a:close/>
                  <a:moveTo>
                    <a:pt x="294" y="100"/>
                  </a:moveTo>
                  <a:lnTo>
                    <a:pt x="294" y="98"/>
                  </a:lnTo>
                  <a:lnTo>
                    <a:pt x="294" y="97"/>
                  </a:lnTo>
                  <a:lnTo>
                    <a:pt x="292" y="95"/>
                  </a:lnTo>
                  <a:lnTo>
                    <a:pt x="290" y="95"/>
                  </a:lnTo>
                  <a:lnTo>
                    <a:pt x="289" y="95"/>
                  </a:lnTo>
                  <a:lnTo>
                    <a:pt x="289" y="97"/>
                  </a:lnTo>
                  <a:lnTo>
                    <a:pt x="289" y="97"/>
                  </a:lnTo>
                  <a:lnTo>
                    <a:pt x="292" y="100"/>
                  </a:lnTo>
                  <a:lnTo>
                    <a:pt x="294" y="100"/>
                  </a:lnTo>
                  <a:close/>
                  <a:moveTo>
                    <a:pt x="306" y="64"/>
                  </a:moveTo>
                  <a:lnTo>
                    <a:pt x="307" y="64"/>
                  </a:lnTo>
                  <a:lnTo>
                    <a:pt x="309" y="64"/>
                  </a:lnTo>
                  <a:lnTo>
                    <a:pt x="311" y="64"/>
                  </a:lnTo>
                  <a:lnTo>
                    <a:pt x="312" y="64"/>
                  </a:lnTo>
                  <a:lnTo>
                    <a:pt x="312" y="63"/>
                  </a:lnTo>
                  <a:lnTo>
                    <a:pt x="314" y="63"/>
                  </a:lnTo>
                  <a:lnTo>
                    <a:pt x="314" y="61"/>
                  </a:lnTo>
                  <a:lnTo>
                    <a:pt x="314" y="61"/>
                  </a:lnTo>
                  <a:lnTo>
                    <a:pt x="314" y="59"/>
                  </a:lnTo>
                  <a:lnTo>
                    <a:pt x="314" y="58"/>
                  </a:lnTo>
                  <a:lnTo>
                    <a:pt x="312" y="58"/>
                  </a:lnTo>
                  <a:lnTo>
                    <a:pt x="309" y="59"/>
                  </a:lnTo>
                  <a:lnTo>
                    <a:pt x="309" y="58"/>
                  </a:lnTo>
                  <a:lnTo>
                    <a:pt x="307" y="58"/>
                  </a:lnTo>
                  <a:lnTo>
                    <a:pt x="307" y="58"/>
                  </a:lnTo>
                  <a:lnTo>
                    <a:pt x="306" y="58"/>
                  </a:lnTo>
                  <a:lnTo>
                    <a:pt x="304" y="58"/>
                  </a:lnTo>
                  <a:lnTo>
                    <a:pt x="302" y="59"/>
                  </a:lnTo>
                  <a:lnTo>
                    <a:pt x="302" y="61"/>
                  </a:lnTo>
                  <a:lnTo>
                    <a:pt x="304" y="63"/>
                  </a:lnTo>
                  <a:lnTo>
                    <a:pt x="306" y="64"/>
                  </a:lnTo>
                  <a:close/>
                  <a:moveTo>
                    <a:pt x="53" y="334"/>
                  </a:moveTo>
                  <a:lnTo>
                    <a:pt x="53" y="336"/>
                  </a:lnTo>
                  <a:lnTo>
                    <a:pt x="54" y="336"/>
                  </a:lnTo>
                  <a:lnTo>
                    <a:pt x="54" y="336"/>
                  </a:lnTo>
                  <a:lnTo>
                    <a:pt x="54" y="334"/>
                  </a:lnTo>
                  <a:lnTo>
                    <a:pt x="54" y="334"/>
                  </a:lnTo>
                  <a:lnTo>
                    <a:pt x="54" y="333"/>
                  </a:lnTo>
                  <a:lnTo>
                    <a:pt x="53" y="333"/>
                  </a:lnTo>
                  <a:lnTo>
                    <a:pt x="53" y="331"/>
                  </a:lnTo>
                  <a:lnTo>
                    <a:pt x="51" y="331"/>
                  </a:lnTo>
                  <a:lnTo>
                    <a:pt x="51" y="331"/>
                  </a:lnTo>
                  <a:lnTo>
                    <a:pt x="51" y="331"/>
                  </a:lnTo>
                  <a:lnTo>
                    <a:pt x="51" y="333"/>
                  </a:lnTo>
                  <a:lnTo>
                    <a:pt x="51" y="333"/>
                  </a:lnTo>
                  <a:lnTo>
                    <a:pt x="53" y="334"/>
                  </a:lnTo>
                  <a:close/>
                  <a:moveTo>
                    <a:pt x="301" y="7"/>
                  </a:moveTo>
                  <a:lnTo>
                    <a:pt x="301" y="8"/>
                  </a:lnTo>
                  <a:lnTo>
                    <a:pt x="301" y="8"/>
                  </a:lnTo>
                  <a:lnTo>
                    <a:pt x="302" y="10"/>
                  </a:lnTo>
                  <a:lnTo>
                    <a:pt x="302" y="10"/>
                  </a:lnTo>
                  <a:lnTo>
                    <a:pt x="304" y="13"/>
                  </a:lnTo>
                  <a:lnTo>
                    <a:pt x="304" y="15"/>
                  </a:lnTo>
                  <a:lnTo>
                    <a:pt x="302" y="15"/>
                  </a:lnTo>
                  <a:lnTo>
                    <a:pt x="302" y="15"/>
                  </a:lnTo>
                  <a:lnTo>
                    <a:pt x="301" y="15"/>
                  </a:lnTo>
                  <a:lnTo>
                    <a:pt x="301" y="17"/>
                  </a:lnTo>
                  <a:lnTo>
                    <a:pt x="301" y="17"/>
                  </a:lnTo>
                  <a:lnTo>
                    <a:pt x="304" y="22"/>
                  </a:lnTo>
                  <a:lnTo>
                    <a:pt x="306" y="24"/>
                  </a:lnTo>
                  <a:lnTo>
                    <a:pt x="307" y="27"/>
                  </a:lnTo>
                  <a:lnTo>
                    <a:pt x="307" y="29"/>
                  </a:lnTo>
                  <a:lnTo>
                    <a:pt x="311" y="32"/>
                  </a:lnTo>
                  <a:lnTo>
                    <a:pt x="311" y="30"/>
                  </a:lnTo>
                  <a:lnTo>
                    <a:pt x="312" y="25"/>
                  </a:lnTo>
                  <a:lnTo>
                    <a:pt x="312" y="24"/>
                  </a:lnTo>
                  <a:lnTo>
                    <a:pt x="312" y="22"/>
                  </a:lnTo>
                  <a:lnTo>
                    <a:pt x="311" y="20"/>
                  </a:lnTo>
                  <a:lnTo>
                    <a:pt x="311" y="19"/>
                  </a:lnTo>
                  <a:lnTo>
                    <a:pt x="312" y="17"/>
                  </a:lnTo>
                  <a:lnTo>
                    <a:pt x="312" y="17"/>
                  </a:lnTo>
                  <a:lnTo>
                    <a:pt x="311" y="17"/>
                  </a:lnTo>
                  <a:lnTo>
                    <a:pt x="309" y="15"/>
                  </a:lnTo>
                  <a:lnTo>
                    <a:pt x="309" y="13"/>
                  </a:lnTo>
                  <a:lnTo>
                    <a:pt x="309" y="13"/>
                  </a:lnTo>
                  <a:lnTo>
                    <a:pt x="311" y="13"/>
                  </a:lnTo>
                  <a:lnTo>
                    <a:pt x="311" y="13"/>
                  </a:lnTo>
                  <a:lnTo>
                    <a:pt x="311" y="12"/>
                  </a:lnTo>
                  <a:lnTo>
                    <a:pt x="311" y="12"/>
                  </a:lnTo>
                  <a:lnTo>
                    <a:pt x="311" y="10"/>
                  </a:lnTo>
                  <a:lnTo>
                    <a:pt x="311" y="8"/>
                  </a:lnTo>
                  <a:lnTo>
                    <a:pt x="309" y="8"/>
                  </a:lnTo>
                  <a:lnTo>
                    <a:pt x="311" y="8"/>
                  </a:lnTo>
                  <a:lnTo>
                    <a:pt x="309" y="7"/>
                  </a:lnTo>
                  <a:lnTo>
                    <a:pt x="309" y="5"/>
                  </a:lnTo>
                  <a:lnTo>
                    <a:pt x="309" y="3"/>
                  </a:lnTo>
                  <a:lnTo>
                    <a:pt x="309" y="3"/>
                  </a:lnTo>
                  <a:lnTo>
                    <a:pt x="309" y="2"/>
                  </a:lnTo>
                  <a:lnTo>
                    <a:pt x="311" y="0"/>
                  </a:lnTo>
                  <a:lnTo>
                    <a:pt x="309" y="0"/>
                  </a:lnTo>
                  <a:lnTo>
                    <a:pt x="307" y="2"/>
                  </a:lnTo>
                  <a:lnTo>
                    <a:pt x="307" y="3"/>
                  </a:lnTo>
                  <a:lnTo>
                    <a:pt x="307" y="5"/>
                  </a:lnTo>
                  <a:lnTo>
                    <a:pt x="306" y="5"/>
                  </a:lnTo>
                  <a:lnTo>
                    <a:pt x="304" y="7"/>
                  </a:lnTo>
                  <a:lnTo>
                    <a:pt x="304" y="7"/>
                  </a:lnTo>
                  <a:lnTo>
                    <a:pt x="302" y="7"/>
                  </a:lnTo>
                  <a:lnTo>
                    <a:pt x="302" y="7"/>
                  </a:lnTo>
                  <a:lnTo>
                    <a:pt x="301" y="5"/>
                  </a:lnTo>
                  <a:lnTo>
                    <a:pt x="299" y="5"/>
                  </a:lnTo>
                  <a:lnTo>
                    <a:pt x="299" y="7"/>
                  </a:lnTo>
                  <a:lnTo>
                    <a:pt x="301" y="7"/>
                  </a:lnTo>
                  <a:close/>
                  <a:moveTo>
                    <a:pt x="46" y="329"/>
                  </a:moveTo>
                  <a:lnTo>
                    <a:pt x="46" y="329"/>
                  </a:lnTo>
                  <a:lnTo>
                    <a:pt x="44" y="329"/>
                  </a:lnTo>
                  <a:lnTo>
                    <a:pt x="44" y="329"/>
                  </a:lnTo>
                  <a:lnTo>
                    <a:pt x="44" y="329"/>
                  </a:lnTo>
                  <a:lnTo>
                    <a:pt x="44" y="331"/>
                  </a:lnTo>
                  <a:lnTo>
                    <a:pt x="46" y="333"/>
                  </a:lnTo>
                  <a:lnTo>
                    <a:pt x="46" y="334"/>
                  </a:lnTo>
                  <a:lnTo>
                    <a:pt x="48" y="339"/>
                  </a:lnTo>
                  <a:lnTo>
                    <a:pt x="49" y="341"/>
                  </a:lnTo>
                  <a:lnTo>
                    <a:pt x="51" y="341"/>
                  </a:lnTo>
                  <a:lnTo>
                    <a:pt x="51" y="343"/>
                  </a:lnTo>
                  <a:lnTo>
                    <a:pt x="51" y="343"/>
                  </a:lnTo>
                  <a:lnTo>
                    <a:pt x="51" y="345"/>
                  </a:lnTo>
                  <a:lnTo>
                    <a:pt x="51" y="339"/>
                  </a:lnTo>
                  <a:lnTo>
                    <a:pt x="51" y="338"/>
                  </a:lnTo>
                  <a:lnTo>
                    <a:pt x="49" y="334"/>
                  </a:lnTo>
                  <a:lnTo>
                    <a:pt x="46" y="329"/>
                  </a:lnTo>
                  <a:close/>
                  <a:moveTo>
                    <a:pt x="379" y="49"/>
                  </a:moveTo>
                  <a:lnTo>
                    <a:pt x="379" y="49"/>
                  </a:lnTo>
                  <a:lnTo>
                    <a:pt x="379" y="49"/>
                  </a:lnTo>
                  <a:lnTo>
                    <a:pt x="379" y="49"/>
                  </a:lnTo>
                  <a:lnTo>
                    <a:pt x="380" y="47"/>
                  </a:lnTo>
                  <a:lnTo>
                    <a:pt x="382" y="46"/>
                  </a:lnTo>
                  <a:lnTo>
                    <a:pt x="382" y="46"/>
                  </a:lnTo>
                  <a:lnTo>
                    <a:pt x="384" y="46"/>
                  </a:lnTo>
                  <a:lnTo>
                    <a:pt x="385" y="46"/>
                  </a:lnTo>
                  <a:lnTo>
                    <a:pt x="387" y="46"/>
                  </a:lnTo>
                  <a:lnTo>
                    <a:pt x="389" y="46"/>
                  </a:lnTo>
                  <a:lnTo>
                    <a:pt x="387" y="46"/>
                  </a:lnTo>
                  <a:lnTo>
                    <a:pt x="387" y="44"/>
                  </a:lnTo>
                  <a:lnTo>
                    <a:pt x="385" y="44"/>
                  </a:lnTo>
                  <a:lnTo>
                    <a:pt x="385" y="42"/>
                  </a:lnTo>
                  <a:lnTo>
                    <a:pt x="384" y="42"/>
                  </a:lnTo>
                  <a:lnTo>
                    <a:pt x="384" y="44"/>
                  </a:lnTo>
                  <a:lnTo>
                    <a:pt x="382" y="44"/>
                  </a:lnTo>
                  <a:lnTo>
                    <a:pt x="379" y="44"/>
                  </a:lnTo>
                  <a:lnTo>
                    <a:pt x="379" y="46"/>
                  </a:lnTo>
                  <a:lnTo>
                    <a:pt x="379" y="46"/>
                  </a:lnTo>
                  <a:lnTo>
                    <a:pt x="379" y="47"/>
                  </a:lnTo>
                  <a:lnTo>
                    <a:pt x="379" y="47"/>
                  </a:lnTo>
                  <a:lnTo>
                    <a:pt x="379" y="49"/>
                  </a:lnTo>
                  <a:close/>
                  <a:moveTo>
                    <a:pt x="375" y="59"/>
                  </a:moveTo>
                  <a:lnTo>
                    <a:pt x="377" y="59"/>
                  </a:lnTo>
                  <a:lnTo>
                    <a:pt x="379" y="59"/>
                  </a:lnTo>
                  <a:lnTo>
                    <a:pt x="379" y="59"/>
                  </a:lnTo>
                  <a:lnTo>
                    <a:pt x="380" y="59"/>
                  </a:lnTo>
                  <a:lnTo>
                    <a:pt x="380" y="58"/>
                  </a:lnTo>
                  <a:lnTo>
                    <a:pt x="379" y="58"/>
                  </a:lnTo>
                  <a:lnTo>
                    <a:pt x="379" y="56"/>
                  </a:lnTo>
                  <a:lnTo>
                    <a:pt x="380" y="56"/>
                  </a:lnTo>
                  <a:lnTo>
                    <a:pt x="384" y="56"/>
                  </a:lnTo>
                  <a:lnTo>
                    <a:pt x="385" y="56"/>
                  </a:lnTo>
                  <a:lnTo>
                    <a:pt x="387" y="54"/>
                  </a:lnTo>
                  <a:lnTo>
                    <a:pt x="385" y="53"/>
                  </a:lnTo>
                  <a:lnTo>
                    <a:pt x="384" y="53"/>
                  </a:lnTo>
                  <a:lnTo>
                    <a:pt x="382" y="53"/>
                  </a:lnTo>
                  <a:lnTo>
                    <a:pt x="380" y="54"/>
                  </a:lnTo>
                  <a:lnTo>
                    <a:pt x="377" y="56"/>
                  </a:lnTo>
                  <a:lnTo>
                    <a:pt x="377" y="56"/>
                  </a:lnTo>
                  <a:lnTo>
                    <a:pt x="375" y="56"/>
                  </a:lnTo>
                  <a:lnTo>
                    <a:pt x="375" y="58"/>
                  </a:lnTo>
                  <a:lnTo>
                    <a:pt x="377" y="59"/>
                  </a:lnTo>
                  <a:lnTo>
                    <a:pt x="375" y="59"/>
                  </a:lnTo>
                  <a:close/>
                  <a:moveTo>
                    <a:pt x="684" y="285"/>
                  </a:moveTo>
                  <a:lnTo>
                    <a:pt x="684" y="285"/>
                  </a:lnTo>
                  <a:lnTo>
                    <a:pt x="684" y="283"/>
                  </a:lnTo>
                  <a:lnTo>
                    <a:pt x="684" y="283"/>
                  </a:lnTo>
                  <a:lnTo>
                    <a:pt x="684" y="282"/>
                  </a:lnTo>
                  <a:lnTo>
                    <a:pt x="686" y="282"/>
                  </a:lnTo>
                  <a:lnTo>
                    <a:pt x="686" y="282"/>
                  </a:lnTo>
                  <a:lnTo>
                    <a:pt x="686" y="280"/>
                  </a:lnTo>
                  <a:lnTo>
                    <a:pt x="684" y="280"/>
                  </a:lnTo>
                  <a:lnTo>
                    <a:pt x="684" y="280"/>
                  </a:lnTo>
                  <a:lnTo>
                    <a:pt x="684" y="278"/>
                  </a:lnTo>
                  <a:lnTo>
                    <a:pt x="684" y="278"/>
                  </a:lnTo>
                  <a:lnTo>
                    <a:pt x="684" y="277"/>
                  </a:lnTo>
                  <a:lnTo>
                    <a:pt x="684" y="277"/>
                  </a:lnTo>
                  <a:lnTo>
                    <a:pt x="684" y="277"/>
                  </a:lnTo>
                  <a:lnTo>
                    <a:pt x="684" y="277"/>
                  </a:lnTo>
                  <a:lnTo>
                    <a:pt x="684" y="277"/>
                  </a:lnTo>
                  <a:lnTo>
                    <a:pt x="686" y="275"/>
                  </a:lnTo>
                  <a:lnTo>
                    <a:pt x="686" y="275"/>
                  </a:lnTo>
                  <a:lnTo>
                    <a:pt x="688" y="273"/>
                  </a:lnTo>
                  <a:lnTo>
                    <a:pt x="686" y="273"/>
                  </a:lnTo>
                  <a:lnTo>
                    <a:pt x="684" y="275"/>
                  </a:lnTo>
                  <a:lnTo>
                    <a:pt x="684" y="275"/>
                  </a:lnTo>
                  <a:lnTo>
                    <a:pt x="683" y="273"/>
                  </a:lnTo>
                  <a:lnTo>
                    <a:pt x="683" y="273"/>
                  </a:lnTo>
                  <a:lnTo>
                    <a:pt x="681" y="275"/>
                  </a:lnTo>
                  <a:lnTo>
                    <a:pt x="681" y="277"/>
                  </a:lnTo>
                  <a:lnTo>
                    <a:pt x="681" y="277"/>
                  </a:lnTo>
                  <a:lnTo>
                    <a:pt x="679" y="278"/>
                  </a:lnTo>
                  <a:lnTo>
                    <a:pt x="679" y="278"/>
                  </a:lnTo>
                  <a:lnTo>
                    <a:pt x="678" y="278"/>
                  </a:lnTo>
                  <a:lnTo>
                    <a:pt x="672" y="275"/>
                  </a:lnTo>
                  <a:lnTo>
                    <a:pt x="671" y="273"/>
                  </a:lnTo>
                  <a:lnTo>
                    <a:pt x="671" y="275"/>
                  </a:lnTo>
                  <a:lnTo>
                    <a:pt x="671" y="277"/>
                  </a:lnTo>
                  <a:lnTo>
                    <a:pt x="671" y="277"/>
                  </a:lnTo>
                  <a:lnTo>
                    <a:pt x="671" y="277"/>
                  </a:lnTo>
                  <a:lnTo>
                    <a:pt x="667" y="277"/>
                  </a:lnTo>
                  <a:lnTo>
                    <a:pt x="666" y="277"/>
                  </a:lnTo>
                  <a:lnTo>
                    <a:pt x="666" y="277"/>
                  </a:lnTo>
                  <a:lnTo>
                    <a:pt x="666" y="277"/>
                  </a:lnTo>
                  <a:lnTo>
                    <a:pt x="664" y="275"/>
                  </a:lnTo>
                  <a:lnTo>
                    <a:pt x="664" y="272"/>
                  </a:lnTo>
                  <a:lnTo>
                    <a:pt x="664" y="270"/>
                  </a:lnTo>
                  <a:lnTo>
                    <a:pt x="664" y="268"/>
                  </a:lnTo>
                  <a:lnTo>
                    <a:pt x="664" y="268"/>
                  </a:lnTo>
                  <a:lnTo>
                    <a:pt x="666" y="266"/>
                  </a:lnTo>
                  <a:lnTo>
                    <a:pt x="666" y="266"/>
                  </a:lnTo>
                  <a:lnTo>
                    <a:pt x="667" y="266"/>
                  </a:lnTo>
                  <a:lnTo>
                    <a:pt x="667" y="268"/>
                  </a:lnTo>
                  <a:lnTo>
                    <a:pt x="667" y="266"/>
                  </a:lnTo>
                  <a:lnTo>
                    <a:pt x="667" y="265"/>
                  </a:lnTo>
                  <a:lnTo>
                    <a:pt x="669" y="265"/>
                  </a:lnTo>
                  <a:lnTo>
                    <a:pt x="671" y="265"/>
                  </a:lnTo>
                  <a:lnTo>
                    <a:pt x="671" y="265"/>
                  </a:lnTo>
                  <a:lnTo>
                    <a:pt x="671" y="265"/>
                  </a:lnTo>
                  <a:lnTo>
                    <a:pt x="671" y="265"/>
                  </a:lnTo>
                  <a:lnTo>
                    <a:pt x="672" y="263"/>
                  </a:lnTo>
                  <a:lnTo>
                    <a:pt x="672" y="263"/>
                  </a:lnTo>
                  <a:lnTo>
                    <a:pt x="672" y="263"/>
                  </a:lnTo>
                  <a:lnTo>
                    <a:pt x="672" y="263"/>
                  </a:lnTo>
                  <a:lnTo>
                    <a:pt x="671" y="263"/>
                  </a:lnTo>
                  <a:lnTo>
                    <a:pt x="671" y="261"/>
                  </a:lnTo>
                  <a:lnTo>
                    <a:pt x="669" y="261"/>
                  </a:lnTo>
                  <a:lnTo>
                    <a:pt x="669" y="261"/>
                  </a:lnTo>
                  <a:lnTo>
                    <a:pt x="669" y="260"/>
                  </a:lnTo>
                  <a:lnTo>
                    <a:pt x="669" y="256"/>
                  </a:lnTo>
                  <a:lnTo>
                    <a:pt x="671" y="255"/>
                  </a:lnTo>
                  <a:lnTo>
                    <a:pt x="674" y="253"/>
                  </a:lnTo>
                  <a:lnTo>
                    <a:pt x="678" y="255"/>
                  </a:lnTo>
                  <a:lnTo>
                    <a:pt x="679" y="249"/>
                  </a:lnTo>
                  <a:lnTo>
                    <a:pt x="679" y="248"/>
                  </a:lnTo>
                  <a:lnTo>
                    <a:pt x="683" y="246"/>
                  </a:lnTo>
                  <a:lnTo>
                    <a:pt x="683" y="244"/>
                  </a:lnTo>
                  <a:lnTo>
                    <a:pt x="683" y="243"/>
                  </a:lnTo>
                  <a:lnTo>
                    <a:pt x="683" y="243"/>
                  </a:lnTo>
                  <a:lnTo>
                    <a:pt x="681" y="241"/>
                  </a:lnTo>
                  <a:lnTo>
                    <a:pt x="681" y="241"/>
                  </a:lnTo>
                  <a:lnTo>
                    <a:pt x="679" y="239"/>
                  </a:lnTo>
                  <a:lnTo>
                    <a:pt x="678" y="241"/>
                  </a:lnTo>
                  <a:lnTo>
                    <a:pt x="676" y="239"/>
                  </a:lnTo>
                  <a:lnTo>
                    <a:pt x="674" y="243"/>
                  </a:lnTo>
                  <a:lnTo>
                    <a:pt x="674" y="243"/>
                  </a:lnTo>
                  <a:lnTo>
                    <a:pt x="674" y="244"/>
                  </a:lnTo>
                  <a:lnTo>
                    <a:pt x="674" y="244"/>
                  </a:lnTo>
                  <a:lnTo>
                    <a:pt x="674" y="244"/>
                  </a:lnTo>
                  <a:lnTo>
                    <a:pt x="676" y="244"/>
                  </a:lnTo>
                  <a:lnTo>
                    <a:pt x="676" y="244"/>
                  </a:lnTo>
                  <a:lnTo>
                    <a:pt x="676" y="246"/>
                  </a:lnTo>
                  <a:lnTo>
                    <a:pt x="674" y="248"/>
                  </a:lnTo>
                  <a:lnTo>
                    <a:pt x="672" y="248"/>
                  </a:lnTo>
                  <a:lnTo>
                    <a:pt x="672" y="248"/>
                  </a:lnTo>
                  <a:lnTo>
                    <a:pt x="667" y="248"/>
                  </a:lnTo>
                  <a:lnTo>
                    <a:pt x="666" y="248"/>
                  </a:lnTo>
                  <a:lnTo>
                    <a:pt x="666" y="246"/>
                  </a:lnTo>
                  <a:lnTo>
                    <a:pt x="664" y="246"/>
                  </a:lnTo>
                  <a:lnTo>
                    <a:pt x="664" y="244"/>
                  </a:lnTo>
                  <a:lnTo>
                    <a:pt x="664" y="243"/>
                  </a:lnTo>
                  <a:lnTo>
                    <a:pt x="666" y="241"/>
                  </a:lnTo>
                  <a:lnTo>
                    <a:pt x="666" y="241"/>
                  </a:lnTo>
                  <a:lnTo>
                    <a:pt x="664" y="241"/>
                  </a:lnTo>
                  <a:lnTo>
                    <a:pt x="664" y="241"/>
                  </a:lnTo>
                  <a:lnTo>
                    <a:pt x="662" y="241"/>
                  </a:lnTo>
                  <a:lnTo>
                    <a:pt x="662" y="239"/>
                  </a:lnTo>
                  <a:lnTo>
                    <a:pt x="661" y="239"/>
                  </a:lnTo>
                  <a:lnTo>
                    <a:pt x="662" y="238"/>
                  </a:lnTo>
                  <a:lnTo>
                    <a:pt x="662" y="238"/>
                  </a:lnTo>
                  <a:lnTo>
                    <a:pt x="664" y="236"/>
                  </a:lnTo>
                  <a:lnTo>
                    <a:pt x="666" y="234"/>
                  </a:lnTo>
                  <a:lnTo>
                    <a:pt x="666" y="233"/>
                  </a:lnTo>
                  <a:lnTo>
                    <a:pt x="666" y="231"/>
                  </a:lnTo>
                  <a:lnTo>
                    <a:pt x="664" y="231"/>
                  </a:lnTo>
                  <a:lnTo>
                    <a:pt x="662" y="231"/>
                  </a:lnTo>
                  <a:lnTo>
                    <a:pt x="661" y="233"/>
                  </a:lnTo>
                  <a:lnTo>
                    <a:pt x="661" y="233"/>
                  </a:lnTo>
                  <a:lnTo>
                    <a:pt x="659" y="236"/>
                  </a:lnTo>
                  <a:lnTo>
                    <a:pt x="659" y="234"/>
                  </a:lnTo>
                  <a:lnTo>
                    <a:pt x="657" y="236"/>
                  </a:lnTo>
                  <a:lnTo>
                    <a:pt x="657" y="236"/>
                  </a:lnTo>
                  <a:lnTo>
                    <a:pt x="657" y="236"/>
                  </a:lnTo>
                  <a:lnTo>
                    <a:pt x="657" y="236"/>
                  </a:lnTo>
                  <a:lnTo>
                    <a:pt x="657" y="236"/>
                  </a:lnTo>
                  <a:lnTo>
                    <a:pt x="657" y="238"/>
                  </a:lnTo>
                  <a:lnTo>
                    <a:pt x="655" y="236"/>
                  </a:lnTo>
                  <a:lnTo>
                    <a:pt x="655" y="236"/>
                  </a:lnTo>
                  <a:lnTo>
                    <a:pt x="655" y="236"/>
                  </a:lnTo>
                  <a:lnTo>
                    <a:pt x="655" y="234"/>
                  </a:lnTo>
                  <a:lnTo>
                    <a:pt x="655" y="234"/>
                  </a:lnTo>
                  <a:lnTo>
                    <a:pt x="657" y="234"/>
                  </a:lnTo>
                  <a:lnTo>
                    <a:pt x="655" y="234"/>
                  </a:lnTo>
                  <a:lnTo>
                    <a:pt x="655" y="234"/>
                  </a:lnTo>
                  <a:lnTo>
                    <a:pt x="654" y="234"/>
                  </a:lnTo>
                  <a:lnTo>
                    <a:pt x="654" y="234"/>
                  </a:lnTo>
                  <a:lnTo>
                    <a:pt x="652" y="234"/>
                  </a:lnTo>
                  <a:lnTo>
                    <a:pt x="652" y="234"/>
                  </a:lnTo>
                  <a:lnTo>
                    <a:pt x="652" y="236"/>
                  </a:lnTo>
                  <a:lnTo>
                    <a:pt x="654" y="236"/>
                  </a:lnTo>
                  <a:lnTo>
                    <a:pt x="654" y="236"/>
                  </a:lnTo>
                  <a:lnTo>
                    <a:pt x="652" y="238"/>
                  </a:lnTo>
                  <a:lnTo>
                    <a:pt x="654" y="238"/>
                  </a:lnTo>
                  <a:lnTo>
                    <a:pt x="655" y="238"/>
                  </a:lnTo>
                  <a:lnTo>
                    <a:pt x="655" y="239"/>
                  </a:lnTo>
                  <a:lnTo>
                    <a:pt x="655" y="241"/>
                  </a:lnTo>
                  <a:lnTo>
                    <a:pt x="655" y="241"/>
                  </a:lnTo>
                  <a:lnTo>
                    <a:pt x="657" y="241"/>
                  </a:lnTo>
                  <a:lnTo>
                    <a:pt x="657" y="243"/>
                  </a:lnTo>
                  <a:lnTo>
                    <a:pt x="655" y="243"/>
                  </a:lnTo>
                  <a:lnTo>
                    <a:pt x="654" y="243"/>
                  </a:lnTo>
                  <a:lnTo>
                    <a:pt x="654" y="244"/>
                  </a:lnTo>
                  <a:lnTo>
                    <a:pt x="654" y="244"/>
                  </a:lnTo>
                  <a:lnTo>
                    <a:pt x="652" y="244"/>
                  </a:lnTo>
                  <a:lnTo>
                    <a:pt x="652" y="246"/>
                  </a:lnTo>
                  <a:lnTo>
                    <a:pt x="650" y="244"/>
                  </a:lnTo>
                  <a:lnTo>
                    <a:pt x="649" y="243"/>
                  </a:lnTo>
                  <a:lnTo>
                    <a:pt x="649" y="243"/>
                  </a:lnTo>
                  <a:lnTo>
                    <a:pt x="647" y="244"/>
                  </a:lnTo>
                  <a:lnTo>
                    <a:pt x="647" y="246"/>
                  </a:lnTo>
                  <a:lnTo>
                    <a:pt x="647" y="246"/>
                  </a:lnTo>
                  <a:lnTo>
                    <a:pt x="645" y="246"/>
                  </a:lnTo>
                  <a:lnTo>
                    <a:pt x="644" y="246"/>
                  </a:lnTo>
                  <a:lnTo>
                    <a:pt x="644" y="248"/>
                  </a:lnTo>
                  <a:lnTo>
                    <a:pt x="640" y="246"/>
                  </a:lnTo>
                  <a:lnTo>
                    <a:pt x="640" y="244"/>
                  </a:lnTo>
                  <a:lnTo>
                    <a:pt x="638" y="246"/>
                  </a:lnTo>
                  <a:lnTo>
                    <a:pt x="638" y="246"/>
                  </a:lnTo>
                  <a:lnTo>
                    <a:pt x="638" y="248"/>
                  </a:lnTo>
                  <a:lnTo>
                    <a:pt x="640" y="249"/>
                  </a:lnTo>
                  <a:lnTo>
                    <a:pt x="640" y="251"/>
                  </a:lnTo>
                  <a:lnTo>
                    <a:pt x="640" y="253"/>
                  </a:lnTo>
                  <a:lnTo>
                    <a:pt x="638" y="258"/>
                  </a:lnTo>
                  <a:lnTo>
                    <a:pt x="638" y="261"/>
                  </a:lnTo>
                  <a:lnTo>
                    <a:pt x="638" y="266"/>
                  </a:lnTo>
                  <a:lnTo>
                    <a:pt x="640" y="268"/>
                  </a:lnTo>
                  <a:lnTo>
                    <a:pt x="640" y="270"/>
                  </a:lnTo>
                  <a:lnTo>
                    <a:pt x="640" y="272"/>
                  </a:lnTo>
                  <a:lnTo>
                    <a:pt x="640" y="272"/>
                  </a:lnTo>
                  <a:lnTo>
                    <a:pt x="640" y="273"/>
                  </a:lnTo>
                  <a:lnTo>
                    <a:pt x="638" y="275"/>
                  </a:lnTo>
                  <a:lnTo>
                    <a:pt x="637" y="277"/>
                  </a:lnTo>
                  <a:lnTo>
                    <a:pt x="635" y="277"/>
                  </a:lnTo>
                  <a:lnTo>
                    <a:pt x="633" y="278"/>
                  </a:lnTo>
                  <a:lnTo>
                    <a:pt x="632" y="278"/>
                  </a:lnTo>
                  <a:lnTo>
                    <a:pt x="632" y="280"/>
                  </a:lnTo>
                  <a:lnTo>
                    <a:pt x="632" y="280"/>
                  </a:lnTo>
                  <a:lnTo>
                    <a:pt x="632" y="282"/>
                  </a:lnTo>
                  <a:lnTo>
                    <a:pt x="632" y="282"/>
                  </a:lnTo>
                  <a:lnTo>
                    <a:pt x="632" y="280"/>
                  </a:lnTo>
                  <a:lnTo>
                    <a:pt x="633" y="280"/>
                  </a:lnTo>
                  <a:lnTo>
                    <a:pt x="635" y="278"/>
                  </a:lnTo>
                  <a:lnTo>
                    <a:pt x="638" y="278"/>
                  </a:lnTo>
                  <a:lnTo>
                    <a:pt x="640" y="278"/>
                  </a:lnTo>
                  <a:lnTo>
                    <a:pt x="640" y="278"/>
                  </a:lnTo>
                  <a:lnTo>
                    <a:pt x="642" y="280"/>
                  </a:lnTo>
                  <a:lnTo>
                    <a:pt x="644" y="280"/>
                  </a:lnTo>
                  <a:lnTo>
                    <a:pt x="659" y="285"/>
                  </a:lnTo>
                  <a:lnTo>
                    <a:pt x="662" y="285"/>
                  </a:lnTo>
                  <a:lnTo>
                    <a:pt x="666" y="283"/>
                  </a:lnTo>
                  <a:lnTo>
                    <a:pt x="666" y="283"/>
                  </a:lnTo>
                  <a:lnTo>
                    <a:pt x="667" y="283"/>
                  </a:lnTo>
                  <a:lnTo>
                    <a:pt x="669" y="283"/>
                  </a:lnTo>
                  <a:lnTo>
                    <a:pt x="672" y="283"/>
                  </a:lnTo>
                  <a:lnTo>
                    <a:pt x="674" y="285"/>
                  </a:lnTo>
                  <a:lnTo>
                    <a:pt x="676" y="285"/>
                  </a:lnTo>
                  <a:lnTo>
                    <a:pt x="676" y="285"/>
                  </a:lnTo>
                  <a:lnTo>
                    <a:pt x="678" y="285"/>
                  </a:lnTo>
                  <a:lnTo>
                    <a:pt x="681" y="287"/>
                  </a:lnTo>
                  <a:lnTo>
                    <a:pt x="681" y="285"/>
                  </a:lnTo>
                  <a:lnTo>
                    <a:pt x="681" y="285"/>
                  </a:lnTo>
                  <a:lnTo>
                    <a:pt x="683" y="285"/>
                  </a:lnTo>
                  <a:lnTo>
                    <a:pt x="684" y="287"/>
                  </a:lnTo>
                  <a:lnTo>
                    <a:pt x="683" y="285"/>
                  </a:lnTo>
                  <a:lnTo>
                    <a:pt x="683" y="285"/>
                  </a:lnTo>
                  <a:lnTo>
                    <a:pt x="684" y="285"/>
                  </a:lnTo>
                  <a:close/>
                  <a:moveTo>
                    <a:pt x="657" y="413"/>
                  </a:moveTo>
                  <a:lnTo>
                    <a:pt x="659" y="413"/>
                  </a:lnTo>
                  <a:lnTo>
                    <a:pt x="659" y="414"/>
                  </a:lnTo>
                  <a:lnTo>
                    <a:pt x="661" y="414"/>
                  </a:lnTo>
                  <a:lnTo>
                    <a:pt x="662" y="411"/>
                  </a:lnTo>
                  <a:lnTo>
                    <a:pt x="664" y="409"/>
                  </a:lnTo>
                  <a:lnTo>
                    <a:pt x="664" y="407"/>
                  </a:lnTo>
                  <a:lnTo>
                    <a:pt x="664" y="407"/>
                  </a:lnTo>
                  <a:lnTo>
                    <a:pt x="662" y="406"/>
                  </a:lnTo>
                  <a:lnTo>
                    <a:pt x="661" y="406"/>
                  </a:lnTo>
                  <a:lnTo>
                    <a:pt x="661" y="404"/>
                  </a:lnTo>
                  <a:lnTo>
                    <a:pt x="659" y="406"/>
                  </a:lnTo>
                  <a:lnTo>
                    <a:pt x="657" y="406"/>
                  </a:lnTo>
                  <a:lnTo>
                    <a:pt x="657" y="407"/>
                  </a:lnTo>
                  <a:lnTo>
                    <a:pt x="655" y="409"/>
                  </a:lnTo>
                  <a:lnTo>
                    <a:pt x="657" y="411"/>
                  </a:lnTo>
                  <a:lnTo>
                    <a:pt x="657" y="413"/>
                  </a:lnTo>
                  <a:close/>
                  <a:moveTo>
                    <a:pt x="618" y="214"/>
                  </a:moveTo>
                  <a:lnTo>
                    <a:pt x="620" y="216"/>
                  </a:lnTo>
                  <a:lnTo>
                    <a:pt x="620" y="214"/>
                  </a:lnTo>
                  <a:lnTo>
                    <a:pt x="620" y="214"/>
                  </a:lnTo>
                  <a:lnTo>
                    <a:pt x="620" y="214"/>
                  </a:lnTo>
                  <a:lnTo>
                    <a:pt x="618" y="214"/>
                  </a:lnTo>
                  <a:lnTo>
                    <a:pt x="618" y="212"/>
                  </a:lnTo>
                  <a:lnTo>
                    <a:pt x="616" y="210"/>
                  </a:lnTo>
                  <a:lnTo>
                    <a:pt x="616" y="209"/>
                  </a:lnTo>
                  <a:lnTo>
                    <a:pt x="615" y="207"/>
                  </a:lnTo>
                  <a:lnTo>
                    <a:pt x="613" y="205"/>
                  </a:lnTo>
                  <a:lnTo>
                    <a:pt x="611" y="205"/>
                  </a:lnTo>
                  <a:lnTo>
                    <a:pt x="613" y="207"/>
                  </a:lnTo>
                  <a:lnTo>
                    <a:pt x="615" y="209"/>
                  </a:lnTo>
                  <a:lnTo>
                    <a:pt x="615" y="210"/>
                  </a:lnTo>
                  <a:lnTo>
                    <a:pt x="615" y="212"/>
                  </a:lnTo>
                  <a:lnTo>
                    <a:pt x="615" y="217"/>
                  </a:lnTo>
                  <a:lnTo>
                    <a:pt x="615" y="217"/>
                  </a:lnTo>
                  <a:lnTo>
                    <a:pt x="616" y="219"/>
                  </a:lnTo>
                  <a:lnTo>
                    <a:pt x="616" y="219"/>
                  </a:lnTo>
                  <a:lnTo>
                    <a:pt x="616" y="221"/>
                  </a:lnTo>
                  <a:lnTo>
                    <a:pt x="616" y="221"/>
                  </a:lnTo>
                  <a:lnTo>
                    <a:pt x="616" y="221"/>
                  </a:lnTo>
                  <a:lnTo>
                    <a:pt x="616" y="221"/>
                  </a:lnTo>
                  <a:lnTo>
                    <a:pt x="616" y="219"/>
                  </a:lnTo>
                  <a:lnTo>
                    <a:pt x="616" y="217"/>
                  </a:lnTo>
                  <a:lnTo>
                    <a:pt x="616" y="216"/>
                  </a:lnTo>
                  <a:lnTo>
                    <a:pt x="618" y="216"/>
                  </a:lnTo>
                  <a:lnTo>
                    <a:pt x="618" y="214"/>
                  </a:lnTo>
                  <a:close/>
                  <a:moveTo>
                    <a:pt x="577" y="338"/>
                  </a:moveTo>
                  <a:lnTo>
                    <a:pt x="577" y="338"/>
                  </a:lnTo>
                  <a:lnTo>
                    <a:pt x="577" y="338"/>
                  </a:lnTo>
                  <a:lnTo>
                    <a:pt x="577" y="339"/>
                  </a:lnTo>
                  <a:lnTo>
                    <a:pt x="579" y="339"/>
                  </a:lnTo>
                  <a:lnTo>
                    <a:pt x="581" y="338"/>
                  </a:lnTo>
                  <a:lnTo>
                    <a:pt x="582" y="338"/>
                  </a:lnTo>
                  <a:lnTo>
                    <a:pt x="582" y="338"/>
                  </a:lnTo>
                  <a:lnTo>
                    <a:pt x="584" y="338"/>
                  </a:lnTo>
                  <a:lnTo>
                    <a:pt x="584" y="336"/>
                  </a:lnTo>
                  <a:lnTo>
                    <a:pt x="582" y="334"/>
                  </a:lnTo>
                  <a:lnTo>
                    <a:pt x="582" y="333"/>
                  </a:lnTo>
                  <a:lnTo>
                    <a:pt x="581" y="333"/>
                  </a:lnTo>
                  <a:lnTo>
                    <a:pt x="579" y="334"/>
                  </a:lnTo>
                  <a:lnTo>
                    <a:pt x="579" y="334"/>
                  </a:lnTo>
                  <a:lnTo>
                    <a:pt x="579" y="336"/>
                  </a:lnTo>
                  <a:lnTo>
                    <a:pt x="579" y="336"/>
                  </a:lnTo>
                  <a:lnTo>
                    <a:pt x="577" y="338"/>
                  </a:lnTo>
                  <a:close/>
                  <a:moveTo>
                    <a:pt x="679" y="399"/>
                  </a:moveTo>
                  <a:lnTo>
                    <a:pt x="681" y="397"/>
                  </a:lnTo>
                  <a:lnTo>
                    <a:pt x="679" y="394"/>
                  </a:lnTo>
                  <a:lnTo>
                    <a:pt x="679" y="392"/>
                  </a:lnTo>
                  <a:lnTo>
                    <a:pt x="679" y="390"/>
                  </a:lnTo>
                  <a:lnTo>
                    <a:pt x="678" y="390"/>
                  </a:lnTo>
                  <a:lnTo>
                    <a:pt x="678" y="392"/>
                  </a:lnTo>
                  <a:lnTo>
                    <a:pt x="676" y="394"/>
                  </a:lnTo>
                  <a:lnTo>
                    <a:pt x="676" y="396"/>
                  </a:lnTo>
                  <a:lnTo>
                    <a:pt x="676" y="396"/>
                  </a:lnTo>
                  <a:lnTo>
                    <a:pt x="676" y="396"/>
                  </a:lnTo>
                  <a:lnTo>
                    <a:pt x="678" y="396"/>
                  </a:lnTo>
                  <a:lnTo>
                    <a:pt x="678" y="397"/>
                  </a:lnTo>
                  <a:lnTo>
                    <a:pt x="676" y="397"/>
                  </a:lnTo>
                  <a:lnTo>
                    <a:pt x="676" y="397"/>
                  </a:lnTo>
                  <a:lnTo>
                    <a:pt x="676" y="399"/>
                  </a:lnTo>
                  <a:lnTo>
                    <a:pt x="676" y="399"/>
                  </a:lnTo>
                  <a:lnTo>
                    <a:pt x="676" y="399"/>
                  </a:lnTo>
                  <a:lnTo>
                    <a:pt x="676" y="399"/>
                  </a:lnTo>
                  <a:lnTo>
                    <a:pt x="676" y="401"/>
                  </a:lnTo>
                  <a:lnTo>
                    <a:pt x="676" y="401"/>
                  </a:lnTo>
                  <a:lnTo>
                    <a:pt x="676" y="401"/>
                  </a:lnTo>
                  <a:lnTo>
                    <a:pt x="676" y="401"/>
                  </a:lnTo>
                  <a:lnTo>
                    <a:pt x="676" y="401"/>
                  </a:lnTo>
                  <a:lnTo>
                    <a:pt x="676" y="402"/>
                  </a:lnTo>
                  <a:lnTo>
                    <a:pt x="676" y="402"/>
                  </a:lnTo>
                  <a:lnTo>
                    <a:pt x="678" y="401"/>
                  </a:lnTo>
                  <a:lnTo>
                    <a:pt x="678" y="401"/>
                  </a:lnTo>
                  <a:lnTo>
                    <a:pt x="679" y="401"/>
                  </a:lnTo>
                  <a:lnTo>
                    <a:pt x="678" y="399"/>
                  </a:lnTo>
                  <a:lnTo>
                    <a:pt x="678" y="399"/>
                  </a:lnTo>
                  <a:lnTo>
                    <a:pt x="679" y="399"/>
                  </a:lnTo>
                  <a:close/>
                  <a:moveTo>
                    <a:pt x="671" y="404"/>
                  </a:moveTo>
                  <a:lnTo>
                    <a:pt x="672" y="406"/>
                  </a:lnTo>
                  <a:lnTo>
                    <a:pt x="672" y="406"/>
                  </a:lnTo>
                  <a:lnTo>
                    <a:pt x="674" y="407"/>
                  </a:lnTo>
                  <a:lnTo>
                    <a:pt x="674" y="406"/>
                  </a:lnTo>
                  <a:lnTo>
                    <a:pt x="674" y="404"/>
                  </a:lnTo>
                  <a:lnTo>
                    <a:pt x="674" y="404"/>
                  </a:lnTo>
                  <a:lnTo>
                    <a:pt x="672" y="402"/>
                  </a:lnTo>
                  <a:lnTo>
                    <a:pt x="671" y="402"/>
                  </a:lnTo>
                  <a:lnTo>
                    <a:pt x="667" y="402"/>
                  </a:lnTo>
                  <a:lnTo>
                    <a:pt x="666" y="402"/>
                  </a:lnTo>
                  <a:lnTo>
                    <a:pt x="667" y="406"/>
                  </a:lnTo>
                  <a:lnTo>
                    <a:pt x="667" y="407"/>
                  </a:lnTo>
                  <a:lnTo>
                    <a:pt x="666" y="409"/>
                  </a:lnTo>
                  <a:lnTo>
                    <a:pt x="666" y="411"/>
                  </a:lnTo>
                  <a:lnTo>
                    <a:pt x="667" y="413"/>
                  </a:lnTo>
                  <a:lnTo>
                    <a:pt x="667" y="411"/>
                  </a:lnTo>
                  <a:lnTo>
                    <a:pt x="669" y="411"/>
                  </a:lnTo>
                  <a:lnTo>
                    <a:pt x="671" y="409"/>
                  </a:lnTo>
                  <a:lnTo>
                    <a:pt x="671" y="409"/>
                  </a:lnTo>
                  <a:lnTo>
                    <a:pt x="671" y="409"/>
                  </a:lnTo>
                  <a:lnTo>
                    <a:pt x="671" y="409"/>
                  </a:lnTo>
                  <a:lnTo>
                    <a:pt x="671" y="407"/>
                  </a:lnTo>
                  <a:lnTo>
                    <a:pt x="671" y="407"/>
                  </a:lnTo>
                  <a:lnTo>
                    <a:pt x="671" y="406"/>
                  </a:lnTo>
                  <a:lnTo>
                    <a:pt x="671" y="406"/>
                  </a:lnTo>
                  <a:lnTo>
                    <a:pt x="671" y="404"/>
                  </a:lnTo>
                  <a:close/>
                  <a:moveTo>
                    <a:pt x="645" y="401"/>
                  </a:moveTo>
                  <a:lnTo>
                    <a:pt x="647" y="402"/>
                  </a:lnTo>
                  <a:lnTo>
                    <a:pt x="647" y="402"/>
                  </a:lnTo>
                  <a:lnTo>
                    <a:pt x="647" y="402"/>
                  </a:lnTo>
                  <a:lnTo>
                    <a:pt x="649" y="402"/>
                  </a:lnTo>
                  <a:lnTo>
                    <a:pt x="650" y="402"/>
                  </a:lnTo>
                  <a:lnTo>
                    <a:pt x="650" y="401"/>
                  </a:lnTo>
                  <a:lnTo>
                    <a:pt x="650" y="402"/>
                  </a:lnTo>
                  <a:lnTo>
                    <a:pt x="652" y="402"/>
                  </a:lnTo>
                  <a:lnTo>
                    <a:pt x="654" y="402"/>
                  </a:lnTo>
                  <a:lnTo>
                    <a:pt x="655" y="401"/>
                  </a:lnTo>
                  <a:lnTo>
                    <a:pt x="655" y="396"/>
                  </a:lnTo>
                  <a:lnTo>
                    <a:pt x="655" y="394"/>
                  </a:lnTo>
                  <a:lnTo>
                    <a:pt x="655" y="392"/>
                  </a:lnTo>
                  <a:lnTo>
                    <a:pt x="654" y="392"/>
                  </a:lnTo>
                  <a:lnTo>
                    <a:pt x="652" y="392"/>
                  </a:lnTo>
                  <a:lnTo>
                    <a:pt x="650" y="394"/>
                  </a:lnTo>
                  <a:lnTo>
                    <a:pt x="649" y="394"/>
                  </a:lnTo>
                  <a:lnTo>
                    <a:pt x="649" y="394"/>
                  </a:lnTo>
                  <a:lnTo>
                    <a:pt x="649" y="394"/>
                  </a:lnTo>
                  <a:lnTo>
                    <a:pt x="649" y="396"/>
                  </a:lnTo>
                  <a:lnTo>
                    <a:pt x="649" y="396"/>
                  </a:lnTo>
                  <a:lnTo>
                    <a:pt x="647" y="397"/>
                  </a:lnTo>
                  <a:lnTo>
                    <a:pt x="645" y="397"/>
                  </a:lnTo>
                  <a:lnTo>
                    <a:pt x="647" y="399"/>
                  </a:lnTo>
                  <a:lnTo>
                    <a:pt x="647" y="399"/>
                  </a:lnTo>
                  <a:lnTo>
                    <a:pt x="647" y="401"/>
                  </a:lnTo>
                  <a:lnTo>
                    <a:pt x="645" y="401"/>
                  </a:lnTo>
                  <a:close/>
                  <a:moveTo>
                    <a:pt x="625" y="239"/>
                  </a:moveTo>
                  <a:lnTo>
                    <a:pt x="627" y="239"/>
                  </a:lnTo>
                  <a:lnTo>
                    <a:pt x="627" y="238"/>
                  </a:lnTo>
                  <a:lnTo>
                    <a:pt x="628" y="238"/>
                  </a:lnTo>
                  <a:lnTo>
                    <a:pt x="628" y="238"/>
                  </a:lnTo>
                  <a:lnTo>
                    <a:pt x="628" y="238"/>
                  </a:lnTo>
                  <a:lnTo>
                    <a:pt x="628" y="236"/>
                  </a:lnTo>
                  <a:lnTo>
                    <a:pt x="627" y="236"/>
                  </a:lnTo>
                  <a:lnTo>
                    <a:pt x="627" y="234"/>
                  </a:lnTo>
                  <a:lnTo>
                    <a:pt x="625" y="234"/>
                  </a:lnTo>
                  <a:lnTo>
                    <a:pt x="625" y="234"/>
                  </a:lnTo>
                  <a:lnTo>
                    <a:pt x="625" y="233"/>
                  </a:lnTo>
                  <a:lnTo>
                    <a:pt x="623" y="233"/>
                  </a:lnTo>
                  <a:lnTo>
                    <a:pt x="621" y="233"/>
                  </a:lnTo>
                  <a:lnTo>
                    <a:pt x="621" y="233"/>
                  </a:lnTo>
                  <a:lnTo>
                    <a:pt x="620" y="233"/>
                  </a:lnTo>
                  <a:lnTo>
                    <a:pt x="618" y="234"/>
                  </a:lnTo>
                  <a:lnTo>
                    <a:pt x="618" y="236"/>
                  </a:lnTo>
                  <a:lnTo>
                    <a:pt x="618" y="238"/>
                  </a:lnTo>
                  <a:lnTo>
                    <a:pt x="618" y="239"/>
                  </a:lnTo>
                  <a:lnTo>
                    <a:pt x="616" y="239"/>
                  </a:lnTo>
                  <a:lnTo>
                    <a:pt x="613" y="238"/>
                  </a:lnTo>
                  <a:lnTo>
                    <a:pt x="613" y="246"/>
                  </a:lnTo>
                  <a:lnTo>
                    <a:pt x="613" y="246"/>
                  </a:lnTo>
                  <a:lnTo>
                    <a:pt x="616" y="248"/>
                  </a:lnTo>
                  <a:lnTo>
                    <a:pt x="616" y="246"/>
                  </a:lnTo>
                  <a:lnTo>
                    <a:pt x="616" y="243"/>
                  </a:lnTo>
                  <a:lnTo>
                    <a:pt x="616" y="241"/>
                  </a:lnTo>
                  <a:lnTo>
                    <a:pt x="618" y="241"/>
                  </a:lnTo>
                  <a:lnTo>
                    <a:pt x="620" y="241"/>
                  </a:lnTo>
                  <a:lnTo>
                    <a:pt x="620" y="244"/>
                  </a:lnTo>
                  <a:lnTo>
                    <a:pt x="621" y="246"/>
                  </a:lnTo>
                  <a:lnTo>
                    <a:pt x="621" y="246"/>
                  </a:lnTo>
                  <a:lnTo>
                    <a:pt x="621" y="246"/>
                  </a:lnTo>
                  <a:lnTo>
                    <a:pt x="621" y="248"/>
                  </a:lnTo>
                  <a:lnTo>
                    <a:pt x="621" y="248"/>
                  </a:lnTo>
                  <a:lnTo>
                    <a:pt x="620" y="248"/>
                  </a:lnTo>
                  <a:lnTo>
                    <a:pt x="621" y="249"/>
                  </a:lnTo>
                  <a:lnTo>
                    <a:pt x="621" y="248"/>
                  </a:lnTo>
                  <a:lnTo>
                    <a:pt x="623" y="248"/>
                  </a:lnTo>
                  <a:lnTo>
                    <a:pt x="625" y="248"/>
                  </a:lnTo>
                  <a:lnTo>
                    <a:pt x="625" y="246"/>
                  </a:lnTo>
                  <a:lnTo>
                    <a:pt x="625" y="244"/>
                  </a:lnTo>
                  <a:lnTo>
                    <a:pt x="625" y="243"/>
                  </a:lnTo>
                  <a:lnTo>
                    <a:pt x="627" y="243"/>
                  </a:lnTo>
                  <a:lnTo>
                    <a:pt x="627" y="243"/>
                  </a:lnTo>
                  <a:lnTo>
                    <a:pt x="627" y="241"/>
                  </a:lnTo>
                  <a:lnTo>
                    <a:pt x="625" y="241"/>
                  </a:lnTo>
                  <a:lnTo>
                    <a:pt x="625" y="241"/>
                  </a:lnTo>
                  <a:lnTo>
                    <a:pt x="625" y="239"/>
                  </a:lnTo>
                  <a:lnTo>
                    <a:pt x="625" y="239"/>
                  </a:lnTo>
                  <a:close/>
                  <a:moveTo>
                    <a:pt x="771" y="477"/>
                  </a:moveTo>
                  <a:lnTo>
                    <a:pt x="767" y="474"/>
                  </a:lnTo>
                  <a:lnTo>
                    <a:pt x="764" y="470"/>
                  </a:lnTo>
                  <a:lnTo>
                    <a:pt x="762" y="469"/>
                  </a:lnTo>
                  <a:lnTo>
                    <a:pt x="762" y="469"/>
                  </a:lnTo>
                  <a:lnTo>
                    <a:pt x="757" y="460"/>
                  </a:lnTo>
                  <a:lnTo>
                    <a:pt x="756" y="460"/>
                  </a:lnTo>
                  <a:lnTo>
                    <a:pt x="754" y="455"/>
                  </a:lnTo>
                  <a:lnTo>
                    <a:pt x="752" y="455"/>
                  </a:lnTo>
                  <a:lnTo>
                    <a:pt x="749" y="453"/>
                  </a:lnTo>
                  <a:lnTo>
                    <a:pt x="745" y="452"/>
                  </a:lnTo>
                  <a:lnTo>
                    <a:pt x="737" y="448"/>
                  </a:lnTo>
                  <a:lnTo>
                    <a:pt x="735" y="448"/>
                  </a:lnTo>
                  <a:lnTo>
                    <a:pt x="734" y="448"/>
                  </a:lnTo>
                  <a:lnTo>
                    <a:pt x="732" y="448"/>
                  </a:lnTo>
                  <a:lnTo>
                    <a:pt x="730" y="448"/>
                  </a:lnTo>
                  <a:lnTo>
                    <a:pt x="730" y="448"/>
                  </a:lnTo>
                  <a:lnTo>
                    <a:pt x="728" y="446"/>
                  </a:lnTo>
                  <a:lnTo>
                    <a:pt x="727" y="446"/>
                  </a:lnTo>
                  <a:lnTo>
                    <a:pt x="727" y="446"/>
                  </a:lnTo>
                  <a:lnTo>
                    <a:pt x="725" y="446"/>
                  </a:lnTo>
                  <a:lnTo>
                    <a:pt x="725" y="445"/>
                  </a:lnTo>
                  <a:lnTo>
                    <a:pt x="725" y="445"/>
                  </a:lnTo>
                  <a:lnTo>
                    <a:pt x="723" y="445"/>
                  </a:lnTo>
                  <a:lnTo>
                    <a:pt x="722" y="445"/>
                  </a:lnTo>
                  <a:lnTo>
                    <a:pt x="720" y="443"/>
                  </a:lnTo>
                  <a:lnTo>
                    <a:pt x="715" y="440"/>
                  </a:lnTo>
                  <a:lnTo>
                    <a:pt x="711" y="436"/>
                  </a:lnTo>
                  <a:lnTo>
                    <a:pt x="711" y="436"/>
                  </a:lnTo>
                  <a:lnTo>
                    <a:pt x="711" y="435"/>
                  </a:lnTo>
                  <a:lnTo>
                    <a:pt x="706" y="431"/>
                  </a:lnTo>
                  <a:lnTo>
                    <a:pt x="705" y="431"/>
                  </a:lnTo>
                  <a:lnTo>
                    <a:pt x="705" y="431"/>
                  </a:lnTo>
                  <a:lnTo>
                    <a:pt x="703" y="431"/>
                  </a:lnTo>
                  <a:lnTo>
                    <a:pt x="703" y="431"/>
                  </a:lnTo>
                  <a:lnTo>
                    <a:pt x="701" y="429"/>
                  </a:lnTo>
                  <a:lnTo>
                    <a:pt x="696" y="429"/>
                  </a:lnTo>
                  <a:lnTo>
                    <a:pt x="693" y="426"/>
                  </a:lnTo>
                  <a:lnTo>
                    <a:pt x="689" y="424"/>
                  </a:lnTo>
                  <a:lnTo>
                    <a:pt x="688" y="421"/>
                  </a:lnTo>
                  <a:lnTo>
                    <a:pt x="688" y="421"/>
                  </a:lnTo>
                  <a:lnTo>
                    <a:pt x="684" y="423"/>
                  </a:lnTo>
                  <a:lnTo>
                    <a:pt x="683" y="424"/>
                  </a:lnTo>
                  <a:lnTo>
                    <a:pt x="683" y="426"/>
                  </a:lnTo>
                  <a:lnTo>
                    <a:pt x="683" y="428"/>
                  </a:lnTo>
                  <a:lnTo>
                    <a:pt x="683" y="428"/>
                  </a:lnTo>
                  <a:lnTo>
                    <a:pt x="681" y="428"/>
                  </a:lnTo>
                  <a:lnTo>
                    <a:pt x="681" y="428"/>
                  </a:lnTo>
                  <a:lnTo>
                    <a:pt x="679" y="426"/>
                  </a:lnTo>
                  <a:lnTo>
                    <a:pt x="678" y="426"/>
                  </a:lnTo>
                  <a:lnTo>
                    <a:pt x="678" y="426"/>
                  </a:lnTo>
                  <a:lnTo>
                    <a:pt x="674" y="426"/>
                  </a:lnTo>
                  <a:lnTo>
                    <a:pt x="671" y="424"/>
                  </a:lnTo>
                  <a:lnTo>
                    <a:pt x="669" y="424"/>
                  </a:lnTo>
                  <a:lnTo>
                    <a:pt x="669" y="426"/>
                  </a:lnTo>
                  <a:lnTo>
                    <a:pt x="667" y="428"/>
                  </a:lnTo>
                  <a:lnTo>
                    <a:pt x="666" y="428"/>
                  </a:lnTo>
                  <a:lnTo>
                    <a:pt x="664" y="428"/>
                  </a:lnTo>
                  <a:lnTo>
                    <a:pt x="664" y="426"/>
                  </a:lnTo>
                  <a:lnTo>
                    <a:pt x="664" y="424"/>
                  </a:lnTo>
                  <a:lnTo>
                    <a:pt x="666" y="423"/>
                  </a:lnTo>
                  <a:lnTo>
                    <a:pt x="666" y="421"/>
                  </a:lnTo>
                  <a:lnTo>
                    <a:pt x="664" y="421"/>
                  </a:lnTo>
                  <a:lnTo>
                    <a:pt x="664" y="421"/>
                  </a:lnTo>
                  <a:lnTo>
                    <a:pt x="661" y="416"/>
                  </a:lnTo>
                  <a:lnTo>
                    <a:pt x="661" y="414"/>
                  </a:lnTo>
                  <a:lnTo>
                    <a:pt x="655" y="413"/>
                  </a:lnTo>
                  <a:lnTo>
                    <a:pt x="655" y="411"/>
                  </a:lnTo>
                  <a:lnTo>
                    <a:pt x="654" y="409"/>
                  </a:lnTo>
                  <a:lnTo>
                    <a:pt x="654" y="409"/>
                  </a:lnTo>
                  <a:lnTo>
                    <a:pt x="654" y="407"/>
                  </a:lnTo>
                  <a:lnTo>
                    <a:pt x="652" y="409"/>
                  </a:lnTo>
                  <a:lnTo>
                    <a:pt x="652" y="409"/>
                  </a:lnTo>
                  <a:lnTo>
                    <a:pt x="650" y="409"/>
                  </a:lnTo>
                  <a:lnTo>
                    <a:pt x="649" y="409"/>
                  </a:lnTo>
                  <a:lnTo>
                    <a:pt x="647" y="407"/>
                  </a:lnTo>
                  <a:lnTo>
                    <a:pt x="645" y="407"/>
                  </a:lnTo>
                  <a:lnTo>
                    <a:pt x="644" y="406"/>
                  </a:lnTo>
                  <a:lnTo>
                    <a:pt x="638" y="401"/>
                  </a:lnTo>
                  <a:lnTo>
                    <a:pt x="637" y="401"/>
                  </a:lnTo>
                  <a:lnTo>
                    <a:pt x="633" y="401"/>
                  </a:lnTo>
                  <a:lnTo>
                    <a:pt x="632" y="399"/>
                  </a:lnTo>
                  <a:lnTo>
                    <a:pt x="628" y="396"/>
                  </a:lnTo>
                  <a:lnTo>
                    <a:pt x="627" y="396"/>
                  </a:lnTo>
                  <a:lnTo>
                    <a:pt x="627" y="394"/>
                  </a:lnTo>
                  <a:lnTo>
                    <a:pt x="625" y="387"/>
                  </a:lnTo>
                  <a:lnTo>
                    <a:pt x="623" y="384"/>
                  </a:lnTo>
                  <a:lnTo>
                    <a:pt x="623" y="384"/>
                  </a:lnTo>
                  <a:lnTo>
                    <a:pt x="623" y="382"/>
                  </a:lnTo>
                  <a:lnTo>
                    <a:pt x="621" y="382"/>
                  </a:lnTo>
                  <a:lnTo>
                    <a:pt x="618" y="380"/>
                  </a:lnTo>
                  <a:lnTo>
                    <a:pt x="615" y="379"/>
                  </a:lnTo>
                  <a:lnTo>
                    <a:pt x="613" y="377"/>
                  </a:lnTo>
                  <a:lnTo>
                    <a:pt x="611" y="377"/>
                  </a:lnTo>
                  <a:lnTo>
                    <a:pt x="611" y="377"/>
                  </a:lnTo>
                  <a:lnTo>
                    <a:pt x="608" y="373"/>
                  </a:lnTo>
                  <a:lnTo>
                    <a:pt x="606" y="373"/>
                  </a:lnTo>
                  <a:lnTo>
                    <a:pt x="603" y="372"/>
                  </a:lnTo>
                  <a:lnTo>
                    <a:pt x="603" y="372"/>
                  </a:lnTo>
                  <a:lnTo>
                    <a:pt x="599" y="370"/>
                  </a:lnTo>
                  <a:lnTo>
                    <a:pt x="596" y="367"/>
                  </a:lnTo>
                  <a:lnTo>
                    <a:pt x="593" y="365"/>
                  </a:lnTo>
                  <a:lnTo>
                    <a:pt x="591" y="362"/>
                  </a:lnTo>
                  <a:lnTo>
                    <a:pt x="586" y="360"/>
                  </a:lnTo>
                  <a:lnTo>
                    <a:pt x="584" y="360"/>
                  </a:lnTo>
                  <a:lnTo>
                    <a:pt x="584" y="358"/>
                  </a:lnTo>
                  <a:lnTo>
                    <a:pt x="582" y="356"/>
                  </a:lnTo>
                  <a:lnTo>
                    <a:pt x="581" y="356"/>
                  </a:lnTo>
                  <a:lnTo>
                    <a:pt x="579" y="356"/>
                  </a:lnTo>
                  <a:lnTo>
                    <a:pt x="577" y="355"/>
                  </a:lnTo>
                  <a:lnTo>
                    <a:pt x="577" y="355"/>
                  </a:lnTo>
                  <a:lnTo>
                    <a:pt x="574" y="353"/>
                  </a:lnTo>
                  <a:lnTo>
                    <a:pt x="574" y="351"/>
                  </a:lnTo>
                  <a:lnTo>
                    <a:pt x="572" y="351"/>
                  </a:lnTo>
                  <a:lnTo>
                    <a:pt x="571" y="351"/>
                  </a:lnTo>
                  <a:lnTo>
                    <a:pt x="571" y="351"/>
                  </a:lnTo>
                  <a:lnTo>
                    <a:pt x="567" y="350"/>
                  </a:lnTo>
                  <a:lnTo>
                    <a:pt x="564" y="350"/>
                  </a:lnTo>
                  <a:lnTo>
                    <a:pt x="557" y="343"/>
                  </a:lnTo>
                  <a:lnTo>
                    <a:pt x="555" y="339"/>
                  </a:lnTo>
                  <a:lnTo>
                    <a:pt x="552" y="331"/>
                  </a:lnTo>
                  <a:lnTo>
                    <a:pt x="550" y="328"/>
                  </a:lnTo>
                  <a:lnTo>
                    <a:pt x="550" y="324"/>
                  </a:lnTo>
                  <a:lnTo>
                    <a:pt x="550" y="324"/>
                  </a:lnTo>
                  <a:lnTo>
                    <a:pt x="548" y="323"/>
                  </a:lnTo>
                  <a:lnTo>
                    <a:pt x="550" y="323"/>
                  </a:lnTo>
                  <a:lnTo>
                    <a:pt x="550" y="323"/>
                  </a:lnTo>
                  <a:lnTo>
                    <a:pt x="552" y="323"/>
                  </a:lnTo>
                  <a:lnTo>
                    <a:pt x="554" y="323"/>
                  </a:lnTo>
                  <a:lnTo>
                    <a:pt x="554" y="323"/>
                  </a:lnTo>
                  <a:lnTo>
                    <a:pt x="555" y="323"/>
                  </a:lnTo>
                  <a:lnTo>
                    <a:pt x="555" y="321"/>
                  </a:lnTo>
                  <a:lnTo>
                    <a:pt x="555" y="321"/>
                  </a:lnTo>
                  <a:lnTo>
                    <a:pt x="559" y="319"/>
                  </a:lnTo>
                  <a:lnTo>
                    <a:pt x="560" y="317"/>
                  </a:lnTo>
                  <a:lnTo>
                    <a:pt x="562" y="317"/>
                  </a:lnTo>
                  <a:lnTo>
                    <a:pt x="562" y="316"/>
                  </a:lnTo>
                  <a:lnTo>
                    <a:pt x="564" y="311"/>
                  </a:lnTo>
                  <a:lnTo>
                    <a:pt x="565" y="309"/>
                  </a:lnTo>
                  <a:lnTo>
                    <a:pt x="569" y="300"/>
                  </a:lnTo>
                  <a:lnTo>
                    <a:pt x="571" y="299"/>
                  </a:lnTo>
                  <a:lnTo>
                    <a:pt x="572" y="297"/>
                  </a:lnTo>
                  <a:lnTo>
                    <a:pt x="574" y="297"/>
                  </a:lnTo>
                  <a:lnTo>
                    <a:pt x="576" y="295"/>
                  </a:lnTo>
                  <a:lnTo>
                    <a:pt x="581" y="287"/>
                  </a:lnTo>
                  <a:lnTo>
                    <a:pt x="582" y="283"/>
                  </a:lnTo>
                  <a:lnTo>
                    <a:pt x="584" y="282"/>
                  </a:lnTo>
                  <a:lnTo>
                    <a:pt x="584" y="282"/>
                  </a:lnTo>
                  <a:lnTo>
                    <a:pt x="586" y="280"/>
                  </a:lnTo>
                  <a:lnTo>
                    <a:pt x="588" y="280"/>
                  </a:lnTo>
                  <a:lnTo>
                    <a:pt x="588" y="280"/>
                  </a:lnTo>
                  <a:lnTo>
                    <a:pt x="589" y="280"/>
                  </a:lnTo>
                  <a:lnTo>
                    <a:pt x="589" y="280"/>
                  </a:lnTo>
                  <a:lnTo>
                    <a:pt x="591" y="278"/>
                  </a:lnTo>
                  <a:lnTo>
                    <a:pt x="593" y="278"/>
                  </a:lnTo>
                  <a:lnTo>
                    <a:pt x="594" y="277"/>
                  </a:lnTo>
                  <a:lnTo>
                    <a:pt x="596" y="278"/>
                  </a:lnTo>
                  <a:lnTo>
                    <a:pt x="594" y="273"/>
                  </a:lnTo>
                  <a:lnTo>
                    <a:pt x="596" y="258"/>
                  </a:lnTo>
                  <a:lnTo>
                    <a:pt x="599" y="256"/>
                  </a:lnTo>
                  <a:lnTo>
                    <a:pt x="603" y="253"/>
                  </a:lnTo>
                  <a:lnTo>
                    <a:pt x="603" y="251"/>
                  </a:lnTo>
                  <a:lnTo>
                    <a:pt x="603" y="249"/>
                  </a:lnTo>
                  <a:lnTo>
                    <a:pt x="603" y="249"/>
                  </a:lnTo>
                  <a:lnTo>
                    <a:pt x="603" y="248"/>
                  </a:lnTo>
                  <a:lnTo>
                    <a:pt x="603" y="248"/>
                  </a:lnTo>
                  <a:lnTo>
                    <a:pt x="603" y="248"/>
                  </a:lnTo>
                  <a:lnTo>
                    <a:pt x="604" y="246"/>
                  </a:lnTo>
                  <a:lnTo>
                    <a:pt x="604" y="244"/>
                  </a:lnTo>
                  <a:lnTo>
                    <a:pt x="603" y="244"/>
                  </a:lnTo>
                  <a:lnTo>
                    <a:pt x="606" y="239"/>
                  </a:lnTo>
                  <a:lnTo>
                    <a:pt x="608" y="236"/>
                  </a:lnTo>
                  <a:lnTo>
                    <a:pt x="608" y="234"/>
                  </a:lnTo>
                  <a:lnTo>
                    <a:pt x="610" y="233"/>
                  </a:lnTo>
                  <a:lnTo>
                    <a:pt x="610" y="233"/>
                  </a:lnTo>
                  <a:lnTo>
                    <a:pt x="610" y="231"/>
                  </a:lnTo>
                  <a:lnTo>
                    <a:pt x="610" y="231"/>
                  </a:lnTo>
                  <a:lnTo>
                    <a:pt x="608" y="231"/>
                  </a:lnTo>
                  <a:lnTo>
                    <a:pt x="608" y="231"/>
                  </a:lnTo>
                  <a:lnTo>
                    <a:pt x="608" y="231"/>
                  </a:lnTo>
                  <a:lnTo>
                    <a:pt x="606" y="231"/>
                  </a:lnTo>
                  <a:lnTo>
                    <a:pt x="606" y="233"/>
                  </a:lnTo>
                  <a:lnTo>
                    <a:pt x="606" y="233"/>
                  </a:lnTo>
                  <a:lnTo>
                    <a:pt x="606" y="233"/>
                  </a:lnTo>
                  <a:lnTo>
                    <a:pt x="603" y="238"/>
                  </a:lnTo>
                  <a:lnTo>
                    <a:pt x="601" y="239"/>
                  </a:lnTo>
                  <a:lnTo>
                    <a:pt x="598" y="239"/>
                  </a:lnTo>
                  <a:lnTo>
                    <a:pt x="594" y="239"/>
                  </a:lnTo>
                  <a:lnTo>
                    <a:pt x="593" y="236"/>
                  </a:lnTo>
                  <a:lnTo>
                    <a:pt x="594" y="234"/>
                  </a:lnTo>
                  <a:lnTo>
                    <a:pt x="596" y="233"/>
                  </a:lnTo>
                  <a:lnTo>
                    <a:pt x="596" y="233"/>
                  </a:lnTo>
                  <a:lnTo>
                    <a:pt x="596" y="233"/>
                  </a:lnTo>
                  <a:lnTo>
                    <a:pt x="596" y="231"/>
                  </a:lnTo>
                  <a:lnTo>
                    <a:pt x="594" y="233"/>
                  </a:lnTo>
                  <a:lnTo>
                    <a:pt x="593" y="231"/>
                  </a:lnTo>
                  <a:lnTo>
                    <a:pt x="591" y="227"/>
                  </a:lnTo>
                  <a:lnTo>
                    <a:pt x="589" y="226"/>
                  </a:lnTo>
                  <a:lnTo>
                    <a:pt x="589" y="224"/>
                  </a:lnTo>
                  <a:lnTo>
                    <a:pt x="591" y="224"/>
                  </a:lnTo>
                  <a:lnTo>
                    <a:pt x="591" y="224"/>
                  </a:lnTo>
                  <a:lnTo>
                    <a:pt x="591" y="222"/>
                  </a:lnTo>
                  <a:lnTo>
                    <a:pt x="591" y="222"/>
                  </a:lnTo>
                  <a:lnTo>
                    <a:pt x="593" y="221"/>
                  </a:lnTo>
                  <a:lnTo>
                    <a:pt x="591" y="219"/>
                  </a:lnTo>
                  <a:lnTo>
                    <a:pt x="591" y="216"/>
                  </a:lnTo>
                  <a:lnTo>
                    <a:pt x="591" y="214"/>
                  </a:lnTo>
                  <a:lnTo>
                    <a:pt x="593" y="212"/>
                  </a:lnTo>
                  <a:lnTo>
                    <a:pt x="594" y="212"/>
                  </a:lnTo>
                  <a:lnTo>
                    <a:pt x="598" y="216"/>
                  </a:lnTo>
                  <a:lnTo>
                    <a:pt x="598" y="214"/>
                  </a:lnTo>
                  <a:lnTo>
                    <a:pt x="598" y="214"/>
                  </a:lnTo>
                  <a:lnTo>
                    <a:pt x="599" y="214"/>
                  </a:lnTo>
                  <a:lnTo>
                    <a:pt x="601" y="212"/>
                  </a:lnTo>
                  <a:lnTo>
                    <a:pt x="601" y="212"/>
                  </a:lnTo>
                  <a:lnTo>
                    <a:pt x="601" y="212"/>
                  </a:lnTo>
                  <a:lnTo>
                    <a:pt x="599" y="210"/>
                  </a:lnTo>
                  <a:lnTo>
                    <a:pt x="599" y="210"/>
                  </a:lnTo>
                  <a:lnTo>
                    <a:pt x="599" y="210"/>
                  </a:lnTo>
                  <a:lnTo>
                    <a:pt x="599" y="212"/>
                  </a:lnTo>
                  <a:lnTo>
                    <a:pt x="598" y="212"/>
                  </a:lnTo>
                  <a:lnTo>
                    <a:pt x="598" y="210"/>
                  </a:lnTo>
                  <a:lnTo>
                    <a:pt x="598" y="210"/>
                  </a:lnTo>
                  <a:lnTo>
                    <a:pt x="598" y="210"/>
                  </a:lnTo>
                  <a:lnTo>
                    <a:pt x="598" y="210"/>
                  </a:lnTo>
                  <a:lnTo>
                    <a:pt x="598" y="209"/>
                  </a:lnTo>
                  <a:lnTo>
                    <a:pt x="598" y="209"/>
                  </a:lnTo>
                  <a:lnTo>
                    <a:pt x="596" y="207"/>
                  </a:lnTo>
                  <a:lnTo>
                    <a:pt x="596" y="207"/>
                  </a:lnTo>
                  <a:lnTo>
                    <a:pt x="594" y="207"/>
                  </a:lnTo>
                  <a:lnTo>
                    <a:pt x="594" y="204"/>
                  </a:lnTo>
                  <a:lnTo>
                    <a:pt x="596" y="200"/>
                  </a:lnTo>
                  <a:lnTo>
                    <a:pt x="596" y="200"/>
                  </a:lnTo>
                  <a:lnTo>
                    <a:pt x="596" y="199"/>
                  </a:lnTo>
                  <a:lnTo>
                    <a:pt x="598" y="199"/>
                  </a:lnTo>
                  <a:lnTo>
                    <a:pt x="599" y="197"/>
                  </a:lnTo>
                  <a:lnTo>
                    <a:pt x="599" y="199"/>
                  </a:lnTo>
                  <a:lnTo>
                    <a:pt x="601" y="200"/>
                  </a:lnTo>
                  <a:lnTo>
                    <a:pt x="601" y="197"/>
                  </a:lnTo>
                  <a:lnTo>
                    <a:pt x="603" y="195"/>
                  </a:lnTo>
                  <a:lnTo>
                    <a:pt x="604" y="193"/>
                  </a:lnTo>
                  <a:lnTo>
                    <a:pt x="606" y="195"/>
                  </a:lnTo>
                  <a:lnTo>
                    <a:pt x="606" y="197"/>
                  </a:lnTo>
                  <a:lnTo>
                    <a:pt x="606" y="200"/>
                  </a:lnTo>
                  <a:lnTo>
                    <a:pt x="608" y="202"/>
                  </a:lnTo>
                  <a:lnTo>
                    <a:pt x="608" y="202"/>
                  </a:lnTo>
                  <a:lnTo>
                    <a:pt x="608" y="200"/>
                  </a:lnTo>
                  <a:lnTo>
                    <a:pt x="608" y="197"/>
                  </a:lnTo>
                  <a:lnTo>
                    <a:pt x="608" y="195"/>
                  </a:lnTo>
                  <a:lnTo>
                    <a:pt x="608" y="195"/>
                  </a:lnTo>
                  <a:lnTo>
                    <a:pt x="608" y="193"/>
                  </a:lnTo>
                  <a:lnTo>
                    <a:pt x="610" y="193"/>
                  </a:lnTo>
                  <a:lnTo>
                    <a:pt x="611" y="193"/>
                  </a:lnTo>
                  <a:lnTo>
                    <a:pt x="611" y="193"/>
                  </a:lnTo>
                  <a:lnTo>
                    <a:pt x="610" y="193"/>
                  </a:lnTo>
                  <a:lnTo>
                    <a:pt x="615" y="185"/>
                  </a:lnTo>
                  <a:lnTo>
                    <a:pt x="616" y="185"/>
                  </a:lnTo>
                  <a:lnTo>
                    <a:pt x="616" y="188"/>
                  </a:lnTo>
                  <a:lnTo>
                    <a:pt x="616" y="190"/>
                  </a:lnTo>
                  <a:lnTo>
                    <a:pt x="616" y="192"/>
                  </a:lnTo>
                  <a:lnTo>
                    <a:pt x="616" y="193"/>
                  </a:lnTo>
                  <a:lnTo>
                    <a:pt x="616" y="195"/>
                  </a:lnTo>
                  <a:lnTo>
                    <a:pt x="618" y="195"/>
                  </a:lnTo>
                  <a:lnTo>
                    <a:pt x="620" y="195"/>
                  </a:lnTo>
                  <a:lnTo>
                    <a:pt x="621" y="195"/>
                  </a:lnTo>
                  <a:lnTo>
                    <a:pt x="621" y="193"/>
                  </a:lnTo>
                  <a:lnTo>
                    <a:pt x="621" y="193"/>
                  </a:lnTo>
                  <a:lnTo>
                    <a:pt x="621" y="193"/>
                  </a:lnTo>
                  <a:lnTo>
                    <a:pt x="621" y="192"/>
                  </a:lnTo>
                  <a:lnTo>
                    <a:pt x="623" y="192"/>
                  </a:lnTo>
                  <a:lnTo>
                    <a:pt x="623" y="193"/>
                  </a:lnTo>
                  <a:lnTo>
                    <a:pt x="625" y="192"/>
                  </a:lnTo>
                  <a:lnTo>
                    <a:pt x="625" y="190"/>
                  </a:lnTo>
                  <a:lnTo>
                    <a:pt x="623" y="190"/>
                  </a:lnTo>
                  <a:lnTo>
                    <a:pt x="623" y="188"/>
                  </a:lnTo>
                  <a:lnTo>
                    <a:pt x="623" y="187"/>
                  </a:lnTo>
                  <a:lnTo>
                    <a:pt x="625" y="187"/>
                  </a:lnTo>
                  <a:lnTo>
                    <a:pt x="625" y="187"/>
                  </a:lnTo>
                  <a:lnTo>
                    <a:pt x="627" y="188"/>
                  </a:lnTo>
                  <a:lnTo>
                    <a:pt x="628" y="190"/>
                  </a:lnTo>
                  <a:lnTo>
                    <a:pt x="630" y="188"/>
                  </a:lnTo>
                  <a:lnTo>
                    <a:pt x="630" y="188"/>
                  </a:lnTo>
                  <a:lnTo>
                    <a:pt x="632" y="187"/>
                  </a:lnTo>
                  <a:lnTo>
                    <a:pt x="630" y="185"/>
                  </a:lnTo>
                  <a:lnTo>
                    <a:pt x="630" y="185"/>
                  </a:lnTo>
                  <a:lnTo>
                    <a:pt x="630" y="183"/>
                  </a:lnTo>
                  <a:lnTo>
                    <a:pt x="630" y="182"/>
                  </a:lnTo>
                  <a:lnTo>
                    <a:pt x="630" y="180"/>
                  </a:lnTo>
                  <a:lnTo>
                    <a:pt x="632" y="180"/>
                  </a:lnTo>
                  <a:lnTo>
                    <a:pt x="633" y="180"/>
                  </a:lnTo>
                  <a:lnTo>
                    <a:pt x="635" y="180"/>
                  </a:lnTo>
                  <a:lnTo>
                    <a:pt x="635" y="180"/>
                  </a:lnTo>
                  <a:lnTo>
                    <a:pt x="635" y="183"/>
                  </a:lnTo>
                  <a:lnTo>
                    <a:pt x="635" y="187"/>
                  </a:lnTo>
                  <a:lnTo>
                    <a:pt x="635" y="188"/>
                  </a:lnTo>
                  <a:lnTo>
                    <a:pt x="637" y="190"/>
                  </a:lnTo>
                  <a:lnTo>
                    <a:pt x="637" y="193"/>
                  </a:lnTo>
                  <a:lnTo>
                    <a:pt x="637" y="195"/>
                  </a:lnTo>
                  <a:lnTo>
                    <a:pt x="637" y="195"/>
                  </a:lnTo>
                  <a:lnTo>
                    <a:pt x="635" y="195"/>
                  </a:lnTo>
                  <a:lnTo>
                    <a:pt x="633" y="195"/>
                  </a:lnTo>
                  <a:lnTo>
                    <a:pt x="633" y="195"/>
                  </a:lnTo>
                  <a:lnTo>
                    <a:pt x="633" y="197"/>
                  </a:lnTo>
                  <a:lnTo>
                    <a:pt x="633" y="199"/>
                  </a:lnTo>
                  <a:lnTo>
                    <a:pt x="633" y="199"/>
                  </a:lnTo>
                  <a:lnTo>
                    <a:pt x="632" y="200"/>
                  </a:lnTo>
                  <a:lnTo>
                    <a:pt x="632" y="200"/>
                  </a:lnTo>
                  <a:lnTo>
                    <a:pt x="632" y="200"/>
                  </a:lnTo>
                  <a:lnTo>
                    <a:pt x="633" y="202"/>
                  </a:lnTo>
                  <a:lnTo>
                    <a:pt x="632" y="202"/>
                  </a:lnTo>
                  <a:lnTo>
                    <a:pt x="633" y="202"/>
                  </a:lnTo>
                  <a:lnTo>
                    <a:pt x="635" y="200"/>
                  </a:lnTo>
                  <a:lnTo>
                    <a:pt x="637" y="199"/>
                  </a:lnTo>
                  <a:lnTo>
                    <a:pt x="638" y="197"/>
                  </a:lnTo>
                  <a:lnTo>
                    <a:pt x="640" y="195"/>
                  </a:lnTo>
                  <a:lnTo>
                    <a:pt x="642" y="193"/>
                  </a:lnTo>
                  <a:lnTo>
                    <a:pt x="642" y="193"/>
                  </a:lnTo>
                  <a:lnTo>
                    <a:pt x="642" y="195"/>
                  </a:lnTo>
                  <a:lnTo>
                    <a:pt x="642" y="195"/>
                  </a:lnTo>
                  <a:lnTo>
                    <a:pt x="642" y="197"/>
                  </a:lnTo>
                  <a:lnTo>
                    <a:pt x="644" y="195"/>
                  </a:lnTo>
                  <a:lnTo>
                    <a:pt x="644" y="195"/>
                  </a:lnTo>
                  <a:lnTo>
                    <a:pt x="644" y="192"/>
                  </a:lnTo>
                  <a:lnTo>
                    <a:pt x="645" y="190"/>
                  </a:lnTo>
                  <a:lnTo>
                    <a:pt x="647" y="187"/>
                  </a:lnTo>
                  <a:lnTo>
                    <a:pt x="649" y="187"/>
                  </a:lnTo>
                  <a:lnTo>
                    <a:pt x="650" y="185"/>
                  </a:lnTo>
                  <a:lnTo>
                    <a:pt x="652" y="180"/>
                  </a:lnTo>
                  <a:lnTo>
                    <a:pt x="649" y="178"/>
                  </a:lnTo>
                  <a:lnTo>
                    <a:pt x="649" y="178"/>
                  </a:lnTo>
                  <a:lnTo>
                    <a:pt x="649" y="176"/>
                  </a:lnTo>
                  <a:lnTo>
                    <a:pt x="649" y="176"/>
                  </a:lnTo>
                  <a:lnTo>
                    <a:pt x="647" y="176"/>
                  </a:lnTo>
                  <a:lnTo>
                    <a:pt x="647" y="176"/>
                  </a:lnTo>
                  <a:lnTo>
                    <a:pt x="645" y="176"/>
                  </a:lnTo>
                  <a:lnTo>
                    <a:pt x="645" y="175"/>
                  </a:lnTo>
                  <a:lnTo>
                    <a:pt x="645" y="175"/>
                  </a:lnTo>
                  <a:lnTo>
                    <a:pt x="645" y="173"/>
                  </a:lnTo>
                  <a:lnTo>
                    <a:pt x="645" y="173"/>
                  </a:lnTo>
                  <a:lnTo>
                    <a:pt x="647" y="173"/>
                  </a:lnTo>
                  <a:lnTo>
                    <a:pt x="647" y="171"/>
                  </a:lnTo>
                  <a:lnTo>
                    <a:pt x="649" y="173"/>
                  </a:lnTo>
                  <a:lnTo>
                    <a:pt x="649" y="173"/>
                  </a:lnTo>
                  <a:lnTo>
                    <a:pt x="649" y="173"/>
                  </a:lnTo>
                  <a:lnTo>
                    <a:pt x="650" y="171"/>
                  </a:lnTo>
                  <a:lnTo>
                    <a:pt x="650" y="171"/>
                  </a:lnTo>
                  <a:lnTo>
                    <a:pt x="650" y="171"/>
                  </a:lnTo>
                  <a:lnTo>
                    <a:pt x="652" y="171"/>
                  </a:lnTo>
                  <a:lnTo>
                    <a:pt x="652" y="175"/>
                  </a:lnTo>
                  <a:lnTo>
                    <a:pt x="654" y="175"/>
                  </a:lnTo>
                  <a:lnTo>
                    <a:pt x="655" y="173"/>
                  </a:lnTo>
                  <a:lnTo>
                    <a:pt x="655" y="173"/>
                  </a:lnTo>
                  <a:lnTo>
                    <a:pt x="657" y="173"/>
                  </a:lnTo>
                  <a:lnTo>
                    <a:pt x="657" y="175"/>
                  </a:lnTo>
                  <a:lnTo>
                    <a:pt x="657" y="175"/>
                  </a:lnTo>
                  <a:lnTo>
                    <a:pt x="657" y="175"/>
                  </a:lnTo>
                  <a:lnTo>
                    <a:pt x="659" y="176"/>
                  </a:lnTo>
                  <a:lnTo>
                    <a:pt x="659" y="176"/>
                  </a:lnTo>
                  <a:lnTo>
                    <a:pt x="659" y="175"/>
                  </a:lnTo>
                  <a:lnTo>
                    <a:pt x="659" y="173"/>
                  </a:lnTo>
                  <a:lnTo>
                    <a:pt x="659" y="171"/>
                  </a:lnTo>
                  <a:lnTo>
                    <a:pt x="659" y="171"/>
                  </a:lnTo>
                  <a:lnTo>
                    <a:pt x="657" y="170"/>
                  </a:lnTo>
                  <a:lnTo>
                    <a:pt x="652" y="168"/>
                  </a:lnTo>
                  <a:lnTo>
                    <a:pt x="650" y="168"/>
                  </a:lnTo>
                  <a:lnTo>
                    <a:pt x="650" y="168"/>
                  </a:lnTo>
                  <a:lnTo>
                    <a:pt x="650" y="166"/>
                  </a:lnTo>
                  <a:lnTo>
                    <a:pt x="650" y="165"/>
                  </a:lnTo>
                  <a:lnTo>
                    <a:pt x="649" y="165"/>
                  </a:lnTo>
                  <a:lnTo>
                    <a:pt x="645" y="163"/>
                  </a:lnTo>
                  <a:lnTo>
                    <a:pt x="645" y="161"/>
                  </a:lnTo>
                  <a:lnTo>
                    <a:pt x="645" y="159"/>
                  </a:lnTo>
                  <a:lnTo>
                    <a:pt x="644" y="158"/>
                  </a:lnTo>
                  <a:lnTo>
                    <a:pt x="644" y="156"/>
                  </a:lnTo>
                  <a:lnTo>
                    <a:pt x="644" y="154"/>
                  </a:lnTo>
                  <a:lnTo>
                    <a:pt x="645" y="156"/>
                  </a:lnTo>
                  <a:lnTo>
                    <a:pt x="649" y="159"/>
                  </a:lnTo>
                  <a:lnTo>
                    <a:pt x="650" y="159"/>
                  </a:lnTo>
                  <a:lnTo>
                    <a:pt x="650" y="158"/>
                  </a:lnTo>
                  <a:lnTo>
                    <a:pt x="650" y="158"/>
                  </a:lnTo>
                  <a:lnTo>
                    <a:pt x="650" y="156"/>
                  </a:lnTo>
                  <a:lnTo>
                    <a:pt x="650" y="154"/>
                  </a:lnTo>
                  <a:lnTo>
                    <a:pt x="649" y="153"/>
                  </a:lnTo>
                  <a:lnTo>
                    <a:pt x="650" y="153"/>
                  </a:lnTo>
                  <a:lnTo>
                    <a:pt x="650" y="153"/>
                  </a:lnTo>
                  <a:lnTo>
                    <a:pt x="652" y="153"/>
                  </a:lnTo>
                  <a:lnTo>
                    <a:pt x="652" y="153"/>
                  </a:lnTo>
                  <a:lnTo>
                    <a:pt x="652" y="154"/>
                  </a:lnTo>
                  <a:lnTo>
                    <a:pt x="652" y="154"/>
                  </a:lnTo>
                  <a:lnTo>
                    <a:pt x="654" y="158"/>
                  </a:lnTo>
                  <a:lnTo>
                    <a:pt x="654" y="158"/>
                  </a:lnTo>
                  <a:lnTo>
                    <a:pt x="654" y="159"/>
                  </a:lnTo>
                  <a:lnTo>
                    <a:pt x="654" y="161"/>
                  </a:lnTo>
                  <a:lnTo>
                    <a:pt x="655" y="161"/>
                  </a:lnTo>
                  <a:lnTo>
                    <a:pt x="657" y="159"/>
                  </a:lnTo>
                  <a:lnTo>
                    <a:pt x="657" y="158"/>
                  </a:lnTo>
                  <a:lnTo>
                    <a:pt x="657" y="158"/>
                  </a:lnTo>
                  <a:lnTo>
                    <a:pt x="657" y="156"/>
                  </a:lnTo>
                  <a:lnTo>
                    <a:pt x="657" y="156"/>
                  </a:lnTo>
                  <a:lnTo>
                    <a:pt x="655" y="153"/>
                  </a:lnTo>
                  <a:lnTo>
                    <a:pt x="655" y="153"/>
                  </a:lnTo>
                  <a:lnTo>
                    <a:pt x="655" y="151"/>
                  </a:lnTo>
                  <a:lnTo>
                    <a:pt x="657" y="149"/>
                  </a:lnTo>
                  <a:lnTo>
                    <a:pt x="661" y="149"/>
                  </a:lnTo>
                  <a:lnTo>
                    <a:pt x="662" y="149"/>
                  </a:lnTo>
                  <a:lnTo>
                    <a:pt x="662" y="148"/>
                  </a:lnTo>
                  <a:lnTo>
                    <a:pt x="662" y="144"/>
                  </a:lnTo>
                  <a:lnTo>
                    <a:pt x="664" y="143"/>
                  </a:lnTo>
                  <a:lnTo>
                    <a:pt x="666" y="139"/>
                  </a:lnTo>
                  <a:lnTo>
                    <a:pt x="667" y="137"/>
                  </a:lnTo>
                  <a:lnTo>
                    <a:pt x="669" y="137"/>
                  </a:lnTo>
                  <a:lnTo>
                    <a:pt x="667" y="136"/>
                  </a:lnTo>
                  <a:lnTo>
                    <a:pt x="667" y="132"/>
                  </a:lnTo>
                  <a:lnTo>
                    <a:pt x="667" y="131"/>
                  </a:lnTo>
                  <a:lnTo>
                    <a:pt x="669" y="129"/>
                  </a:lnTo>
                  <a:lnTo>
                    <a:pt x="669" y="129"/>
                  </a:lnTo>
                  <a:lnTo>
                    <a:pt x="671" y="127"/>
                  </a:lnTo>
                  <a:lnTo>
                    <a:pt x="671" y="127"/>
                  </a:lnTo>
                  <a:lnTo>
                    <a:pt x="672" y="127"/>
                  </a:lnTo>
                  <a:lnTo>
                    <a:pt x="672" y="129"/>
                  </a:lnTo>
                  <a:lnTo>
                    <a:pt x="672" y="129"/>
                  </a:lnTo>
                  <a:lnTo>
                    <a:pt x="672" y="131"/>
                  </a:lnTo>
                  <a:lnTo>
                    <a:pt x="672" y="131"/>
                  </a:lnTo>
                  <a:lnTo>
                    <a:pt x="671" y="132"/>
                  </a:lnTo>
                  <a:lnTo>
                    <a:pt x="669" y="134"/>
                  </a:lnTo>
                  <a:lnTo>
                    <a:pt x="671" y="136"/>
                  </a:lnTo>
                  <a:lnTo>
                    <a:pt x="671" y="136"/>
                  </a:lnTo>
                  <a:lnTo>
                    <a:pt x="671" y="134"/>
                  </a:lnTo>
                  <a:lnTo>
                    <a:pt x="683" y="122"/>
                  </a:lnTo>
                  <a:lnTo>
                    <a:pt x="683" y="122"/>
                  </a:lnTo>
                  <a:lnTo>
                    <a:pt x="684" y="122"/>
                  </a:lnTo>
                  <a:lnTo>
                    <a:pt x="684" y="120"/>
                  </a:lnTo>
                  <a:lnTo>
                    <a:pt x="686" y="120"/>
                  </a:lnTo>
                  <a:lnTo>
                    <a:pt x="686" y="120"/>
                  </a:lnTo>
                  <a:lnTo>
                    <a:pt x="686" y="120"/>
                  </a:lnTo>
                  <a:lnTo>
                    <a:pt x="688" y="119"/>
                  </a:lnTo>
                  <a:lnTo>
                    <a:pt x="686" y="119"/>
                  </a:lnTo>
                  <a:lnTo>
                    <a:pt x="684" y="119"/>
                  </a:lnTo>
                  <a:lnTo>
                    <a:pt x="684" y="119"/>
                  </a:lnTo>
                  <a:lnTo>
                    <a:pt x="684" y="115"/>
                  </a:lnTo>
                  <a:lnTo>
                    <a:pt x="684" y="114"/>
                  </a:lnTo>
                  <a:lnTo>
                    <a:pt x="679" y="109"/>
                  </a:lnTo>
                  <a:lnTo>
                    <a:pt x="679" y="109"/>
                  </a:lnTo>
                  <a:lnTo>
                    <a:pt x="672" y="105"/>
                  </a:lnTo>
                  <a:lnTo>
                    <a:pt x="671" y="103"/>
                  </a:lnTo>
                  <a:lnTo>
                    <a:pt x="669" y="103"/>
                  </a:lnTo>
                  <a:lnTo>
                    <a:pt x="667" y="103"/>
                  </a:lnTo>
                  <a:lnTo>
                    <a:pt x="662" y="105"/>
                  </a:lnTo>
                  <a:lnTo>
                    <a:pt x="662" y="107"/>
                  </a:lnTo>
                  <a:lnTo>
                    <a:pt x="662" y="107"/>
                  </a:lnTo>
                  <a:lnTo>
                    <a:pt x="664" y="107"/>
                  </a:lnTo>
                  <a:lnTo>
                    <a:pt x="666" y="107"/>
                  </a:lnTo>
                  <a:lnTo>
                    <a:pt x="667" y="109"/>
                  </a:lnTo>
                  <a:lnTo>
                    <a:pt x="667" y="109"/>
                  </a:lnTo>
                  <a:lnTo>
                    <a:pt x="669" y="109"/>
                  </a:lnTo>
                  <a:lnTo>
                    <a:pt x="669" y="110"/>
                  </a:lnTo>
                  <a:lnTo>
                    <a:pt x="667" y="112"/>
                  </a:lnTo>
                  <a:lnTo>
                    <a:pt x="666" y="114"/>
                  </a:lnTo>
                  <a:lnTo>
                    <a:pt x="662" y="114"/>
                  </a:lnTo>
                  <a:lnTo>
                    <a:pt x="661" y="112"/>
                  </a:lnTo>
                  <a:lnTo>
                    <a:pt x="661" y="110"/>
                  </a:lnTo>
                  <a:lnTo>
                    <a:pt x="659" y="109"/>
                  </a:lnTo>
                  <a:lnTo>
                    <a:pt x="657" y="107"/>
                  </a:lnTo>
                  <a:lnTo>
                    <a:pt x="655" y="105"/>
                  </a:lnTo>
                  <a:lnTo>
                    <a:pt x="654" y="102"/>
                  </a:lnTo>
                  <a:lnTo>
                    <a:pt x="654" y="102"/>
                  </a:lnTo>
                  <a:lnTo>
                    <a:pt x="655" y="100"/>
                  </a:lnTo>
                  <a:lnTo>
                    <a:pt x="654" y="97"/>
                  </a:lnTo>
                  <a:lnTo>
                    <a:pt x="654" y="95"/>
                  </a:lnTo>
                  <a:lnTo>
                    <a:pt x="652" y="93"/>
                  </a:lnTo>
                  <a:lnTo>
                    <a:pt x="649" y="90"/>
                  </a:lnTo>
                  <a:lnTo>
                    <a:pt x="649" y="88"/>
                  </a:lnTo>
                  <a:lnTo>
                    <a:pt x="647" y="90"/>
                  </a:lnTo>
                  <a:lnTo>
                    <a:pt x="645" y="90"/>
                  </a:lnTo>
                  <a:lnTo>
                    <a:pt x="645" y="88"/>
                  </a:lnTo>
                  <a:lnTo>
                    <a:pt x="644" y="86"/>
                  </a:lnTo>
                  <a:lnTo>
                    <a:pt x="645" y="86"/>
                  </a:lnTo>
                  <a:lnTo>
                    <a:pt x="645" y="86"/>
                  </a:lnTo>
                  <a:lnTo>
                    <a:pt x="647" y="86"/>
                  </a:lnTo>
                  <a:lnTo>
                    <a:pt x="650" y="85"/>
                  </a:lnTo>
                  <a:lnTo>
                    <a:pt x="652" y="85"/>
                  </a:lnTo>
                  <a:lnTo>
                    <a:pt x="652" y="85"/>
                  </a:lnTo>
                  <a:lnTo>
                    <a:pt x="654" y="83"/>
                  </a:lnTo>
                  <a:lnTo>
                    <a:pt x="654" y="81"/>
                  </a:lnTo>
                  <a:lnTo>
                    <a:pt x="655" y="81"/>
                  </a:lnTo>
                  <a:lnTo>
                    <a:pt x="654" y="80"/>
                  </a:lnTo>
                  <a:lnTo>
                    <a:pt x="654" y="80"/>
                  </a:lnTo>
                  <a:lnTo>
                    <a:pt x="654" y="78"/>
                  </a:lnTo>
                  <a:lnTo>
                    <a:pt x="652" y="81"/>
                  </a:lnTo>
                  <a:lnTo>
                    <a:pt x="650" y="83"/>
                  </a:lnTo>
                  <a:lnTo>
                    <a:pt x="649" y="85"/>
                  </a:lnTo>
                  <a:lnTo>
                    <a:pt x="645" y="85"/>
                  </a:lnTo>
                  <a:lnTo>
                    <a:pt x="644" y="83"/>
                  </a:lnTo>
                  <a:lnTo>
                    <a:pt x="644" y="83"/>
                  </a:lnTo>
                  <a:lnTo>
                    <a:pt x="640" y="85"/>
                  </a:lnTo>
                  <a:lnTo>
                    <a:pt x="640" y="86"/>
                  </a:lnTo>
                  <a:lnTo>
                    <a:pt x="638" y="86"/>
                  </a:lnTo>
                  <a:lnTo>
                    <a:pt x="637" y="90"/>
                  </a:lnTo>
                  <a:lnTo>
                    <a:pt x="633" y="92"/>
                  </a:lnTo>
                  <a:lnTo>
                    <a:pt x="632" y="93"/>
                  </a:lnTo>
                  <a:lnTo>
                    <a:pt x="632" y="93"/>
                  </a:lnTo>
                  <a:lnTo>
                    <a:pt x="630" y="93"/>
                  </a:lnTo>
                  <a:lnTo>
                    <a:pt x="628" y="93"/>
                  </a:lnTo>
                  <a:lnTo>
                    <a:pt x="628" y="95"/>
                  </a:lnTo>
                  <a:lnTo>
                    <a:pt x="623" y="100"/>
                  </a:lnTo>
                  <a:lnTo>
                    <a:pt x="623" y="102"/>
                  </a:lnTo>
                  <a:lnTo>
                    <a:pt x="620" y="102"/>
                  </a:lnTo>
                  <a:lnTo>
                    <a:pt x="618" y="103"/>
                  </a:lnTo>
                  <a:lnTo>
                    <a:pt x="618" y="103"/>
                  </a:lnTo>
                  <a:lnTo>
                    <a:pt x="618" y="105"/>
                  </a:lnTo>
                  <a:lnTo>
                    <a:pt x="620" y="105"/>
                  </a:lnTo>
                  <a:lnTo>
                    <a:pt x="621" y="105"/>
                  </a:lnTo>
                  <a:lnTo>
                    <a:pt x="623" y="105"/>
                  </a:lnTo>
                  <a:lnTo>
                    <a:pt x="625" y="107"/>
                  </a:lnTo>
                  <a:lnTo>
                    <a:pt x="625" y="107"/>
                  </a:lnTo>
                  <a:lnTo>
                    <a:pt x="627" y="107"/>
                  </a:lnTo>
                  <a:lnTo>
                    <a:pt x="628" y="107"/>
                  </a:lnTo>
                  <a:lnTo>
                    <a:pt x="630" y="107"/>
                  </a:lnTo>
                  <a:lnTo>
                    <a:pt x="632" y="107"/>
                  </a:lnTo>
                  <a:lnTo>
                    <a:pt x="633" y="107"/>
                  </a:lnTo>
                  <a:lnTo>
                    <a:pt x="635" y="109"/>
                  </a:lnTo>
                  <a:lnTo>
                    <a:pt x="635" y="110"/>
                  </a:lnTo>
                  <a:lnTo>
                    <a:pt x="635" y="110"/>
                  </a:lnTo>
                  <a:lnTo>
                    <a:pt x="632" y="115"/>
                  </a:lnTo>
                  <a:lnTo>
                    <a:pt x="630" y="122"/>
                  </a:lnTo>
                  <a:lnTo>
                    <a:pt x="628" y="124"/>
                  </a:lnTo>
                  <a:lnTo>
                    <a:pt x="625" y="127"/>
                  </a:lnTo>
                  <a:lnTo>
                    <a:pt x="621" y="127"/>
                  </a:lnTo>
                  <a:lnTo>
                    <a:pt x="620" y="129"/>
                  </a:lnTo>
                  <a:lnTo>
                    <a:pt x="618" y="129"/>
                  </a:lnTo>
                  <a:lnTo>
                    <a:pt x="618" y="129"/>
                  </a:lnTo>
                  <a:lnTo>
                    <a:pt x="616" y="127"/>
                  </a:lnTo>
                  <a:lnTo>
                    <a:pt x="616" y="126"/>
                  </a:lnTo>
                  <a:lnTo>
                    <a:pt x="615" y="126"/>
                  </a:lnTo>
                  <a:lnTo>
                    <a:pt x="611" y="127"/>
                  </a:lnTo>
                  <a:lnTo>
                    <a:pt x="611" y="127"/>
                  </a:lnTo>
                  <a:lnTo>
                    <a:pt x="611" y="127"/>
                  </a:lnTo>
                  <a:lnTo>
                    <a:pt x="610" y="127"/>
                  </a:lnTo>
                  <a:lnTo>
                    <a:pt x="610" y="127"/>
                  </a:lnTo>
                  <a:lnTo>
                    <a:pt x="610" y="126"/>
                  </a:lnTo>
                  <a:lnTo>
                    <a:pt x="610" y="126"/>
                  </a:lnTo>
                  <a:lnTo>
                    <a:pt x="610" y="126"/>
                  </a:lnTo>
                  <a:lnTo>
                    <a:pt x="608" y="126"/>
                  </a:lnTo>
                  <a:lnTo>
                    <a:pt x="608" y="127"/>
                  </a:lnTo>
                  <a:lnTo>
                    <a:pt x="608" y="127"/>
                  </a:lnTo>
                  <a:lnTo>
                    <a:pt x="608" y="129"/>
                  </a:lnTo>
                  <a:lnTo>
                    <a:pt x="606" y="129"/>
                  </a:lnTo>
                  <a:lnTo>
                    <a:pt x="604" y="129"/>
                  </a:lnTo>
                  <a:lnTo>
                    <a:pt x="604" y="126"/>
                  </a:lnTo>
                  <a:lnTo>
                    <a:pt x="604" y="124"/>
                  </a:lnTo>
                  <a:lnTo>
                    <a:pt x="604" y="122"/>
                  </a:lnTo>
                  <a:lnTo>
                    <a:pt x="604" y="122"/>
                  </a:lnTo>
                  <a:lnTo>
                    <a:pt x="603" y="122"/>
                  </a:lnTo>
                  <a:lnTo>
                    <a:pt x="603" y="122"/>
                  </a:lnTo>
                  <a:lnTo>
                    <a:pt x="603" y="122"/>
                  </a:lnTo>
                  <a:lnTo>
                    <a:pt x="601" y="120"/>
                  </a:lnTo>
                  <a:lnTo>
                    <a:pt x="601" y="120"/>
                  </a:lnTo>
                  <a:lnTo>
                    <a:pt x="603" y="119"/>
                  </a:lnTo>
                  <a:lnTo>
                    <a:pt x="604" y="115"/>
                  </a:lnTo>
                  <a:lnTo>
                    <a:pt x="606" y="114"/>
                  </a:lnTo>
                  <a:lnTo>
                    <a:pt x="606" y="112"/>
                  </a:lnTo>
                  <a:lnTo>
                    <a:pt x="606" y="112"/>
                  </a:lnTo>
                  <a:lnTo>
                    <a:pt x="608" y="112"/>
                  </a:lnTo>
                  <a:lnTo>
                    <a:pt x="608" y="112"/>
                  </a:lnTo>
                  <a:lnTo>
                    <a:pt x="610" y="110"/>
                  </a:lnTo>
                  <a:lnTo>
                    <a:pt x="608" y="109"/>
                  </a:lnTo>
                  <a:lnTo>
                    <a:pt x="606" y="109"/>
                  </a:lnTo>
                  <a:lnTo>
                    <a:pt x="604" y="110"/>
                  </a:lnTo>
                  <a:lnTo>
                    <a:pt x="604" y="110"/>
                  </a:lnTo>
                  <a:lnTo>
                    <a:pt x="603" y="112"/>
                  </a:lnTo>
                  <a:lnTo>
                    <a:pt x="601" y="112"/>
                  </a:lnTo>
                  <a:lnTo>
                    <a:pt x="599" y="110"/>
                  </a:lnTo>
                  <a:lnTo>
                    <a:pt x="599" y="109"/>
                  </a:lnTo>
                  <a:lnTo>
                    <a:pt x="598" y="109"/>
                  </a:lnTo>
                  <a:lnTo>
                    <a:pt x="598" y="109"/>
                  </a:lnTo>
                  <a:lnTo>
                    <a:pt x="598" y="107"/>
                  </a:lnTo>
                  <a:lnTo>
                    <a:pt x="598" y="107"/>
                  </a:lnTo>
                  <a:lnTo>
                    <a:pt x="598" y="105"/>
                  </a:lnTo>
                  <a:lnTo>
                    <a:pt x="599" y="105"/>
                  </a:lnTo>
                  <a:lnTo>
                    <a:pt x="601" y="103"/>
                  </a:lnTo>
                  <a:lnTo>
                    <a:pt x="603" y="103"/>
                  </a:lnTo>
                  <a:lnTo>
                    <a:pt x="603" y="102"/>
                  </a:lnTo>
                  <a:lnTo>
                    <a:pt x="603" y="102"/>
                  </a:lnTo>
                  <a:lnTo>
                    <a:pt x="603" y="100"/>
                  </a:lnTo>
                  <a:lnTo>
                    <a:pt x="604" y="100"/>
                  </a:lnTo>
                  <a:lnTo>
                    <a:pt x="604" y="98"/>
                  </a:lnTo>
                  <a:lnTo>
                    <a:pt x="606" y="98"/>
                  </a:lnTo>
                  <a:lnTo>
                    <a:pt x="608" y="97"/>
                  </a:lnTo>
                  <a:lnTo>
                    <a:pt x="608" y="95"/>
                  </a:lnTo>
                  <a:lnTo>
                    <a:pt x="606" y="97"/>
                  </a:lnTo>
                  <a:lnTo>
                    <a:pt x="601" y="102"/>
                  </a:lnTo>
                  <a:lnTo>
                    <a:pt x="599" y="102"/>
                  </a:lnTo>
                  <a:lnTo>
                    <a:pt x="598" y="102"/>
                  </a:lnTo>
                  <a:lnTo>
                    <a:pt x="598" y="102"/>
                  </a:lnTo>
                  <a:lnTo>
                    <a:pt x="598" y="102"/>
                  </a:lnTo>
                  <a:lnTo>
                    <a:pt x="596" y="103"/>
                  </a:lnTo>
                  <a:lnTo>
                    <a:pt x="596" y="105"/>
                  </a:lnTo>
                  <a:lnTo>
                    <a:pt x="596" y="103"/>
                  </a:lnTo>
                  <a:lnTo>
                    <a:pt x="594" y="103"/>
                  </a:lnTo>
                  <a:lnTo>
                    <a:pt x="594" y="103"/>
                  </a:lnTo>
                  <a:lnTo>
                    <a:pt x="594" y="102"/>
                  </a:lnTo>
                  <a:lnTo>
                    <a:pt x="594" y="102"/>
                  </a:lnTo>
                  <a:lnTo>
                    <a:pt x="593" y="102"/>
                  </a:lnTo>
                  <a:lnTo>
                    <a:pt x="589" y="105"/>
                  </a:lnTo>
                  <a:lnTo>
                    <a:pt x="586" y="107"/>
                  </a:lnTo>
                  <a:lnTo>
                    <a:pt x="586" y="109"/>
                  </a:lnTo>
                  <a:lnTo>
                    <a:pt x="584" y="112"/>
                  </a:lnTo>
                  <a:lnTo>
                    <a:pt x="584" y="112"/>
                  </a:lnTo>
                  <a:lnTo>
                    <a:pt x="582" y="110"/>
                  </a:lnTo>
                  <a:lnTo>
                    <a:pt x="582" y="112"/>
                  </a:lnTo>
                  <a:lnTo>
                    <a:pt x="581" y="115"/>
                  </a:lnTo>
                  <a:lnTo>
                    <a:pt x="581" y="112"/>
                  </a:lnTo>
                  <a:lnTo>
                    <a:pt x="579" y="110"/>
                  </a:lnTo>
                  <a:lnTo>
                    <a:pt x="576" y="109"/>
                  </a:lnTo>
                  <a:lnTo>
                    <a:pt x="576" y="107"/>
                  </a:lnTo>
                  <a:lnTo>
                    <a:pt x="574" y="103"/>
                  </a:lnTo>
                  <a:lnTo>
                    <a:pt x="574" y="102"/>
                  </a:lnTo>
                  <a:lnTo>
                    <a:pt x="576" y="102"/>
                  </a:lnTo>
                  <a:lnTo>
                    <a:pt x="576" y="102"/>
                  </a:lnTo>
                  <a:lnTo>
                    <a:pt x="579" y="98"/>
                  </a:lnTo>
                  <a:lnTo>
                    <a:pt x="579" y="98"/>
                  </a:lnTo>
                  <a:lnTo>
                    <a:pt x="582" y="95"/>
                  </a:lnTo>
                  <a:lnTo>
                    <a:pt x="586" y="92"/>
                  </a:lnTo>
                  <a:lnTo>
                    <a:pt x="588" y="90"/>
                  </a:lnTo>
                  <a:lnTo>
                    <a:pt x="591" y="88"/>
                  </a:lnTo>
                  <a:lnTo>
                    <a:pt x="594" y="86"/>
                  </a:lnTo>
                  <a:lnTo>
                    <a:pt x="596" y="86"/>
                  </a:lnTo>
                  <a:lnTo>
                    <a:pt x="596" y="85"/>
                  </a:lnTo>
                  <a:lnTo>
                    <a:pt x="594" y="85"/>
                  </a:lnTo>
                  <a:lnTo>
                    <a:pt x="591" y="86"/>
                  </a:lnTo>
                  <a:lnTo>
                    <a:pt x="591" y="88"/>
                  </a:lnTo>
                  <a:lnTo>
                    <a:pt x="584" y="88"/>
                  </a:lnTo>
                  <a:lnTo>
                    <a:pt x="582" y="88"/>
                  </a:lnTo>
                  <a:lnTo>
                    <a:pt x="582" y="88"/>
                  </a:lnTo>
                  <a:lnTo>
                    <a:pt x="581" y="88"/>
                  </a:lnTo>
                  <a:lnTo>
                    <a:pt x="581" y="88"/>
                  </a:lnTo>
                  <a:lnTo>
                    <a:pt x="582" y="86"/>
                  </a:lnTo>
                  <a:lnTo>
                    <a:pt x="582" y="86"/>
                  </a:lnTo>
                  <a:lnTo>
                    <a:pt x="586" y="86"/>
                  </a:lnTo>
                  <a:lnTo>
                    <a:pt x="588" y="85"/>
                  </a:lnTo>
                  <a:lnTo>
                    <a:pt x="589" y="81"/>
                  </a:lnTo>
                  <a:lnTo>
                    <a:pt x="596" y="76"/>
                  </a:lnTo>
                  <a:lnTo>
                    <a:pt x="598" y="73"/>
                  </a:lnTo>
                  <a:lnTo>
                    <a:pt x="598" y="69"/>
                  </a:lnTo>
                  <a:lnTo>
                    <a:pt x="596" y="69"/>
                  </a:lnTo>
                  <a:lnTo>
                    <a:pt x="594" y="68"/>
                  </a:lnTo>
                  <a:lnTo>
                    <a:pt x="593" y="68"/>
                  </a:lnTo>
                  <a:lnTo>
                    <a:pt x="591" y="69"/>
                  </a:lnTo>
                  <a:lnTo>
                    <a:pt x="593" y="71"/>
                  </a:lnTo>
                  <a:lnTo>
                    <a:pt x="593" y="73"/>
                  </a:lnTo>
                  <a:lnTo>
                    <a:pt x="593" y="73"/>
                  </a:lnTo>
                  <a:lnTo>
                    <a:pt x="593" y="76"/>
                  </a:lnTo>
                  <a:lnTo>
                    <a:pt x="591" y="76"/>
                  </a:lnTo>
                  <a:lnTo>
                    <a:pt x="591" y="76"/>
                  </a:lnTo>
                  <a:lnTo>
                    <a:pt x="589" y="76"/>
                  </a:lnTo>
                  <a:lnTo>
                    <a:pt x="589" y="78"/>
                  </a:lnTo>
                  <a:lnTo>
                    <a:pt x="589" y="78"/>
                  </a:lnTo>
                  <a:lnTo>
                    <a:pt x="588" y="80"/>
                  </a:lnTo>
                  <a:lnTo>
                    <a:pt x="584" y="81"/>
                  </a:lnTo>
                  <a:lnTo>
                    <a:pt x="581" y="83"/>
                  </a:lnTo>
                  <a:lnTo>
                    <a:pt x="579" y="83"/>
                  </a:lnTo>
                  <a:lnTo>
                    <a:pt x="577" y="83"/>
                  </a:lnTo>
                  <a:lnTo>
                    <a:pt x="576" y="83"/>
                  </a:lnTo>
                  <a:lnTo>
                    <a:pt x="574" y="85"/>
                  </a:lnTo>
                  <a:lnTo>
                    <a:pt x="574" y="85"/>
                  </a:lnTo>
                  <a:lnTo>
                    <a:pt x="574" y="85"/>
                  </a:lnTo>
                  <a:lnTo>
                    <a:pt x="574" y="86"/>
                  </a:lnTo>
                  <a:lnTo>
                    <a:pt x="572" y="86"/>
                  </a:lnTo>
                  <a:lnTo>
                    <a:pt x="572" y="86"/>
                  </a:lnTo>
                  <a:lnTo>
                    <a:pt x="571" y="85"/>
                  </a:lnTo>
                  <a:lnTo>
                    <a:pt x="571" y="85"/>
                  </a:lnTo>
                  <a:lnTo>
                    <a:pt x="571" y="85"/>
                  </a:lnTo>
                  <a:lnTo>
                    <a:pt x="569" y="85"/>
                  </a:lnTo>
                  <a:lnTo>
                    <a:pt x="567" y="86"/>
                  </a:lnTo>
                  <a:lnTo>
                    <a:pt x="567" y="88"/>
                  </a:lnTo>
                  <a:lnTo>
                    <a:pt x="567" y="92"/>
                  </a:lnTo>
                  <a:lnTo>
                    <a:pt x="565" y="93"/>
                  </a:lnTo>
                  <a:lnTo>
                    <a:pt x="567" y="93"/>
                  </a:lnTo>
                  <a:lnTo>
                    <a:pt x="569" y="93"/>
                  </a:lnTo>
                  <a:lnTo>
                    <a:pt x="572" y="92"/>
                  </a:lnTo>
                  <a:lnTo>
                    <a:pt x="572" y="90"/>
                  </a:lnTo>
                  <a:lnTo>
                    <a:pt x="574" y="92"/>
                  </a:lnTo>
                  <a:lnTo>
                    <a:pt x="574" y="92"/>
                  </a:lnTo>
                  <a:lnTo>
                    <a:pt x="574" y="93"/>
                  </a:lnTo>
                  <a:lnTo>
                    <a:pt x="572" y="93"/>
                  </a:lnTo>
                  <a:lnTo>
                    <a:pt x="571" y="95"/>
                  </a:lnTo>
                  <a:lnTo>
                    <a:pt x="571" y="95"/>
                  </a:lnTo>
                  <a:lnTo>
                    <a:pt x="567" y="97"/>
                  </a:lnTo>
                  <a:lnTo>
                    <a:pt x="565" y="97"/>
                  </a:lnTo>
                  <a:lnTo>
                    <a:pt x="565" y="97"/>
                  </a:lnTo>
                  <a:lnTo>
                    <a:pt x="564" y="93"/>
                  </a:lnTo>
                  <a:lnTo>
                    <a:pt x="562" y="97"/>
                  </a:lnTo>
                  <a:lnTo>
                    <a:pt x="560" y="97"/>
                  </a:lnTo>
                  <a:lnTo>
                    <a:pt x="559" y="98"/>
                  </a:lnTo>
                  <a:lnTo>
                    <a:pt x="557" y="98"/>
                  </a:lnTo>
                  <a:lnTo>
                    <a:pt x="555" y="98"/>
                  </a:lnTo>
                  <a:lnTo>
                    <a:pt x="554" y="98"/>
                  </a:lnTo>
                  <a:lnTo>
                    <a:pt x="555" y="97"/>
                  </a:lnTo>
                  <a:lnTo>
                    <a:pt x="552" y="97"/>
                  </a:lnTo>
                  <a:lnTo>
                    <a:pt x="548" y="97"/>
                  </a:lnTo>
                  <a:lnTo>
                    <a:pt x="547" y="98"/>
                  </a:lnTo>
                  <a:lnTo>
                    <a:pt x="545" y="100"/>
                  </a:lnTo>
                  <a:lnTo>
                    <a:pt x="545" y="100"/>
                  </a:lnTo>
                  <a:lnTo>
                    <a:pt x="545" y="100"/>
                  </a:lnTo>
                  <a:lnTo>
                    <a:pt x="545" y="102"/>
                  </a:lnTo>
                  <a:lnTo>
                    <a:pt x="543" y="102"/>
                  </a:lnTo>
                  <a:lnTo>
                    <a:pt x="543" y="102"/>
                  </a:lnTo>
                  <a:lnTo>
                    <a:pt x="540" y="103"/>
                  </a:lnTo>
                  <a:lnTo>
                    <a:pt x="538" y="105"/>
                  </a:lnTo>
                  <a:lnTo>
                    <a:pt x="540" y="105"/>
                  </a:lnTo>
                  <a:lnTo>
                    <a:pt x="543" y="107"/>
                  </a:lnTo>
                  <a:lnTo>
                    <a:pt x="543" y="109"/>
                  </a:lnTo>
                  <a:lnTo>
                    <a:pt x="545" y="109"/>
                  </a:lnTo>
                  <a:lnTo>
                    <a:pt x="547" y="109"/>
                  </a:lnTo>
                  <a:lnTo>
                    <a:pt x="547" y="109"/>
                  </a:lnTo>
                  <a:lnTo>
                    <a:pt x="547" y="110"/>
                  </a:lnTo>
                  <a:lnTo>
                    <a:pt x="545" y="110"/>
                  </a:lnTo>
                  <a:lnTo>
                    <a:pt x="543" y="110"/>
                  </a:lnTo>
                  <a:lnTo>
                    <a:pt x="542" y="109"/>
                  </a:lnTo>
                  <a:lnTo>
                    <a:pt x="540" y="109"/>
                  </a:lnTo>
                  <a:lnTo>
                    <a:pt x="540" y="109"/>
                  </a:lnTo>
                  <a:lnTo>
                    <a:pt x="538" y="109"/>
                  </a:lnTo>
                  <a:lnTo>
                    <a:pt x="535" y="109"/>
                  </a:lnTo>
                  <a:lnTo>
                    <a:pt x="533" y="109"/>
                  </a:lnTo>
                  <a:lnTo>
                    <a:pt x="535" y="110"/>
                  </a:lnTo>
                  <a:lnTo>
                    <a:pt x="537" y="112"/>
                  </a:lnTo>
                  <a:lnTo>
                    <a:pt x="537" y="114"/>
                  </a:lnTo>
                  <a:lnTo>
                    <a:pt x="535" y="114"/>
                  </a:lnTo>
                  <a:lnTo>
                    <a:pt x="535" y="112"/>
                  </a:lnTo>
                  <a:lnTo>
                    <a:pt x="533" y="112"/>
                  </a:lnTo>
                  <a:lnTo>
                    <a:pt x="531" y="110"/>
                  </a:lnTo>
                  <a:lnTo>
                    <a:pt x="531" y="110"/>
                  </a:lnTo>
                  <a:lnTo>
                    <a:pt x="530" y="110"/>
                  </a:lnTo>
                  <a:lnTo>
                    <a:pt x="528" y="110"/>
                  </a:lnTo>
                  <a:lnTo>
                    <a:pt x="526" y="110"/>
                  </a:lnTo>
                  <a:lnTo>
                    <a:pt x="525" y="112"/>
                  </a:lnTo>
                  <a:lnTo>
                    <a:pt x="525" y="112"/>
                  </a:lnTo>
                  <a:lnTo>
                    <a:pt x="523" y="112"/>
                  </a:lnTo>
                  <a:lnTo>
                    <a:pt x="521" y="109"/>
                  </a:lnTo>
                  <a:lnTo>
                    <a:pt x="521" y="109"/>
                  </a:lnTo>
                  <a:lnTo>
                    <a:pt x="520" y="109"/>
                  </a:lnTo>
                  <a:lnTo>
                    <a:pt x="518" y="107"/>
                  </a:lnTo>
                  <a:lnTo>
                    <a:pt x="516" y="107"/>
                  </a:lnTo>
                  <a:lnTo>
                    <a:pt x="516" y="105"/>
                  </a:lnTo>
                  <a:lnTo>
                    <a:pt x="514" y="102"/>
                  </a:lnTo>
                  <a:lnTo>
                    <a:pt x="514" y="102"/>
                  </a:lnTo>
                  <a:lnTo>
                    <a:pt x="514" y="102"/>
                  </a:lnTo>
                  <a:lnTo>
                    <a:pt x="513" y="102"/>
                  </a:lnTo>
                  <a:lnTo>
                    <a:pt x="511" y="100"/>
                  </a:lnTo>
                  <a:lnTo>
                    <a:pt x="511" y="100"/>
                  </a:lnTo>
                  <a:lnTo>
                    <a:pt x="506" y="100"/>
                  </a:lnTo>
                  <a:lnTo>
                    <a:pt x="504" y="100"/>
                  </a:lnTo>
                  <a:lnTo>
                    <a:pt x="504" y="98"/>
                  </a:lnTo>
                  <a:lnTo>
                    <a:pt x="504" y="97"/>
                  </a:lnTo>
                  <a:lnTo>
                    <a:pt x="503" y="93"/>
                  </a:lnTo>
                  <a:lnTo>
                    <a:pt x="503" y="92"/>
                  </a:lnTo>
                  <a:lnTo>
                    <a:pt x="503" y="92"/>
                  </a:lnTo>
                  <a:lnTo>
                    <a:pt x="501" y="93"/>
                  </a:lnTo>
                  <a:lnTo>
                    <a:pt x="501" y="93"/>
                  </a:lnTo>
                  <a:lnTo>
                    <a:pt x="499" y="92"/>
                  </a:lnTo>
                  <a:lnTo>
                    <a:pt x="499" y="92"/>
                  </a:lnTo>
                  <a:lnTo>
                    <a:pt x="499" y="90"/>
                  </a:lnTo>
                  <a:lnTo>
                    <a:pt x="498" y="90"/>
                  </a:lnTo>
                  <a:lnTo>
                    <a:pt x="498" y="88"/>
                  </a:lnTo>
                  <a:lnTo>
                    <a:pt x="498" y="88"/>
                  </a:lnTo>
                  <a:lnTo>
                    <a:pt x="498" y="86"/>
                  </a:lnTo>
                  <a:lnTo>
                    <a:pt x="498" y="85"/>
                  </a:lnTo>
                  <a:lnTo>
                    <a:pt x="498" y="85"/>
                  </a:lnTo>
                  <a:lnTo>
                    <a:pt x="496" y="85"/>
                  </a:lnTo>
                  <a:lnTo>
                    <a:pt x="492" y="85"/>
                  </a:lnTo>
                  <a:lnTo>
                    <a:pt x="491" y="85"/>
                  </a:lnTo>
                  <a:lnTo>
                    <a:pt x="491" y="86"/>
                  </a:lnTo>
                  <a:lnTo>
                    <a:pt x="486" y="92"/>
                  </a:lnTo>
                  <a:lnTo>
                    <a:pt x="482" y="93"/>
                  </a:lnTo>
                  <a:lnTo>
                    <a:pt x="482" y="95"/>
                  </a:lnTo>
                  <a:lnTo>
                    <a:pt x="481" y="93"/>
                  </a:lnTo>
                  <a:lnTo>
                    <a:pt x="479" y="93"/>
                  </a:lnTo>
                  <a:lnTo>
                    <a:pt x="475" y="95"/>
                  </a:lnTo>
                  <a:lnTo>
                    <a:pt x="467" y="93"/>
                  </a:lnTo>
                  <a:lnTo>
                    <a:pt x="464" y="93"/>
                  </a:lnTo>
                  <a:lnTo>
                    <a:pt x="460" y="90"/>
                  </a:lnTo>
                  <a:lnTo>
                    <a:pt x="455" y="86"/>
                  </a:lnTo>
                  <a:lnTo>
                    <a:pt x="453" y="86"/>
                  </a:lnTo>
                  <a:lnTo>
                    <a:pt x="453" y="88"/>
                  </a:lnTo>
                  <a:lnTo>
                    <a:pt x="453" y="88"/>
                  </a:lnTo>
                  <a:lnTo>
                    <a:pt x="453" y="90"/>
                  </a:lnTo>
                  <a:lnTo>
                    <a:pt x="452" y="92"/>
                  </a:lnTo>
                  <a:lnTo>
                    <a:pt x="448" y="93"/>
                  </a:lnTo>
                  <a:lnTo>
                    <a:pt x="448" y="95"/>
                  </a:lnTo>
                  <a:lnTo>
                    <a:pt x="447" y="95"/>
                  </a:lnTo>
                  <a:lnTo>
                    <a:pt x="447" y="95"/>
                  </a:lnTo>
                  <a:lnTo>
                    <a:pt x="447" y="95"/>
                  </a:lnTo>
                  <a:lnTo>
                    <a:pt x="447" y="93"/>
                  </a:lnTo>
                  <a:lnTo>
                    <a:pt x="447" y="93"/>
                  </a:lnTo>
                  <a:lnTo>
                    <a:pt x="447" y="92"/>
                  </a:lnTo>
                  <a:lnTo>
                    <a:pt x="447" y="90"/>
                  </a:lnTo>
                  <a:lnTo>
                    <a:pt x="447" y="90"/>
                  </a:lnTo>
                  <a:lnTo>
                    <a:pt x="447" y="88"/>
                  </a:lnTo>
                  <a:lnTo>
                    <a:pt x="447" y="88"/>
                  </a:lnTo>
                  <a:lnTo>
                    <a:pt x="445" y="88"/>
                  </a:lnTo>
                  <a:lnTo>
                    <a:pt x="445" y="86"/>
                  </a:lnTo>
                  <a:lnTo>
                    <a:pt x="445" y="86"/>
                  </a:lnTo>
                  <a:lnTo>
                    <a:pt x="447" y="86"/>
                  </a:lnTo>
                  <a:lnTo>
                    <a:pt x="447" y="86"/>
                  </a:lnTo>
                  <a:lnTo>
                    <a:pt x="448" y="85"/>
                  </a:lnTo>
                  <a:lnTo>
                    <a:pt x="448" y="85"/>
                  </a:lnTo>
                  <a:lnTo>
                    <a:pt x="447" y="83"/>
                  </a:lnTo>
                  <a:lnTo>
                    <a:pt x="445" y="83"/>
                  </a:lnTo>
                  <a:lnTo>
                    <a:pt x="445" y="83"/>
                  </a:lnTo>
                  <a:lnTo>
                    <a:pt x="445" y="81"/>
                  </a:lnTo>
                  <a:lnTo>
                    <a:pt x="443" y="80"/>
                  </a:lnTo>
                  <a:lnTo>
                    <a:pt x="443" y="78"/>
                  </a:lnTo>
                  <a:lnTo>
                    <a:pt x="441" y="80"/>
                  </a:lnTo>
                  <a:lnTo>
                    <a:pt x="438" y="83"/>
                  </a:lnTo>
                  <a:lnTo>
                    <a:pt x="438" y="81"/>
                  </a:lnTo>
                  <a:lnTo>
                    <a:pt x="438" y="81"/>
                  </a:lnTo>
                  <a:lnTo>
                    <a:pt x="438" y="80"/>
                  </a:lnTo>
                  <a:lnTo>
                    <a:pt x="438" y="80"/>
                  </a:lnTo>
                  <a:lnTo>
                    <a:pt x="438" y="78"/>
                  </a:lnTo>
                  <a:lnTo>
                    <a:pt x="438" y="78"/>
                  </a:lnTo>
                  <a:lnTo>
                    <a:pt x="438" y="78"/>
                  </a:lnTo>
                  <a:lnTo>
                    <a:pt x="436" y="78"/>
                  </a:lnTo>
                  <a:lnTo>
                    <a:pt x="436" y="76"/>
                  </a:lnTo>
                  <a:lnTo>
                    <a:pt x="436" y="76"/>
                  </a:lnTo>
                  <a:lnTo>
                    <a:pt x="435" y="75"/>
                  </a:lnTo>
                  <a:lnTo>
                    <a:pt x="433" y="76"/>
                  </a:lnTo>
                  <a:lnTo>
                    <a:pt x="433" y="76"/>
                  </a:lnTo>
                  <a:lnTo>
                    <a:pt x="431" y="78"/>
                  </a:lnTo>
                  <a:lnTo>
                    <a:pt x="431" y="78"/>
                  </a:lnTo>
                  <a:lnTo>
                    <a:pt x="430" y="80"/>
                  </a:lnTo>
                  <a:lnTo>
                    <a:pt x="426" y="81"/>
                  </a:lnTo>
                  <a:lnTo>
                    <a:pt x="421" y="80"/>
                  </a:lnTo>
                  <a:lnTo>
                    <a:pt x="418" y="76"/>
                  </a:lnTo>
                  <a:lnTo>
                    <a:pt x="416" y="75"/>
                  </a:lnTo>
                  <a:lnTo>
                    <a:pt x="418" y="73"/>
                  </a:lnTo>
                  <a:lnTo>
                    <a:pt x="419" y="71"/>
                  </a:lnTo>
                  <a:lnTo>
                    <a:pt x="421" y="71"/>
                  </a:lnTo>
                  <a:lnTo>
                    <a:pt x="423" y="69"/>
                  </a:lnTo>
                  <a:lnTo>
                    <a:pt x="423" y="69"/>
                  </a:lnTo>
                  <a:lnTo>
                    <a:pt x="425" y="69"/>
                  </a:lnTo>
                  <a:lnTo>
                    <a:pt x="425" y="68"/>
                  </a:lnTo>
                  <a:lnTo>
                    <a:pt x="426" y="68"/>
                  </a:lnTo>
                  <a:lnTo>
                    <a:pt x="425" y="66"/>
                  </a:lnTo>
                  <a:lnTo>
                    <a:pt x="423" y="64"/>
                  </a:lnTo>
                  <a:lnTo>
                    <a:pt x="423" y="66"/>
                  </a:lnTo>
                  <a:lnTo>
                    <a:pt x="421" y="66"/>
                  </a:lnTo>
                  <a:lnTo>
                    <a:pt x="419" y="66"/>
                  </a:lnTo>
                  <a:lnTo>
                    <a:pt x="418" y="66"/>
                  </a:lnTo>
                  <a:lnTo>
                    <a:pt x="418" y="66"/>
                  </a:lnTo>
                  <a:lnTo>
                    <a:pt x="418" y="64"/>
                  </a:lnTo>
                  <a:lnTo>
                    <a:pt x="416" y="64"/>
                  </a:lnTo>
                  <a:lnTo>
                    <a:pt x="416" y="64"/>
                  </a:lnTo>
                  <a:lnTo>
                    <a:pt x="414" y="64"/>
                  </a:lnTo>
                  <a:lnTo>
                    <a:pt x="411" y="68"/>
                  </a:lnTo>
                  <a:lnTo>
                    <a:pt x="409" y="69"/>
                  </a:lnTo>
                  <a:lnTo>
                    <a:pt x="408" y="69"/>
                  </a:lnTo>
                  <a:lnTo>
                    <a:pt x="406" y="69"/>
                  </a:lnTo>
                  <a:lnTo>
                    <a:pt x="404" y="69"/>
                  </a:lnTo>
                  <a:lnTo>
                    <a:pt x="404" y="69"/>
                  </a:lnTo>
                  <a:lnTo>
                    <a:pt x="402" y="73"/>
                  </a:lnTo>
                  <a:lnTo>
                    <a:pt x="402" y="73"/>
                  </a:lnTo>
                  <a:lnTo>
                    <a:pt x="401" y="73"/>
                  </a:lnTo>
                  <a:lnTo>
                    <a:pt x="399" y="73"/>
                  </a:lnTo>
                  <a:lnTo>
                    <a:pt x="399" y="75"/>
                  </a:lnTo>
                  <a:lnTo>
                    <a:pt x="397" y="75"/>
                  </a:lnTo>
                  <a:lnTo>
                    <a:pt x="397" y="73"/>
                  </a:lnTo>
                  <a:lnTo>
                    <a:pt x="397" y="73"/>
                  </a:lnTo>
                  <a:lnTo>
                    <a:pt x="397" y="73"/>
                  </a:lnTo>
                  <a:lnTo>
                    <a:pt x="396" y="71"/>
                  </a:lnTo>
                  <a:lnTo>
                    <a:pt x="396" y="71"/>
                  </a:lnTo>
                  <a:lnTo>
                    <a:pt x="396" y="71"/>
                  </a:lnTo>
                  <a:lnTo>
                    <a:pt x="392" y="73"/>
                  </a:lnTo>
                  <a:lnTo>
                    <a:pt x="392" y="73"/>
                  </a:lnTo>
                  <a:lnTo>
                    <a:pt x="391" y="76"/>
                  </a:lnTo>
                  <a:lnTo>
                    <a:pt x="391" y="78"/>
                  </a:lnTo>
                  <a:lnTo>
                    <a:pt x="391" y="76"/>
                  </a:lnTo>
                  <a:lnTo>
                    <a:pt x="391" y="75"/>
                  </a:lnTo>
                  <a:lnTo>
                    <a:pt x="391" y="71"/>
                  </a:lnTo>
                  <a:lnTo>
                    <a:pt x="392" y="69"/>
                  </a:lnTo>
                  <a:lnTo>
                    <a:pt x="391" y="68"/>
                  </a:lnTo>
                  <a:lnTo>
                    <a:pt x="391" y="68"/>
                  </a:lnTo>
                  <a:lnTo>
                    <a:pt x="389" y="69"/>
                  </a:lnTo>
                  <a:lnTo>
                    <a:pt x="387" y="69"/>
                  </a:lnTo>
                  <a:lnTo>
                    <a:pt x="387" y="69"/>
                  </a:lnTo>
                  <a:lnTo>
                    <a:pt x="385" y="71"/>
                  </a:lnTo>
                  <a:lnTo>
                    <a:pt x="385" y="71"/>
                  </a:lnTo>
                  <a:lnTo>
                    <a:pt x="382" y="69"/>
                  </a:lnTo>
                  <a:lnTo>
                    <a:pt x="380" y="69"/>
                  </a:lnTo>
                  <a:lnTo>
                    <a:pt x="380" y="69"/>
                  </a:lnTo>
                  <a:lnTo>
                    <a:pt x="380" y="69"/>
                  </a:lnTo>
                  <a:lnTo>
                    <a:pt x="379" y="68"/>
                  </a:lnTo>
                  <a:lnTo>
                    <a:pt x="380" y="68"/>
                  </a:lnTo>
                  <a:lnTo>
                    <a:pt x="380" y="68"/>
                  </a:lnTo>
                  <a:lnTo>
                    <a:pt x="380" y="66"/>
                  </a:lnTo>
                  <a:lnTo>
                    <a:pt x="380" y="66"/>
                  </a:lnTo>
                  <a:lnTo>
                    <a:pt x="380" y="64"/>
                  </a:lnTo>
                  <a:lnTo>
                    <a:pt x="379" y="66"/>
                  </a:lnTo>
                  <a:lnTo>
                    <a:pt x="379" y="66"/>
                  </a:lnTo>
                  <a:lnTo>
                    <a:pt x="377" y="68"/>
                  </a:lnTo>
                  <a:lnTo>
                    <a:pt x="377" y="68"/>
                  </a:lnTo>
                  <a:lnTo>
                    <a:pt x="377" y="68"/>
                  </a:lnTo>
                  <a:lnTo>
                    <a:pt x="374" y="68"/>
                  </a:lnTo>
                  <a:lnTo>
                    <a:pt x="372" y="68"/>
                  </a:lnTo>
                  <a:lnTo>
                    <a:pt x="372" y="68"/>
                  </a:lnTo>
                  <a:lnTo>
                    <a:pt x="372" y="66"/>
                  </a:lnTo>
                  <a:lnTo>
                    <a:pt x="374" y="64"/>
                  </a:lnTo>
                  <a:lnTo>
                    <a:pt x="374" y="64"/>
                  </a:lnTo>
                  <a:lnTo>
                    <a:pt x="375" y="63"/>
                  </a:lnTo>
                  <a:lnTo>
                    <a:pt x="375" y="63"/>
                  </a:lnTo>
                  <a:lnTo>
                    <a:pt x="375" y="63"/>
                  </a:lnTo>
                  <a:lnTo>
                    <a:pt x="374" y="63"/>
                  </a:lnTo>
                  <a:lnTo>
                    <a:pt x="372" y="63"/>
                  </a:lnTo>
                  <a:lnTo>
                    <a:pt x="370" y="63"/>
                  </a:lnTo>
                  <a:lnTo>
                    <a:pt x="368" y="64"/>
                  </a:lnTo>
                  <a:lnTo>
                    <a:pt x="367" y="66"/>
                  </a:lnTo>
                  <a:lnTo>
                    <a:pt x="362" y="64"/>
                  </a:lnTo>
                  <a:lnTo>
                    <a:pt x="360" y="64"/>
                  </a:lnTo>
                  <a:lnTo>
                    <a:pt x="358" y="63"/>
                  </a:lnTo>
                  <a:lnTo>
                    <a:pt x="358" y="63"/>
                  </a:lnTo>
                  <a:lnTo>
                    <a:pt x="357" y="61"/>
                  </a:lnTo>
                  <a:lnTo>
                    <a:pt x="353" y="54"/>
                  </a:lnTo>
                  <a:lnTo>
                    <a:pt x="351" y="51"/>
                  </a:lnTo>
                  <a:lnTo>
                    <a:pt x="351" y="49"/>
                  </a:lnTo>
                  <a:lnTo>
                    <a:pt x="351" y="47"/>
                  </a:lnTo>
                  <a:lnTo>
                    <a:pt x="351" y="47"/>
                  </a:lnTo>
                  <a:lnTo>
                    <a:pt x="350" y="46"/>
                  </a:lnTo>
                  <a:lnTo>
                    <a:pt x="350" y="46"/>
                  </a:lnTo>
                  <a:lnTo>
                    <a:pt x="350" y="46"/>
                  </a:lnTo>
                  <a:lnTo>
                    <a:pt x="348" y="46"/>
                  </a:lnTo>
                  <a:lnTo>
                    <a:pt x="348" y="42"/>
                  </a:lnTo>
                  <a:lnTo>
                    <a:pt x="346" y="41"/>
                  </a:lnTo>
                  <a:lnTo>
                    <a:pt x="343" y="37"/>
                  </a:lnTo>
                  <a:lnTo>
                    <a:pt x="341" y="37"/>
                  </a:lnTo>
                  <a:lnTo>
                    <a:pt x="341" y="36"/>
                  </a:lnTo>
                  <a:lnTo>
                    <a:pt x="340" y="34"/>
                  </a:lnTo>
                  <a:lnTo>
                    <a:pt x="340" y="34"/>
                  </a:lnTo>
                  <a:lnTo>
                    <a:pt x="340" y="32"/>
                  </a:lnTo>
                  <a:lnTo>
                    <a:pt x="338" y="32"/>
                  </a:lnTo>
                  <a:lnTo>
                    <a:pt x="338" y="32"/>
                  </a:lnTo>
                  <a:lnTo>
                    <a:pt x="338" y="32"/>
                  </a:lnTo>
                  <a:lnTo>
                    <a:pt x="338" y="32"/>
                  </a:lnTo>
                  <a:lnTo>
                    <a:pt x="336" y="32"/>
                  </a:lnTo>
                  <a:lnTo>
                    <a:pt x="335" y="30"/>
                  </a:lnTo>
                  <a:lnTo>
                    <a:pt x="335" y="30"/>
                  </a:lnTo>
                  <a:lnTo>
                    <a:pt x="335" y="30"/>
                  </a:lnTo>
                  <a:lnTo>
                    <a:pt x="333" y="32"/>
                  </a:lnTo>
                  <a:lnTo>
                    <a:pt x="336" y="34"/>
                  </a:lnTo>
                  <a:lnTo>
                    <a:pt x="336" y="36"/>
                  </a:lnTo>
                  <a:lnTo>
                    <a:pt x="336" y="37"/>
                  </a:lnTo>
                  <a:lnTo>
                    <a:pt x="336" y="39"/>
                  </a:lnTo>
                  <a:lnTo>
                    <a:pt x="335" y="39"/>
                  </a:lnTo>
                  <a:lnTo>
                    <a:pt x="333" y="37"/>
                  </a:lnTo>
                  <a:lnTo>
                    <a:pt x="331" y="37"/>
                  </a:lnTo>
                  <a:lnTo>
                    <a:pt x="329" y="37"/>
                  </a:lnTo>
                  <a:lnTo>
                    <a:pt x="331" y="39"/>
                  </a:lnTo>
                  <a:lnTo>
                    <a:pt x="331" y="39"/>
                  </a:lnTo>
                  <a:lnTo>
                    <a:pt x="329" y="39"/>
                  </a:lnTo>
                  <a:lnTo>
                    <a:pt x="329" y="39"/>
                  </a:lnTo>
                  <a:lnTo>
                    <a:pt x="329" y="41"/>
                  </a:lnTo>
                  <a:lnTo>
                    <a:pt x="328" y="41"/>
                  </a:lnTo>
                  <a:lnTo>
                    <a:pt x="328" y="41"/>
                  </a:lnTo>
                  <a:lnTo>
                    <a:pt x="326" y="41"/>
                  </a:lnTo>
                  <a:lnTo>
                    <a:pt x="326" y="44"/>
                  </a:lnTo>
                  <a:lnTo>
                    <a:pt x="324" y="46"/>
                  </a:lnTo>
                  <a:lnTo>
                    <a:pt x="323" y="46"/>
                  </a:lnTo>
                  <a:lnTo>
                    <a:pt x="321" y="47"/>
                  </a:lnTo>
                  <a:lnTo>
                    <a:pt x="316" y="46"/>
                  </a:lnTo>
                  <a:lnTo>
                    <a:pt x="314" y="44"/>
                  </a:lnTo>
                  <a:lnTo>
                    <a:pt x="312" y="41"/>
                  </a:lnTo>
                  <a:lnTo>
                    <a:pt x="311" y="37"/>
                  </a:lnTo>
                  <a:lnTo>
                    <a:pt x="307" y="36"/>
                  </a:lnTo>
                  <a:lnTo>
                    <a:pt x="307" y="34"/>
                  </a:lnTo>
                  <a:lnTo>
                    <a:pt x="306" y="32"/>
                  </a:lnTo>
                  <a:lnTo>
                    <a:pt x="306" y="32"/>
                  </a:lnTo>
                  <a:lnTo>
                    <a:pt x="306" y="30"/>
                  </a:lnTo>
                  <a:lnTo>
                    <a:pt x="304" y="32"/>
                  </a:lnTo>
                  <a:lnTo>
                    <a:pt x="304" y="32"/>
                  </a:lnTo>
                  <a:lnTo>
                    <a:pt x="304" y="32"/>
                  </a:lnTo>
                  <a:lnTo>
                    <a:pt x="304" y="32"/>
                  </a:lnTo>
                  <a:lnTo>
                    <a:pt x="302" y="30"/>
                  </a:lnTo>
                  <a:lnTo>
                    <a:pt x="302" y="30"/>
                  </a:lnTo>
                  <a:lnTo>
                    <a:pt x="304" y="29"/>
                  </a:lnTo>
                  <a:lnTo>
                    <a:pt x="302" y="27"/>
                  </a:lnTo>
                  <a:lnTo>
                    <a:pt x="299" y="24"/>
                  </a:lnTo>
                  <a:lnTo>
                    <a:pt x="297" y="20"/>
                  </a:lnTo>
                  <a:lnTo>
                    <a:pt x="295" y="22"/>
                  </a:lnTo>
                  <a:lnTo>
                    <a:pt x="294" y="25"/>
                  </a:lnTo>
                  <a:lnTo>
                    <a:pt x="294" y="27"/>
                  </a:lnTo>
                  <a:lnTo>
                    <a:pt x="292" y="27"/>
                  </a:lnTo>
                  <a:lnTo>
                    <a:pt x="290" y="27"/>
                  </a:lnTo>
                  <a:lnTo>
                    <a:pt x="292" y="24"/>
                  </a:lnTo>
                  <a:lnTo>
                    <a:pt x="292" y="22"/>
                  </a:lnTo>
                  <a:lnTo>
                    <a:pt x="292" y="22"/>
                  </a:lnTo>
                  <a:lnTo>
                    <a:pt x="292" y="22"/>
                  </a:lnTo>
                  <a:lnTo>
                    <a:pt x="292" y="22"/>
                  </a:lnTo>
                  <a:lnTo>
                    <a:pt x="289" y="15"/>
                  </a:lnTo>
                  <a:lnTo>
                    <a:pt x="289" y="13"/>
                  </a:lnTo>
                  <a:lnTo>
                    <a:pt x="289" y="13"/>
                  </a:lnTo>
                  <a:lnTo>
                    <a:pt x="287" y="13"/>
                  </a:lnTo>
                  <a:lnTo>
                    <a:pt x="287" y="15"/>
                  </a:lnTo>
                  <a:lnTo>
                    <a:pt x="287" y="15"/>
                  </a:lnTo>
                  <a:lnTo>
                    <a:pt x="285" y="17"/>
                  </a:lnTo>
                  <a:lnTo>
                    <a:pt x="285" y="17"/>
                  </a:lnTo>
                  <a:lnTo>
                    <a:pt x="285" y="17"/>
                  </a:lnTo>
                  <a:lnTo>
                    <a:pt x="284" y="15"/>
                  </a:lnTo>
                  <a:lnTo>
                    <a:pt x="282" y="17"/>
                  </a:lnTo>
                  <a:lnTo>
                    <a:pt x="282" y="19"/>
                  </a:lnTo>
                  <a:lnTo>
                    <a:pt x="282" y="22"/>
                  </a:lnTo>
                  <a:lnTo>
                    <a:pt x="284" y="25"/>
                  </a:lnTo>
                  <a:lnTo>
                    <a:pt x="284" y="25"/>
                  </a:lnTo>
                  <a:lnTo>
                    <a:pt x="282" y="25"/>
                  </a:lnTo>
                  <a:lnTo>
                    <a:pt x="280" y="24"/>
                  </a:lnTo>
                  <a:lnTo>
                    <a:pt x="280" y="20"/>
                  </a:lnTo>
                  <a:lnTo>
                    <a:pt x="278" y="19"/>
                  </a:lnTo>
                  <a:lnTo>
                    <a:pt x="277" y="19"/>
                  </a:lnTo>
                  <a:lnTo>
                    <a:pt x="277" y="17"/>
                  </a:lnTo>
                  <a:lnTo>
                    <a:pt x="275" y="15"/>
                  </a:lnTo>
                  <a:lnTo>
                    <a:pt x="275" y="13"/>
                  </a:lnTo>
                  <a:lnTo>
                    <a:pt x="272" y="13"/>
                  </a:lnTo>
                  <a:lnTo>
                    <a:pt x="272" y="15"/>
                  </a:lnTo>
                  <a:lnTo>
                    <a:pt x="272" y="17"/>
                  </a:lnTo>
                  <a:lnTo>
                    <a:pt x="272" y="17"/>
                  </a:lnTo>
                  <a:lnTo>
                    <a:pt x="273" y="19"/>
                  </a:lnTo>
                  <a:lnTo>
                    <a:pt x="275" y="20"/>
                  </a:lnTo>
                  <a:lnTo>
                    <a:pt x="275" y="22"/>
                  </a:lnTo>
                  <a:lnTo>
                    <a:pt x="273" y="22"/>
                  </a:lnTo>
                  <a:lnTo>
                    <a:pt x="275" y="24"/>
                  </a:lnTo>
                  <a:lnTo>
                    <a:pt x="275" y="25"/>
                  </a:lnTo>
                  <a:lnTo>
                    <a:pt x="275" y="25"/>
                  </a:lnTo>
                  <a:lnTo>
                    <a:pt x="275" y="27"/>
                  </a:lnTo>
                  <a:lnTo>
                    <a:pt x="275" y="27"/>
                  </a:lnTo>
                  <a:lnTo>
                    <a:pt x="275" y="29"/>
                  </a:lnTo>
                  <a:lnTo>
                    <a:pt x="275" y="29"/>
                  </a:lnTo>
                  <a:lnTo>
                    <a:pt x="275" y="29"/>
                  </a:lnTo>
                  <a:lnTo>
                    <a:pt x="275" y="29"/>
                  </a:lnTo>
                  <a:lnTo>
                    <a:pt x="277" y="29"/>
                  </a:lnTo>
                  <a:lnTo>
                    <a:pt x="277" y="29"/>
                  </a:lnTo>
                  <a:lnTo>
                    <a:pt x="278" y="30"/>
                  </a:lnTo>
                  <a:lnTo>
                    <a:pt x="278" y="32"/>
                  </a:lnTo>
                  <a:lnTo>
                    <a:pt x="278" y="32"/>
                  </a:lnTo>
                  <a:lnTo>
                    <a:pt x="278" y="34"/>
                  </a:lnTo>
                  <a:lnTo>
                    <a:pt x="277" y="34"/>
                  </a:lnTo>
                  <a:lnTo>
                    <a:pt x="277" y="32"/>
                  </a:lnTo>
                  <a:lnTo>
                    <a:pt x="275" y="32"/>
                  </a:lnTo>
                  <a:lnTo>
                    <a:pt x="275" y="34"/>
                  </a:lnTo>
                  <a:lnTo>
                    <a:pt x="277" y="37"/>
                  </a:lnTo>
                  <a:lnTo>
                    <a:pt x="277" y="37"/>
                  </a:lnTo>
                  <a:lnTo>
                    <a:pt x="273" y="37"/>
                  </a:lnTo>
                  <a:lnTo>
                    <a:pt x="272" y="36"/>
                  </a:lnTo>
                  <a:lnTo>
                    <a:pt x="272" y="34"/>
                  </a:lnTo>
                  <a:lnTo>
                    <a:pt x="272" y="30"/>
                  </a:lnTo>
                  <a:lnTo>
                    <a:pt x="270" y="29"/>
                  </a:lnTo>
                  <a:lnTo>
                    <a:pt x="270" y="30"/>
                  </a:lnTo>
                  <a:lnTo>
                    <a:pt x="270" y="30"/>
                  </a:lnTo>
                  <a:lnTo>
                    <a:pt x="270" y="30"/>
                  </a:lnTo>
                  <a:lnTo>
                    <a:pt x="270" y="32"/>
                  </a:lnTo>
                  <a:lnTo>
                    <a:pt x="270" y="32"/>
                  </a:lnTo>
                  <a:lnTo>
                    <a:pt x="270" y="32"/>
                  </a:lnTo>
                  <a:lnTo>
                    <a:pt x="268" y="32"/>
                  </a:lnTo>
                  <a:lnTo>
                    <a:pt x="268" y="32"/>
                  </a:lnTo>
                  <a:lnTo>
                    <a:pt x="268" y="32"/>
                  </a:lnTo>
                  <a:lnTo>
                    <a:pt x="268" y="30"/>
                  </a:lnTo>
                  <a:lnTo>
                    <a:pt x="268" y="27"/>
                  </a:lnTo>
                  <a:lnTo>
                    <a:pt x="268" y="27"/>
                  </a:lnTo>
                  <a:lnTo>
                    <a:pt x="268" y="25"/>
                  </a:lnTo>
                  <a:lnTo>
                    <a:pt x="268" y="24"/>
                  </a:lnTo>
                  <a:lnTo>
                    <a:pt x="268" y="24"/>
                  </a:lnTo>
                  <a:lnTo>
                    <a:pt x="268" y="22"/>
                  </a:lnTo>
                  <a:lnTo>
                    <a:pt x="268" y="22"/>
                  </a:lnTo>
                  <a:lnTo>
                    <a:pt x="268" y="20"/>
                  </a:lnTo>
                  <a:lnTo>
                    <a:pt x="268" y="22"/>
                  </a:lnTo>
                  <a:lnTo>
                    <a:pt x="267" y="22"/>
                  </a:lnTo>
                  <a:lnTo>
                    <a:pt x="267" y="22"/>
                  </a:lnTo>
                  <a:lnTo>
                    <a:pt x="265" y="22"/>
                  </a:lnTo>
                  <a:lnTo>
                    <a:pt x="265" y="19"/>
                  </a:lnTo>
                  <a:lnTo>
                    <a:pt x="263" y="19"/>
                  </a:lnTo>
                  <a:lnTo>
                    <a:pt x="261" y="17"/>
                  </a:lnTo>
                  <a:lnTo>
                    <a:pt x="260" y="15"/>
                  </a:lnTo>
                  <a:lnTo>
                    <a:pt x="260" y="15"/>
                  </a:lnTo>
                  <a:lnTo>
                    <a:pt x="258" y="15"/>
                  </a:lnTo>
                  <a:lnTo>
                    <a:pt x="258" y="13"/>
                  </a:lnTo>
                  <a:lnTo>
                    <a:pt x="256" y="13"/>
                  </a:lnTo>
                  <a:lnTo>
                    <a:pt x="256" y="15"/>
                  </a:lnTo>
                  <a:lnTo>
                    <a:pt x="258" y="17"/>
                  </a:lnTo>
                  <a:lnTo>
                    <a:pt x="258" y="19"/>
                  </a:lnTo>
                  <a:lnTo>
                    <a:pt x="256" y="17"/>
                  </a:lnTo>
                  <a:lnTo>
                    <a:pt x="256" y="19"/>
                  </a:lnTo>
                  <a:lnTo>
                    <a:pt x="256" y="20"/>
                  </a:lnTo>
                  <a:lnTo>
                    <a:pt x="256" y="22"/>
                  </a:lnTo>
                  <a:lnTo>
                    <a:pt x="255" y="24"/>
                  </a:lnTo>
                  <a:lnTo>
                    <a:pt x="255" y="24"/>
                  </a:lnTo>
                  <a:lnTo>
                    <a:pt x="253" y="24"/>
                  </a:lnTo>
                  <a:lnTo>
                    <a:pt x="253" y="24"/>
                  </a:lnTo>
                  <a:lnTo>
                    <a:pt x="250" y="20"/>
                  </a:lnTo>
                  <a:lnTo>
                    <a:pt x="250" y="19"/>
                  </a:lnTo>
                  <a:lnTo>
                    <a:pt x="250" y="19"/>
                  </a:lnTo>
                  <a:lnTo>
                    <a:pt x="248" y="17"/>
                  </a:lnTo>
                  <a:lnTo>
                    <a:pt x="248" y="19"/>
                  </a:lnTo>
                  <a:lnTo>
                    <a:pt x="248" y="20"/>
                  </a:lnTo>
                  <a:lnTo>
                    <a:pt x="248" y="20"/>
                  </a:lnTo>
                  <a:lnTo>
                    <a:pt x="248" y="20"/>
                  </a:lnTo>
                  <a:lnTo>
                    <a:pt x="248" y="22"/>
                  </a:lnTo>
                  <a:lnTo>
                    <a:pt x="248" y="22"/>
                  </a:lnTo>
                  <a:lnTo>
                    <a:pt x="246" y="20"/>
                  </a:lnTo>
                  <a:lnTo>
                    <a:pt x="246" y="20"/>
                  </a:lnTo>
                  <a:lnTo>
                    <a:pt x="245" y="20"/>
                  </a:lnTo>
                  <a:lnTo>
                    <a:pt x="243" y="20"/>
                  </a:lnTo>
                  <a:lnTo>
                    <a:pt x="243" y="22"/>
                  </a:lnTo>
                  <a:lnTo>
                    <a:pt x="245" y="24"/>
                  </a:lnTo>
                  <a:lnTo>
                    <a:pt x="246" y="25"/>
                  </a:lnTo>
                  <a:lnTo>
                    <a:pt x="245" y="27"/>
                  </a:lnTo>
                  <a:lnTo>
                    <a:pt x="243" y="27"/>
                  </a:lnTo>
                  <a:lnTo>
                    <a:pt x="241" y="25"/>
                  </a:lnTo>
                  <a:lnTo>
                    <a:pt x="241" y="25"/>
                  </a:lnTo>
                  <a:lnTo>
                    <a:pt x="241" y="27"/>
                  </a:lnTo>
                  <a:lnTo>
                    <a:pt x="241" y="29"/>
                  </a:lnTo>
                  <a:lnTo>
                    <a:pt x="239" y="29"/>
                  </a:lnTo>
                  <a:lnTo>
                    <a:pt x="238" y="29"/>
                  </a:lnTo>
                  <a:lnTo>
                    <a:pt x="239" y="29"/>
                  </a:lnTo>
                  <a:lnTo>
                    <a:pt x="243" y="30"/>
                  </a:lnTo>
                  <a:lnTo>
                    <a:pt x="243" y="30"/>
                  </a:lnTo>
                  <a:lnTo>
                    <a:pt x="246" y="29"/>
                  </a:lnTo>
                  <a:lnTo>
                    <a:pt x="246" y="29"/>
                  </a:lnTo>
                  <a:lnTo>
                    <a:pt x="248" y="29"/>
                  </a:lnTo>
                  <a:lnTo>
                    <a:pt x="250" y="30"/>
                  </a:lnTo>
                  <a:lnTo>
                    <a:pt x="251" y="30"/>
                  </a:lnTo>
                  <a:lnTo>
                    <a:pt x="253" y="30"/>
                  </a:lnTo>
                  <a:lnTo>
                    <a:pt x="253" y="30"/>
                  </a:lnTo>
                  <a:lnTo>
                    <a:pt x="251" y="32"/>
                  </a:lnTo>
                  <a:lnTo>
                    <a:pt x="253" y="32"/>
                  </a:lnTo>
                  <a:lnTo>
                    <a:pt x="253" y="34"/>
                  </a:lnTo>
                  <a:lnTo>
                    <a:pt x="256" y="32"/>
                  </a:lnTo>
                  <a:lnTo>
                    <a:pt x="256" y="32"/>
                  </a:lnTo>
                  <a:lnTo>
                    <a:pt x="256" y="34"/>
                  </a:lnTo>
                  <a:lnTo>
                    <a:pt x="256" y="36"/>
                  </a:lnTo>
                  <a:lnTo>
                    <a:pt x="255" y="36"/>
                  </a:lnTo>
                  <a:lnTo>
                    <a:pt x="255" y="37"/>
                  </a:lnTo>
                  <a:lnTo>
                    <a:pt x="255" y="37"/>
                  </a:lnTo>
                  <a:lnTo>
                    <a:pt x="256" y="37"/>
                  </a:lnTo>
                  <a:lnTo>
                    <a:pt x="256" y="37"/>
                  </a:lnTo>
                  <a:lnTo>
                    <a:pt x="256" y="37"/>
                  </a:lnTo>
                  <a:lnTo>
                    <a:pt x="258" y="39"/>
                  </a:lnTo>
                  <a:lnTo>
                    <a:pt x="260" y="39"/>
                  </a:lnTo>
                  <a:lnTo>
                    <a:pt x="261" y="39"/>
                  </a:lnTo>
                  <a:lnTo>
                    <a:pt x="263" y="41"/>
                  </a:lnTo>
                  <a:lnTo>
                    <a:pt x="263" y="41"/>
                  </a:lnTo>
                  <a:lnTo>
                    <a:pt x="263" y="41"/>
                  </a:lnTo>
                  <a:lnTo>
                    <a:pt x="261" y="41"/>
                  </a:lnTo>
                  <a:lnTo>
                    <a:pt x="261" y="42"/>
                  </a:lnTo>
                  <a:lnTo>
                    <a:pt x="261" y="42"/>
                  </a:lnTo>
                  <a:lnTo>
                    <a:pt x="261" y="44"/>
                  </a:lnTo>
                  <a:lnTo>
                    <a:pt x="261" y="44"/>
                  </a:lnTo>
                  <a:lnTo>
                    <a:pt x="263" y="44"/>
                  </a:lnTo>
                  <a:lnTo>
                    <a:pt x="263" y="46"/>
                  </a:lnTo>
                  <a:lnTo>
                    <a:pt x="265" y="46"/>
                  </a:lnTo>
                  <a:lnTo>
                    <a:pt x="267" y="47"/>
                  </a:lnTo>
                  <a:lnTo>
                    <a:pt x="268" y="47"/>
                  </a:lnTo>
                  <a:lnTo>
                    <a:pt x="270" y="47"/>
                  </a:lnTo>
                  <a:lnTo>
                    <a:pt x="272" y="47"/>
                  </a:lnTo>
                  <a:lnTo>
                    <a:pt x="273" y="44"/>
                  </a:lnTo>
                  <a:lnTo>
                    <a:pt x="273" y="44"/>
                  </a:lnTo>
                  <a:lnTo>
                    <a:pt x="275" y="44"/>
                  </a:lnTo>
                  <a:lnTo>
                    <a:pt x="275" y="44"/>
                  </a:lnTo>
                  <a:lnTo>
                    <a:pt x="275" y="44"/>
                  </a:lnTo>
                  <a:lnTo>
                    <a:pt x="275" y="44"/>
                  </a:lnTo>
                  <a:lnTo>
                    <a:pt x="277" y="44"/>
                  </a:lnTo>
                  <a:lnTo>
                    <a:pt x="277" y="42"/>
                  </a:lnTo>
                  <a:lnTo>
                    <a:pt x="278" y="42"/>
                  </a:lnTo>
                  <a:lnTo>
                    <a:pt x="278" y="42"/>
                  </a:lnTo>
                  <a:lnTo>
                    <a:pt x="280" y="42"/>
                  </a:lnTo>
                  <a:lnTo>
                    <a:pt x="282" y="42"/>
                  </a:lnTo>
                  <a:lnTo>
                    <a:pt x="284" y="42"/>
                  </a:lnTo>
                  <a:lnTo>
                    <a:pt x="285" y="42"/>
                  </a:lnTo>
                  <a:lnTo>
                    <a:pt x="289" y="41"/>
                  </a:lnTo>
                  <a:lnTo>
                    <a:pt x="290" y="41"/>
                  </a:lnTo>
                  <a:lnTo>
                    <a:pt x="294" y="41"/>
                  </a:lnTo>
                  <a:lnTo>
                    <a:pt x="295" y="41"/>
                  </a:lnTo>
                  <a:lnTo>
                    <a:pt x="301" y="44"/>
                  </a:lnTo>
                  <a:lnTo>
                    <a:pt x="302" y="46"/>
                  </a:lnTo>
                  <a:lnTo>
                    <a:pt x="304" y="47"/>
                  </a:lnTo>
                  <a:lnTo>
                    <a:pt x="304" y="47"/>
                  </a:lnTo>
                  <a:lnTo>
                    <a:pt x="304" y="49"/>
                  </a:lnTo>
                  <a:lnTo>
                    <a:pt x="306" y="49"/>
                  </a:lnTo>
                  <a:lnTo>
                    <a:pt x="307" y="51"/>
                  </a:lnTo>
                  <a:lnTo>
                    <a:pt x="306" y="51"/>
                  </a:lnTo>
                  <a:lnTo>
                    <a:pt x="306" y="53"/>
                  </a:lnTo>
                  <a:lnTo>
                    <a:pt x="306" y="53"/>
                  </a:lnTo>
                  <a:lnTo>
                    <a:pt x="307" y="54"/>
                  </a:lnTo>
                  <a:lnTo>
                    <a:pt x="309" y="56"/>
                  </a:lnTo>
                  <a:lnTo>
                    <a:pt x="309" y="56"/>
                  </a:lnTo>
                  <a:lnTo>
                    <a:pt x="311" y="58"/>
                  </a:lnTo>
                  <a:lnTo>
                    <a:pt x="314" y="58"/>
                  </a:lnTo>
                  <a:lnTo>
                    <a:pt x="319" y="59"/>
                  </a:lnTo>
                  <a:lnTo>
                    <a:pt x="319" y="59"/>
                  </a:lnTo>
                  <a:lnTo>
                    <a:pt x="318" y="59"/>
                  </a:lnTo>
                  <a:lnTo>
                    <a:pt x="316" y="61"/>
                  </a:lnTo>
                  <a:lnTo>
                    <a:pt x="314" y="64"/>
                  </a:lnTo>
                  <a:lnTo>
                    <a:pt x="314" y="66"/>
                  </a:lnTo>
                  <a:lnTo>
                    <a:pt x="311" y="69"/>
                  </a:lnTo>
                  <a:lnTo>
                    <a:pt x="309" y="69"/>
                  </a:lnTo>
                  <a:lnTo>
                    <a:pt x="311" y="71"/>
                  </a:lnTo>
                  <a:lnTo>
                    <a:pt x="314" y="73"/>
                  </a:lnTo>
                  <a:lnTo>
                    <a:pt x="314" y="75"/>
                  </a:lnTo>
                  <a:lnTo>
                    <a:pt x="314" y="76"/>
                  </a:lnTo>
                  <a:lnTo>
                    <a:pt x="314" y="78"/>
                  </a:lnTo>
                  <a:lnTo>
                    <a:pt x="312" y="90"/>
                  </a:lnTo>
                  <a:lnTo>
                    <a:pt x="312" y="93"/>
                  </a:lnTo>
                  <a:lnTo>
                    <a:pt x="312" y="95"/>
                  </a:lnTo>
                  <a:lnTo>
                    <a:pt x="314" y="97"/>
                  </a:lnTo>
                  <a:lnTo>
                    <a:pt x="318" y="98"/>
                  </a:lnTo>
                  <a:lnTo>
                    <a:pt x="319" y="98"/>
                  </a:lnTo>
                  <a:lnTo>
                    <a:pt x="319" y="100"/>
                  </a:lnTo>
                  <a:lnTo>
                    <a:pt x="321" y="100"/>
                  </a:lnTo>
                  <a:lnTo>
                    <a:pt x="321" y="100"/>
                  </a:lnTo>
                  <a:lnTo>
                    <a:pt x="323" y="100"/>
                  </a:lnTo>
                  <a:lnTo>
                    <a:pt x="324" y="100"/>
                  </a:lnTo>
                  <a:lnTo>
                    <a:pt x="321" y="102"/>
                  </a:lnTo>
                  <a:lnTo>
                    <a:pt x="318" y="100"/>
                  </a:lnTo>
                  <a:lnTo>
                    <a:pt x="314" y="100"/>
                  </a:lnTo>
                  <a:lnTo>
                    <a:pt x="311" y="98"/>
                  </a:lnTo>
                  <a:lnTo>
                    <a:pt x="309" y="97"/>
                  </a:lnTo>
                  <a:lnTo>
                    <a:pt x="307" y="97"/>
                  </a:lnTo>
                  <a:lnTo>
                    <a:pt x="306" y="97"/>
                  </a:lnTo>
                  <a:lnTo>
                    <a:pt x="301" y="100"/>
                  </a:lnTo>
                  <a:lnTo>
                    <a:pt x="299" y="102"/>
                  </a:lnTo>
                  <a:lnTo>
                    <a:pt x="297" y="102"/>
                  </a:lnTo>
                  <a:lnTo>
                    <a:pt x="295" y="105"/>
                  </a:lnTo>
                  <a:lnTo>
                    <a:pt x="295" y="109"/>
                  </a:lnTo>
                  <a:lnTo>
                    <a:pt x="297" y="115"/>
                  </a:lnTo>
                  <a:lnTo>
                    <a:pt x="295" y="117"/>
                  </a:lnTo>
                  <a:lnTo>
                    <a:pt x="294" y="120"/>
                  </a:lnTo>
                  <a:lnTo>
                    <a:pt x="292" y="122"/>
                  </a:lnTo>
                  <a:lnTo>
                    <a:pt x="292" y="119"/>
                  </a:lnTo>
                  <a:lnTo>
                    <a:pt x="292" y="119"/>
                  </a:lnTo>
                  <a:lnTo>
                    <a:pt x="292" y="119"/>
                  </a:lnTo>
                  <a:lnTo>
                    <a:pt x="294" y="117"/>
                  </a:lnTo>
                  <a:lnTo>
                    <a:pt x="294" y="117"/>
                  </a:lnTo>
                  <a:lnTo>
                    <a:pt x="294" y="115"/>
                  </a:lnTo>
                  <a:lnTo>
                    <a:pt x="295" y="115"/>
                  </a:lnTo>
                  <a:lnTo>
                    <a:pt x="295" y="115"/>
                  </a:lnTo>
                  <a:lnTo>
                    <a:pt x="295" y="115"/>
                  </a:lnTo>
                  <a:lnTo>
                    <a:pt x="294" y="114"/>
                  </a:lnTo>
                  <a:lnTo>
                    <a:pt x="294" y="112"/>
                  </a:lnTo>
                  <a:lnTo>
                    <a:pt x="292" y="107"/>
                  </a:lnTo>
                  <a:lnTo>
                    <a:pt x="290" y="107"/>
                  </a:lnTo>
                  <a:lnTo>
                    <a:pt x="290" y="107"/>
                  </a:lnTo>
                  <a:lnTo>
                    <a:pt x="289" y="107"/>
                  </a:lnTo>
                  <a:lnTo>
                    <a:pt x="287" y="107"/>
                  </a:lnTo>
                  <a:lnTo>
                    <a:pt x="284" y="109"/>
                  </a:lnTo>
                  <a:lnTo>
                    <a:pt x="282" y="109"/>
                  </a:lnTo>
                  <a:lnTo>
                    <a:pt x="282" y="105"/>
                  </a:lnTo>
                  <a:lnTo>
                    <a:pt x="282" y="105"/>
                  </a:lnTo>
                  <a:lnTo>
                    <a:pt x="282" y="103"/>
                  </a:lnTo>
                  <a:lnTo>
                    <a:pt x="280" y="102"/>
                  </a:lnTo>
                  <a:lnTo>
                    <a:pt x="278" y="103"/>
                  </a:lnTo>
                  <a:lnTo>
                    <a:pt x="278" y="103"/>
                  </a:lnTo>
                  <a:lnTo>
                    <a:pt x="278" y="105"/>
                  </a:lnTo>
                  <a:lnTo>
                    <a:pt x="277" y="107"/>
                  </a:lnTo>
                  <a:lnTo>
                    <a:pt x="273" y="109"/>
                  </a:lnTo>
                  <a:lnTo>
                    <a:pt x="273" y="109"/>
                  </a:lnTo>
                  <a:lnTo>
                    <a:pt x="272" y="110"/>
                  </a:lnTo>
                  <a:lnTo>
                    <a:pt x="268" y="112"/>
                  </a:lnTo>
                  <a:lnTo>
                    <a:pt x="265" y="114"/>
                  </a:lnTo>
                  <a:lnTo>
                    <a:pt x="263" y="115"/>
                  </a:lnTo>
                  <a:lnTo>
                    <a:pt x="263" y="115"/>
                  </a:lnTo>
                  <a:lnTo>
                    <a:pt x="261" y="114"/>
                  </a:lnTo>
                  <a:lnTo>
                    <a:pt x="258" y="114"/>
                  </a:lnTo>
                  <a:lnTo>
                    <a:pt x="256" y="112"/>
                  </a:lnTo>
                  <a:lnTo>
                    <a:pt x="253" y="112"/>
                  </a:lnTo>
                  <a:lnTo>
                    <a:pt x="251" y="110"/>
                  </a:lnTo>
                  <a:lnTo>
                    <a:pt x="251" y="110"/>
                  </a:lnTo>
                  <a:lnTo>
                    <a:pt x="251" y="109"/>
                  </a:lnTo>
                  <a:lnTo>
                    <a:pt x="250" y="109"/>
                  </a:lnTo>
                  <a:lnTo>
                    <a:pt x="250" y="107"/>
                  </a:lnTo>
                  <a:lnTo>
                    <a:pt x="248" y="107"/>
                  </a:lnTo>
                  <a:lnTo>
                    <a:pt x="248" y="109"/>
                  </a:lnTo>
                  <a:lnTo>
                    <a:pt x="246" y="109"/>
                  </a:lnTo>
                  <a:lnTo>
                    <a:pt x="245" y="110"/>
                  </a:lnTo>
                  <a:lnTo>
                    <a:pt x="243" y="110"/>
                  </a:lnTo>
                  <a:lnTo>
                    <a:pt x="239" y="112"/>
                  </a:lnTo>
                  <a:lnTo>
                    <a:pt x="233" y="114"/>
                  </a:lnTo>
                  <a:lnTo>
                    <a:pt x="226" y="114"/>
                  </a:lnTo>
                  <a:lnTo>
                    <a:pt x="226" y="114"/>
                  </a:lnTo>
                  <a:lnTo>
                    <a:pt x="224" y="114"/>
                  </a:lnTo>
                  <a:lnTo>
                    <a:pt x="222" y="114"/>
                  </a:lnTo>
                  <a:lnTo>
                    <a:pt x="221" y="114"/>
                  </a:lnTo>
                  <a:lnTo>
                    <a:pt x="217" y="114"/>
                  </a:lnTo>
                  <a:lnTo>
                    <a:pt x="216" y="114"/>
                  </a:lnTo>
                  <a:lnTo>
                    <a:pt x="212" y="114"/>
                  </a:lnTo>
                  <a:lnTo>
                    <a:pt x="211" y="114"/>
                  </a:lnTo>
                  <a:lnTo>
                    <a:pt x="209" y="114"/>
                  </a:lnTo>
                  <a:lnTo>
                    <a:pt x="207" y="112"/>
                  </a:lnTo>
                  <a:lnTo>
                    <a:pt x="205" y="110"/>
                  </a:lnTo>
                  <a:lnTo>
                    <a:pt x="202" y="109"/>
                  </a:lnTo>
                  <a:lnTo>
                    <a:pt x="200" y="105"/>
                  </a:lnTo>
                  <a:lnTo>
                    <a:pt x="200" y="102"/>
                  </a:lnTo>
                  <a:lnTo>
                    <a:pt x="200" y="97"/>
                  </a:lnTo>
                  <a:lnTo>
                    <a:pt x="200" y="97"/>
                  </a:lnTo>
                  <a:lnTo>
                    <a:pt x="199" y="95"/>
                  </a:lnTo>
                  <a:lnTo>
                    <a:pt x="199" y="93"/>
                  </a:lnTo>
                  <a:lnTo>
                    <a:pt x="199" y="93"/>
                  </a:lnTo>
                  <a:lnTo>
                    <a:pt x="197" y="93"/>
                  </a:lnTo>
                  <a:lnTo>
                    <a:pt x="197" y="93"/>
                  </a:lnTo>
                  <a:lnTo>
                    <a:pt x="195" y="95"/>
                  </a:lnTo>
                  <a:lnTo>
                    <a:pt x="195" y="97"/>
                  </a:lnTo>
                  <a:lnTo>
                    <a:pt x="195" y="100"/>
                  </a:lnTo>
                  <a:lnTo>
                    <a:pt x="195" y="102"/>
                  </a:lnTo>
                  <a:lnTo>
                    <a:pt x="195" y="103"/>
                  </a:lnTo>
                  <a:lnTo>
                    <a:pt x="194" y="103"/>
                  </a:lnTo>
                  <a:lnTo>
                    <a:pt x="194" y="105"/>
                  </a:lnTo>
                  <a:lnTo>
                    <a:pt x="194" y="107"/>
                  </a:lnTo>
                  <a:lnTo>
                    <a:pt x="194" y="107"/>
                  </a:lnTo>
                  <a:lnTo>
                    <a:pt x="195" y="109"/>
                  </a:lnTo>
                  <a:lnTo>
                    <a:pt x="192" y="109"/>
                  </a:lnTo>
                  <a:lnTo>
                    <a:pt x="192" y="109"/>
                  </a:lnTo>
                  <a:lnTo>
                    <a:pt x="192" y="107"/>
                  </a:lnTo>
                  <a:lnTo>
                    <a:pt x="190" y="107"/>
                  </a:lnTo>
                  <a:lnTo>
                    <a:pt x="188" y="107"/>
                  </a:lnTo>
                  <a:lnTo>
                    <a:pt x="187" y="103"/>
                  </a:lnTo>
                  <a:lnTo>
                    <a:pt x="185" y="105"/>
                  </a:lnTo>
                  <a:lnTo>
                    <a:pt x="183" y="103"/>
                  </a:lnTo>
                  <a:lnTo>
                    <a:pt x="182" y="102"/>
                  </a:lnTo>
                  <a:lnTo>
                    <a:pt x="182" y="102"/>
                  </a:lnTo>
                  <a:lnTo>
                    <a:pt x="180" y="102"/>
                  </a:lnTo>
                  <a:lnTo>
                    <a:pt x="180" y="103"/>
                  </a:lnTo>
                  <a:lnTo>
                    <a:pt x="180" y="103"/>
                  </a:lnTo>
                  <a:lnTo>
                    <a:pt x="178" y="103"/>
                  </a:lnTo>
                  <a:lnTo>
                    <a:pt x="177" y="102"/>
                  </a:lnTo>
                  <a:lnTo>
                    <a:pt x="177" y="102"/>
                  </a:lnTo>
                  <a:lnTo>
                    <a:pt x="175" y="102"/>
                  </a:lnTo>
                  <a:lnTo>
                    <a:pt x="173" y="102"/>
                  </a:lnTo>
                  <a:lnTo>
                    <a:pt x="173" y="103"/>
                  </a:lnTo>
                  <a:lnTo>
                    <a:pt x="172" y="105"/>
                  </a:lnTo>
                  <a:lnTo>
                    <a:pt x="173" y="107"/>
                  </a:lnTo>
                  <a:lnTo>
                    <a:pt x="175" y="109"/>
                  </a:lnTo>
                  <a:lnTo>
                    <a:pt x="175" y="110"/>
                  </a:lnTo>
                  <a:lnTo>
                    <a:pt x="175" y="115"/>
                  </a:lnTo>
                  <a:lnTo>
                    <a:pt x="175" y="117"/>
                  </a:lnTo>
                  <a:lnTo>
                    <a:pt x="177" y="119"/>
                  </a:lnTo>
                  <a:lnTo>
                    <a:pt x="177" y="119"/>
                  </a:lnTo>
                  <a:lnTo>
                    <a:pt x="177" y="120"/>
                  </a:lnTo>
                  <a:lnTo>
                    <a:pt x="175" y="120"/>
                  </a:lnTo>
                  <a:lnTo>
                    <a:pt x="166" y="119"/>
                  </a:lnTo>
                  <a:lnTo>
                    <a:pt x="166" y="119"/>
                  </a:lnTo>
                  <a:lnTo>
                    <a:pt x="166" y="117"/>
                  </a:lnTo>
                  <a:lnTo>
                    <a:pt x="165" y="117"/>
                  </a:lnTo>
                  <a:lnTo>
                    <a:pt x="165" y="117"/>
                  </a:lnTo>
                  <a:lnTo>
                    <a:pt x="163" y="117"/>
                  </a:lnTo>
                  <a:lnTo>
                    <a:pt x="163" y="119"/>
                  </a:lnTo>
                  <a:lnTo>
                    <a:pt x="163" y="119"/>
                  </a:lnTo>
                  <a:lnTo>
                    <a:pt x="163" y="119"/>
                  </a:lnTo>
                  <a:lnTo>
                    <a:pt x="160" y="120"/>
                  </a:lnTo>
                  <a:lnTo>
                    <a:pt x="160" y="122"/>
                  </a:lnTo>
                  <a:lnTo>
                    <a:pt x="160" y="122"/>
                  </a:lnTo>
                  <a:lnTo>
                    <a:pt x="158" y="124"/>
                  </a:lnTo>
                  <a:lnTo>
                    <a:pt x="158" y="126"/>
                  </a:lnTo>
                  <a:lnTo>
                    <a:pt x="158" y="126"/>
                  </a:lnTo>
                  <a:lnTo>
                    <a:pt x="158" y="127"/>
                  </a:lnTo>
                  <a:lnTo>
                    <a:pt x="158" y="127"/>
                  </a:lnTo>
                  <a:lnTo>
                    <a:pt x="160" y="129"/>
                  </a:lnTo>
                  <a:lnTo>
                    <a:pt x="160" y="127"/>
                  </a:lnTo>
                  <a:lnTo>
                    <a:pt x="161" y="127"/>
                  </a:lnTo>
                  <a:lnTo>
                    <a:pt x="163" y="127"/>
                  </a:lnTo>
                  <a:lnTo>
                    <a:pt x="163" y="129"/>
                  </a:lnTo>
                  <a:lnTo>
                    <a:pt x="163" y="129"/>
                  </a:lnTo>
                  <a:lnTo>
                    <a:pt x="163" y="131"/>
                  </a:lnTo>
                  <a:lnTo>
                    <a:pt x="165" y="131"/>
                  </a:lnTo>
                  <a:lnTo>
                    <a:pt x="166" y="131"/>
                  </a:lnTo>
                  <a:lnTo>
                    <a:pt x="166" y="131"/>
                  </a:lnTo>
                  <a:lnTo>
                    <a:pt x="168" y="132"/>
                  </a:lnTo>
                  <a:lnTo>
                    <a:pt x="170" y="134"/>
                  </a:lnTo>
                  <a:lnTo>
                    <a:pt x="170" y="136"/>
                  </a:lnTo>
                  <a:lnTo>
                    <a:pt x="168" y="134"/>
                  </a:lnTo>
                  <a:lnTo>
                    <a:pt x="166" y="132"/>
                  </a:lnTo>
                  <a:lnTo>
                    <a:pt x="163" y="132"/>
                  </a:lnTo>
                  <a:lnTo>
                    <a:pt x="163" y="132"/>
                  </a:lnTo>
                  <a:lnTo>
                    <a:pt x="161" y="132"/>
                  </a:lnTo>
                  <a:lnTo>
                    <a:pt x="161" y="134"/>
                  </a:lnTo>
                  <a:lnTo>
                    <a:pt x="163" y="136"/>
                  </a:lnTo>
                  <a:lnTo>
                    <a:pt x="165" y="137"/>
                  </a:lnTo>
                  <a:lnTo>
                    <a:pt x="166" y="139"/>
                  </a:lnTo>
                  <a:lnTo>
                    <a:pt x="168" y="141"/>
                  </a:lnTo>
                  <a:lnTo>
                    <a:pt x="170" y="143"/>
                  </a:lnTo>
                  <a:lnTo>
                    <a:pt x="166" y="141"/>
                  </a:lnTo>
                  <a:lnTo>
                    <a:pt x="165" y="141"/>
                  </a:lnTo>
                  <a:lnTo>
                    <a:pt x="163" y="141"/>
                  </a:lnTo>
                  <a:lnTo>
                    <a:pt x="163" y="143"/>
                  </a:lnTo>
                  <a:lnTo>
                    <a:pt x="163" y="143"/>
                  </a:lnTo>
                  <a:lnTo>
                    <a:pt x="163" y="144"/>
                  </a:lnTo>
                  <a:lnTo>
                    <a:pt x="161" y="143"/>
                  </a:lnTo>
                  <a:lnTo>
                    <a:pt x="160" y="137"/>
                  </a:lnTo>
                  <a:lnTo>
                    <a:pt x="156" y="136"/>
                  </a:lnTo>
                  <a:lnTo>
                    <a:pt x="155" y="136"/>
                  </a:lnTo>
                  <a:lnTo>
                    <a:pt x="155" y="137"/>
                  </a:lnTo>
                  <a:lnTo>
                    <a:pt x="155" y="137"/>
                  </a:lnTo>
                  <a:lnTo>
                    <a:pt x="155" y="139"/>
                  </a:lnTo>
                  <a:lnTo>
                    <a:pt x="155" y="137"/>
                  </a:lnTo>
                  <a:lnTo>
                    <a:pt x="155" y="132"/>
                  </a:lnTo>
                  <a:lnTo>
                    <a:pt x="153" y="129"/>
                  </a:lnTo>
                  <a:lnTo>
                    <a:pt x="153" y="127"/>
                  </a:lnTo>
                  <a:lnTo>
                    <a:pt x="155" y="126"/>
                  </a:lnTo>
                  <a:lnTo>
                    <a:pt x="153" y="126"/>
                  </a:lnTo>
                  <a:lnTo>
                    <a:pt x="149" y="124"/>
                  </a:lnTo>
                  <a:lnTo>
                    <a:pt x="148" y="124"/>
                  </a:lnTo>
                  <a:lnTo>
                    <a:pt x="146" y="124"/>
                  </a:lnTo>
                  <a:lnTo>
                    <a:pt x="144" y="122"/>
                  </a:lnTo>
                  <a:lnTo>
                    <a:pt x="141" y="122"/>
                  </a:lnTo>
                  <a:lnTo>
                    <a:pt x="139" y="122"/>
                  </a:lnTo>
                  <a:lnTo>
                    <a:pt x="136" y="124"/>
                  </a:lnTo>
                  <a:lnTo>
                    <a:pt x="136" y="124"/>
                  </a:lnTo>
                  <a:lnTo>
                    <a:pt x="138" y="124"/>
                  </a:lnTo>
                  <a:lnTo>
                    <a:pt x="138" y="124"/>
                  </a:lnTo>
                  <a:lnTo>
                    <a:pt x="139" y="126"/>
                  </a:lnTo>
                  <a:lnTo>
                    <a:pt x="139" y="127"/>
                  </a:lnTo>
                  <a:lnTo>
                    <a:pt x="138" y="127"/>
                  </a:lnTo>
                  <a:lnTo>
                    <a:pt x="138" y="127"/>
                  </a:lnTo>
                  <a:lnTo>
                    <a:pt x="138" y="129"/>
                  </a:lnTo>
                  <a:lnTo>
                    <a:pt x="139" y="131"/>
                  </a:lnTo>
                  <a:lnTo>
                    <a:pt x="138" y="132"/>
                  </a:lnTo>
                  <a:lnTo>
                    <a:pt x="136" y="137"/>
                  </a:lnTo>
                  <a:lnTo>
                    <a:pt x="136" y="139"/>
                  </a:lnTo>
                  <a:lnTo>
                    <a:pt x="136" y="139"/>
                  </a:lnTo>
                  <a:lnTo>
                    <a:pt x="139" y="139"/>
                  </a:lnTo>
                  <a:lnTo>
                    <a:pt x="139" y="139"/>
                  </a:lnTo>
                  <a:lnTo>
                    <a:pt x="139" y="141"/>
                  </a:lnTo>
                  <a:lnTo>
                    <a:pt x="139" y="141"/>
                  </a:lnTo>
                  <a:lnTo>
                    <a:pt x="139" y="141"/>
                  </a:lnTo>
                  <a:lnTo>
                    <a:pt x="139" y="143"/>
                  </a:lnTo>
                  <a:lnTo>
                    <a:pt x="138" y="143"/>
                  </a:lnTo>
                  <a:lnTo>
                    <a:pt x="138" y="143"/>
                  </a:lnTo>
                  <a:lnTo>
                    <a:pt x="136" y="143"/>
                  </a:lnTo>
                  <a:lnTo>
                    <a:pt x="136" y="143"/>
                  </a:lnTo>
                  <a:lnTo>
                    <a:pt x="134" y="143"/>
                  </a:lnTo>
                  <a:lnTo>
                    <a:pt x="134" y="143"/>
                  </a:lnTo>
                  <a:lnTo>
                    <a:pt x="136" y="143"/>
                  </a:lnTo>
                  <a:lnTo>
                    <a:pt x="136" y="144"/>
                  </a:lnTo>
                  <a:lnTo>
                    <a:pt x="136" y="144"/>
                  </a:lnTo>
                  <a:lnTo>
                    <a:pt x="138" y="146"/>
                  </a:lnTo>
                  <a:lnTo>
                    <a:pt x="138" y="146"/>
                  </a:lnTo>
                  <a:lnTo>
                    <a:pt x="138" y="146"/>
                  </a:lnTo>
                  <a:lnTo>
                    <a:pt x="138" y="146"/>
                  </a:lnTo>
                  <a:lnTo>
                    <a:pt x="138" y="148"/>
                  </a:lnTo>
                  <a:lnTo>
                    <a:pt x="139" y="148"/>
                  </a:lnTo>
                  <a:lnTo>
                    <a:pt x="139" y="148"/>
                  </a:lnTo>
                  <a:lnTo>
                    <a:pt x="139" y="146"/>
                  </a:lnTo>
                  <a:lnTo>
                    <a:pt x="139" y="146"/>
                  </a:lnTo>
                  <a:lnTo>
                    <a:pt x="146" y="148"/>
                  </a:lnTo>
                  <a:lnTo>
                    <a:pt x="146" y="149"/>
                  </a:lnTo>
                  <a:lnTo>
                    <a:pt x="146" y="149"/>
                  </a:lnTo>
                  <a:lnTo>
                    <a:pt x="144" y="149"/>
                  </a:lnTo>
                  <a:lnTo>
                    <a:pt x="144" y="149"/>
                  </a:lnTo>
                  <a:lnTo>
                    <a:pt x="143" y="149"/>
                  </a:lnTo>
                  <a:lnTo>
                    <a:pt x="143" y="149"/>
                  </a:lnTo>
                  <a:lnTo>
                    <a:pt x="141" y="149"/>
                  </a:lnTo>
                  <a:lnTo>
                    <a:pt x="141" y="149"/>
                  </a:lnTo>
                  <a:lnTo>
                    <a:pt x="141" y="149"/>
                  </a:lnTo>
                  <a:lnTo>
                    <a:pt x="141" y="151"/>
                  </a:lnTo>
                  <a:lnTo>
                    <a:pt x="141" y="151"/>
                  </a:lnTo>
                  <a:lnTo>
                    <a:pt x="139" y="149"/>
                  </a:lnTo>
                  <a:lnTo>
                    <a:pt x="139" y="149"/>
                  </a:lnTo>
                  <a:lnTo>
                    <a:pt x="138" y="149"/>
                  </a:lnTo>
                  <a:lnTo>
                    <a:pt x="138" y="149"/>
                  </a:lnTo>
                  <a:lnTo>
                    <a:pt x="138" y="149"/>
                  </a:lnTo>
                  <a:lnTo>
                    <a:pt x="136" y="148"/>
                  </a:lnTo>
                  <a:lnTo>
                    <a:pt x="136" y="148"/>
                  </a:lnTo>
                  <a:lnTo>
                    <a:pt x="134" y="148"/>
                  </a:lnTo>
                  <a:lnTo>
                    <a:pt x="131" y="141"/>
                  </a:lnTo>
                  <a:lnTo>
                    <a:pt x="131" y="141"/>
                  </a:lnTo>
                  <a:lnTo>
                    <a:pt x="129" y="141"/>
                  </a:lnTo>
                  <a:lnTo>
                    <a:pt x="129" y="143"/>
                  </a:lnTo>
                  <a:lnTo>
                    <a:pt x="129" y="143"/>
                  </a:lnTo>
                  <a:lnTo>
                    <a:pt x="131" y="146"/>
                  </a:lnTo>
                  <a:lnTo>
                    <a:pt x="129" y="144"/>
                  </a:lnTo>
                  <a:lnTo>
                    <a:pt x="126" y="143"/>
                  </a:lnTo>
                  <a:lnTo>
                    <a:pt x="126" y="143"/>
                  </a:lnTo>
                  <a:lnTo>
                    <a:pt x="124" y="143"/>
                  </a:lnTo>
                  <a:lnTo>
                    <a:pt x="122" y="144"/>
                  </a:lnTo>
                  <a:lnTo>
                    <a:pt x="122" y="144"/>
                  </a:lnTo>
                  <a:lnTo>
                    <a:pt x="121" y="144"/>
                  </a:lnTo>
                  <a:lnTo>
                    <a:pt x="121" y="146"/>
                  </a:lnTo>
                  <a:lnTo>
                    <a:pt x="121" y="148"/>
                  </a:lnTo>
                  <a:lnTo>
                    <a:pt x="121" y="148"/>
                  </a:lnTo>
                  <a:lnTo>
                    <a:pt x="119" y="148"/>
                  </a:lnTo>
                  <a:lnTo>
                    <a:pt x="117" y="148"/>
                  </a:lnTo>
                  <a:lnTo>
                    <a:pt x="117" y="146"/>
                  </a:lnTo>
                  <a:lnTo>
                    <a:pt x="115" y="149"/>
                  </a:lnTo>
                  <a:lnTo>
                    <a:pt x="115" y="151"/>
                  </a:lnTo>
                  <a:lnTo>
                    <a:pt x="117" y="153"/>
                  </a:lnTo>
                  <a:lnTo>
                    <a:pt x="117" y="153"/>
                  </a:lnTo>
                  <a:lnTo>
                    <a:pt x="117" y="156"/>
                  </a:lnTo>
                  <a:lnTo>
                    <a:pt x="117" y="161"/>
                  </a:lnTo>
                  <a:lnTo>
                    <a:pt x="115" y="163"/>
                  </a:lnTo>
                  <a:lnTo>
                    <a:pt x="115" y="165"/>
                  </a:lnTo>
                  <a:lnTo>
                    <a:pt x="114" y="166"/>
                  </a:lnTo>
                  <a:lnTo>
                    <a:pt x="112" y="168"/>
                  </a:lnTo>
                  <a:lnTo>
                    <a:pt x="110" y="168"/>
                  </a:lnTo>
                  <a:lnTo>
                    <a:pt x="107" y="170"/>
                  </a:lnTo>
                  <a:lnTo>
                    <a:pt x="105" y="170"/>
                  </a:lnTo>
                  <a:lnTo>
                    <a:pt x="104" y="170"/>
                  </a:lnTo>
                  <a:lnTo>
                    <a:pt x="104" y="168"/>
                  </a:lnTo>
                  <a:lnTo>
                    <a:pt x="104" y="168"/>
                  </a:lnTo>
                  <a:lnTo>
                    <a:pt x="102" y="166"/>
                  </a:lnTo>
                  <a:lnTo>
                    <a:pt x="102" y="168"/>
                  </a:lnTo>
                  <a:lnTo>
                    <a:pt x="100" y="168"/>
                  </a:lnTo>
                  <a:lnTo>
                    <a:pt x="100" y="168"/>
                  </a:lnTo>
                  <a:lnTo>
                    <a:pt x="98" y="168"/>
                  </a:lnTo>
                  <a:lnTo>
                    <a:pt x="97" y="170"/>
                  </a:lnTo>
                  <a:lnTo>
                    <a:pt x="97" y="173"/>
                  </a:lnTo>
                  <a:lnTo>
                    <a:pt x="98" y="175"/>
                  </a:lnTo>
                  <a:lnTo>
                    <a:pt x="97" y="176"/>
                  </a:lnTo>
                  <a:lnTo>
                    <a:pt x="97" y="178"/>
                  </a:lnTo>
                  <a:lnTo>
                    <a:pt x="97" y="178"/>
                  </a:lnTo>
                  <a:lnTo>
                    <a:pt x="97" y="188"/>
                  </a:lnTo>
                  <a:lnTo>
                    <a:pt x="97" y="188"/>
                  </a:lnTo>
                  <a:lnTo>
                    <a:pt x="98" y="190"/>
                  </a:lnTo>
                  <a:lnTo>
                    <a:pt x="100" y="190"/>
                  </a:lnTo>
                  <a:lnTo>
                    <a:pt x="100" y="190"/>
                  </a:lnTo>
                  <a:lnTo>
                    <a:pt x="105" y="195"/>
                  </a:lnTo>
                  <a:lnTo>
                    <a:pt x="107" y="197"/>
                  </a:lnTo>
                  <a:lnTo>
                    <a:pt x="107" y="199"/>
                  </a:lnTo>
                  <a:lnTo>
                    <a:pt x="109" y="200"/>
                  </a:lnTo>
                  <a:lnTo>
                    <a:pt x="110" y="200"/>
                  </a:lnTo>
                  <a:lnTo>
                    <a:pt x="112" y="200"/>
                  </a:lnTo>
                  <a:lnTo>
                    <a:pt x="114" y="202"/>
                  </a:lnTo>
                  <a:lnTo>
                    <a:pt x="114" y="202"/>
                  </a:lnTo>
                  <a:lnTo>
                    <a:pt x="115" y="205"/>
                  </a:lnTo>
                  <a:lnTo>
                    <a:pt x="114" y="205"/>
                  </a:lnTo>
                  <a:lnTo>
                    <a:pt x="112" y="204"/>
                  </a:lnTo>
                  <a:lnTo>
                    <a:pt x="110" y="202"/>
                  </a:lnTo>
                  <a:lnTo>
                    <a:pt x="109" y="204"/>
                  </a:lnTo>
                  <a:lnTo>
                    <a:pt x="107" y="204"/>
                  </a:lnTo>
                  <a:lnTo>
                    <a:pt x="105" y="205"/>
                  </a:lnTo>
                  <a:lnTo>
                    <a:pt x="100" y="212"/>
                  </a:lnTo>
                  <a:lnTo>
                    <a:pt x="98" y="214"/>
                  </a:lnTo>
                  <a:lnTo>
                    <a:pt x="97" y="214"/>
                  </a:lnTo>
                  <a:lnTo>
                    <a:pt x="92" y="217"/>
                  </a:lnTo>
                  <a:lnTo>
                    <a:pt x="90" y="219"/>
                  </a:lnTo>
                  <a:lnTo>
                    <a:pt x="85" y="221"/>
                  </a:lnTo>
                  <a:lnTo>
                    <a:pt x="83" y="221"/>
                  </a:lnTo>
                  <a:lnTo>
                    <a:pt x="80" y="219"/>
                  </a:lnTo>
                  <a:lnTo>
                    <a:pt x="80" y="219"/>
                  </a:lnTo>
                  <a:lnTo>
                    <a:pt x="78" y="217"/>
                  </a:lnTo>
                  <a:lnTo>
                    <a:pt x="78" y="216"/>
                  </a:lnTo>
                  <a:lnTo>
                    <a:pt x="78" y="214"/>
                  </a:lnTo>
                  <a:lnTo>
                    <a:pt x="78" y="212"/>
                  </a:lnTo>
                  <a:lnTo>
                    <a:pt x="76" y="212"/>
                  </a:lnTo>
                  <a:lnTo>
                    <a:pt x="76" y="214"/>
                  </a:lnTo>
                  <a:lnTo>
                    <a:pt x="76" y="216"/>
                  </a:lnTo>
                  <a:lnTo>
                    <a:pt x="75" y="217"/>
                  </a:lnTo>
                  <a:lnTo>
                    <a:pt x="75" y="217"/>
                  </a:lnTo>
                  <a:lnTo>
                    <a:pt x="73" y="219"/>
                  </a:lnTo>
                  <a:lnTo>
                    <a:pt x="73" y="219"/>
                  </a:lnTo>
                  <a:lnTo>
                    <a:pt x="71" y="221"/>
                  </a:lnTo>
                  <a:lnTo>
                    <a:pt x="71" y="221"/>
                  </a:lnTo>
                  <a:lnTo>
                    <a:pt x="71" y="224"/>
                  </a:lnTo>
                  <a:lnTo>
                    <a:pt x="71" y="226"/>
                  </a:lnTo>
                  <a:lnTo>
                    <a:pt x="70" y="227"/>
                  </a:lnTo>
                  <a:lnTo>
                    <a:pt x="68" y="233"/>
                  </a:lnTo>
                  <a:lnTo>
                    <a:pt x="68" y="234"/>
                  </a:lnTo>
                  <a:lnTo>
                    <a:pt x="68" y="238"/>
                  </a:lnTo>
                  <a:lnTo>
                    <a:pt x="68" y="239"/>
                  </a:lnTo>
                  <a:lnTo>
                    <a:pt x="68" y="241"/>
                  </a:lnTo>
                  <a:lnTo>
                    <a:pt x="68" y="241"/>
                  </a:lnTo>
                  <a:lnTo>
                    <a:pt x="68" y="241"/>
                  </a:lnTo>
                  <a:lnTo>
                    <a:pt x="70" y="239"/>
                  </a:lnTo>
                  <a:lnTo>
                    <a:pt x="70" y="239"/>
                  </a:lnTo>
                  <a:lnTo>
                    <a:pt x="71" y="241"/>
                  </a:lnTo>
                  <a:lnTo>
                    <a:pt x="70" y="243"/>
                  </a:lnTo>
                  <a:lnTo>
                    <a:pt x="65" y="246"/>
                  </a:lnTo>
                  <a:lnTo>
                    <a:pt x="63" y="248"/>
                  </a:lnTo>
                  <a:lnTo>
                    <a:pt x="61" y="249"/>
                  </a:lnTo>
                  <a:lnTo>
                    <a:pt x="61" y="251"/>
                  </a:lnTo>
                  <a:lnTo>
                    <a:pt x="63" y="251"/>
                  </a:lnTo>
                  <a:lnTo>
                    <a:pt x="63" y="253"/>
                  </a:lnTo>
                  <a:lnTo>
                    <a:pt x="65" y="253"/>
                  </a:lnTo>
                  <a:lnTo>
                    <a:pt x="65" y="255"/>
                  </a:lnTo>
                  <a:lnTo>
                    <a:pt x="65" y="258"/>
                  </a:lnTo>
                  <a:lnTo>
                    <a:pt x="63" y="260"/>
                  </a:lnTo>
                  <a:lnTo>
                    <a:pt x="63" y="263"/>
                  </a:lnTo>
                  <a:lnTo>
                    <a:pt x="59" y="263"/>
                  </a:lnTo>
                  <a:lnTo>
                    <a:pt x="54" y="265"/>
                  </a:lnTo>
                  <a:lnTo>
                    <a:pt x="53" y="263"/>
                  </a:lnTo>
                  <a:lnTo>
                    <a:pt x="53" y="261"/>
                  </a:lnTo>
                  <a:lnTo>
                    <a:pt x="51" y="261"/>
                  </a:lnTo>
                  <a:lnTo>
                    <a:pt x="53" y="265"/>
                  </a:lnTo>
                  <a:lnTo>
                    <a:pt x="53" y="266"/>
                  </a:lnTo>
                  <a:lnTo>
                    <a:pt x="51" y="270"/>
                  </a:lnTo>
                  <a:lnTo>
                    <a:pt x="51" y="268"/>
                  </a:lnTo>
                  <a:lnTo>
                    <a:pt x="49" y="268"/>
                  </a:lnTo>
                  <a:lnTo>
                    <a:pt x="49" y="268"/>
                  </a:lnTo>
                  <a:lnTo>
                    <a:pt x="48" y="268"/>
                  </a:lnTo>
                  <a:lnTo>
                    <a:pt x="46" y="268"/>
                  </a:lnTo>
                  <a:lnTo>
                    <a:pt x="46" y="266"/>
                  </a:lnTo>
                  <a:lnTo>
                    <a:pt x="46" y="266"/>
                  </a:lnTo>
                  <a:lnTo>
                    <a:pt x="46" y="265"/>
                  </a:lnTo>
                  <a:lnTo>
                    <a:pt x="44" y="266"/>
                  </a:lnTo>
                  <a:lnTo>
                    <a:pt x="44" y="266"/>
                  </a:lnTo>
                  <a:lnTo>
                    <a:pt x="42" y="265"/>
                  </a:lnTo>
                  <a:lnTo>
                    <a:pt x="42" y="265"/>
                  </a:lnTo>
                  <a:lnTo>
                    <a:pt x="42" y="266"/>
                  </a:lnTo>
                  <a:lnTo>
                    <a:pt x="42" y="268"/>
                  </a:lnTo>
                  <a:lnTo>
                    <a:pt x="42" y="268"/>
                  </a:lnTo>
                  <a:lnTo>
                    <a:pt x="42" y="272"/>
                  </a:lnTo>
                  <a:lnTo>
                    <a:pt x="42" y="273"/>
                  </a:lnTo>
                  <a:lnTo>
                    <a:pt x="42" y="275"/>
                  </a:lnTo>
                  <a:lnTo>
                    <a:pt x="41" y="277"/>
                  </a:lnTo>
                  <a:lnTo>
                    <a:pt x="37" y="280"/>
                  </a:lnTo>
                  <a:lnTo>
                    <a:pt x="36" y="282"/>
                  </a:lnTo>
                  <a:lnTo>
                    <a:pt x="36" y="283"/>
                  </a:lnTo>
                  <a:lnTo>
                    <a:pt x="36" y="283"/>
                  </a:lnTo>
                  <a:lnTo>
                    <a:pt x="36" y="285"/>
                  </a:lnTo>
                  <a:lnTo>
                    <a:pt x="36" y="285"/>
                  </a:lnTo>
                  <a:lnTo>
                    <a:pt x="36" y="287"/>
                  </a:lnTo>
                  <a:lnTo>
                    <a:pt x="32" y="289"/>
                  </a:lnTo>
                  <a:lnTo>
                    <a:pt x="32" y="290"/>
                  </a:lnTo>
                  <a:lnTo>
                    <a:pt x="31" y="297"/>
                  </a:lnTo>
                  <a:lnTo>
                    <a:pt x="32" y="297"/>
                  </a:lnTo>
                  <a:lnTo>
                    <a:pt x="36" y="299"/>
                  </a:lnTo>
                  <a:lnTo>
                    <a:pt x="36" y="300"/>
                  </a:lnTo>
                  <a:lnTo>
                    <a:pt x="37" y="300"/>
                  </a:lnTo>
                  <a:lnTo>
                    <a:pt x="37" y="302"/>
                  </a:lnTo>
                  <a:lnTo>
                    <a:pt x="37" y="302"/>
                  </a:lnTo>
                  <a:lnTo>
                    <a:pt x="39" y="302"/>
                  </a:lnTo>
                  <a:lnTo>
                    <a:pt x="39" y="302"/>
                  </a:lnTo>
                  <a:lnTo>
                    <a:pt x="39" y="302"/>
                  </a:lnTo>
                  <a:lnTo>
                    <a:pt x="39" y="304"/>
                  </a:lnTo>
                  <a:lnTo>
                    <a:pt x="39" y="304"/>
                  </a:lnTo>
                  <a:lnTo>
                    <a:pt x="39" y="304"/>
                  </a:lnTo>
                  <a:lnTo>
                    <a:pt x="41" y="304"/>
                  </a:lnTo>
                  <a:lnTo>
                    <a:pt x="41" y="304"/>
                  </a:lnTo>
                  <a:lnTo>
                    <a:pt x="46" y="307"/>
                  </a:lnTo>
                  <a:lnTo>
                    <a:pt x="48" y="309"/>
                  </a:lnTo>
                  <a:lnTo>
                    <a:pt x="49" y="309"/>
                  </a:lnTo>
                  <a:lnTo>
                    <a:pt x="49" y="309"/>
                  </a:lnTo>
                  <a:lnTo>
                    <a:pt x="51" y="309"/>
                  </a:lnTo>
                  <a:lnTo>
                    <a:pt x="51" y="311"/>
                  </a:lnTo>
                  <a:lnTo>
                    <a:pt x="51" y="311"/>
                  </a:lnTo>
                  <a:lnTo>
                    <a:pt x="53" y="311"/>
                  </a:lnTo>
                  <a:lnTo>
                    <a:pt x="54" y="311"/>
                  </a:lnTo>
                  <a:lnTo>
                    <a:pt x="58" y="311"/>
                  </a:lnTo>
                  <a:lnTo>
                    <a:pt x="59" y="311"/>
                  </a:lnTo>
                  <a:lnTo>
                    <a:pt x="63" y="309"/>
                  </a:lnTo>
                  <a:lnTo>
                    <a:pt x="65" y="307"/>
                  </a:lnTo>
                  <a:lnTo>
                    <a:pt x="66" y="307"/>
                  </a:lnTo>
                  <a:lnTo>
                    <a:pt x="68" y="307"/>
                  </a:lnTo>
                  <a:lnTo>
                    <a:pt x="68" y="307"/>
                  </a:lnTo>
                  <a:lnTo>
                    <a:pt x="65" y="311"/>
                  </a:lnTo>
                  <a:lnTo>
                    <a:pt x="63" y="311"/>
                  </a:lnTo>
                  <a:lnTo>
                    <a:pt x="63" y="312"/>
                  </a:lnTo>
                  <a:lnTo>
                    <a:pt x="59" y="312"/>
                  </a:lnTo>
                  <a:lnTo>
                    <a:pt x="56" y="312"/>
                  </a:lnTo>
                  <a:lnTo>
                    <a:pt x="53" y="314"/>
                  </a:lnTo>
                  <a:lnTo>
                    <a:pt x="51" y="314"/>
                  </a:lnTo>
                  <a:lnTo>
                    <a:pt x="51" y="314"/>
                  </a:lnTo>
                  <a:lnTo>
                    <a:pt x="51" y="316"/>
                  </a:lnTo>
                  <a:lnTo>
                    <a:pt x="53" y="319"/>
                  </a:lnTo>
                  <a:lnTo>
                    <a:pt x="54" y="321"/>
                  </a:lnTo>
                  <a:lnTo>
                    <a:pt x="56" y="323"/>
                  </a:lnTo>
                  <a:lnTo>
                    <a:pt x="58" y="323"/>
                  </a:lnTo>
                  <a:lnTo>
                    <a:pt x="58" y="324"/>
                  </a:lnTo>
                  <a:lnTo>
                    <a:pt x="58" y="326"/>
                  </a:lnTo>
                  <a:lnTo>
                    <a:pt x="61" y="329"/>
                  </a:lnTo>
                  <a:lnTo>
                    <a:pt x="63" y="329"/>
                  </a:lnTo>
                  <a:lnTo>
                    <a:pt x="65" y="329"/>
                  </a:lnTo>
                  <a:lnTo>
                    <a:pt x="65" y="329"/>
                  </a:lnTo>
                  <a:lnTo>
                    <a:pt x="68" y="328"/>
                  </a:lnTo>
                  <a:lnTo>
                    <a:pt x="70" y="328"/>
                  </a:lnTo>
                  <a:lnTo>
                    <a:pt x="68" y="328"/>
                  </a:lnTo>
                  <a:lnTo>
                    <a:pt x="66" y="331"/>
                  </a:lnTo>
                  <a:lnTo>
                    <a:pt x="70" y="331"/>
                  </a:lnTo>
                  <a:lnTo>
                    <a:pt x="76" y="328"/>
                  </a:lnTo>
                  <a:lnTo>
                    <a:pt x="83" y="326"/>
                  </a:lnTo>
                  <a:lnTo>
                    <a:pt x="85" y="324"/>
                  </a:lnTo>
                  <a:lnTo>
                    <a:pt x="85" y="323"/>
                  </a:lnTo>
                  <a:lnTo>
                    <a:pt x="87" y="324"/>
                  </a:lnTo>
                  <a:lnTo>
                    <a:pt x="85" y="328"/>
                  </a:lnTo>
                  <a:lnTo>
                    <a:pt x="85" y="331"/>
                  </a:lnTo>
                  <a:lnTo>
                    <a:pt x="83" y="329"/>
                  </a:lnTo>
                  <a:lnTo>
                    <a:pt x="82" y="329"/>
                  </a:lnTo>
                  <a:lnTo>
                    <a:pt x="80" y="329"/>
                  </a:lnTo>
                  <a:lnTo>
                    <a:pt x="80" y="329"/>
                  </a:lnTo>
                  <a:lnTo>
                    <a:pt x="76" y="333"/>
                  </a:lnTo>
                  <a:lnTo>
                    <a:pt x="75" y="333"/>
                  </a:lnTo>
                  <a:lnTo>
                    <a:pt x="75" y="333"/>
                  </a:lnTo>
                  <a:lnTo>
                    <a:pt x="75" y="333"/>
                  </a:lnTo>
                  <a:lnTo>
                    <a:pt x="75" y="333"/>
                  </a:lnTo>
                  <a:lnTo>
                    <a:pt x="73" y="334"/>
                  </a:lnTo>
                  <a:lnTo>
                    <a:pt x="71" y="334"/>
                  </a:lnTo>
                  <a:lnTo>
                    <a:pt x="70" y="334"/>
                  </a:lnTo>
                  <a:lnTo>
                    <a:pt x="68" y="336"/>
                  </a:lnTo>
                  <a:lnTo>
                    <a:pt x="66" y="334"/>
                  </a:lnTo>
                  <a:lnTo>
                    <a:pt x="63" y="334"/>
                  </a:lnTo>
                  <a:lnTo>
                    <a:pt x="61" y="334"/>
                  </a:lnTo>
                  <a:lnTo>
                    <a:pt x="59" y="334"/>
                  </a:lnTo>
                  <a:lnTo>
                    <a:pt x="58" y="333"/>
                  </a:lnTo>
                  <a:lnTo>
                    <a:pt x="56" y="333"/>
                  </a:lnTo>
                  <a:lnTo>
                    <a:pt x="56" y="333"/>
                  </a:lnTo>
                  <a:lnTo>
                    <a:pt x="56" y="338"/>
                  </a:lnTo>
                  <a:lnTo>
                    <a:pt x="54" y="339"/>
                  </a:lnTo>
                  <a:lnTo>
                    <a:pt x="54" y="341"/>
                  </a:lnTo>
                  <a:lnTo>
                    <a:pt x="53" y="343"/>
                  </a:lnTo>
                  <a:lnTo>
                    <a:pt x="54" y="343"/>
                  </a:lnTo>
                  <a:lnTo>
                    <a:pt x="54" y="350"/>
                  </a:lnTo>
                  <a:lnTo>
                    <a:pt x="56" y="353"/>
                  </a:lnTo>
                  <a:lnTo>
                    <a:pt x="58" y="355"/>
                  </a:lnTo>
                  <a:lnTo>
                    <a:pt x="63" y="362"/>
                  </a:lnTo>
                  <a:lnTo>
                    <a:pt x="63" y="362"/>
                  </a:lnTo>
                  <a:lnTo>
                    <a:pt x="63" y="363"/>
                  </a:lnTo>
                  <a:lnTo>
                    <a:pt x="63" y="363"/>
                  </a:lnTo>
                  <a:lnTo>
                    <a:pt x="61" y="363"/>
                  </a:lnTo>
                  <a:lnTo>
                    <a:pt x="61" y="363"/>
                  </a:lnTo>
                  <a:lnTo>
                    <a:pt x="58" y="365"/>
                  </a:lnTo>
                  <a:lnTo>
                    <a:pt x="58" y="363"/>
                  </a:lnTo>
                  <a:lnTo>
                    <a:pt x="58" y="362"/>
                  </a:lnTo>
                  <a:lnTo>
                    <a:pt x="58" y="360"/>
                  </a:lnTo>
                  <a:lnTo>
                    <a:pt x="58" y="360"/>
                  </a:lnTo>
                  <a:lnTo>
                    <a:pt x="56" y="358"/>
                  </a:lnTo>
                  <a:lnTo>
                    <a:pt x="54" y="360"/>
                  </a:lnTo>
                  <a:lnTo>
                    <a:pt x="51" y="362"/>
                  </a:lnTo>
                  <a:lnTo>
                    <a:pt x="51" y="360"/>
                  </a:lnTo>
                  <a:lnTo>
                    <a:pt x="51" y="356"/>
                  </a:lnTo>
                  <a:lnTo>
                    <a:pt x="51" y="356"/>
                  </a:lnTo>
                  <a:lnTo>
                    <a:pt x="51" y="355"/>
                  </a:lnTo>
                  <a:lnTo>
                    <a:pt x="49" y="351"/>
                  </a:lnTo>
                  <a:lnTo>
                    <a:pt x="49" y="351"/>
                  </a:lnTo>
                  <a:lnTo>
                    <a:pt x="48" y="350"/>
                  </a:lnTo>
                  <a:lnTo>
                    <a:pt x="46" y="348"/>
                  </a:lnTo>
                  <a:lnTo>
                    <a:pt x="44" y="348"/>
                  </a:lnTo>
                  <a:lnTo>
                    <a:pt x="42" y="343"/>
                  </a:lnTo>
                  <a:lnTo>
                    <a:pt x="42" y="343"/>
                  </a:lnTo>
                  <a:lnTo>
                    <a:pt x="41" y="341"/>
                  </a:lnTo>
                  <a:lnTo>
                    <a:pt x="32" y="339"/>
                  </a:lnTo>
                  <a:lnTo>
                    <a:pt x="31" y="336"/>
                  </a:lnTo>
                  <a:lnTo>
                    <a:pt x="29" y="336"/>
                  </a:lnTo>
                  <a:lnTo>
                    <a:pt x="25" y="336"/>
                  </a:lnTo>
                  <a:lnTo>
                    <a:pt x="24" y="338"/>
                  </a:lnTo>
                  <a:lnTo>
                    <a:pt x="22" y="338"/>
                  </a:lnTo>
                  <a:lnTo>
                    <a:pt x="22" y="336"/>
                  </a:lnTo>
                  <a:lnTo>
                    <a:pt x="22" y="334"/>
                  </a:lnTo>
                  <a:lnTo>
                    <a:pt x="20" y="333"/>
                  </a:lnTo>
                  <a:lnTo>
                    <a:pt x="19" y="334"/>
                  </a:lnTo>
                  <a:lnTo>
                    <a:pt x="19" y="336"/>
                  </a:lnTo>
                  <a:lnTo>
                    <a:pt x="20" y="341"/>
                  </a:lnTo>
                  <a:lnTo>
                    <a:pt x="20" y="346"/>
                  </a:lnTo>
                  <a:lnTo>
                    <a:pt x="20" y="348"/>
                  </a:lnTo>
                  <a:lnTo>
                    <a:pt x="22" y="348"/>
                  </a:lnTo>
                  <a:lnTo>
                    <a:pt x="22" y="350"/>
                  </a:lnTo>
                  <a:lnTo>
                    <a:pt x="24" y="355"/>
                  </a:lnTo>
                  <a:lnTo>
                    <a:pt x="22" y="356"/>
                  </a:lnTo>
                  <a:lnTo>
                    <a:pt x="20" y="356"/>
                  </a:lnTo>
                  <a:lnTo>
                    <a:pt x="19" y="368"/>
                  </a:lnTo>
                  <a:lnTo>
                    <a:pt x="19" y="367"/>
                  </a:lnTo>
                  <a:lnTo>
                    <a:pt x="19" y="365"/>
                  </a:lnTo>
                  <a:lnTo>
                    <a:pt x="19" y="363"/>
                  </a:lnTo>
                  <a:lnTo>
                    <a:pt x="19" y="362"/>
                  </a:lnTo>
                  <a:lnTo>
                    <a:pt x="17" y="362"/>
                  </a:lnTo>
                  <a:lnTo>
                    <a:pt x="15" y="367"/>
                  </a:lnTo>
                  <a:lnTo>
                    <a:pt x="14" y="367"/>
                  </a:lnTo>
                  <a:lnTo>
                    <a:pt x="15" y="362"/>
                  </a:lnTo>
                  <a:lnTo>
                    <a:pt x="17" y="358"/>
                  </a:lnTo>
                  <a:lnTo>
                    <a:pt x="17" y="356"/>
                  </a:lnTo>
                  <a:lnTo>
                    <a:pt x="17" y="356"/>
                  </a:lnTo>
                  <a:lnTo>
                    <a:pt x="15" y="353"/>
                  </a:lnTo>
                  <a:lnTo>
                    <a:pt x="15" y="353"/>
                  </a:lnTo>
                  <a:lnTo>
                    <a:pt x="15" y="351"/>
                  </a:lnTo>
                  <a:lnTo>
                    <a:pt x="15" y="350"/>
                  </a:lnTo>
                  <a:lnTo>
                    <a:pt x="17" y="348"/>
                  </a:lnTo>
                  <a:lnTo>
                    <a:pt x="15" y="346"/>
                  </a:lnTo>
                  <a:lnTo>
                    <a:pt x="15" y="345"/>
                  </a:lnTo>
                  <a:lnTo>
                    <a:pt x="14" y="343"/>
                  </a:lnTo>
                  <a:lnTo>
                    <a:pt x="12" y="343"/>
                  </a:lnTo>
                  <a:lnTo>
                    <a:pt x="10" y="343"/>
                  </a:lnTo>
                  <a:lnTo>
                    <a:pt x="10" y="341"/>
                  </a:lnTo>
                  <a:lnTo>
                    <a:pt x="10" y="341"/>
                  </a:lnTo>
                  <a:lnTo>
                    <a:pt x="10" y="339"/>
                  </a:lnTo>
                  <a:lnTo>
                    <a:pt x="8" y="339"/>
                  </a:lnTo>
                  <a:lnTo>
                    <a:pt x="8" y="338"/>
                  </a:lnTo>
                  <a:lnTo>
                    <a:pt x="5" y="336"/>
                  </a:lnTo>
                  <a:lnTo>
                    <a:pt x="2" y="336"/>
                  </a:lnTo>
                  <a:lnTo>
                    <a:pt x="0" y="336"/>
                  </a:lnTo>
                  <a:lnTo>
                    <a:pt x="0" y="443"/>
                  </a:lnTo>
                  <a:lnTo>
                    <a:pt x="2" y="443"/>
                  </a:lnTo>
                  <a:lnTo>
                    <a:pt x="3" y="443"/>
                  </a:lnTo>
                  <a:lnTo>
                    <a:pt x="5" y="445"/>
                  </a:lnTo>
                  <a:lnTo>
                    <a:pt x="3" y="446"/>
                  </a:lnTo>
                  <a:lnTo>
                    <a:pt x="2" y="448"/>
                  </a:lnTo>
                  <a:lnTo>
                    <a:pt x="0" y="448"/>
                  </a:lnTo>
                  <a:lnTo>
                    <a:pt x="0" y="448"/>
                  </a:lnTo>
                  <a:lnTo>
                    <a:pt x="0" y="450"/>
                  </a:lnTo>
                  <a:lnTo>
                    <a:pt x="0" y="448"/>
                  </a:lnTo>
                  <a:lnTo>
                    <a:pt x="2" y="448"/>
                  </a:lnTo>
                  <a:lnTo>
                    <a:pt x="2" y="450"/>
                  </a:lnTo>
                  <a:lnTo>
                    <a:pt x="2" y="450"/>
                  </a:lnTo>
                  <a:lnTo>
                    <a:pt x="2" y="452"/>
                  </a:lnTo>
                  <a:lnTo>
                    <a:pt x="2" y="452"/>
                  </a:lnTo>
                  <a:lnTo>
                    <a:pt x="2" y="452"/>
                  </a:lnTo>
                  <a:lnTo>
                    <a:pt x="2" y="452"/>
                  </a:lnTo>
                  <a:lnTo>
                    <a:pt x="0" y="452"/>
                  </a:lnTo>
                  <a:lnTo>
                    <a:pt x="0" y="452"/>
                  </a:lnTo>
                  <a:lnTo>
                    <a:pt x="0" y="1294"/>
                  </a:lnTo>
                  <a:lnTo>
                    <a:pt x="776" y="1294"/>
                  </a:lnTo>
                  <a:lnTo>
                    <a:pt x="776" y="480"/>
                  </a:lnTo>
                  <a:lnTo>
                    <a:pt x="771" y="477"/>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9" name="Freeform 10">
              <a:extLst>
                <a:ext uri="{FF2B5EF4-FFF2-40B4-BE49-F238E27FC236}">
                  <a16:creationId xmlns:a16="http://schemas.microsoft.com/office/drawing/2014/main" id="{DECD1A5D-8B68-4DE4-A4E4-57C05AC3BA19}"/>
                </a:ext>
              </a:extLst>
            </p:cNvPr>
            <p:cNvSpPr>
              <a:spLocks noEditPoints="1"/>
            </p:cNvSpPr>
            <p:nvPr/>
          </p:nvSpPr>
          <p:spPr bwMode="auto">
            <a:xfrm>
              <a:off x="9716927" y="4167887"/>
              <a:ext cx="1566024" cy="1162632"/>
            </a:xfrm>
            <a:custGeom>
              <a:avLst/>
              <a:gdLst>
                <a:gd name="T0" fmla="*/ 1046 w 1087"/>
                <a:gd name="T1" fmla="*/ 14 h 807"/>
                <a:gd name="T2" fmla="*/ 1012 w 1087"/>
                <a:gd name="T3" fmla="*/ 19 h 807"/>
                <a:gd name="T4" fmla="*/ 990 w 1087"/>
                <a:gd name="T5" fmla="*/ 10 h 807"/>
                <a:gd name="T6" fmla="*/ 949 w 1087"/>
                <a:gd name="T7" fmla="*/ 32 h 807"/>
                <a:gd name="T8" fmla="*/ 951 w 1087"/>
                <a:gd name="T9" fmla="*/ 53 h 807"/>
                <a:gd name="T10" fmla="*/ 936 w 1087"/>
                <a:gd name="T11" fmla="*/ 66 h 807"/>
                <a:gd name="T12" fmla="*/ 915 w 1087"/>
                <a:gd name="T13" fmla="*/ 68 h 807"/>
                <a:gd name="T14" fmla="*/ 895 w 1087"/>
                <a:gd name="T15" fmla="*/ 88 h 807"/>
                <a:gd name="T16" fmla="*/ 866 w 1087"/>
                <a:gd name="T17" fmla="*/ 56 h 807"/>
                <a:gd name="T18" fmla="*/ 788 w 1087"/>
                <a:gd name="T19" fmla="*/ 36 h 807"/>
                <a:gd name="T20" fmla="*/ 722 w 1087"/>
                <a:gd name="T21" fmla="*/ 47 h 807"/>
                <a:gd name="T22" fmla="*/ 3 w 1087"/>
                <a:gd name="T23" fmla="*/ 509 h 807"/>
                <a:gd name="T24" fmla="*/ 39 w 1087"/>
                <a:gd name="T25" fmla="*/ 520 h 807"/>
                <a:gd name="T26" fmla="*/ 92 w 1087"/>
                <a:gd name="T27" fmla="*/ 516 h 807"/>
                <a:gd name="T28" fmla="*/ 121 w 1087"/>
                <a:gd name="T29" fmla="*/ 535 h 807"/>
                <a:gd name="T30" fmla="*/ 141 w 1087"/>
                <a:gd name="T31" fmla="*/ 572 h 807"/>
                <a:gd name="T32" fmla="*/ 156 w 1087"/>
                <a:gd name="T33" fmla="*/ 557 h 807"/>
                <a:gd name="T34" fmla="*/ 197 w 1087"/>
                <a:gd name="T35" fmla="*/ 572 h 807"/>
                <a:gd name="T36" fmla="*/ 207 w 1087"/>
                <a:gd name="T37" fmla="*/ 606 h 807"/>
                <a:gd name="T38" fmla="*/ 250 w 1087"/>
                <a:gd name="T39" fmla="*/ 633 h 807"/>
                <a:gd name="T40" fmla="*/ 301 w 1087"/>
                <a:gd name="T41" fmla="*/ 672 h 807"/>
                <a:gd name="T42" fmla="*/ 338 w 1087"/>
                <a:gd name="T43" fmla="*/ 676 h 807"/>
                <a:gd name="T44" fmla="*/ 428 w 1087"/>
                <a:gd name="T45" fmla="*/ 677 h 807"/>
                <a:gd name="T46" fmla="*/ 464 w 1087"/>
                <a:gd name="T47" fmla="*/ 681 h 807"/>
                <a:gd name="T48" fmla="*/ 508 w 1087"/>
                <a:gd name="T49" fmla="*/ 686 h 807"/>
                <a:gd name="T50" fmla="*/ 535 w 1087"/>
                <a:gd name="T51" fmla="*/ 683 h 807"/>
                <a:gd name="T52" fmla="*/ 574 w 1087"/>
                <a:gd name="T53" fmla="*/ 672 h 807"/>
                <a:gd name="T54" fmla="*/ 606 w 1087"/>
                <a:gd name="T55" fmla="*/ 700 h 807"/>
                <a:gd name="T56" fmla="*/ 622 w 1087"/>
                <a:gd name="T57" fmla="*/ 730 h 807"/>
                <a:gd name="T58" fmla="*/ 778 w 1087"/>
                <a:gd name="T59" fmla="*/ 786 h 807"/>
                <a:gd name="T60" fmla="*/ 769 w 1087"/>
                <a:gd name="T61" fmla="*/ 766 h 807"/>
                <a:gd name="T62" fmla="*/ 779 w 1087"/>
                <a:gd name="T63" fmla="*/ 718 h 807"/>
                <a:gd name="T64" fmla="*/ 783 w 1087"/>
                <a:gd name="T65" fmla="*/ 684 h 807"/>
                <a:gd name="T66" fmla="*/ 795 w 1087"/>
                <a:gd name="T67" fmla="*/ 652 h 807"/>
                <a:gd name="T68" fmla="*/ 820 w 1087"/>
                <a:gd name="T69" fmla="*/ 613 h 807"/>
                <a:gd name="T70" fmla="*/ 835 w 1087"/>
                <a:gd name="T71" fmla="*/ 601 h 807"/>
                <a:gd name="T72" fmla="*/ 842 w 1087"/>
                <a:gd name="T73" fmla="*/ 587 h 807"/>
                <a:gd name="T74" fmla="*/ 846 w 1087"/>
                <a:gd name="T75" fmla="*/ 554 h 807"/>
                <a:gd name="T76" fmla="*/ 875 w 1087"/>
                <a:gd name="T77" fmla="*/ 514 h 807"/>
                <a:gd name="T78" fmla="*/ 875 w 1087"/>
                <a:gd name="T79" fmla="*/ 504 h 807"/>
                <a:gd name="T80" fmla="*/ 888 w 1087"/>
                <a:gd name="T81" fmla="*/ 486 h 807"/>
                <a:gd name="T82" fmla="*/ 880 w 1087"/>
                <a:gd name="T83" fmla="*/ 467 h 807"/>
                <a:gd name="T84" fmla="*/ 900 w 1087"/>
                <a:gd name="T85" fmla="*/ 457 h 807"/>
                <a:gd name="T86" fmla="*/ 907 w 1087"/>
                <a:gd name="T87" fmla="*/ 447 h 807"/>
                <a:gd name="T88" fmla="*/ 931 w 1087"/>
                <a:gd name="T89" fmla="*/ 411 h 807"/>
                <a:gd name="T90" fmla="*/ 956 w 1087"/>
                <a:gd name="T91" fmla="*/ 390 h 807"/>
                <a:gd name="T92" fmla="*/ 993 w 1087"/>
                <a:gd name="T93" fmla="*/ 365 h 807"/>
                <a:gd name="T94" fmla="*/ 995 w 1087"/>
                <a:gd name="T95" fmla="*/ 336 h 807"/>
                <a:gd name="T96" fmla="*/ 1029 w 1087"/>
                <a:gd name="T97" fmla="*/ 285 h 807"/>
                <a:gd name="T98" fmla="*/ 1039 w 1087"/>
                <a:gd name="T99" fmla="*/ 236 h 807"/>
                <a:gd name="T100" fmla="*/ 1049 w 1087"/>
                <a:gd name="T101" fmla="*/ 165 h 807"/>
                <a:gd name="T102" fmla="*/ 1061 w 1087"/>
                <a:gd name="T103" fmla="*/ 126 h 807"/>
                <a:gd name="T104" fmla="*/ 1073 w 1087"/>
                <a:gd name="T105" fmla="*/ 75 h 807"/>
                <a:gd name="T106" fmla="*/ 710 w 1087"/>
                <a:gd name="T107" fmla="*/ 384 h 807"/>
                <a:gd name="T108" fmla="*/ 708 w 1087"/>
                <a:gd name="T109" fmla="*/ 397 h 807"/>
                <a:gd name="T110" fmla="*/ 703 w 1087"/>
                <a:gd name="T111" fmla="*/ 397 h 807"/>
                <a:gd name="T112" fmla="*/ 691 w 1087"/>
                <a:gd name="T113" fmla="*/ 504 h 807"/>
                <a:gd name="T114" fmla="*/ 705 w 1087"/>
                <a:gd name="T115" fmla="*/ 623 h 807"/>
                <a:gd name="T116" fmla="*/ 696 w 1087"/>
                <a:gd name="T117" fmla="*/ 642 h 807"/>
                <a:gd name="T118" fmla="*/ 693 w 1087"/>
                <a:gd name="T119" fmla="*/ 669 h 807"/>
                <a:gd name="T120" fmla="*/ 671 w 1087"/>
                <a:gd name="T121" fmla="*/ 652 h 807"/>
                <a:gd name="T122" fmla="*/ 672 w 1087"/>
                <a:gd name="T123" fmla="*/ 620 h 807"/>
                <a:gd name="T124" fmla="*/ 710 w 1087"/>
                <a:gd name="T125" fmla="*/ 613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7" h="807">
                  <a:moveTo>
                    <a:pt x="1087" y="44"/>
                  </a:moveTo>
                  <a:lnTo>
                    <a:pt x="1083" y="41"/>
                  </a:lnTo>
                  <a:lnTo>
                    <a:pt x="1083" y="39"/>
                  </a:lnTo>
                  <a:lnTo>
                    <a:pt x="1082" y="30"/>
                  </a:lnTo>
                  <a:lnTo>
                    <a:pt x="1082" y="27"/>
                  </a:lnTo>
                  <a:lnTo>
                    <a:pt x="1083" y="15"/>
                  </a:lnTo>
                  <a:lnTo>
                    <a:pt x="1083" y="10"/>
                  </a:lnTo>
                  <a:lnTo>
                    <a:pt x="1083" y="8"/>
                  </a:lnTo>
                  <a:lnTo>
                    <a:pt x="1082" y="5"/>
                  </a:lnTo>
                  <a:lnTo>
                    <a:pt x="1082" y="3"/>
                  </a:lnTo>
                  <a:lnTo>
                    <a:pt x="1078" y="3"/>
                  </a:lnTo>
                  <a:lnTo>
                    <a:pt x="1077" y="0"/>
                  </a:lnTo>
                  <a:lnTo>
                    <a:pt x="1073" y="3"/>
                  </a:lnTo>
                  <a:lnTo>
                    <a:pt x="1066" y="8"/>
                  </a:lnTo>
                  <a:lnTo>
                    <a:pt x="1063" y="10"/>
                  </a:lnTo>
                  <a:lnTo>
                    <a:pt x="1061" y="8"/>
                  </a:lnTo>
                  <a:lnTo>
                    <a:pt x="1060" y="8"/>
                  </a:lnTo>
                  <a:lnTo>
                    <a:pt x="1053" y="10"/>
                  </a:lnTo>
                  <a:lnTo>
                    <a:pt x="1051" y="10"/>
                  </a:lnTo>
                  <a:lnTo>
                    <a:pt x="1049" y="10"/>
                  </a:lnTo>
                  <a:lnTo>
                    <a:pt x="1048" y="12"/>
                  </a:lnTo>
                  <a:lnTo>
                    <a:pt x="1048" y="12"/>
                  </a:lnTo>
                  <a:lnTo>
                    <a:pt x="1048" y="14"/>
                  </a:lnTo>
                  <a:lnTo>
                    <a:pt x="1048" y="14"/>
                  </a:lnTo>
                  <a:lnTo>
                    <a:pt x="1048" y="14"/>
                  </a:lnTo>
                  <a:lnTo>
                    <a:pt x="1046" y="14"/>
                  </a:lnTo>
                  <a:lnTo>
                    <a:pt x="1044" y="17"/>
                  </a:lnTo>
                  <a:lnTo>
                    <a:pt x="1043" y="19"/>
                  </a:lnTo>
                  <a:lnTo>
                    <a:pt x="1043" y="19"/>
                  </a:lnTo>
                  <a:lnTo>
                    <a:pt x="1041" y="19"/>
                  </a:lnTo>
                  <a:lnTo>
                    <a:pt x="1041" y="19"/>
                  </a:lnTo>
                  <a:lnTo>
                    <a:pt x="1039" y="17"/>
                  </a:lnTo>
                  <a:lnTo>
                    <a:pt x="1039" y="17"/>
                  </a:lnTo>
                  <a:lnTo>
                    <a:pt x="1039" y="17"/>
                  </a:lnTo>
                  <a:lnTo>
                    <a:pt x="1034" y="17"/>
                  </a:lnTo>
                  <a:lnTo>
                    <a:pt x="1034" y="17"/>
                  </a:lnTo>
                  <a:lnTo>
                    <a:pt x="1032" y="17"/>
                  </a:lnTo>
                  <a:lnTo>
                    <a:pt x="1027" y="17"/>
                  </a:lnTo>
                  <a:lnTo>
                    <a:pt x="1027" y="17"/>
                  </a:lnTo>
                  <a:lnTo>
                    <a:pt x="1026" y="15"/>
                  </a:lnTo>
                  <a:lnTo>
                    <a:pt x="1024" y="15"/>
                  </a:lnTo>
                  <a:lnTo>
                    <a:pt x="1021" y="15"/>
                  </a:lnTo>
                  <a:lnTo>
                    <a:pt x="1021" y="15"/>
                  </a:lnTo>
                  <a:lnTo>
                    <a:pt x="1021" y="15"/>
                  </a:lnTo>
                  <a:lnTo>
                    <a:pt x="1019" y="17"/>
                  </a:lnTo>
                  <a:lnTo>
                    <a:pt x="1019" y="17"/>
                  </a:lnTo>
                  <a:lnTo>
                    <a:pt x="1017" y="17"/>
                  </a:lnTo>
                  <a:lnTo>
                    <a:pt x="1015" y="19"/>
                  </a:lnTo>
                  <a:lnTo>
                    <a:pt x="1014" y="19"/>
                  </a:lnTo>
                  <a:lnTo>
                    <a:pt x="1012" y="19"/>
                  </a:lnTo>
                  <a:lnTo>
                    <a:pt x="1012" y="19"/>
                  </a:lnTo>
                  <a:lnTo>
                    <a:pt x="1012" y="19"/>
                  </a:lnTo>
                  <a:lnTo>
                    <a:pt x="1004" y="15"/>
                  </a:lnTo>
                  <a:lnTo>
                    <a:pt x="1002" y="15"/>
                  </a:lnTo>
                  <a:lnTo>
                    <a:pt x="1000" y="14"/>
                  </a:lnTo>
                  <a:lnTo>
                    <a:pt x="1000" y="14"/>
                  </a:lnTo>
                  <a:lnTo>
                    <a:pt x="1000" y="14"/>
                  </a:lnTo>
                  <a:lnTo>
                    <a:pt x="998" y="14"/>
                  </a:lnTo>
                  <a:lnTo>
                    <a:pt x="998" y="14"/>
                  </a:lnTo>
                  <a:lnTo>
                    <a:pt x="998" y="14"/>
                  </a:lnTo>
                  <a:lnTo>
                    <a:pt x="998" y="15"/>
                  </a:lnTo>
                  <a:lnTo>
                    <a:pt x="998" y="15"/>
                  </a:lnTo>
                  <a:lnTo>
                    <a:pt x="998" y="15"/>
                  </a:lnTo>
                  <a:lnTo>
                    <a:pt x="997" y="17"/>
                  </a:lnTo>
                  <a:lnTo>
                    <a:pt x="997" y="17"/>
                  </a:lnTo>
                  <a:lnTo>
                    <a:pt x="995" y="17"/>
                  </a:lnTo>
                  <a:lnTo>
                    <a:pt x="995" y="15"/>
                  </a:lnTo>
                  <a:lnTo>
                    <a:pt x="993" y="15"/>
                  </a:lnTo>
                  <a:lnTo>
                    <a:pt x="993" y="15"/>
                  </a:lnTo>
                  <a:lnTo>
                    <a:pt x="993" y="15"/>
                  </a:lnTo>
                  <a:lnTo>
                    <a:pt x="993" y="15"/>
                  </a:lnTo>
                  <a:lnTo>
                    <a:pt x="993" y="14"/>
                  </a:lnTo>
                  <a:lnTo>
                    <a:pt x="993" y="14"/>
                  </a:lnTo>
                  <a:lnTo>
                    <a:pt x="993" y="12"/>
                  </a:lnTo>
                  <a:lnTo>
                    <a:pt x="992" y="12"/>
                  </a:lnTo>
                  <a:lnTo>
                    <a:pt x="990" y="10"/>
                  </a:lnTo>
                  <a:lnTo>
                    <a:pt x="990" y="10"/>
                  </a:lnTo>
                  <a:lnTo>
                    <a:pt x="990" y="10"/>
                  </a:lnTo>
                  <a:lnTo>
                    <a:pt x="988" y="10"/>
                  </a:lnTo>
                  <a:lnTo>
                    <a:pt x="988" y="10"/>
                  </a:lnTo>
                  <a:lnTo>
                    <a:pt x="985" y="14"/>
                  </a:lnTo>
                  <a:lnTo>
                    <a:pt x="985" y="14"/>
                  </a:lnTo>
                  <a:lnTo>
                    <a:pt x="983" y="14"/>
                  </a:lnTo>
                  <a:lnTo>
                    <a:pt x="983" y="17"/>
                  </a:lnTo>
                  <a:lnTo>
                    <a:pt x="982" y="17"/>
                  </a:lnTo>
                  <a:lnTo>
                    <a:pt x="982" y="19"/>
                  </a:lnTo>
                  <a:lnTo>
                    <a:pt x="982" y="19"/>
                  </a:lnTo>
                  <a:lnTo>
                    <a:pt x="980" y="19"/>
                  </a:lnTo>
                  <a:lnTo>
                    <a:pt x="978" y="20"/>
                  </a:lnTo>
                  <a:lnTo>
                    <a:pt x="973" y="20"/>
                  </a:lnTo>
                  <a:lnTo>
                    <a:pt x="973" y="20"/>
                  </a:lnTo>
                  <a:lnTo>
                    <a:pt x="971" y="20"/>
                  </a:lnTo>
                  <a:lnTo>
                    <a:pt x="970" y="22"/>
                  </a:lnTo>
                  <a:lnTo>
                    <a:pt x="968" y="24"/>
                  </a:lnTo>
                  <a:lnTo>
                    <a:pt x="968" y="25"/>
                  </a:lnTo>
                  <a:lnTo>
                    <a:pt x="966" y="25"/>
                  </a:lnTo>
                  <a:lnTo>
                    <a:pt x="966" y="25"/>
                  </a:lnTo>
                  <a:lnTo>
                    <a:pt x="966" y="25"/>
                  </a:lnTo>
                  <a:lnTo>
                    <a:pt x="963" y="25"/>
                  </a:lnTo>
                  <a:lnTo>
                    <a:pt x="961" y="25"/>
                  </a:lnTo>
                  <a:lnTo>
                    <a:pt x="961" y="25"/>
                  </a:lnTo>
                  <a:lnTo>
                    <a:pt x="951" y="30"/>
                  </a:lnTo>
                  <a:lnTo>
                    <a:pt x="951" y="30"/>
                  </a:lnTo>
                  <a:lnTo>
                    <a:pt x="949" y="32"/>
                  </a:lnTo>
                  <a:lnTo>
                    <a:pt x="948" y="32"/>
                  </a:lnTo>
                  <a:lnTo>
                    <a:pt x="948" y="34"/>
                  </a:lnTo>
                  <a:lnTo>
                    <a:pt x="946" y="34"/>
                  </a:lnTo>
                  <a:lnTo>
                    <a:pt x="946" y="34"/>
                  </a:lnTo>
                  <a:lnTo>
                    <a:pt x="944" y="34"/>
                  </a:lnTo>
                  <a:lnTo>
                    <a:pt x="944" y="34"/>
                  </a:lnTo>
                  <a:lnTo>
                    <a:pt x="944" y="34"/>
                  </a:lnTo>
                  <a:lnTo>
                    <a:pt x="944" y="34"/>
                  </a:lnTo>
                  <a:lnTo>
                    <a:pt x="944" y="36"/>
                  </a:lnTo>
                  <a:lnTo>
                    <a:pt x="942" y="36"/>
                  </a:lnTo>
                  <a:lnTo>
                    <a:pt x="946" y="39"/>
                  </a:lnTo>
                  <a:lnTo>
                    <a:pt x="946" y="39"/>
                  </a:lnTo>
                  <a:lnTo>
                    <a:pt x="946" y="41"/>
                  </a:lnTo>
                  <a:lnTo>
                    <a:pt x="948" y="42"/>
                  </a:lnTo>
                  <a:lnTo>
                    <a:pt x="948" y="42"/>
                  </a:lnTo>
                  <a:lnTo>
                    <a:pt x="948" y="42"/>
                  </a:lnTo>
                  <a:lnTo>
                    <a:pt x="949" y="44"/>
                  </a:lnTo>
                  <a:lnTo>
                    <a:pt x="953" y="47"/>
                  </a:lnTo>
                  <a:lnTo>
                    <a:pt x="953" y="47"/>
                  </a:lnTo>
                  <a:lnTo>
                    <a:pt x="953" y="47"/>
                  </a:lnTo>
                  <a:lnTo>
                    <a:pt x="953" y="49"/>
                  </a:lnTo>
                  <a:lnTo>
                    <a:pt x="953" y="49"/>
                  </a:lnTo>
                  <a:lnTo>
                    <a:pt x="951" y="51"/>
                  </a:lnTo>
                  <a:lnTo>
                    <a:pt x="951" y="51"/>
                  </a:lnTo>
                  <a:lnTo>
                    <a:pt x="951" y="51"/>
                  </a:lnTo>
                  <a:lnTo>
                    <a:pt x="951" y="53"/>
                  </a:lnTo>
                  <a:lnTo>
                    <a:pt x="951" y="54"/>
                  </a:lnTo>
                  <a:lnTo>
                    <a:pt x="951" y="56"/>
                  </a:lnTo>
                  <a:lnTo>
                    <a:pt x="951" y="58"/>
                  </a:lnTo>
                  <a:lnTo>
                    <a:pt x="951" y="58"/>
                  </a:lnTo>
                  <a:lnTo>
                    <a:pt x="949" y="61"/>
                  </a:lnTo>
                  <a:lnTo>
                    <a:pt x="949" y="61"/>
                  </a:lnTo>
                  <a:lnTo>
                    <a:pt x="949" y="63"/>
                  </a:lnTo>
                  <a:lnTo>
                    <a:pt x="949" y="64"/>
                  </a:lnTo>
                  <a:lnTo>
                    <a:pt x="949" y="64"/>
                  </a:lnTo>
                  <a:lnTo>
                    <a:pt x="948" y="64"/>
                  </a:lnTo>
                  <a:lnTo>
                    <a:pt x="948" y="64"/>
                  </a:lnTo>
                  <a:lnTo>
                    <a:pt x="948" y="66"/>
                  </a:lnTo>
                  <a:lnTo>
                    <a:pt x="948" y="66"/>
                  </a:lnTo>
                  <a:lnTo>
                    <a:pt x="948" y="66"/>
                  </a:lnTo>
                  <a:lnTo>
                    <a:pt x="946" y="66"/>
                  </a:lnTo>
                  <a:lnTo>
                    <a:pt x="946" y="66"/>
                  </a:lnTo>
                  <a:lnTo>
                    <a:pt x="944" y="66"/>
                  </a:lnTo>
                  <a:lnTo>
                    <a:pt x="944" y="66"/>
                  </a:lnTo>
                  <a:lnTo>
                    <a:pt x="941" y="68"/>
                  </a:lnTo>
                  <a:lnTo>
                    <a:pt x="941" y="68"/>
                  </a:lnTo>
                  <a:lnTo>
                    <a:pt x="941" y="68"/>
                  </a:lnTo>
                  <a:lnTo>
                    <a:pt x="941" y="68"/>
                  </a:lnTo>
                  <a:lnTo>
                    <a:pt x="937" y="66"/>
                  </a:lnTo>
                  <a:lnTo>
                    <a:pt x="936" y="66"/>
                  </a:lnTo>
                  <a:lnTo>
                    <a:pt x="936" y="66"/>
                  </a:lnTo>
                  <a:lnTo>
                    <a:pt x="936" y="66"/>
                  </a:lnTo>
                  <a:lnTo>
                    <a:pt x="934" y="66"/>
                  </a:lnTo>
                  <a:lnTo>
                    <a:pt x="934" y="66"/>
                  </a:lnTo>
                  <a:lnTo>
                    <a:pt x="934" y="68"/>
                  </a:lnTo>
                  <a:lnTo>
                    <a:pt x="934" y="68"/>
                  </a:lnTo>
                  <a:lnTo>
                    <a:pt x="932" y="71"/>
                  </a:lnTo>
                  <a:lnTo>
                    <a:pt x="932" y="71"/>
                  </a:lnTo>
                  <a:lnTo>
                    <a:pt x="932" y="71"/>
                  </a:lnTo>
                  <a:lnTo>
                    <a:pt x="931" y="71"/>
                  </a:lnTo>
                  <a:lnTo>
                    <a:pt x="931" y="71"/>
                  </a:lnTo>
                  <a:lnTo>
                    <a:pt x="931" y="71"/>
                  </a:lnTo>
                  <a:lnTo>
                    <a:pt x="931" y="70"/>
                  </a:lnTo>
                  <a:lnTo>
                    <a:pt x="929" y="70"/>
                  </a:lnTo>
                  <a:lnTo>
                    <a:pt x="929" y="70"/>
                  </a:lnTo>
                  <a:lnTo>
                    <a:pt x="927" y="70"/>
                  </a:lnTo>
                  <a:lnTo>
                    <a:pt x="927" y="70"/>
                  </a:lnTo>
                  <a:lnTo>
                    <a:pt x="927" y="70"/>
                  </a:lnTo>
                  <a:lnTo>
                    <a:pt x="927" y="70"/>
                  </a:lnTo>
                  <a:lnTo>
                    <a:pt x="924" y="64"/>
                  </a:lnTo>
                  <a:lnTo>
                    <a:pt x="924" y="64"/>
                  </a:lnTo>
                  <a:lnTo>
                    <a:pt x="922" y="64"/>
                  </a:lnTo>
                  <a:lnTo>
                    <a:pt x="922" y="64"/>
                  </a:lnTo>
                  <a:lnTo>
                    <a:pt x="920" y="64"/>
                  </a:lnTo>
                  <a:lnTo>
                    <a:pt x="919" y="66"/>
                  </a:lnTo>
                  <a:lnTo>
                    <a:pt x="917" y="68"/>
                  </a:lnTo>
                  <a:lnTo>
                    <a:pt x="917" y="68"/>
                  </a:lnTo>
                  <a:lnTo>
                    <a:pt x="915" y="68"/>
                  </a:lnTo>
                  <a:lnTo>
                    <a:pt x="915" y="68"/>
                  </a:lnTo>
                  <a:lnTo>
                    <a:pt x="914" y="68"/>
                  </a:lnTo>
                  <a:lnTo>
                    <a:pt x="914" y="68"/>
                  </a:lnTo>
                  <a:lnTo>
                    <a:pt x="912" y="70"/>
                  </a:lnTo>
                  <a:lnTo>
                    <a:pt x="912" y="70"/>
                  </a:lnTo>
                  <a:lnTo>
                    <a:pt x="910" y="70"/>
                  </a:lnTo>
                  <a:lnTo>
                    <a:pt x="910" y="70"/>
                  </a:lnTo>
                  <a:lnTo>
                    <a:pt x="909" y="70"/>
                  </a:lnTo>
                  <a:lnTo>
                    <a:pt x="909" y="70"/>
                  </a:lnTo>
                  <a:lnTo>
                    <a:pt x="909" y="70"/>
                  </a:lnTo>
                  <a:lnTo>
                    <a:pt x="909" y="71"/>
                  </a:lnTo>
                  <a:lnTo>
                    <a:pt x="907" y="75"/>
                  </a:lnTo>
                  <a:lnTo>
                    <a:pt x="905" y="76"/>
                  </a:lnTo>
                  <a:lnTo>
                    <a:pt x="905" y="78"/>
                  </a:lnTo>
                  <a:lnTo>
                    <a:pt x="905" y="80"/>
                  </a:lnTo>
                  <a:lnTo>
                    <a:pt x="905" y="80"/>
                  </a:lnTo>
                  <a:lnTo>
                    <a:pt x="903" y="81"/>
                  </a:lnTo>
                  <a:lnTo>
                    <a:pt x="902" y="81"/>
                  </a:lnTo>
                  <a:lnTo>
                    <a:pt x="902" y="83"/>
                  </a:lnTo>
                  <a:lnTo>
                    <a:pt x="900" y="85"/>
                  </a:lnTo>
                  <a:lnTo>
                    <a:pt x="900" y="85"/>
                  </a:lnTo>
                  <a:lnTo>
                    <a:pt x="898" y="85"/>
                  </a:lnTo>
                  <a:lnTo>
                    <a:pt x="898" y="87"/>
                  </a:lnTo>
                  <a:lnTo>
                    <a:pt x="897" y="87"/>
                  </a:lnTo>
                  <a:lnTo>
                    <a:pt x="897" y="87"/>
                  </a:lnTo>
                  <a:lnTo>
                    <a:pt x="895" y="88"/>
                  </a:lnTo>
                  <a:lnTo>
                    <a:pt x="893" y="88"/>
                  </a:lnTo>
                  <a:lnTo>
                    <a:pt x="893" y="88"/>
                  </a:lnTo>
                  <a:lnTo>
                    <a:pt x="892" y="88"/>
                  </a:lnTo>
                  <a:lnTo>
                    <a:pt x="890" y="87"/>
                  </a:lnTo>
                  <a:lnTo>
                    <a:pt x="890" y="87"/>
                  </a:lnTo>
                  <a:lnTo>
                    <a:pt x="890" y="85"/>
                  </a:lnTo>
                  <a:lnTo>
                    <a:pt x="890" y="83"/>
                  </a:lnTo>
                  <a:lnTo>
                    <a:pt x="888" y="83"/>
                  </a:lnTo>
                  <a:lnTo>
                    <a:pt x="888" y="83"/>
                  </a:lnTo>
                  <a:lnTo>
                    <a:pt x="888" y="80"/>
                  </a:lnTo>
                  <a:lnTo>
                    <a:pt x="888" y="76"/>
                  </a:lnTo>
                  <a:lnTo>
                    <a:pt x="886" y="76"/>
                  </a:lnTo>
                  <a:lnTo>
                    <a:pt x="886" y="75"/>
                  </a:lnTo>
                  <a:lnTo>
                    <a:pt x="886" y="75"/>
                  </a:lnTo>
                  <a:lnTo>
                    <a:pt x="888" y="75"/>
                  </a:lnTo>
                  <a:lnTo>
                    <a:pt x="886" y="73"/>
                  </a:lnTo>
                  <a:lnTo>
                    <a:pt x="885" y="68"/>
                  </a:lnTo>
                  <a:lnTo>
                    <a:pt x="880" y="64"/>
                  </a:lnTo>
                  <a:lnTo>
                    <a:pt x="876" y="61"/>
                  </a:lnTo>
                  <a:lnTo>
                    <a:pt x="875" y="61"/>
                  </a:lnTo>
                  <a:lnTo>
                    <a:pt x="873" y="61"/>
                  </a:lnTo>
                  <a:lnTo>
                    <a:pt x="869" y="59"/>
                  </a:lnTo>
                  <a:lnTo>
                    <a:pt x="868" y="59"/>
                  </a:lnTo>
                  <a:lnTo>
                    <a:pt x="866" y="59"/>
                  </a:lnTo>
                  <a:lnTo>
                    <a:pt x="866" y="58"/>
                  </a:lnTo>
                  <a:lnTo>
                    <a:pt x="866" y="56"/>
                  </a:lnTo>
                  <a:lnTo>
                    <a:pt x="866" y="53"/>
                  </a:lnTo>
                  <a:lnTo>
                    <a:pt x="864" y="51"/>
                  </a:lnTo>
                  <a:lnTo>
                    <a:pt x="863" y="51"/>
                  </a:lnTo>
                  <a:lnTo>
                    <a:pt x="861" y="51"/>
                  </a:lnTo>
                  <a:lnTo>
                    <a:pt x="859" y="51"/>
                  </a:lnTo>
                  <a:lnTo>
                    <a:pt x="858" y="49"/>
                  </a:lnTo>
                  <a:lnTo>
                    <a:pt x="856" y="47"/>
                  </a:lnTo>
                  <a:lnTo>
                    <a:pt x="856" y="47"/>
                  </a:lnTo>
                  <a:lnTo>
                    <a:pt x="851" y="46"/>
                  </a:lnTo>
                  <a:lnTo>
                    <a:pt x="849" y="46"/>
                  </a:lnTo>
                  <a:lnTo>
                    <a:pt x="846" y="44"/>
                  </a:lnTo>
                  <a:lnTo>
                    <a:pt x="842" y="42"/>
                  </a:lnTo>
                  <a:lnTo>
                    <a:pt x="839" y="42"/>
                  </a:lnTo>
                  <a:lnTo>
                    <a:pt x="832" y="44"/>
                  </a:lnTo>
                  <a:lnTo>
                    <a:pt x="829" y="44"/>
                  </a:lnTo>
                  <a:lnTo>
                    <a:pt x="817" y="44"/>
                  </a:lnTo>
                  <a:lnTo>
                    <a:pt x="813" y="44"/>
                  </a:lnTo>
                  <a:lnTo>
                    <a:pt x="810" y="42"/>
                  </a:lnTo>
                  <a:lnTo>
                    <a:pt x="805" y="37"/>
                  </a:lnTo>
                  <a:lnTo>
                    <a:pt x="803" y="34"/>
                  </a:lnTo>
                  <a:lnTo>
                    <a:pt x="800" y="34"/>
                  </a:lnTo>
                  <a:lnTo>
                    <a:pt x="798" y="34"/>
                  </a:lnTo>
                  <a:lnTo>
                    <a:pt x="796" y="36"/>
                  </a:lnTo>
                  <a:lnTo>
                    <a:pt x="795" y="36"/>
                  </a:lnTo>
                  <a:lnTo>
                    <a:pt x="790" y="36"/>
                  </a:lnTo>
                  <a:lnTo>
                    <a:pt x="788" y="36"/>
                  </a:lnTo>
                  <a:lnTo>
                    <a:pt x="783" y="37"/>
                  </a:lnTo>
                  <a:lnTo>
                    <a:pt x="779" y="37"/>
                  </a:lnTo>
                  <a:lnTo>
                    <a:pt x="776" y="39"/>
                  </a:lnTo>
                  <a:lnTo>
                    <a:pt x="774" y="39"/>
                  </a:lnTo>
                  <a:lnTo>
                    <a:pt x="773" y="39"/>
                  </a:lnTo>
                  <a:lnTo>
                    <a:pt x="771" y="39"/>
                  </a:lnTo>
                  <a:lnTo>
                    <a:pt x="766" y="41"/>
                  </a:lnTo>
                  <a:lnTo>
                    <a:pt x="764" y="39"/>
                  </a:lnTo>
                  <a:lnTo>
                    <a:pt x="754" y="41"/>
                  </a:lnTo>
                  <a:lnTo>
                    <a:pt x="752" y="41"/>
                  </a:lnTo>
                  <a:lnTo>
                    <a:pt x="751" y="41"/>
                  </a:lnTo>
                  <a:lnTo>
                    <a:pt x="749" y="42"/>
                  </a:lnTo>
                  <a:lnTo>
                    <a:pt x="747" y="41"/>
                  </a:lnTo>
                  <a:lnTo>
                    <a:pt x="747" y="41"/>
                  </a:lnTo>
                  <a:lnTo>
                    <a:pt x="744" y="41"/>
                  </a:lnTo>
                  <a:lnTo>
                    <a:pt x="742" y="41"/>
                  </a:lnTo>
                  <a:lnTo>
                    <a:pt x="742" y="39"/>
                  </a:lnTo>
                  <a:lnTo>
                    <a:pt x="740" y="37"/>
                  </a:lnTo>
                  <a:lnTo>
                    <a:pt x="740" y="37"/>
                  </a:lnTo>
                  <a:lnTo>
                    <a:pt x="739" y="37"/>
                  </a:lnTo>
                  <a:lnTo>
                    <a:pt x="730" y="37"/>
                  </a:lnTo>
                  <a:lnTo>
                    <a:pt x="729" y="39"/>
                  </a:lnTo>
                  <a:lnTo>
                    <a:pt x="725" y="44"/>
                  </a:lnTo>
                  <a:lnTo>
                    <a:pt x="725" y="46"/>
                  </a:lnTo>
                  <a:lnTo>
                    <a:pt x="723" y="47"/>
                  </a:lnTo>
                  <a:lnTo>
                    <a:pt x="722" y="47"/>
                  </a:lnTo>
                  <a:lnTo>
                    <a:pt x="712" y="51"/>
                  </a:lnTo>
                  <a:lnTo>
                    <a:pt x="712" y="51"/>
                  </a:lnTo>
                  <a:lnTo>
                    <a:pt x="712" y="53"/>
                  </a:lnTo>
                  <a:lnTo>
                    <a:pt x="710" y="53"/>
                  </a:lnTo>
                  <a:lnTo>
                    <a:pt x="708" y="54"/>
                  </a:lnTo>
                  <a:lnTo>
                    <a:pt x="706" y="54"/>
                  </a:lnTo>
                  <a:lnTo>
                    <a:pt x="706" y="56"/>
                  </a:lnTo>
                  <a:lnTo>
                    <a:pt x="706" y="56"/>
                  </a:lnTo>
                  <a:lnTo>
                    <a:pt x="705" y="58"/>
                  </a:lnTo>
                  <a:lnTo>
                    <a:pt x="703" y="58"/>
                  </a:lnTo>
                  <a:lnTo>
                    <a:pt x="701" y="59"/>
                  </a:lnTo>
                  <a:lnTo>
                    <a:pt x="700" y="59"/>
                  </a:lnTo>
                  <a:lnTo>
                    <a:pt x="698" y="59"/>
                  </a:lnTo>
                  <a:lnTo>
                    <a:pt x="696" y="61"/>
                  </a:lnTo>
                  <a:lnTo>
                    <a:pt x="696" y="63"/>
                  </a:lnTo>
                  <a:lnTo>
                    <a:pt x="695" y="66"/>
                  </a:lnTo>
                  <a:lnTo>
                    <a:pt x="695" y="68"/>
                  </a:lnTo>
                  <a:lnTo>
                    <a:pt x="693" y="70"/>
                  </a:lnTo>
                  <a:lnTo>
                    <a:pt x="691" y="71"/>
                  </a:lnTo>
                  <a:lnTo>
                    <a:pt x="688" y="71"/>
                  </a:lnTo>
                  <a:lnTo>
                    <a:pt x="686" y="75"/>
                  </a:lnTo>
                  <a:lnTo>
                    <a:pt x="686" y="75"/>
                  </a:lnTo>
                  <a:lnTo>
                    <a:pt x="0" y="75"/>
                  </a:lnTo>
                  <a:lnTo>
                    <a:pt x="0" y="506"/>
                  </a:lnTo>
                  <a:lnTo>
                    <a:pt x="2" y="509"/>
                  </a:lnTo>
                  <a:lnTo>
                    <a:pt x="3" y="509"/>
                  </a:lnTo>
                  <a:lnTo>
                    <a:pt x="12" y="509"/>
                  </a:lnTo>
                  <a:lnTo>
                    <a:pt x="14" y="511"/>
                  </a:lnTo>
                  <a:lnTo>
                    <a:pt x="14" y="511"/>
                  </a:lnTo>
                  <a:lnTo>
                    <a:pt x="15" y="511"/>
                  </a:lnTo>
                  <a:lnTo>
                    <a:pt x="15" y="513"/>
                  </a:lnTo>
                  <a:lnTo>
                    <a:pt x="17" y="513"/>
                  </a:lnTo>
                  <a:lnTo>
                    <a:pt x="19" y="513"/>
                  </a:lnTo>
                  <a:lnTo>
                    <a:pt x="19" y="511"/>
                  </a:lnTo>
                  <a:lnTo>
                    <a:pt x="20" y="511"/>
                  </a:lnTo>
                  <a:lnTo>
                    <a:pt x="20" y="511"/>
                  </a:lnTo>
                  <a:lnTo>
                    <a:pt x="22" y="511"/>
                  </a:lnTo>
                  <a:lnTo>
                    <a:pt x="22" y="511"/>
                  </a:lnTo>
                  <a:lnTo>
                    <a:pt x="22" y="513"/>
                  </a:lnTo>
                  <a:lnTo>
                    <a:pt x="24" y="513"/>
                  </a:lnTo>
                  <a:lnTo>
                    <a:pt x="24" y="513"/>
                  </a:lnTo>
                  <a:lnTo>
                    <a:pt x="26" y="514"/>
                  </a:lnTo>
                  <a:lnTo>
                    <a:pt x="26" y="514"/>
                  </a:lnTo>
                  <a:lnTo>
                    <a:pt x="27" y="516"/>
                  </a:lnTo>
                  <a:lnTo>
                    <a:pt x="27" y="516"/>
                  </a:lnTo>
                  <a:lnTo>
                    <a:pt x="29" y="516"/>
                  </a:lnTo>
                  <a:lnTo>
                    <a:pt x="31" y="516"/>
                  </a:lnTo>
                  <a:lnTo>
                    <a:pt x="34" y="516"/>
                  </a:lnTo>
                  <a:lnTo>
                    <a:pt x="34" y="516"/>
                  </a:lnTo>
                  <a:lnTo>
                    <a:pt x="36" y="518"/>
                  </a:lnTo>
                  <a:lnTo>
                    <a:pt x="37" y="518"/>
                  </a:lnTo>
                  <a:lnTo>
                    <a:pt x="39" y="520"/>
                  </a:lnTo>
                  <a:lnTo>
                    <a:pt x="44" y="520"/>
                  </a:lnTo>
                  <a:lnTo>
                    <a:pt x="44" y="520"/>
                  </a:lnTo>
                  <a:lnTo>
                    <a:pt x="44" y="521"/>
                  </a:lnTo>
                  <a:lnTo>
                    <a:pt x="46" y="523"/>
                  </a:lnTo>
                  <a:lnTo>
                    <a:pt x="46" y="523"/>
                  </a:lnTo>
                  <a:lnTo>
                    <a:pt x="46" y="523"/>
                  </a:lnTo>
                  <a:lnTo>
                    <a:pt x="49" y="523"/>
                  </a:lnTo>
                  <a:lnTo>
                    <a:pt x="49" y="521"/>
                  </a:lnTo>
                  <a:lnTo>
                    <a:pt x="51" y="520"/>
                  </a:lnTo>
                  <a:lnTo>
                    <a:pt x="54" y="518"/>
                  </a:lnTo>
                  <a:lnTo>
                    <a:pt x="56" y="516"/>
                  </a:lnTo>
                  <a:lnTo>
                    <a:pt x="61" y="514"/>
                  </a:lnTo>
                  <a:lnTo>
                    <a:pt x="65" y="513"/>
                  </a:lnTo>
                  <a:lnTo>
                    <a:pt x="66" y="514"/>
                  </a:lnTo>
                  <a:lnTo>
                    <a:pt x="70" y="516"/>
                  </a:lnTo>
                  <a:lnTo>
                    <a:pt x="71" y="516"/>
                  </a:lnTo>
                  <a:lnTo>
                    <a:pt x="76" y="516"/>
                  </a:lnTo>
                  <a:lnTo>
                    <a:pt x="78" y="516"/>
                  </a:lnTo>
                  <a:lnTo>
                    <a:pt x="80" y="514"/>
                  </a:lnTo>
                  <a:lnTo>
                    <a:pt x="80" y="514"/>
                  </a:lnTo>
                  <a:lnTo>
                    <a:pt x="82" y="514"/>
                  </a:lnTo>
                  <a:lnTo>
                    <a:pt x="82" y="514"/>
                  </a:lnTo>
                  <a:lnTo>
                    <a:pt x="83" y="514"/>
                  </a:lnTo>
                  <a:lnTo>
                    <a:pt x="88" y="514"/>
                  </a:lnTo>
                  <a:lnTo>
                    <a:pt x="90" y="514"/>
                  </a:lnTo>
                  <a:lnTo>
                    <a:pt x="92" y="516"/>
                  </a:lnTo>
                  <a:lnTo>
                    <a:pt x="93" y="520"/>
                  </a:lnTo>
                  <a:lnTo>
                    <a:pt x="95" y="520"/>
                  </a:lnTo>
                  <a:lnTo>
                    <a:pt x="97" y="518"/>
                  </a:lnTo>
                  <a:lnTo>
                    <a:pt x="97" y="518"/>
                  </a:lnTo>
                  <a:lnTo>
                    <a:pt x="99" y="518"/>
                  </a:lnTo>
                  <a:lnTo>
                    <a:pt x="100" y="518"/>
                  </a:lnTo>
                  <a:lnTo>
                    <a:pt x="100" y="520"/>
                  </a:lnTo>
                  <a:lnTo>
                    <a:pt x="102" y="521"/>
                  </a:lnTo>
                  <a:lnTo>
                    <a:pt x="104" y="521"/>
                  </a:lnTo>
                  <a:lnTo>
                    <a:pt x="105" y="521"/>
                  </a:lnTo>
                  <a:lnTo>
                    <a:pt x="105" y="521"/>
                  </a:lnTo>
                  <a:lnTo>
                    <a:pt x="107" y="521"/>
                  </a:lnTo>
                  <a:lnTo>
                    <a:pt x="107" y="523"/>
                  </a:lnTo>
                  <a:lnTo>
                    <a:pt x="107" y="525"/>
                  </a:lnTo>
                  <a:lnTo>
                    <a:pt x="107" y="528"/>
                  </a:lnTo>
                  <a:lnTo>
                    <a:pt x="109" y="528"/>
                  </a:lnTo>
                  <a:lnTo>
                    <a:pt x="109" y="528"/>
                  </a:lnTo>
                  <a:lnTo>
                    <a:pt x="109" y="528"/>
                  </a:lnTo>
                  <a:lnTo>
                    <a:pt x="110" y="530"/>
                  </a:lnTo>
                  <a:lnTo>
                    <a:pt x="112" y="531"/>
                  </a:lnTo>
                  <a:lnTo>
                    <a:pt x="114" y="533"/>
                  </a:lnTo>
                  <a:lnTo>
                    <a:pt x="116" y="533"/>
                  </a:lnTo>
                  <a:lnTo>
                    <a:pt x="117" y="533"/>
                  </a:lnTo>
                  <a:lnTo>
                    <a:pt x="119" y="533"/>
                  </a:lnTo>
                  <a:lnTo>
                    <a:pt x="121" y="533"/>
                  </a:lnTo>
                  <a:lnTo>
                    <a:pt x="121" y="535"/>
                  </a:lnTo>
                  <a:lnTo>
                    <a:pt x="121" y="537"/>
                  </a:lnTo>
                  <a:lnTo>
                    <a:pt x="119" y="540"/>
                  </a:lnTo>
                  <a:lnTo>
                    <a:pt x="117" y="542"/>
                  </a:lnTo>
                  <a:lnTo>
                    <a:pt x="117" y="543"/>
                  </a:lnTo>
                  <a:lnTo>
                    <a:pt x="119" y="550"/>
                  </a:lnTo>
                  <a:lnTo>
                    <a:pt x="119" y="552"/>
                  </a:lnTo>
                  <a:lnTo>
                    <a:pt x="126" y="555"/>
                  </a:lnTo>
                  <a:lnTo>
                    <a:pt x="126" y="557"/>
                  </a:lnTo>
                  <a:lnTo>
                    <a:pt x="126" y="557"/>
                  </a:lnTo>
                  <a:lnTo>
                    <a:pt x="126" y="557"/>
                  </a:lnTo>
                  <a:lnTo>
                    <a:pt x="126" y="559"/>
                  </a:lnTo>
                  <a:lnTo>
                    <a:pt x="126" y="559"/>
                  </a:lnTo>
                  <a:lnTo>
                    <a:pt x="126" y="560"/>
                  </a:lnTo>
                  <a:lnTo>
                    <a:pt x="129" y="562"/>
                  </a:lnTo>
                  <a:lnTo>
                    <a:pt x="131" y="567"/>
                  </a:lnTo>
                  <a:lnTo>
                    <a:pt x="131" y="567"/>
                  </a:lnTo>
                  <a:lnTo>
                    <a:pt x="131" y="569"/>
                  </a:lnTo>
                  <a:lnTo>
                    <a:pt x="131" y="570"/>
                  </a:lnTo>
                  <a:lnTo>
                    <a:pt x="133" y="570"/>
                  </a:lnTo>
                  <a:lnTo>
                    <a:pt x="133" y="570"/>
                  </a:lnTo>
                  <a:lnTo>
                    <a:pt x="134" y="570"/>
                  </a:lnTo>
                  <a:lnTo>
                    <a:pt x="136" y="572"/>
                  </a:lnTo>
                  <a:lnTo>
                    <a:pt x="138" y="572"/>
                  </a:lnTo>
                  <a:lnTo>
                    <a:pt x="138" y="572"/>
                  </a:lnTo>
                  <a:lnTo>
                    <a:pt x="139" y="572"/>
                  </a:lnTo>
                  <a:lnTo>
                    <a:pt x="141" y="572"/>
                  </a:lnTo>
                  <a:lnTo>
                    <a:pt x="141" y="572"/>
                  </a:lnTo>
                  <a:lnTo>
                    <a:pt x="141" y="570"/>
                  </a:lnTo>
                  <a:lnTo>
                    <a:pt x="139" y="569"/>
                  </a:lnTo>
                  <a:lnTo>
                    <a:pt x="139" y="567"/>
                  </a:lnTo>
                  <a:lnTo>
                    <a:pt x="141" y="567"/>
                  </a:lnTo>
                  <a:lnTo>
                    <a:pt x="143" y="567"/>
                  </a:lnTo>
                  <a:lnTo>
                    <a:pt x="144" y="567"/>
                  </a:lnTo>
                  <a:lnTo>
                    <a:pt x="144" y="567"/>
                  </a:lnTo>
                  <a:lnTo>
                    <a:pt x="146" y="567"/>
                  </a:lnTo>
                  <a:lnTo>
                    <a:pt x="146" y="565"/>
                  </a:lnTo>
                  <a:lnTo>
                    <a:pt x="146" y="565"/>
                  </a:lnTo>
                  <a:lnTo>
                    <a:pt x="146" y="565"/>
                  </a:lnTo>
                  <a:lnTo>
                    <a:pt x="146" y="564"/>
                  </a:lnTo>
                  <a:lnTo>
                    <a:pt x="146" y="564"/>
                  </a:lnTo>
                  <a:lnTo>
                    <a:pt x="146" y="562"/>
                  </a:lnTo>
                  <a:lnTo>
                    <a:pt x="146" y="562"/>
                  </a:lnTo>
                  <a:lnTo>
                    <a:pt x="146" y="562"/>
                  </a:lnTo>
                  <a:lnTo>
                    <a:pt x="148" y="559"/>
                  </a:lnTo>
                  <a:lnTo>
                    <a:pt x="148" y="557"/>
                  </a:lnTo>
                  <a:lnTo>
                    <a:pt x="150" y="555"/>
                  </a:lnTo>
                  <a:lnTo>
                    <a:pt x="151" y="555"/>
                  </a:lnTo>
                  <a:lnTo>
                    <a:pt x="153" y="555"/>
                  </a:lnTo>
                  <a:lnTo>
                    <a:pt x="155" y="555"/>
                  </a:lnTo>
                  <a:lnTo>
                    <a:pt x="155" y="555"/>
                  </a:lnTo>
                  <a:lnTo>
                    <a:pt x="155" y="555"/>
                  </a:lnTo>
                  <a:lnTo>
                    <a:pt x="156" y="557"/>
                  </a:lnTo>
                  <a:lnTo>
                    <a:pt x="158" y="557"/>
                  </a:lnTo>
                  <a:lnTo>
                    <a:pt x="160" y="559"/>
                  </a:lnTo>
                  <a:lnTo>
                    <a:pt x="160" y="559"/>
                  </a:lnTo>
                  <a:lnTo>
                    <a:pt x="160" y="560"/>
                  </a:lnTo>
                  <a:lnTo>
                    <a:pt x="161" y="562"/>
                  </a:lnTo>
                  <a:lnTo>
                    <a:pt x="161" y="562"/>
                  </a:lnTo>
                  <a:lnTo>
                    <a:pt x="161" y="564"/>
                  </a:lnTo>
                  <a:lnTo>
                    <a:pt x="165" y="562"/>
                  </a:lnTo>
                  <a:lnTo>
                    <a:pt x="165" y="562"/>
                  </a:lnTo>
                  <a:lnTo>
                    <a:pt x="165" y="560"/>
                  </a:lnTo>
                  <a:lnTo>
                    <a:pt x="166" y="560"/>
                  </a:lnTo>
                  <a:lnTo>
                    <a:pt x="168" y="564"/>
                  </a:lnTo>
                  <a:lnTo>
                    <a:pt x="170" y="564"/>
                  </a:lnTo>
                  <a:lnTo>
                    <a:pt x="172" y="564"/>
                  </a:lnTo>
                  <a:lnTo>
                    <a:pt x="172" y="562"/>
                  </a:lnTo>
                  <a:lnTo>
                    <a:pt x="173" y="562"/>
                  </a:lnTo>
                  <a:lnTo>
                    <a:pt x="177" y="564"/>
                  </a:lnTo>
                  <a:lnTo>
                    <a:pt x="183" y="565"/>
                  </a:lnTo>
                  <a:lnTo>
                    <a:pt x="185" y="565"/>
                  </a:lnTo>
                  <a:lnTo>
                    <a:pt x="190" y="567"/>
                  </a:lnTo>
                  <a:lnTo>
                    <a:pt x="192" y="569"/>
                  </a:lnTo>
                  <a:lnTo>
                    <a:pt x="194" y="569"/>
                  </a:lnTo>
                  <a:lnTo>
                    <a:pt x="195" y="569"/>
                  </a:lnTo>
                  <a:lnTo>
                    <a:pt x="195" y="570"/>
                  </a:lnTo>
                  <a:lnTo>
                    <a:pt x="195" y="572"/>
                  </a:lnTo>
                  <a:lnTo>
                    <a:pt x="197" y="572"/>
                  </a:lnTo>
                  <a:lnTo>
                    <a:pt x="199" y="572"/>
                  </a:lnTo>
                  <a:lnTo>
                    <a:pt x="200" y="572"/>
                  </a:lnTo>
                  <a:lnTo>
                    <a:pt x="202" y="574"/>
                  </a:lnTo>
                  <a:lnTo>
                    <a:pt x="202" y="574"/>
                  </a:lnTo>
                  <a:lnTo>
                    <a:pt x="202" y="576"/>
                  </a:lnTo>
                  <a:lnTo>
                    <a:pt x="202" y="576"/>
                  </a:lnTo>
                  <a:lnTo>
                    <a:pt x="202" y="577"/>
                  </a:lnTo>
                  <a:lnTo>
                    <a:pt x="202" y="579"/>
                  </a:lnTo>
                  <a:lnTo>
                    <a:pt x="202" y="579"/>
                  </a:lnTo>
                  <a:lnTo>
                    <a:pt x="202" y="581"/>
                  </a:lnTo>
                  <a:lnTo>
                    <a:pt x="202" y="581"/>
                  </a:lnTo>
                  <a:lnTo>
                    <a:pt x="200" y="581"/>
                  </a:lnTo>
                  <a:lnTo>
                    <a:pt x="200" y="581"/>
                  </a:lnTo>
                  <a:lnTo>
                    <a:pt x="200" y="582"/>
                  </a:lnTo>
                  <a:lnTo>
                    <a:pt x="200" y="582"/>
                  </a:lnTo>
                  <a:lnTo>
                    <a:pt x="202" y="584"/>
                  </a:lnTo>
                  <a:lnTo>
                    <a:pt x="202" y="584"/>
                  </a:lnTo>
                  <a:lnTo>
                    <a:pt x="202" y="586"/>
                  </a:lnTo>
                  <a:lnTo>
                    <a:pt x="200" y="587"/>
                  </a:lnTo>
                  <a:lnTo>
                    <a:pt x="200" y="587"/>
                  </a:lnTo>
                  <a:lnTo>
                    <a:pt x="200" y="589"/>
                  </a:lnTo>
                  <a:lnTo>
                    <a:pt x="202" y="591"/>
                  </a:lnTo>
                  <a:lnTo>
                    <a:pt x="202" y="596"/>
                  </a:lnTo>
                  <a:lnTo>
                    <a:pt x="204" y="599"/>
                  </a:lnTo>
                  <a:lnTo>
                    <a:pt x="206" y="603"/>
                  </a:lnTo>
                  <a:lnTo>
                    <a:pt x="207" y="606"/>
                  </a:lnTo>
                  <a:lnTo>
                    <a:pt x="207" y="606"/>
                  </a:lnTo>
                  <a:lnTo>
                    <a:pt x="209" y="608"/>
                  </a:lnTo>
                  <a:lnTo>
                    <a:pt x="211" y="608"/>
                  </a:lnTo>
                  <a:lnTo>
                    <a:pt x="219" y="610"/>
                  </a:lnTo>
                  <a:lnTo>
                    <a:pt x="221" y="611"/>
                  </a:lnTo>
                  <a:lnTo>
                    <a:pt x="223" y="611"/>
                  </a:lnTo>
                  <a:lnTo>
                    <a:pt x="223" y="613"/>
                  </a:lnTo>
                  <a:lnTo>
                    <a:pt x="223" y="615"/>
                  </a:lnTo>
                  <a:lnTo>
                    <a:pt x="223" y="616"/>
                  </a:lnTo>
                  <a:lnTo>
                    <a:pt x="223" y="618"/>
                  </a:lnTo>
                  <a:lnTo>
                    <a:pt x="223" y="618"/>
                  </a:lnTo>
                  <a:lnTo>
                    <a:pt x="221" y="620"/>
                  </a:lnTo>
                  <a:lnTo>
                    <a:pt x="223" y="620"/>
                  </a:lnTo>
                  <a:lnTo>
                    <a:pt x="223" y="621"/>
                  </a:lnTo>
                  <a:lnTo>
                    <a:pt x="223" y="621"/>
                  </a:lnTo>
                  <a:lnTo>
                    <a:pt x="228" y="625"/>
                  </a:lnTo>
                  <a:lnTo>
                    <a:pt x="234" y="625"/>
                  </a:lnTo>
                  <a:lnTo>
                    <a:pt x="239" y="627"/>
                  </a:lnTo>
                  <a:lnTo>
                    <a:pt x="239" y="627"/>
                  </a:lnTo>
                  <a:lnTo>
                    <a:pt x="239" y="628"/>
                  </a:lnTo>
                  <a:lnTo>
                    <a:pt x="239" y="628"/>
                  </a:lnTo>
                  <a:lnTo>
                    <a:pt x="243" y="628"/>
                  </a:lnTo>
                  <a:lnTo>
                    <a:pt x="243" y="628"/>
                  </a:lnTo>
                  <a:lnTo>
                    <a:pt x="245" y="630"/>
                  </a:lnTo>
                  <a:lnTo>
                    <a:pt x="246" y="632"/>
                  </a:lnTo>
                  <a:lnTo>
                    <a:pt x="250" y="633"/>
                  </a:lnTo>
                  <a:lnTo>
                    <a:pt x="255" y="635"/>
                  </a:lnTo>
                  <a:lnTo>
                    <a:pt x="256" y="635"/>
                  </a:lnTo>
                  <a:lnTo>
                    <a:pt x="258" y="638"/>
                  </a:lnTo>
                  <a:lnTo>
                    <a:pt x="260" y="638"/>
                  </a:lnTo>
                  <a:lnTo>
                    <a:pt x="263" y="640"/>
                  </a:lnTo>
                  <a:lnTo>
                    <a:pt x="267" y="642"/>
                  </a:lnTo>
                  <a:lnTo>
                    <a:pt x="272" y="647"/>
                  </a:lnTo>
                  <a:lnTo>
                    <a:pt x="273" y="649"/>
                  </a:lnTo>
                  <a:lnTo>
                    <a:pt x="273" y="649"/>
                  </a:lnTo>
                  <a:lnTo>
                    <a:pt x="275" y="650"/>
                  </a:lnTo>
                  <a:lnTo>
                    <a:pt x="277" y="650"/>
                  </a:lnTo>
                  <a:lnTo>
                    <a:pt x="277" y="650"/>
                  </a:lnTo>
                  <a:lnTo>
                    <a:pt x="277" y="650"/>
                  </a:lnTo>
                  <a:lnTo>
                    <a:pt x="279" y="652"/>
                  </a:lnTo>
                  <a:lnTo>
                    <a:pt x="280" y="654"/>
                  </a:lnTo>
                  <a:lnTo>
                    <a:pt x="280" y="654"/>
                  </a:lnTo>
                  <a:lnTo>
                    <a:pt x="282" y="655"/>
                  </a:lnTo>
                  <a:lnTo>
                    <a:pt x="282" y="655"/>
                  </a:lnTo>
                  <a:lnTo>
                    <a:pt x="285" y="655"/>
                  </a:lnTo>
                  <a:lnTo>
                    <a:pt x="285" y="655"/>
                  </a:lnTo>
                  <a:lnTo>
                    <a:pt x="289" y="657"/>
                  </a:lnTo>
                  <a:lnTo>
                    <a:pt x="290" y="660"/>
                  </a:lnTo>
                  <a:lnTo>
                    <a:pt x="294" y="669"/>
                  </a:lnTo>
                  <a:lnTo>
                    <a:pt x="296" y="671"/>
                  </a:lnTo>
                  <a:lnTo>
                    <a:pt x="297" y="672"/>
                  </a:lnTo>
                  <a:lnTo>
                    <a:pt x="301" y="672"/>
                  </a:lnTo>
                  <a:lnTo>
                    <a:pt x="309" y="683"/>
                  </a:lnTo>
                  <a:lnTo>
                    <a:pt x="311" y="683"/>
                  </a:lnTo>
                  <a:lnTo>
                    <a:pt x="314" y="684"/>
                  </a:lnTo>
                  <a:lnTo>
                    <a:pt x="316" y="684"/>
                  </a:lnTo>
                  <a:lnTo>
                    <a:pt x="318" y="686"/>
                  </a:lnTo>
                  <a:lnTo>
                    <a:pt x="319" y="686"/>
                  </a:lnTo>
                  <a:lnTo>
                    <a:pt x="319" y="686"/>
                  </a:lnTo>
                  <a:lnTo>
                    <a:pt x="319" y="686"/>
                  </a:lnTo>
                  <a:lnTo>
                    <a:pt x="321" y="686"/>
                  </a:lnTo>
                  <a:lnTo>
                    <a:pt x="321" y="686"/>
                  </a:lnTo>
                  <a:lnTo>
                    <a:pt x="321" y="688"/>
                  </a:lnTo>
                  <a:lnTo>
                    <a:pt x="321" y="688"/>
                  </a:lnTo>
                  <a:lnTo>
                    <a:pt x="324" y="688"/>
                  </a:lnTo>
                  <a:lnTo>
                    <a:pt x="328" y="688"/>
                  </a:lnTo>
                  <a:lnTo>
                    <a:pt x="329" y="688"/>
                  </a:lnTo>
                  <a:lnTo>
                    <a:pt x="333" y="684"/>
                  </a:lnTo>
                  <a:lnTo>
                    <a:pt x="335" y="683"/>
                  </a:lnTo>
                  <a:lnTo>
                    <a:pt x="336" y="684"/>
                  </a:lnTo>
                  <a:lnTo>
                    <a:pt x="340" y="686"/>
                  </a:lnTo>
                  <a:lnTo>
                    <a:pt x="341" y="684"/>
                  </a:lnTo>
                  <a:lnTo>
                    <a:pt x="343" y="684"/>
                  </a:lnTo>
                  <a:lnTo>
                    <a:pt x="341" y="683"/>
                  </a:lnTo>
                  <a:lnTo>
                    <a:pt x="341" y="681"/>
                  </a:lnTo>
                  <a:lnTo>
                    <a:pt x="340" y="679"/>
                  </a:lnTo>
                  <a:lnTo>
                    <a:pt x="338" y="677"/>
                  </a:lnTo>
                  <a:lnTo>
                    <a:pt x="338" y="676"/>
                  </a:lnTo>
                  <a:lnTo>
                    <a:pt x="341" y="672"/>
                  </a:lnTo>
                  <a:lnTo>
                    <a:pt x="341" y="667"/>
                  </a:lnTo>
                  <a:lnTo>
                    <a:pt x="341" y="667"/>
                  </a:lnTo>
                  <a:lnTo>
                    <a:pt x="343" y="666"/>
                  </a:lnTo>
                  <a:lnTo>
                    <a:pt x="345" y="666"/>
                  </a:lnTo>
                  <a:lnTo>
                    <a:pt x="355" y="664"/>
                  </a:lnTo>
                  <a:lnTo>
                    <a:pt x="363" y="664"/>
                  </a:lnTo>
                  <a:lnTo>
                    <a:pt x="365" y="664"/>
                  </a:lnTo>
                  <a:lnTo>
                    <a:pt x="369" y="666"/>
                  </a:lnTo>
                  <a:lnTo>
                    <a:pt x="374" y="666"/>
                  </a:lnTo>
                  <a:lnTo>
                    <a:pt x="377" y="666"/>
                  </a:lnTo>
                  <a:lnTo>
                    <a:pt x="382" y="662"/>
                  </a:lnTo>
                  <a:lnTo>
                    <a:pt x="387" y="662"/>
                  </a:lnTo>
                  <a:lnTo>
                    <a:pt x="391" y="662"/>
                  </a:lnTo>
                  <a:lnTo>
                    <a:pt x="394" y="664"/>
                  </a:lnTo>
                  <a:lnTo>
                    <a:pt x="408" y="674"/>
                  </a:lnTo>
                  <a:lnTo>
                    <a:pt x="411" y="676"/>
                  </a:lnTo>
                  <a:lnTo>
                    <a:pt x="416" y="676"/>
                  </a:lnTo>
                  <a:lnTo>
                    <a:pt x="421" y="674"/>
                  </a:lnTo>
                  <a:lnTo>
                    <a:pt x="423" y="674"/>
                  </a:lnTo>
                  <a:lnTo>
                    <a:pt x="425" y="674"/>
                  </a:lnTo>
                  <a:lnTo>
                    <a:pt x="426" y="674"/>
                  </a:lnTo>
                  <a:lnTo>
                    <a:pt x="428" y="676"/>
                  </a:lnTo>
                  <a:lnTo>
                    <a:pt x="428" y="676"/>
                  </a:lnTo>
                  <a:lnTo>
                    <a:pt x="428" y="677"/>
                  </a:lnTo>
                  <a:lnTo>
                    <a:pt x="428" y="677"/>
                  </a:lnTo>
                  <a:lnTo>
                    <a:pt x="430" y="677"/>
                  </a:lnTo>
                  <a:lnTo>
                    <a:pt x="433" y="677"/>
                  </a:lnTo>
                  <a:lnTo>
                    <a:pt x="433" y="677"/>
                  </a:lnTo>
                  <a:lnTo>
                    <a:pt x="431" y="677"/>
                  </a:lnTo>
                  <a:lnTo>
                    <a:pt x="431" y="676"/>
                  </a:lnTo>
                  <a:lnTo>
                    <a:pt x="431" y="676"/>
                  </a:lnTo>
                  <a:lnTo>
                    <a:pt x="431" y="674"/>
                  </a:lnTo>
                  <a:lnTo>
                    <a:pt x="433" y="674"/>
                  </a:lnTo>
                  <a:lnTo>
                    <a:pt x="435" y="674"/>
                  </a:lnTo>
                  <a:lnTo>
                    <a:pt x="436" y="674"/>
                  </a:lnTo>
                  <a:lnTo>
                    <a:pt x="436" y="676"/>
                  </a:lnTo>
                  <a:lnTo>
                    <a:pt x="438" y="677"/>
                  </a:lnTo>
                  <a:lnTo>
                    <a:pt x="438" y="677"/>
                  </a:lnTo>
                  <a:lnTo>
                    <a:pt x="442" y="676"/>
                  </a:lnTo>
                  <a:lnTo>
                    <a:pt x="443" y="677"/>
                  </a:lnTo>
                  <a:lnTo>
                    <a:pt x="445" y="677"/>
                  </a:lnTo>
                  <a:lnTo>
                    <a:pt x="447" y="679"/>
                  </a:lnTo>
                  <a:lnTo>
                    <a:pt x="448" y="681"/>
                  </a:lnTo>
                  <a:lnTo>
                    <a:pt x="448" y="681"/>
                  </a:lnTo>
                  <a:lnTo>
                    <a:pt x="450" y="681"/>
                  </a:lnTo>
                  <a:lnTo>
                    <a:pt x="450" y="679"/>
                  </a:lnTo>
                  <a:lnTo>
                    <a:pt x="452" y="679"/>
                  </a:lnTo>
                  <a:lnTo>
                    <a:pt x="453" y="679"/>
                  </a:lnTo>
                  <a:lnTo>
                    <a:pt x="457" y="681"/>
                  </a:lnTo>
                  <a:lnTo>
                    <a:pt x="462" y="681"/>
                  </a:lnTo>
                  <a:lnTo>
                    <a:pt x="464" y="681"/>
                  </a:lnTo>
                  <a:lnTo>
                    <a:pt x="467" y="676"/>
                  </a:lnTo>
                  <a:lnTo>
                    <a:pt x="469" y="674"/>
                  </a:lnTo>
                  <a:lnTo>
                    <a:pt x="469" y="676"/>
                  </a:lnTo>
                  <a:lnTo>
                    <a:pt x="470" y="676"/>
                  </a:lnTo>
                  <a:lnTo>
                    <a:pt x="470" y="676"/>
                  </a:lnTo>
                  <a:lnTo>
                    <a:pt x="472" y="676"/>
                  </a:lnTo>
                  <a:lnTo>
                    <a:pt x="472" y="674"/>
                  </a:lnTo>
                  <a:lnTo>
                    <a:pt x="474" y="674"/>
                  </a:lnTo>
                  <a:lnTo>
                    <a:pt x="474" y="674"/>
                  </a:lnTo>
                  <a:lnTo>
                    <a:pt x="476" y="676"/>
                  </a:lnTo>
                  <a:lnTo>
                    <a:pt x="477" y="676"/>
                  </a:lnTo>
                  <a:lnTo>
                    <a:pt x="484" y="676"/>
                  </a:lnTo>
                  <a:lnTo>
                    <a:pt x="486" y="677"/>
                  </a:lnTo>
                  <a:lnTo>
                    <a:pt x="487" y="679"/>
                  </a:lnTo>
                  <a:lnTo>
                    <a:pt x="489" y="681"/>
                  </a:lnTo>
                  <a:lnTo>
                    <a:pt x="491" y="681"/>
                  </a:lnTo>
                  <a:lnTo>
                    <a:pt x="494" y="681"/>
                  </a:lnTo>
                  <a:lnTo>
                    <a:pt x="496" y="681"/>
                  </a:lnTo>
                  <a:lnTo>
                    <a:pt x="496" y="683"/>
                  </a:lnTo>
                  <a:lnTo>
                    <a:pt x="498" y="683"/>
                  </a:lnTo>
                  <a:lnTo>
                    <a:pt x="501" y="683"/>
                  </a:lnTo>
                  <a:lnTo>
                    <a:pt x="501" y="683"/>
                  </a:lnTo>
                  <a:lnTo>
                    <a:pt x="501" y="684"/>
                  </a:lnTo>
                  <a:lnTo>
                    <a:pt x="503" y="684"/>
                  </a:lnTo>
                  <a:lnTo>
                    <a:pt x="506" y="684"/>
                  </a:lnTo>
                  <a:lnTo>
                    <a:pt x="508" y="686"/>
                  </a:lnTo>
                  <a:lnTo>
                    <a:pt x="511" y="686"/>
                  </a:lnTo>
                  <a:lnTo>
                    <a:pt x="513" y="688"/>
                  </a:lnTo>
                  <a:lnTo>
                    <a:pt x="513" y="686"/>
                  </a:lnTo>
                  <a:lnTo>
                    <a:pt x="513" y="686"/>
                  </a:lnTo>
                  <a:lnTo>
                    <a:pt x="515" y="684"/>
                  </a:lnTo>
                  <a:lnTo>
                    <a:pt x="516" y="684"/>
                  </a:lnTo>
                  <a:lnTo>
                    <a:pt x="516" y="684"/>
                  </a:lnTo>
                  <a:lnTo>
                    <a:pt x="518" y="684"/>
                  </a:lnTo>
                  <a:lnTo>
                    <a:pt x="520" y="686"/>
                  </a:lnTo>
                  <a:lnTo>
                    <a:pt x="525" y="679"/>
                  </a:lnTo>
                  <a:lnTo>
                    <a:pt x="521" y="676"/>
                  </a:lnTo>
                  <a:lnTo>
                    <a:pt x="521" y="674"/>
                  </a:lnTo>
                  <a:lnTo>
                    <a:pt x="521" y="674"/>
                  </a:lnTo>
                  <a:lnTo>
                    <a:pt x="523" y="674"/>
                  </a:lnTo>
                  <a:lnTo>
                    <a:pt x="525" y="676"/>
                  </a:lnTo>
                  <a:lnTo>
                    <a:pt x="526" y="676"/>
                  </a:lnTo>
                  <a:lnTo>
                    <a:pt x="526" y="676"/>
                  </a:lnTo>
                  <a:lnTo>
                    <a:pt x="528" y="676"/>
                  </a:lnTo>
                  <a:lnTo>
                    <a:pt x="530" y="677"/>
                  </a:lnTo>
                  <a:lnTo>
                    <a:pt x="532" y="679"/>
                  </a:lnTo>
                  <a:lnTo>
                    <a:pt x="533" y="679"/>
                  </a:lnTo>
                  <a:lnTo>
                    <a:pt x="535" y="679"/>
                  </a:lnTo>
                  <a:lnTo>
                    <a:pt x="537" y="679"/>
                  </a:lnTo>
                  <a:lnTo>
                    <a:pt x="538" y="681"/>
                  </a:lnTo>
                  <a:lnTo>
                    <a:pt x="540" y="681"/>
                  </a:lnTo>
                  <a:lnTo>
                    <a:pt x="535" y="683"/>
                  </a:lnTo>
                  <a:lnTo>
                    <a:pt x="532" y="683"/>
                  </a:lnTo>
                  <a:lnTo>
                    <a:pt x="532" y="683"/>
                  </a:lnTo>
                  <a:lnTo>
                    <a:pt x="535" y="683"/>
                  </a:lnTo>
                  <a:lnTo>
                    <a:pt x="540" y="681"/>
                  </a:lnTo>
                  <a:lnTo>
                    <a:pt x="540" y="681"/>
                  </a:lnTo>
                  <a:lnTo>
                    <a:pt x="542" y="681"/>
                  </a:lnTo>
                  <a:lnTo>
                    <a:pt x="543" y="681"/>
                  </a:lnTo>
                  <a:lnTo>
                    <a:pt x="543" y="683"/>
                  </a:lnTo>
                  <a:lnTo>
                    <a:pt x="545" y="683"/>
                  </a:lnTo>
                  <a:lnTo>
                    <a:pt x="547" y="683"/>
                  </a:lnTo>
                  <a:lnTo>
                    <a:pt x="547" y="677"/>
                  </a:lnTo>
                  <a:lnTo>
                    <a:pt x="549" y="676"/>
                  </a:lnTo>
                  <a:lnTo>
                    <a:pt x="549" y="676"/>
                  </a:lnTo>
                  <a:lnTo>
                    <a:pt x="550" y="674"/>
                  </a:lnTo>
                  <a:lnTo>
                    <a:pt x="552" y="672"/>
                  </a:lnTo>
                  <a:lnTo>
                    <a:pt x="552" y="672"/>
                  </a:lnTo>
                  <a:lnTo>
                    <a:pt x="555" y="672"/>
                  </a:lnTo>
                  <a:lnTo>
                    <a:pt x="555" y="672"/>
                  </a:lnTo>
                  <a:lnTo>
                    <a:pt x="557" y="672"/>
                  </a:lnTo>
                  <a:lnTo>
                    <a:pt x="559" y="672"/>
                  </a:lnTo>
                  <a:lnTo>
                    <a:pt x="559" y="672"/>
                  </a:lnTo>
                  <a:lnTo>
                    <a:pt x="560" y="672"/>
                  </a:lnTo>
                  <a:lnTo>
                    <a:pt x="562" y="674"/>
                  </a:lnTo>
                  <a:lnTo>
                    <a:pt x="562" y="676"/>
                  </a:lnTo>
                  <a:lnTo>
                    <a:pt x="564" y="676"/>
                  </a:lnTo>
                  <a:lnTo>
                    <a:pt x="574" y="672"/>
                  </a:lnTo>
                  <a:lnTo>
                    <a:pt x="574" y="672"/>
                  </a:lnTo>
                  <a:lnTo>
                    <a:pt x="576" y="672"/>
                  </a:lnTo>
                  <a:lnTo>
                    <a:pt x="577" y="671"/>
                  </a:lnTo>
                  <a:lnTo>
                    <a:pt x="577" y="671"/>
                  </a:lnTo>
                  <a:lnTo>
                    <a:pt x="579" y="672"/>
                  </a:lnTo>
                  <a:lnTo>
                    <a:pt x="581" y="672"/>
                  </a:lnTo>
                  <a:lnTo>
                    <a:pt x="591" y="676"/>
                  </a:lnTo>
                  <a:lnTo>
                    <a:pt x="594" y="677"/>
                  </a:lnTo>
                  <a:lnTo>
                    <a:pt x="594" y="677"/>
                  </a:lnTo>
                  <a:lnTo>
                    <a:pt x="594" y="677"/>
                  </a:lnTo>
                  <a:lnTo>
                    <a:pt x="596" y="679"/>
                  </a:lnTo>
                  <a:lnTo>
                    <a:pt x="596" y="679"/>
                  </a:lnTo>
                  <a:lnTo>
                    <a:pt x="598" y="681"/>
                  </a:lnTo>
                  <a:lnTo>
                    <a:pt x="598" y="681"/>
                  </a:lnTo>
                  <a:lnTo>
                    <a:pt x="599" y="681"/>
                  </a:lnTo>
                  <a:lnTo>
                    <a:pt x="603" y="683"/>
                  </a:lnTo>
                  <a:lnTo>
                    <a:pt x="603" y="683"/>
                  </a:lnTo>
                  <a:lnTo>
                    <a:pt x="603" y="684"/>
                  </a:lnTo>
                  <a:lnTo>
                    <a:pt x="601" y="686"/>
                  </a:lnTo>
                  <a:lnTo>
                    <a:pt x="603" y="688"/>
                  </a:lnTo>
                  <a:lnTo>
                    <a:pt x="606" y="689"/>
                  </a:lnTo>
                  <a:lnTo>
                    <a:pt x="606" y="691"/>
                  </a:lnTo>
                  <a:lnTo>
                    <a:pt x="605" y="694"/>
                  </a:lnTo>
                  <a:lnTo>
                    <a:pt x="605" y="698"/>
                  </a:lnTo>
                  <a:lnTo>
                    <a:pt x="606" y="698"/>
                  </a:lnTo>
                  <a:lnTo>
                    <a:pt x="606" y="700"/>
                  </a:lnTo>
                  <a:lnTo>
                    <a:pt x="608" y="705"/>
                  </a:lnTo>
                  <a:lnTo>
                    <a:pt x="608" y="705"/>
                  </a:lnTo>
                  <a:lnTo>
                    <a:pt x="610" y="706"/>
                  </a:lnTo>
                  <a:lnTo>
                    <a:pt x="610" y="708"/>
                  </a:lnTo>
                  <a:lnTo>
                    <a:pt x="610" y="708"/>
                  </a:lnTo>
                  <a:lnTo>
                    <a:pt x="608" y="710"/>
                  </a:lnTo>
                  <a:lnTo>
                    <a:pt x="608" y="710"/>
                  </a:lnTo>
                  <a:lnTo>
                    <a:pt x="608" y="711"/>
                  </a:lnTo>
                  <a:lnTo>
                    <a:pt x="610" y="713"/>
                  </a:lnTo>
                  <a:lnTo>
                    <a:pt x="613" y="715"/>
                  </a:lnTo>
                  <a:lnTo>
                    <a:pt x="613" y="717"/>
                  </a:lnTo>
                  <a:lnTo>
                    <a:pt x="615" y="717"/>
                  </a:lnTo>
                  <a:lnTo>
                    <a:pt x="615" y="718"/>
                  </a:lnTo>
                  <a:lnTo>
                    <a:pt x="615" y="720"/>
                  </a:lnTo>
                  <a:lnTo>
                    <a:pt x="615" y="720"/>
                  </a:lnTo>
                  <a:lnTo>
                    <a:pt x="615" y="720"/>
                  </a:lnTo>
                  <a:lnTo>
                    <a:pt x="615" y="723"/>
                  </a:lnTo>
                  <a:lnTo>
                    <a:pt x="615" y="725"/>
                  </a:lnTo>
                  <a:lnTo>
                    <a:pt x="615" y="725"/>
                  </a:lnTo>
                  <a:lnTo>
                    <a:pt x="616" y="725"/>
                  </a:lnTo>
                  <a:lnTo>
                    <a:pt x="616" y="727"/>
                  </a:lnTo>
                  <a:lnTo>
                    <a:pt x="616" y="727"/>
                  </a:lnTo>
                  <a:lnTo>
                    <a:pt x="618" y="727"/>
                  </a:lnTo>
                  <a:lnTo>
                    <a:pt x="620" y="727"/>
                  </a:lnTo>
                  <a:lnTo>
                    <a:pt x="622" y="730"/>
                  </a:lnTo>
                  <a:lnTo>
                    <a:pt x="622" y="730"/>
                  </a:lnTo>
                  <a:lnTo>
                    <a:pt x="622" y="734"/>
                  </a:lnTo>
                  <a:lnTo>
                    <a:pt x="620" y="735"/>
                  </a:lnTo>
                  <a:lnTo>
                    <a:pt x="620" y="737"/>
                  </a:lnTo>
                  <a:lnTo>
                    <a:pt x="613" y="744"/>
                  </a:lnTo>
                  <a:lnTo>
                    <a:pt x="613" y="745"/>
                  </a:lnTo>
                  <a:lnTo>
                    <a:pt x="615" y="745"/>
                  </a:lnTo>
                  <a:lnTo>
                    <a:pt x="616" y="745"/>
                  </a:lnTo>
                  <a:lnTo>
                    <a:pt x="622" y="745"/>
                  </a:lnTo>
                  <a:lnTo>
                    <a:pt x="623" y="747"/>
                  </a:lnTo>
                  <a:lnTo>
                    <a:pt x="642" y="754"/>
                  </a:lnTo>
                  <a:lnTo>
                    <a:pt x="661" y="762"/>
                  </a:lnTo>
                  <a:lnTo>
                    <a:pt x="698" y="776"/>
                  </a:lnTo>
                  <a:lnTo>
                    <a:pt x="717" y="784"/>
                  </a:lnTo>
                  <a:lnTo>
                    <a:pt x="754" y="800"/>
                  </a:lnTo>
                  <a:lnTo>
                    <a:pt x="773" y="807"/>
                  </a:lnTo>
                  <a:lnTo>
                    <a:pt x="773" y="805"/>
                  </a:lnTo>
                  <a:lnTo>
                    <a:pt x="771" y="801"/>
                  </a:lnTo>
                  <a:lnTo>
                    <a:pt x="771" y="798"/>
                  </a:lnTo>
                  <a:lnTo>
                    <a:pt x="771" y="795"/>
                  </a:lnTo>
                  <a:lnTo>
                    <a:pt x="773" y="791"/>
                  </a:lnTo>
                  <a:lnTo>
                    <a:pt x="771" y="788"/>
                  </a:lnTo>
                  <a:lnTo>
                    <a:pt x="771" y="788"/>
                  </a:lnTo>
                  <a:lnTo>
                    <a:pt x="771" y="786"/>
                  </a:lnTo>
                  <a:lnTo>
                    <a:pt x="773" y="784"/>
                  </a:lnTo>
                  <a:lnTo>
                    <a:pt x="776" y="784"/>
                  </a:lnTo>
                  <a:lnTo>
                    <a:pt x="778" y="786"/>
                  </a:lnTo>
                  <a:lnTo>
                    <a:pt x="779" y="786"/>
                  </a:lnTo>
                  <a:lnTo>
                    <a:pt x="779" y="786"/>
                  </a:lnTo>
                  <a:lnTo>
                    <a:pt x="776" y="781"/>
                  </a:lnTo>
                  <a:lnTo>
                    <a:pt x="776" y="781"/>
                  </a:lnTo>
                  <a:lnTo>
                    <a:pt x="776" y="778"/>
                  </a:lnTo>
                  <a:lnTo>
                    <a:pt x="774" y="776"/>
                  </a:lnTo>
                  <a:lnTo>
                    <a:pt x="774" y="776"/>
                  </a:lnTo>
                  <a:lnTo>
                    <a:pt x="771" y="774"/>
                  </a:lnTo>
                  <a:lnTo>
                    <a:pt x="769" y="773"/>
                  </a:lnTo>
                  <a:lnTo>
                    <a:pt x="769" y="773"/>
                  </a:lnTo>
                  <a:lnTo>
                    <a:pt x="769" y="773"/>
                  </a:lnTo>
                  <a:lnTo>
                    <a:pt x="768" y="774"/>
                  </a:lnTo>
                  <a:lnTo>
                    <a:pt x="766" y="773"/>
                  </a:lnTo>
                  <a:lnTo>
                    <a:pt x="764" y="773"/>
                  </a:lnTo>
                  <a:lnTo>
                    <a:pt x="764" y="771"/>
                  </a:lnTo>
                  <a:lnTo>
                    <a:pt x="764" y="771"/>
                  </a:lnTo>
                  <a:lnTo>
                    <a:pt x="766" y="771"/>
                  </a:lnTo>
                  <a:lnTo>
                    <a:pt x="766" y="769"/>
                  </a:lnTo>
                  <a:lnTo>
                    <a:pt x="768" y="767"/>
                  </a:lnTo>
                  <a:lnTo>
                    <a:pt x="769" y="769"/>
                  </a:lnTo>
                  <a:lnTo>
                    <a:pt x="769" y="769"/>
                  </a:lnTo>
                  <a:lnTo>
                    <a:pt x="769" y="769"/>
                  </a:lnTo>
                  <a:lnTo>
                    <a:pt x="769" y="767"/>
                  </a:lnTo>
                  <a:lnTo>
                    <a:pt x="769" y="767"/>
                  </a:lnTo>
                  <a:lnTo>
                    <a:pt x="769" y="766"/>
                  </a:lnTo>
                  <a:lnTo>
                    <a:pt x="769" y="766"/>
                  </a:lnTo>
                  <a:lnTo>
                    <a:pt x="769" y="766"/>
                  </a:lnTo>
                  <a:lnTo>
                    <a:pt x="768" y="764"/>
                  </a:lnTo>
                  <a:lnTo>
                    <a:pt x="768" y="762"/>
                  </a:lnTo>
                  <a:lnTo>
                    <a:pt x="768" y="761"/>
                  </a:lnTo>
                  <a:lnTo>
                    <a:pt x="769" y="761"/>
                  </a:lnTo>
                  <a:lnTo>
                    <a:pt x="769" y="759"/>
                  </a:lnTo>
                  <a:lnTo>
                    <a:pt x="768" y="757"/>
                  </a:lnTo>
                  <a:lnTo>
                    <a:pt x="768" y="757"/>
                  </a:lnTo>
                  <a:lnTo>
                    <a:pt x="766" y="757"/>
                  </a:lnTo>
                  <a:lnTo>
                    <a:pt x="768" y="754"/>
                  </a:lnTo>
                  <a:lnTo>
                    <a:pt x="769" y="752"/>
                  </a:lnTo>
                  <a:lnTo>
                    <a:pt x="769" y="750"/>
                  </a:lnTo>
                  <a:lnTo>
                    <a:pt x="769" y="749"/>
                  </a:lnTo>
                  <a:lnTo>
                    <a:pt x="769" y="747"/>
                  </a:lnTo>
                  <a:lnTo>
                    <a:pt x="771" y="745"/>
                  </a:lnTo>
                  <a:lnTo>
                    <a:pt x="773" y="744"/>
                  </a:lnTo>
                  <a:lnTo>
                    <a:pt x="773" y="740"/>
                  </a:lnTo>
                  <a:lnTo>
                    <a:pt x="773" y="739"/>
                  </a:lnTo>
                  <a:lnTo>
                    <a:pt x="774" y="737"/>
                  </a:lnTo>
                  <a:lnTo>
                    <a:pt x="774" y="735"/>
                  </a:lnTo>
                  <a:lnTo>
                    <a:pt x="778" y="730"/>
                  </a:lnTo>
                  <a:lnTo>
                    <a:pt x="779" y="727"/>
                  </a:lnTo>
                  <a:lnTo>
                    <a:pt x="779" y="725"/>
                  </a:lnTo>
                  <a:lnTo>
                    <a:pt x="779" y="723"/>
                  </a:lnTo>
                  <a:lnTo>
                    <a:pt x="779" y="720"/>
                  </a:lnTo>
                  <a:lnTo>
                    <a:pt x="779" y="718"/>
                  </a:lnTo>
                  <a:lnTo>
                    <a:pt x="781" y="717"/>
                  </a:lnTo>
                  <a:lnTo>
                    <a:pt x="781" y="717"/>
                  </a:lnTo>
                  <a:lnTo>
                    <a:pt x="781" y="717"/>
                  </a:lnTo>
                  <a:lnTo>
                    <a:pt x="781" y="713"/>
                  </a:lnTo>
                  <a:lnTo>
                    <a:pt x="781" y="711"/>
                  </a:lnTo>
                  <a:lnTo>
                    <a:pt x="781" y="710"/>
                  </a:lnTo>
                  <a:lnTo>
                    <a:pt x="783" y="708"/>
                  </a:lnTo>
                  <a:lnTo>
                    <a:pt x="785" y="706"/>
                  </a:lnTo>
                  <a:lnTo>
                    <a:pt x="786" y="706"/>
                  </a:lnTo>
                  <a:lnTo>
                    <a:pt x="786" y="705"/>
                  </a:lnTo>
                  <a:lnTo>
                    <a:pt x="786" y="705"/>
                  </a:lnTo>
                  <a:lnTo>
                    <a:pt x="786" y="703"/>
                  </a:lnTo>
                  <a:lnTo>
                    <a:pt x="786" y="701"/>
                  </a:lnTo>
                  <a:lnTo>
                    <a:pt x="786" y="701"/>
                  </a:lnTo>
                  <a:lnTo>
                    <a:pt x="788" y="700"/>
                  </a:lnTo>
                  <a:lnTo>
                    <a:pt x="786" y="698"/>
                  </a:lnTo>
                  <a:lnTo>
                    <a:pt x="785" y="693"/>
                  </a:lnTo>
                  <a:lnTo>
                    <a:pt x="785" y="691"/>
                  </a:lnTo>
                  <a:lnTo>
                    <a:pt x="785" y="689"/>
                  </a:lnTo>
                  <a:lnTo>
                    <a:pt x="786" y="686"/>
                  </a:lnTo>
                  <a:lnTo>
                    <a:pt x="786" y="684"/>
                  </a:lnTo>
                  <a:lnTo>
                    <a:pt x="785" y="684"/>
                  </a:lnTo>
                  <a:lnTo>
                    <a:pt x="783" y="683"/>
                  </a:lnTo>
                  <a:lnTo>
                    <a:pt x="783" y="684"/>
                  </a:lnTo>
                  <a:lnTo>
                    <a:pt x="783" y="684"/>
                  </a:lnTo>
                  <a:lnTo>
                    <a:pt x="783" y="684"/>
                  </a:lnTo>
                  <a:lnTo>
                    <a:pt x="781" y="684"/>
                  </a:lnTo>
                  <a:lnTo>
                    <a:pt x="783" y="683"/>
                  </a:lnTo>
                  <a:lnTo>
                    <a:pt x="783" y="683"/>
                  </a:lnTo>
                  <a:lnTo>
                    <a:pt x="783" y="683"/>
                  </a:lnTo>
                  <a:lnTo>
                    <a:pt x="785" y="681"/>
                  </a:lnTo>
                  <a:lnTo>
                    <a:pt x="786" y="683"/>
                  </a:lnTo>
                  <a:lnTo>
                    <a:pt x="788" y="683"/>
                  </a:lnTo>
                  <a:lnTo>
                    <a:pt x="788" y="679"/>
                  </a:lnTo>
                  <a:lnTo>
                    <a:pt x="788" y="672"/>
                  </a:lnTo>
                  <a:lnTo>
                    <a:pt x="788" y="671"/>
                  </a:lnTo>
                  <a:lnTo>
                    <a:pt x="788" y="669"/>
                  </a:lnTo>
                  <a:lnTo>
                    <a:pt x="788" y="667"/>
                  </a:lnTo>
                  <a:lnTo>
                    <a:pt x="788" y="667"/>
                  </a:lnTo>
                  <a:lnTo>
                    <a:pt x="791" y="664"/>
                  </a:lnTo>
                  <a:lnTo>
                    <a:pt x="791" y="664"/>
                  </a:lnTo>
                  <a:lnTo>
                    <a:pt x="793" y="664"/>
                  </a:lnTo>
                  <a:lnTo>
                    <a:pt x="795" y="664"/>
                  </a:lnTo>
                  <a:lnTo>
                    <a:pt x="795" y="662"/>
                  </a:lnTo>
                  <a:lnTo>
                    <a:pt x="795" y="660"/>
                  </a:lnTo>
                  <a:lnTo>
                    <a:pt x="795" y="659"/>
                  </a:lnTo>
                  <a:lnTo>
                    <a:pt x="795" y="659"/>
                  </a:lnTo>
                  <a:lnTo>
                    <a:pt x="795" y="657"/>
                  </a:lnTo>
                  <a:lnTo>
                    <a:pt x="793" y="655"/>
                  </a:lnTo>
                  <a:lnTo>
                    <a:pt x="791" y="654"/>
                  </a:lnTo>
                  <a:lnTo>
                    <a:pt x="793" y="652"/>
                  </a:lnTo>
                  <a:lnTo>
                    <a:pt x="795" y="652"/>
                  </a:lnTo>
                  <a:lnTo>
                    <a:pt x="796" y="654"/>
                  </a:lnTo>
                  <a:lnTo>
                    <a:pt x="798" y="654"/>
                  </a:lnTo>
                  <a:lnTo>
                    <a:pt x="800" y="652"/>
                  </a:lnTo>
                  <a:lnTo>
                    <a:pt x="802" y="650"/>
                  </a:lnTo>
                  <a:lnTo>
                    <a:pt x="803" y="645"/>
                  </a:lnTo>
                  <a:lnTo>
                    <a:pt x="807" y="640"/>
                  </a:lnTo>
                  <a:lnTo>
                    <a:pt x="808" y="638"/>
                  </a:lnTo>
                  <a:lnTo>
                    <a:pt x="810" y="638"/>
                  </a:lnTo>
                  <a:lnTo>
                    <a:pt x="810" y="637"/>
                  </a:lnTo>
                  <a:lnTo>
                    <a:pt x="810" y="633"/>
                  </a:lnTo>
                  <a:lnTo>
                    <a:pt x="810" y="630"/>
                  </a:lnTo>
                  <a:lnTo>
                    <a:pt x="810" y="630"/>
                  </a:lnTo>
                  <a:lnTo>
                    <a:pt x="812" y="628"/>
                  </a:lnTo>
                  <a:lnTo>
                    <a:pt x="813" y="627"/>
                  </a:lnTo>
                  <a:lnTo>
                    <a:pt x="813" y="627"/>
                  </a:lnTo>
                  <a:lnTo>
                    <a:pt x="813" y="625"/>
                  </a:lnTo>
                  <a:lnTo>
                    <a:pt x="817" y="623"/>
                  </a:lnTo>
                  <a:lnTo>
                    <a:pt x="817" y="623"/>
                  </a:lnTo>
                  <a:lnTo>
                    <a:pt x="817" y="623"/>
                  </a:lnTo>
                  <a:lnTo>
                    <a:pt x="817" y="621"/>
                  </a:lnTo>
                  <a:lnTo>
                    <a:pt x="817" y="621"/>
                  </a:lnTo>
                  <a:lnTo>
                    <a:pt x="817" y="618"/>
                  </a:lnTo>
                  <a:lnTo>
                    <a:pt x="817" y="616"/>
                  </a:lnTo>
                  <a:lnTo>
                    <a:pt x="817" y="616"/>
                  </a:lnTo>
                  <a:lnTo>
                    <a:pt x="820" y="613"/>
                  </a:lnTo>
                  <a:lnTo>
                    <a:pt x="820" y="613"/>
                  </a:lnTo>
                  <a:lnTo>
                    <a:pt x="822" y="611"/>
                  </a:lnTo>
                  <a:lnTo>
                    <a:pt x="822" y="611"/>
                  </a:lnTo>
                  <a:lnTo>
                    <a:pt x="822" y="610"/>
                  </a:lnTo>
                  <a:lnTo>
                    <a:pt x="822" y="610"/>
                  </a:lnTo>
                  <a:lnTo>
                    <a:pt x="825" y="608"/>
                  </a:lnTo>
                  <a:lnTo>
                    <a:pt x="827" y="606"/>
                  </a:lnTo>
                  <a:lnTo>
                    <a:pt x="829" y="606"/>
                  </a:lnTo>
                  <a:lnTo>
                    <a:pt x="834" y="606"/>
                  </a:lnTo>
                  <a:lnTo>
                    <a:pt x="835" y="608"/>
                  </a:lnTo>
                  <a:lnTo>
                    <a:pt x="835" y="608"/>
                  </a:lnTo>
                  <a:lnTo>
                    <a:pt x="837" y="608"/>
                  </a:lnTo>
                  <a:lnTo>
                    <a:pt x="837" y="606"/>
                  </a:lnTo>
                  <a:lnTo>
                    <a:pt x="837" y="606"/>
                  </a:lnTo>
                  <a:lnTo>
                    <a:pt x="837" y="606"/>
                  </a:lnTo>
                  <a:lnTo>
                    <a:pt x="839" y="606"/>
                  </a:lnTo>
                  <a:lnTo>
                    <a:pt x="839" y="606"/>
                  </a:lnTo>
                  <a:lnTo>
                    <a:pt x="841" y="606"/>
                  </a:lnTo>
                  <a:lnTo>
                    <a:pt x="841" y="604"/>
                  </a:lnTo>
                  <a:lnTo>
                    <a:pt x="841" y="603"/>
                  </a:lnTo>
                  <a:lnTo>
                    <a:pt x="841" y="603"/>
                  </a:lnTo>
                  <a:lnTo>
                    <a:pt x="841" y="601"/>
                  </a:lnTo>
                  <a:lnTo>
                    <a:pt x="839" y="601"/>
                  </a:lnTo>
                  <a:lnTo>
                    <a:pt x="839" y="603"/>
                  </a:lnTo>
                  <a:lnTo>
                    <a:pt x="837" y="603"/>
                  </a:lnTo>
                  <a:lnTo>
                    <a:pt x="835" y="601"/>
                  </a:lnTo>
                  <a:lnTo>
                    <a:pt x="835" y="601"/>
                  </a:lnTo>
                  <a:lnTo>
                    <a:pt x="835" y="599"/>
                  </a:lnTo>
                  <a:lnTo>
                    <a:pt x="835" y="599"/>
                  </a:lnTo>
                  <a:lnTo>
                    <a:pt x="834" y="598"/>
                  </a:lnTo>
                  <a:lnTo>
                    <a:pt x="834" y="598"/>
                  </a:lnTo>
                  <a:lnTo>
                    <a:pt x="834" y="594"/>
                  </a:lnTo>
                  <a:lnTo>
                    <a:pt x="834" y="593"/>
                  </a:lnTo>
                  <a:lnTo>
                    <a:pt x="837" y="593"/>
                  </a:lnTo>
                  <a:lnTo>
                    <a:pt x="839" y="591"/>
                  </a:lnTo>
                  <a:lnTo>
                    <a:pt x="841" y="591"/>
                  </a:lnTo>
                  <a:lnTo>
                    <a:pt x="842" y="593"/>
                  </a:lnTo>
                  <a:lnTo>
                    <a:pt x="842" y="593"/>
                  </a:lnTo>
                  <a:lnTo>
                    <a:pt x="842" y="594"/>
                  </a:lnTo>
                  <a:lnTo>
                    <a:pt x="842" y="596"/>
                  </a:lnTo>
                  <a:lnTo>
                    <a:pt x="842" y="598"/>
                  </a:lnTo>
                  <a:lnTo>
                    <a:pt x="842" y="598"/>
                  </a:lnTo>
                  <a:lnTo>
                    <a:pt x="844" y="599"/>
                  </a:lnTo>
                  <a:lnTo>
                    <a:pt x="844" y="599"/>
                  </a:lnTo>
                  <a:lnTo>
                    <a:pt x="846" y="598"/>
                  </a:lnTo>
                  <a:lnTo>
                    <a:pt x="847" y="598"/>
                  </a:lnTo>
                  <a:lnTo>
                    <a:pt x="847" y="596"/>
                  </a:lnTo>
                  <a:lnTo>
                    <a:pt x="849" y="593"/>
                  </a:lnTo>
                  <a:lnTo>
                    <a:pt x="847" y="593"/>
                  </a:lnTo>
                  <a:lnTo>
                    <a:pt x="846" y="591"/>
                  </a:lnTo>
                  <a:lnTo>
                    <a:pt x="844" y="591"/>
                  </a:lnTo>
                  <a:lnTo>
                    <a:pt x="842" y="589"/>
                  </a:lnTo>
                  <a:lnTo>
                    <a:pt x="842" y="587"/>
                  </a:lnTo>
                  <a:lnTo>
                    <a:pt x="842" y="586"/>
                  </a:lnTo>
                  <a:lnTo>
                    <a:pt x="842" y="586"/>
                  </a:lnTo>
                  <a:lnTo>
                    <a:pt x="842" y="586"/>
                  </a:lnTo>
                  <a:lnTo>
                    <a:pt x="839" y="584"/>
                  </a:lnTo>
                  <a:lnTo>
                    <a:pt x="839" y="584"/>
                  </a:lnTo>
                  <a:lnTo>
                    <a:pt x="841" y="584"/>
                  </a:lnTo>
                  <a:lnTo>
                    <a:pt x="842" y="582"/>
                  </a:lnTo>
                  <a:lnTo>
                    <a:pt x="842" y="582"/>
                  </a:lnTo>
                  <a:lnTo>
                    <a:pt x="841" y="582"/>
                  </a:lnTo>
                  <a:lnTo>
                    <a:pt x="839" y="581"/>
                  </a:lnTo>
                  <a:lnTo>
                    <a:pt x="839" y="581"/>
                  </a:lnTo>
                  <a:lnTo>
                    <a:pt x="837" y="579"/>
                  </a:lnTo>
                  <a:lnTo>
                    <a:pt x="837" y="579"/>
                  </a:lnTo>
                  <a:lnTo>
                    <a:pt x="839" y="579"/>
                  </a:lnTo>
                  <a:lnTo>
                    <a:pt x="842" y="574"/>
                  </a:lnTo>
                  <a:lnTo>
                    <a:pt x="844" y="572"/>
                  </a:lnTo>
                  <a:lnTo>
                    <a:pt x="846" y="572"/>
                  </a:lnTo>
                  <a:lnTo>
                    <a:pt x="847" y="569"/>
                  </a:lnTo>
                  <a:lnTo>
                    <a:pt x="849" y="559"/>
                  </a:lnTo>
                  <a:lnTo>
                    <a:pt x="851" y="557"/>
                  </a:lnTo>
                  <a:lnTo>
                    <a:pt x="854" y="557"/>
                  </a:lnTo>
                  <a:lnTo>
                    <a:pt x="852" y="557"/>
                  </a:lnTo>
                  <a:lnTo>
                    <a:pt x="851" y="555"/>
                  </a:lnTo>
                  <a:lnTo>
                    <a:pt x="849" y="554"/>
                  </a:lnTo>
                  <a:lnTo>
                    <a:pt x="847" y="554"/>
                  </a:lnTo>
                  <a:lnTo>
                    <a:pt x="846" y="554"/>
                  </a:lnTo>
                  <a:lnTo>
                    <a:pt x="844" y="554"/>
                  </a:lnTo>
                  <a:lnTo>
                    <a:pt x="844" y="552"/>
                  </a:lnTo>
                  <a:lnTo>
                    <a:pt x="844" y="552"/>
                  </a:lnTo>
                  <a:lnTo>
                    <a:pt x="847" y="548"/>
                  </a:lnTo>
                  <a:lnTo>
                    <a:pt x="847" y="548"/>
                  </a:lnTo>
                  <a:lnTo>
                    <a:pt x="847" y="548"/>
                  </a:lnTo>
                  <a:lnTo>
                    <a:pt x="849" y="548"/>
                  </a:lnTo>
                  <a:lnTo>
                    <a:pt x="849" y="550"/>
                  </a:lnTo>
                  <a:lnTo>
                    <a:pt x="849" y="552"/>
                  </a:lnTo>
                  <a:lnTo>
                    <a:pt x="849" y="552"/>
                  </a:lnTo>
                  <a:lnTo>
                    <a:pt x="851" y="550"/>
                  </a:lnTo>
                  <a:lnTo>
                    <a:pt x="852" y="548"/>
                  </a:lnTo>
                  <a:lnTo>
                    <a:pt x="854" y="547"/>
                  </a:lnTo>
                  <a:lnTo>
                    <a:pt x="854" y="547"/>
                  </a:lnTo>
                  <a:lnTo>
                    <a:pt x="854" y="540"/>
                  </a:lnTo>
                  <a:lnTo>
                    <a:pt x="856" y="533"/>
                  </a:lnTo>
                  <a:lnTo>
                    <a:pt x="856" y="531"/>
                  </a:lnTo>
                  <a:lnTo>
                    <a:pt x="863" y="525"/>
                  </a:lnTo>
                  <a:lnTo>
                    <a:pt x="863" y="523"/>
                  </a:lnTo>
                  <a:lnTo>
                    <a:pt x="863" y="523"/>
                  </a:lnTo>
                  <a:lnTo>
                    <a:pt x="869" y="520"/>
                  </a:lnTo>
                  <a:lnTo>
                    <a:pt x="869" y="520"/>
                  </a:lnTo>
                  <a:lnTo>
                    <a:pt x="871" y="518"/>
                  </a:lnTo>
                  <a:lnTo>
                    <a:pt x="871" y="518"/>
                  </a:lnTo>
                  <a:lnTo>
                    <a:pt x="873" y="514"/>
                  </a:lnTo>
                  <a:lnTo>
                    <a:pt x="875" y="514"/>
                  </a:lnTo>
                  <a:lnTo>
                    <a:pt x="876" y="513"/>
                  </a:lnTo>
                  <a:lnTo>
                    <a:pt x="876" y="513"/>
                  </a:lnTo>
                  <a:lnTo>
                    <a:pt x="876" y="511"/>
                  </a:lnTo>
                  <a:lnTo>
                    <a:pt x="873" y="511"/>
                  </a:lnTo>
                  <a:lnTo>
                    <a:pt x="873" y="511"/>
                  </a:lnTo>
                  <a:lnTo>
                    <a:pt x="873" y="511"/>
                  </a:lnTo>
                  <a:lnTo>
                    <a:pt x="875" y="511"/>
                  </a:lnTo>
                  <a:lnTo>
                    <a:pt x="875" y="509"/>
                  </a:lnTo>
                  <a:lnTo>
                    <a:pt x="875" y="509"/>
                  </a:lnTo>
                  <a:lnTo>
                    <a:pt x="876" y="509"/>
                  </a:lnTo>
                  <a:lnTo>
                    <a:pt x="876" y="508"/>
                  </a:lnTo>
                  <a:lnTo>
                    <a:pt x="876" y="509"/>
                  </a:lnTo>
                  <a:lnTo>
                    <a:pt x="880" y="508"/>
                  </a:lnTo>
                  <a:lnTo>
                    <a:pt x="881" y="508"/>
                  </a:lnTo>
                  <a:lnTo>
                    <a:pt x="881" y="506"/>
                  </a:lnTo>
                  <a:lnTo>
                    <a:pt x="880" y="506"/>
                  </a:lnTo>
                  <a:lnTo>
                    <a:pt x="875" y="506"/>
                  </a:lnTo>
                  <a:lnTo>
                    <a:pt x="873" y="508"/>
                  </a:lnTo>
                  <a:lnTo>
                    <a:pt x="873" y="508"/>
                  </a:lnTo>
                  <a:lnTo>
                    <a:pt x="873" y="506"/>
                  </a:lnTo>
                  <a:lnTo>
                    <a:pt x="871" y="506"/>
                  </a:lnTo>
                  <a:lnTo>
                    <a:pt x="869" y="506"/>
                  </a:lnTo>
                  <a:lnTo>
                    <a:pt x="869" y="504"/>
                  </a:lnTo>
                  <a:lnTo>
                    <a:pt x="871" y="504"/>
                  </a:lnTo>
                  <a:lnTo>
                    <a:pt x="873" y="504"/>
                  </a:lnTo>
                  <a:lnTo>
                    <a:pt x="875" y="504"/>
                  </a:lnTo>
                  <a:lnTo>
                    <a:pt x="876" y="503"/>
                  </a:lnTo>
                  <a:lnTo>
                    <a:pt x="876" y="503"/>
                  </a:lnTo>
                  <a:lnTo>
                    <a:pt x="876" y="501"/>
                  </a:lnTo>
                  <a:lnTo>
                    <a:pt x="878" y="501"/>
                  </a:lnTo>
                  <a:lnTo>
                    <a:pt x="880" y="501"/>
                  </a:lnTo>
                  <a:lnTo>
                    <a:pt x="881" y="504"/>
                  </a:lnTo>
                  <a:lnTo>
                    <a:pt x="883" y="504"/>
                  </a:lnTo>
                  <a:lnTo>
                    <a:pt x="883" y="504"/>
                  </a:lnTo>
                  <a:lnTo>
                    <a:pt x="883" y="503"/>
                  </a:lnTo>
                  <a:lnTo>
                    <a:pt x="885" y="501"/>
                  </a:lnTo>
                  <a:lnTo>
                    <a:pt x="885" y="499"/>
                  </a:lnTo>
                  <a:lnTo>
                    <a:pt x="886" y="496"/>
                  </a:lnTo>
                  <a:lnTo>
                    <a:pt x="886" y="494"/>
                  </a:lnTo>
                  <a:lnTo>
                    <a:pt x="885" y="492"/>
                  </a:lnTo>
                  <a:lnTo>
                    <a:pt x="885" y="492"/>
                  </a:lnTo>
                  <a:lnTo>
                    <a:pt x="885" y="494"/>
                  </a:lnTo>
                  <a:lnTo>
                    <a:pt x="885" y="494"/>
                  </a:lnTo>
                  <a:lnTo>
                    <a:pt x="883" y="494"/>
                  </a:lnTo>
                  <a:lnTo>
                    <a:pt x="881" y="492"/>
                  </a:lnTo>
                  <a:lnTo>
                    <a:pt x="881" y="492"/>
                  </a:lnTo>
                  <a:lnTo>
                    <a:pt x="883" y="491"/>
                  </a:lnTo>
                  <a:lnTo>
                    <a:pt x="883" y="489"/>
                  </a:lnTo>
                  <a:lnTo>
                    <a:pt x="885" y="489"/>
                  </a:lnTo>
                  <a:lnTo>
                    <a:pt x="886" y="489"/>
                  </a:lnTo>
                  <a:lnTo>
                    <a:pt x="886" y="489"/>
                  </a:lnTo>
                  <a:lnTo>
                    <a:pt x="888" y="486"/>
                  </a:lnTo>
                  <a:lnTo>
                    <a:pt x="888" y="484"/>
                  </a:lnTo>
                  <a:lnTo>
                    <a:pt x="888" y="482"/>
                  </a:lnTo>
                  <a:lnTo>
                    <a:pt x="888" y="482"/>
                  </a:lnTo>
                  <a:lnTo>
                    <a:pt x="886" y="480"/>
                  </a:lnTo>
                  <a:lnTo>
                    <a:pt x="886" y="480"/>
                  </a:lnTo>
                  <a:lnTo>
                    <a:pt x="890" y="479"/>
                  </a:lnTo>
                  <a:lnTo>
                    <a:pt x="888" y="477"/>
                  </a:lnTo>
                  <a:lnTo>
                    <a:pt x="890" y="474"/>
                  </a:lnTo>
                  <a:lnTo>
                    <a:pt x="890" y="470"/>
                  </a:lnTo>
                  <a:lnTo>
                    <a:pt x="890" y="472"/>
                  </a:lnTo>
                  <a:lnTo>
                    <a:pt x="888" y="474"/>
                  </a:lnTo>
                  <a:lnTo>
                    <a:pt x="886" y="475"/>
                  </a:lnTo>
                  <a:lnTo>
                    <a:pt x="885" y="475"/>
                  </a:lnTo>
                  <a:lnTo>
                    <a:pt x="886" y="474"/>
                  </a:lnTo>
                  <a:lnTo>
                    <a:pt x="888" y="470"/>
                  </a:lnTo>
                  <a:lnTo>
                    <a:pt x="888" y="469"/>
                  </a:lnTo>
                  <a:lnTo>
                    <a:pt x="886" y="469"/>
                  </a:lnTo>
                  <a:lnTo>
                    <a:pt x="883" y="470"/>
                  </a:lnTo>
                  <a:lnTo>
                    <a:pt x="880" y="470"/>
                  </a:lnTo>
                  <a:lnTo>
                    <a:pt x="880" y="470"/>
                  </a:lnTo>
                  <a:lnTo>
                    <a:pt x="881" y="470"/>
                  </a:lnTo>
                  <a:lnTo>
                    <a:pt x="881" y="470"/>
                  </a:lnTo>
                  <a:lnTo>
                    <a:pt x="881" y="469"/>
                  </a:lnTo>
                  <a:lnTo>
                    <a:pt x="883" y="469"/>
                  </a:lnTo>
                  <a:lnTo>
                    <a:pt x="881" y="467"/>
                  </a:lnTo>
                  <a:lnTo>
                    <a:pt x="880" y="467"/>
                  </a:lnTo>
                  <a:lnTo>
                    <a:pt x="881" y="465"/>
                  </a:lnTo>
                  <a:lnTo>
                    <a:pt x="881" y="464"/>
                  </a:lnTo>
                  <a:lnTo>
                    <a:pt x="883" y="465"/>
                  </a:lnTo>
                  <a:lnTo>
                    <a:pt x="883" y="467"/>
                  </a:lnTo>
                  <a:lnTo>
                    <a:pt x="885" y="467"/>
                  </a:lnTo>
                  <a:lnTo>
                    <a:pt x="888" y="465"/>
                  </a:lnTo>
                  <a:lnTo>
                    <a:pt x="888" y="465"/>
                  </a:lnTo>
                  <a:lnTo>
                    <a:pt x="890" y="465"/>
                  </a:lnTo>
                  <a:lnTo>
                    <a:pt x="892" y="467"/>
                  </a:lnTo>
                  <a:lnTo>
                    <a:pt x="892" y="465"/>
                  </a:lnTo>
                  <a:lnTo>
                    <a:pt x="893" y="465"/>
                  </a:lnTo>
                  <a:lnTo>
                    <a:pt x="893" y="464"/>
                  </a:lnTo>
                  <a:lnTo>
                    <a:pt x="897" y="465"/>
                  </a:lnTo>
                  <a:lnTo>
                    <a:pt x="897" y="464"/>
                  </a:lnTo>
                  <a:lnTo>
                    <a:pt x="897" y="464"/>
                  </a:lnTo>
                  <a:lnTo>
                    <a:pt x="898" y="464"/>
                  </a:lnTo>
                  <a:lnTo>
                    <a:pt x="898" y="464"/>
                  </a:lnTo>
                  <a:lnTo>
                    <a:pt x="898" y="462"/>
                  </a:lnTo>
                  <a:lnTo>
                    <a:pt x="900" y="462"/>
                  </a:lnTo>
                  <a:lnTo>
                    <a:pt x="900" y="462"/>
                  </a:lnTo>
                  <a:lnTo>
                    <a:pt x="900" y="460"/>
                  </a:lnTo>
                  <a:lnTo>
                    <a:pt x="900" y="460"/>
                  </a:lnTo>
                  <a:lnTo>
                    <a:pt x="900" y="458"/>
                  </a:lnTo>
                  <a:lnTo>
                    <a:pt x="900" y="458"/>
                  </a:lnTo>
                  <a:lnTo>
                    <a:pt x="900" y="458"/>
                  </a:lnTo>
                  <a:lnTo>
                    <a:pt x="900" y="457"/>
                  </a:lnTo>
                  <a:lnTo>
                    <a:pt x="900" y="457"/>
                  </a:lnTo>
                  <a:lnTo>
                    <a:pt x="902" y="453"/>
                  </a:lnTo>
                  <a:lnTo>
                    <a:pt x="903" y="453"/>
                  </a:lnTo>
                  <a:lnTo>
                    <a:pt x="905" y="450"/>
                  </a:lnTo>
                  <a:lnTo>
                    <a:pt x="905" y="450"/>
                  </a:lnTo>
                  <a:lnTo>
                    <a:pt x="903" y="450"/>
                  </a:lnTo>
                  <a:lnTo>
                    <a:pt x="903" y="450"/>
                  </a:lnTo>
                  <a:lnTo>
                    <a:pt x="902" y="452"/>
                  </a:lnTo>
                  <a:lnTo>
                    <a:pt x="900" y="450"/>
                  </a:lnTo>
                  <a:lnTo>
                    <a:pt x="900" y="450"/>
                  </a:lnTo>
                  <a:lnTo>
                    <a:pt x="898" y="450"/>
                  </a:lnTo>
                  <a:lnTo>
                    <a:pt x="898" y="448"/>
                  </a:lnTo>
                  <a:lnTo>
                    <a:pt x="900" y="448"/>
                  </a:lnTo>
                  <a:lnTo>
                    <a:pt x="900" y="448"/>
                  </a:lnTo>
                  <a:lnTo>
                    <a:pt x="902" y="447"/>
                  </a:lnTo>
                  <a:lnTo>
                    <a:pt x="902" y="447"/>
                  </a:lnTo>
                  <a:lnTo>
                    <a:pt x="902" y="447"/>
                  </a:lnTo>
                  <a:lnTo>
                    <a:pt x="900" y="447"/>
                  </a:lnTo>
                  <a:lnTo>
                    <a:pt x="900" y="445"/>
                  </a:lnTo>
                  <a:lnTo>
                    <a:pt x="903" y="443"/>
                  </a:lnTo>
                  <a:lnTo>
                    <a:pt x="907" y="441"/>
                  </a:lnTo>
                  <a:lnTo>
                    <a:pt x="909" y="443"/>
                  </a:lnTo>
                  <a:lnTo>
                    <a:pt x="907" y="445"/>
                  </a:lnTo>
                  <a:lnTo>
                    <a:pt x="907" y="447"/>
                  </a:lnTo>
                  <a:lnTo>
                    <a:pt x="907" y="448"/>
                  </a:lnTo>
                  <a:lnTo>
                    <a:pt x="907" y="447"/>
                  </a:lnTo>
                  <a:lnTo>
                    <a:pt x="910" y="443"/>
                  </a:lnTo>
                  <a:lnTo>
                    <a:pt x="910" y="443"/>
                  </a:lnTo>
                  <a:lnTo>
                    <a:pt x="910" y="441"/>
                  </a:lnTo>
                  <a:lnTo>
                    <a:pt x="910" y="440"/>
                  </a:lnTo>
                  <a:lnTo>
                    <a:pt x="914" y="438"/>
                  </a:lnTo>
                  <a:lnTo>
                    <a:pt x="914" y="436"/>
                  </a:lnTo>
                  <a:lnTo>
                    <a:pt x="915" y="435"/>
                  </a:lnTo>
                  <a:lnTo>
                    <a:pt x="915" y="433"/>
                  </a:lnTo>
                  <a:lnTo>
                    <a:pt x="915" y="431"/>
                  </a:lnTo>
                  <a:lnTo>
                    <a:pt x="917" y="431"/>
                  </a:lnTo>
                  <a:lnTo>
                    <a:pt x="917" y="430"/>
                  </a:lnTo>
                  <a:lnTo>
                    <a:pt x="919" y="430"/>
                  </a:lnTo>
                  <a:lnTo>
                    <a:pt x="919" y="424"/>
                  </a:lnTo>
                  <a:lnTo>
                    <a:pt x="919" y="423"/>
                  </a:lnTo>
                  <a:lnTo>
                    <a:pt x="919" y="423"/>
                  </a:lnTo>
                  <a:lnTo>
                    <a:pt x="922" y="421"/>
                  </a:lnTo>
                  <a:lnTo>
                    <a:pt x="924" y="421"/>
                  </a:lnTo>
                  <a:lnTo>
                    <a:pt x="924" y="419"/>
                  </a:lnTo>
                  <a:lnTo>
                    <a:pt x="924" y="418"/>
                  </a:lnTo>
                  <a:lnTo>
                    <a:pt x="925" y="416"/>
                  </a:lnTo>
                  <a:lnTo>
                    <a:pt x="925" y="416"/>
                  </a:lnTo>
                  <a:lnTo>
                    <a:pt x="927" y="414"/>
                  </a:lnTo>
                  <a:lnTo>
                    <a:pt x="927" y="414"/>
                  </a:lnTo>
                  <a:lnTo>
                    <a:pt x="929" y="413"/>
                  </a:lnTo>
                  <a:lnTo>
                    <a:pt x="929" y="413"/>
                  </a:lnTo>
                  <a:lnTo>
                    <a:pt x="931" y="411"/>
                  </a:lnTo>
                  <a:lnTo>
                    <a:pt x="931" y="407"/>
                  </a:lnTo>
                  <a:lnTo>
                    <a:pt x="932" y="407"/>
                  </a:lnTo>
                  <a:lnTo>
                    <a:pt x="934" y="407"/>
                  </a:lnTo>
                  <a:lnTo>
                    <a:pt x="939" y="406"/>
                  </a:lnTo>
                  <a:lnTo>
                    <a:pt x="942" y="404"/>
                  </a:lnTo>
                  <a:lnTo>
                    <a:pt x="946" y="402"/>
                  </a:lnTo>
                  <a:lnTo>
                    <a:pt x="953" y="401"/>
                  </a:lnTo>
                  <a:lnTo>
                    <a:pt x="956" y="401"/>
                  </a:lnTo>
                  <a:lnTo>
                    <a:pt x="958" y="401"/>
                  </a:lnTo>
                  <a:lnTo>
                    <a:pt x="958" y="401"/>
                  </a:lnTo>
                  <a:lnTo>
                    <a:pt x="958" y="399"/>
                  </a:lnTo>
                  <a:lnTo>
                    <a:pt x="959" y="399"/>
                  </a:lnTo>
                  <a:lnTo>
                    <a:pt x="959" y="399"/>
                  </a:lnTo>
                  <a:lnTo>
                    <a:pt x="961" y="399"/>
                  </a:lnTo>
                  <a:lnTo>
                    <a:pt x="963" y="399"/>
                  </a:lnTo>
                  <a:lnTo>
                    <a:pt x="963" y="397"/>
                  </a:lnTo>
                  <a:lnTo>
                    <a:pt x="963" y="396"/>
                  </a:lnTo>
                  <a:lnTo>
                    <a:pt x="963" y="396"/>
                  </a:lnTo>
                  <a:lnTo>
                    <a:pt x="965" y="396"/>
                  </a:lnTo>
                  <a:lnTo>
                    <a:pt x="963" y="394"/>
                  </a:lnTo>
                  <a:lnTo>
                    <a:pt x="963" y="394"/>
                  </a:lnTo>
                  <a:lnTo>
                    <a:pt x="961" y="394"/>
                  </a:lnTo>
                  <a:lnTo>
                    <a:pt x="954" y="394"/>
                  </a:lnTo>
                  <a:lnTo>
                    <a:pt x="954" y="394"/>
                  </a:lnTo>
                  <a:lnTo>
                    <a:pt x="953" y="392"/>
                  </a:lnTo>
                  <a:lnTo>
                    <a:pt x="956" y="390"/>
                  </a:lnTo>
                  <a:lnTo>
                    <a:pt x="956" y="390"/>
                  </a:lnTo>
                  <a:lnTo>
                    <a:pt x="958" y="389"/>
                  </a:lnTo>
                  <a:lnTo>
                    <a:pt x="959" y="389"/>
                  </a:lnTo>
                  <a:lnTo>
                    <a:pt x="959" y="389"/>
                  </a:lnTo>
                  <a:lnTo>
                    <a:pt x="961" y="390"/>
                  </a:lnTo>
                  <a:lnTo>
                    <a:pt x="961" y="390"/>
                  </a:lnTo>
                  <a:lnTo>
                    <a:pt x="963" y="390"/>
                  </a:lnTo>
                  <a:lnTo>
                    <a:pt x="963" y="390"/>
                  </a:lnTo>
                  <a:lnTo>
                    <a:pt x="963" y="392"/>
                  </a:lnTo>
                  <a:lnTo>
                    <a:pt x="965" y="392"/>
                  </a:lnTo>
                  <a:lnTo>
                    <a:pt x="965" y="392"/>
                  </a:lnTo>
                  <a:lnTo>
                    <a:pt x="966" y="392"/>
                  </a:lnTo>
                  <a:lnTo>
                    <a:pt x="966" y="392"/>
                  </a:lnTo>
                  <a:lnTo>
                    <a:pt x="965" y="390"/>
                  </a:lnTo>
                  <a:lnTo>
                    <a:pt x="965" y="389"/>
                  </a:lnTo>
                  <a:lnTo>
                    <a:pt x="966" y="387"/>
                  </a:lnTo>
                  <a:lnTo>
                    <a:pt x="968" y="385"/>
                  </a:lnTo>
                  <a:lnTo>
                    <a:pt x="971" y="384"/>
                  </a:lnTo>
                  <a:lnTo>
                    <a:pt x="973" y="384"/>
                  </a:lnTo>
                  <a:lnTo>
                    <a:pt x="976" y="379"/>
                  </a:lnTo>
                  <a:lnTo>
                    <a:pt x="978" y="377"/>
                  </a:lnTo>
                  <a:lnTo>
                    <a:pt x="982" y="375"/>
                  </a:lnTo>
                  <a:lnTo>
                    <a:pt x="993" y="370"/>
                  </a:lnTo>
                  <a:lnTo>
                    <a:pt x="993" y="368"/>
                  </a:lnTo>
                  <a:lnTo>
                    <a:pt x="993" y="367"/>
                  </a:lnTo>
                  <a:lnTo>
                    <a:pt x="993" y="365"/>
                  </a:lnTo>
                  <a:lnTo>
                    <a:pt x="993" y="363"/>
                  </a:lnTo>
                  <a:lnTo>
                    <a:pt x="993" y="363"/>
                  </a:lnTo>
                  <a:lnTo>
                    <a:pt x="993" y="362"/>
                  </a:lnTo>
                  <a:lnTo>
                    <a:pt x="993" y="362"/>
                  </a:lnTo>
                  <a:lnTo>
                    <a:pt x="993" y="362"/>
                  </a:lnTo>
                  <a:lnTo>
                    <a:pt x="995" y="360"/>
                  </a:lnTo>
                  <a:lnTo>
                    <a:pt x="995" y="360"/>
                  </a:lnTo>
                  <a:lnTo>
                    <a:pt x="995" y="360"/>
                  </a:lnTo>
                  <a:lnTo>
                    <a:pt x="993" y="358"/>
                  </a:lnTo>
                  <a:lnTo>
                    <a:pt x="993" y="358"/>
                  </a:lnTo>
                  <a:lnTo>
                    <a:pt x="993" y="357"/>
                  </a:lnTo>
                  <a:lnTo>
                    <a:pt x="993" y="355"/>
                  </a:lnTo>
                  <a:lnTo>
                    <a:pt x="993" y="355"/>
                  </a:lnTo>
                  <a:lnTo>
                    <a:pt x="993" y="353"/>
                  </a:lnTo>
                  <a:lnTo>
                    <a:pt x="995" y="351"/>
                  </a:lnTo>
                  <a:lnTo>
                    <a:pt x="995" y="351"/>
                  </a:lnTo>
                  <a:lnTo>
                    <a:pt x="997" y="350"/>
                  </a:lnTo>
                  <a:lnTo>
                    <a:pt x="997" y="350"/>
                  </a:lnTo>
                  <a:lnTo>
                    <a:pt x="995" y="350"/>
                  </a:lnTo>
                  <a:lnTo>
                    <a:pt x="995" y="348"/>
                  </a:lnTo>
                  <a:lnTo>
                    <a:pt x="993" y="346"/>
                  </a:lnTo>
                  <a:lnTo>
                    <a:pt x="992" y="345"/>
                  </a:lnTo>
                  <a:lnTo>
                    <a:pt x="992" y="345"/>
                  </a:lnTo>
                  <a:lnTo>
                    <a:pt x="992" y="343"/>
                  </a:lnTo>
                  <a:lnTo>
                    <a:pt x="992" y="341"/>
                  </a:lnTo>
                  <a:lnTo>
                    <a:pt x="995" y="336"/>
                  </a:lnTo>
                  <a:lnTo>
                    <a:pt x="995" y="334"/>
                  </a:lnTo>
                  <a:lnTo>
                    <a:pt x="997" y="333"/>
                  </a:lnTo>
                  <a:lnTo>
                    <a:pt x="1004" y="324"/>
                  </a:lnTo>
                  <a:lnTo>
                    <a:pt x="1007" y="323"/>
                  </a:lnTo>
                  <a:lnTo>
                    <a:pt x="1012" y="319"/>
                  </a:lnTo>
                  <a:lnTo>
                    <a:pt x="1014" y="317"/>
                  </a:lnTo>
                  <a:lnTo>
                    <a:pt x="1012" y="316"/>
                  </a:lnTo>
                  <a:lnTo>
                    <a:pt x="1014" y="314"/>
                  </a:lnTo>
                  <a:lnTo>
                    <a:pt x="1017" y="309"/>
                  </a:lnTo>
                  <a:lnTo>
                    <a:pt x="1019" y="309"/>
                  </a:lnTo>
                  <a:lnTo>
                    <a:pt x="1019" y="307"/>
                  </a:lnTo>
                  <a:lnTo>
                    <a:pt x="1019" y="307"/>
                  </a:lnTo>
                  <a:lnTo>
                    <a:pt x="1019" y="307"/>
                  </a:lnTo>
                  <a:lnTo>
                    <a:pt x="1019" y="307"/>
                  </a:lnTo>
                  <a:lnTo>
                    <a:pt x="1019" y="306"/>
                  </a:lnTo>
                  <a:lnTo>
                    <a:pt x="1019" y="304"/>
                  </a:lnTo>
                  <a:lnTo>
                    <a:pt x="1019" y="304"/>
                  </a:lnTo>
                  <a:lnTo>
                    <a:pt x="1021" y="302"/>
                  </a:lnTo>
                  <a:lnTo>
                    <a:pt x="1022" y="302"/>
                  </a:lnTo>
                  <a:lnTo>
                    <a:pt x="1021" y="299"/>
                  </a:lnTo>
                  <a:lnTo>
                    <a:pt x="1022" y="295"/>
                  </a:lnTo>
                  <a:lnTo>
                    <a:pt x="1024" y="292"/>
                  </a:lnTo>
                  <a:lnTo>
                    <a:pt x="1026" y="290"/>
                  </a:lnTo>
                  <a:lnTo>
                    <a:pt x="1027" y="289"/>
                  </a:lnTo>
                  <a:lnTo>
                    <a:pt x="1029" y="287"/>
                  </a:lnTo>
                  <a:lnTo>
                    <a:pt x="1029" y="285"/>
                  </a:lnTo>
                  <a:lnTo>
                    <a:pt x="1029" y="284"/>
                  </a:lnTo>
                  <a:lnTo>
                    <a:pt x="1027" y="282"/>
                  </a:lnTo>
                  <a:lnTo>
                    <a:pt x="1027" y="282"/>
                  </a:lnTo>
                  <a:lnTo>
                    <a:pt x="1027" y="280"/>
                  </a:lnTo>
                  <a:lnTo>
                    <a:pt x="1027" y="280"/>
                  </a:lnTo>
                  <a:lnTo>
                    <a:pt x="1031" y="273"/>
                  </a:lnTo>
                  <a:lnTo>
                    <a:pt x="1031" y="272"/>
                  </a:lnTo>
                  <a:lnTo>
                    <a:pt x="1031" y="267"/>
                  </a:lnTo>
                  <a:lnTo>
                    <a:pt x="1031" y="265"/>
                  </a:lnTo>
                  <a:lnTo>
                    <a:pt x="1032" y="261"/>
                  </a:lnTo>
                  <a:lnTo>
                    <a:pt x="1036" y="255"/>
                  </a:lnTo>
                  <a:lnTo>
                    <a:pt x="1038" y="255"/>
                  </a:lnTo>
                  <a:lnTo>
                    <a:pt x="1038" y="253"/>
                  </a:lnTo>
                  <a:lnTo>
                    <a:pt x="1039" y="251"/>
                  </a:lnTo>
                  <a:lnTo>
                    <a:pt x="1039" y="250"/>
                  </a:lnTo>
                  <a:lnTo>
                    <a:pt x="1038" y="250"/>
                  </a:lnTo>
                  <a:lnTo>
                    <a:pt x="1038" y="248"/>
                  </a:lnTo>
                  <a:lnTo>
                    <a:pt x="1038" y="246"/>
                  </a:lnTo>
                  <a:lnTo>
                    <a:pt x="1038" y="244"/>
                  </a:lnTo>
                  <a:lnTo>
                    <a:pt x="1039" y="241"/>
                  </a:lnTo>
                  <a:lnTo>
                    <a:pt x="1041" y="241"/>
                  </a:lnTo>
                  <a:lnTo>
                    <a:pt x="1041" y="239"/>
                  </a:lnTo>
                  <a:lnTo>
                    <a:pt x="1041" y="238"/>
                  </a:lnTo>
                  <a:lnTo>
                    <a:pt x="1041" y="238"/>
                  </a:lnTo>
                  <a:lnTo>
                    <a:pt x="1039" y="236"/>
                  </a:lnTo>
                  <a:lnTo>
                    <a:pt x="1039" y="236"/>
                  </a:lnTo>
                  <a:lnTo>
                    <a:pt x="1039" y="236"/>
                  </a:lnTo>
                  <a:lnTo>
                    <a:pt x="1039" y="238"/>
                  </a:lnTo>
                  <a:lnTo>
                    <a:pt x="1038" y="238"/>
                  </a:lnTo>
                  <a:lnTo>
                    <a:pt x="1036" y="236"/>
                  </a:lnTo>
                  <a:lnTo>
                    <a:pt x="1036" y="236"/>
                  </a:lnTo>
                  <a:lnTo>
                    <a:pt x="1036" y="236"/>
                  </a:lnTo>
                  <a:lnTo>
                    <a:pt x="1036" y="234"/>
                  </a:lnTo>
                  <a:lnTo>
                    <a:pt x="1036" y="234"/>
                  </a:lnTo>
                  <a:lnTo>
                    <a:pt x="1034" y="231"/>
                  </a:lnTo>
                  <a:lnTo>
                    <a:pt x="1034" y="217"/>
                  </a:lnTo>
                  <a:lnTo>
                    <a:pt x="1034" y="216"/>
                  </a:lnTo>
                  <a:lnTo>
                    <a:pt x="1034" y="216"/>
                  </a:lnTo>
                  <a:lnTo>
                    <a:pt x="1034" y="214"/>
                  </a:lnTo>
                  <a:lnTo>
                    <a:pt x="1034" y="214"/>
                  </a:lnTo>
                  <a:lnTo>
                    <a:pt x="1036" y="202"/>
                  </a:lnTo>
                  <a:lnTo>
                    <a:pt x="1038" y="200"/>
                  </a:lnTo>
                  <a:lnTo>
                    <a:pt x="1039" y="197"/>
                  </a:lnTo>
                  <a:lnTo>
                    <a:pt x="1039" y="195"/>
                  </a:lnTo>
                  <a:lnTo>
                    <a:pt x="1041" y="194"/>
                  </a:lnTo>
                  <a:lnTo>
                    <a:pt x="1044" y="188"/>
                  </a:lnTo>
                  <a:lnTo>
                    <a:pt x="1046" y="185"/>
                  </a:lnTo>
                  <a:lnTo>
                    <a:pt x="1044" y="182"/>
                  </a:lnTo>
                  <a:lnTo>
                    <a:pt x="1049" y="175"/>
                  </a:lnTo>
                  <a:lnTo>
                    <a:pt x="1051" y="171"/>
                  </a:lnTo>
                  <a:lnTo>
                    <a:pt x="1051" y="166"/>
                  </a:lnTo>
                  <a:lnTo>
                    <a:pt x="1049" y="165"/>
                  </a:lnTo>
                  <a:lnTo>
                    <a:pt x="1049" y="163"/>
                  </a:lnTo>
                  <a:lnTo>
                    <a:pt x="1051" y="163"/>
                  </a:lnTo>
                  <a:lnTo>
                    <a:pt x="1051" y="161"/>
                  </a:lnTo>
                  <a:lnTo>
                    <a:pt x="1051" y="160"/>
                  </a:lnTo>
                  <a:lnTo>
                    <a:pt x="1053" y="160"/>
                  </a:lnTo>
                  <a:lnTo>
                    <a:pt x="1055" y="154"/>
                  </a:lnTo>
                  <a:lnTo>
                    <a:pt x="1056" y="153"/>
                  </a:lnTo>
                  <a:lnTo>
                    <a:pt x="1056" y="151"/>
                  </a:lnTo>
                  <a:lnTo>
                    <a:pt x="1056" y="148"/>
                  </a:lnTo>
                  <a:lnTo>
                    <a:pt x="1056" y="148"/>
                  </a:lnTo>
                  <a:lnTo>
                    <a:pt x="1058" y="146"/>
                  </a:lnTo>
                  <a:lnTo>
                    <a:pt x="1058" y="144"/>
                  </a:lnTo>
                  <a:lnTo>
                    <a:pt x="1058" y="141"/>
                  </a:lnTo>
                  <a:lnTo>
                    <a:pt x="1058" y="141"/>
                  </a:lnTo>
                  <a:lnTo>
                    <a:pt x="1058" y="139"/>
                  </a:lnTo>
                  <a:lnTo>
                    <a:pt x="1058" y="137"/>
                  </a:lnTo>
                  <a:lnTo>
                    <a:pt x="1061" y="134"/>
                  </a:lnTo>
                  <a:lnTo>
                    <a:pt x="1061" y="132"/>
                  </a:lnTo>
                  <a:lnTo>
                    <a:pt x="1060" y="131"/>
                  </a:lnTo>
                  <a:lnTo>
                    <a:pt x="1060" y="129"/>
                  </a:lnTo>
                  <a:lnTo>
                    <a:pt x="1060" y="129"/>
                  </a:lnTo>
                  <a:lnTo>
                    <a:pt x="1061" y="127"/>
                  </a:lnTo>
                  <a:lnTo>
                    <a:pt x="1061" y="127"/>
                  </a:lnTo>
                  <a:lnTo>
                    <a:pt x="1061" y="127"/>
                  </a:lnTo>
                  <a:lnTo>
                    <a:pt x="1061" y="126"/>
                  </a:lnTo>
                  <a:lnTo>
                    <a:pt x="1061" y="126"/>
                  </a:lnTo>
                  <a:lnTo>
                    <a:pt x="1061" y="124"/>
                  </a:lnTo>
                  <a:lnTo>
                    <a:pt x="1061" y="122"/>
                  </a:lnTo>
                  <a:lnTo>
                    <a:pt x="1063" y="120"/>
                  </a:lnTo>
                  <a:lnTo>
                    <a:pt x="1063" y="115"/>
                  </a:lnTo>
                  <a:lnTo>
                    <a:pt x="1065" y="114"/>
                  </a:lnTo>
                  <a:lnTo>
                    <a:pt x="1065" y="114"/>
                  </a:lnTo>
                  <a:lnTo>
                    <a:pt x="1063" y="112"/>
                  </a:lnTo>
                  <a:lnTo>
                    <a:pt x="1063" y="110"/>
                  </a:lnTo>
                  <a:lnTo>
                    <a:pt x="1065" y="109"/>
                  </a:lnTo>
                  <a:lnTo>
                    <a:pt x="1065" y="109"/>
                  </a:lnTo>
                  <a:lnTo>
                    <a:pt x="1065" y="107"/>
                  </a:lnTo>
                  <a:lnTo>
                    <a:pt x="1063" y="105"/>
                  </a:lnTo>
                  <a:lnTo>
                    <a:pt x="1063" y="102"/>
                  </a:lnTo>
                  <a:lnTo>
                    <a:pt x="1063" y="98"/>
                  </a:lnTo>
                  <a:lnTo>
                    <a:pt x="1065" y="95"/>
                  </a:lnTo>
                  <a:lnTo>
                    <a:pt x="1068" y="88"/>
                  </a:lnTo>
                  <a:lnTo>
                    <a:pt x="1070" y="88"/>
                  </a:lnTo>
                  <a:lnTo>
                    <a:pt x="1070" y="88"/>
                  </a:lnTo>
                  <a:lnTo>
                    <a:pt x="1072" y="87"/>
                  </a:lnTo>
                  <a:lnTo>
                    <a:pt x="1072" y="87"/>
                  </a:lnTo>
                  <a:lnTo>
                    <a:pt x="1072" y="87"/>
                  </a:lnTo>
                  <a:lnTo>
                    <a:pt x="1070" y="81"/>
                  </a:lnTo>
                  <a:lnTo>
                    <a:pt x="1070" y="81"/>
                  </a:lnTo>
                  <a:lnTo>
                    <a:pt x="1072" y="80"/>
                  </a:lnTo>
                  <a:lnTo>
                    <a:pt x="1072" y="76"/>
                  </a:lnTo>
                  <a:lnTo>
                    <a:pt x="1073" y="75"/>
                  </a:lnTo>
                  <a:lnTo>
                    <a:pt x="1078" y="70"/>
                  </a:lnTo>
                  <a:lnTo>
                    <a:pt x="1083" y="64"/>
                  </a:lnTo>
                  <a:lnTo>
                    <a:pt x="1085" y="63"/>
                  </a:lnTo>
                  <a:lnTo>
                    <a:pt x="1085" y="59"/>
                  </a:lnTo>
                  <a:lnTo>
                    <a:pt x="1085" y="56"/>
                  </a:lnTo>
                  <a:lnTo>
                    <a:pt x="1085" y="53"/>
                  </a:lnTo>
                  <a:lnTo>
                    <a:pt x="1087" y="51"/>
                  </a:lnTo>
                  <a:lnTo>
                    <a:pt x="1087" y="49"/>
                  </a:lnTo>
                  <a:lnTo>
                    <a:pt x="1087" y="49"/>
                  </a:lnTo>
                  <a:lnTo>
                    <a:pt x="1087" y="47"/>
                  </a:lnTo>
                  <a:lnTo>
                    <a:pt x="1087" y="47"/>
                  </a:lnTo>
                  <a:lnTo>
                    <a:pt x="1087" y="46"/>
                  </a:lnTo>
                  <a:lnTo>
                    <a:pt x="1087" y="44"/>
                  </a:lnTo>
                  <a:lnTo>
                    <a:pt x="1087" y="44"/>
                  </a:lnTo>
                  <a:close/>
                  <a:moveTo>
                    <a:pt x="696" y="390"/>
                  </a:moveTo>
                  <a:lnTo>
                    <a:pt x="698" y="390"/>
                  </a:lnTo>
                  <a:lnTo>
                    <a:pt x="700" y="389"/>
                  </a:lnTo>
                  <a:lnTo>
                    <a:pt x="701" y="385"/>
                  </a:lnTo>
                  <a:lnTo>
                    <a:pt x="703" y="385"/>
                  </a:lnTo>
                  <a:lnTo>
                    <a:pt x="703" y="384"/>
                  </a:lnTo>
                  <a:lnTo>
                    <a:pt x="705" y="384"/>
                  </a:lnTo>
                  <a:lnTo>
                    <a:pt x="706" y="384"/>
                  </a:lnTo>
                  <a:lnTo>
                    <a:pt x="708" y="385"/>
                  </a:lnTo>
                  <a:lnTo>
                    <a:pt x="708" y="385"/>
                  </a:lnTo>
                  <a:lnTo>
                    <a:pt x="710" y="385"/>
                  </a:lnTo>
                  <a:lnTo>
                    <a:pt x="710" y="384"/>
                  </a:lnTo>
                  <a:lnTo>
                    <a:pt x="710" y="380"/>
                  </a:lnTo>
                  <a:lnTo>
                    <a:pt x="712" y="379"/>
                  </a:lnTo>
                  <a:lnTo>
                    <a:pt x="713" y="377"/>
                  </a:lnTo>
                  <a:lnTo>
                    <a:pt x="713" y="384"/>
                  </a:lnTo>
                  <a:lnTo>
                    <a:pt x="713" y="385"/>
                  </a:lnTo>
                  <a:lnTo>
                    <a:pt x="713" y="385"/>
                  </a:lnTo>
                  <a:lnTo>
                    <a:pt x="715" y="384"/>
                  </a:lnTo>
                  <a:lnTo>
                    <a:pt x="715" y="385"/>
                  </a:lnTo>
                  <a:lnTo>
                    <a:pt x="715" y="387"/>
                  </a:lnTo>
                  <a:lnTo>
                    <a:pt x="713" y="387"/>
                  </a:lnTo>
                  <a:lnTo>
                    <a:pt x="712" y="387"/>
                  </a:lnTo>
                  <a:lnTo>
                    <a:pt x="712" y="387"/>
                  </a:lnTo>
                  <a:lnTo>
                    <a:pt x="710" y="389"/>
                  </a:lnTo>
                  <a:lnTo>
                    <a:pt x="710" y="389"/>
                  </a:lnTo>
                  <a:lnTo>
                    <a:pt x="708" y="389"/>
                  </a:lnTo>
                  <a:lnTo>
                    <a:pt x="706" y="389"/>
                  </a:lnTo>
                  <a:lnTo>
                    <a:pt x="706" y="387"/>
                  </a:lnTo>
                  <a:lnTo>
                    <a:pt x="705" y="387"/>
                  </a:lnTo>
                  <a:lnTo>
                    <a:pt x="703" y="387"/>
                  </a:lnTo>
                  <a:lnTo>
                    <a:pt x="703" y="389"/>
                  </a:lnTo>
                  <a:lnTo>
                    <a:pt x="705" y="392"/>
                  </a:lnTo>
                  <a:lnTo>
                    <a:pt x="706" y="394"/>
                  </a:lnTo>
                  <a:lnTo>
                    <a:pt x="710" y="396"/>
                  </a:lnTo>
                  <a:lnTo>
                    <a:pt x="710" y="396"/>
                  </a:lnTo>
                  <a:lnTo>
                    <a:pt x="710" y="397"/>
                  </a:lnTo>
                  <a:lnTo>
                    <a:pt x="708" y="397"/>
                  </a:lnTo>
                  <a:lnTo>
                    <a:pt x="708" y="397"/>
                  </a:lnTo>
                  <a:lnTo>
                    <a:pt x="706" y="396"/>
                  </a:lnTo>
                  <a:lnTo>
                    <a:pt x="705" y="397"/>
                  </a:lnTo>
                  <a:lnTo>
                    <a:pt x="705" y="397"/>
                  </a:lnTo>
                  <a:lnTo>
                    <a:pt x="705" y="399"/>
                  </a:lnTo>
                  <a:lnTo>
                    <a:pt x="706" y="399"/>
                  </a:lnTo>
                  <a:lnTo>
                    <a:pt x="708" y="399"/>
                  </a:lnTo>
                  <a:lnTo>
                    <a:pt x="710" y="399"/>
                  </a:lnTo>
                  <a:lnTo>
                    <a:pt x="710" y="401"/>
                  </a:lnTo>
                  <a:lnTo>
                    <a:pt x="712" y="401"/>
                  </a:lnTo>
                  <a:lnTo>
                    <a:pt x="710" y="402"/>
                  </a:lnTo>
                  <a:lnTo>
                    <a:pt x="710" y="402"/>
                  </a:lnTo>
                  <a:lnTo>
                    <a:pt x="710" y="402"/>
                  </a:lnTo>
                  <a:lnTo>
                    <a:pt x="710" y="409"/>
                  </a:lnTo>
                  <a:lnTo>
                    <a:pt x="710" y="411"/>
                  </a:lnTo>
                  <a:lnTo>
                    <a:pt x="708" y="411"/>
                  </a:lnTo>
                  <a:lnTo>
                    <a:pt x="708" y="411"/>
                  </a:lnTo>
                  <a:lnTo>
                    <a:pt x="708" y="409"/>
                  </a:lnTo>
                  <a:lnTo>
                    <a:pt x="708" y="407"/>
                  </a:lnTo>
                  <a:lnTo>
                    <a:pt x="708" y="406"/>
                  </a:lnTo>
                  <a:lnTo>
                    <a:pt x="708" y="404"/>
                  </a:lnTo>
                  <a:lnTo>
                    <a:pt x="708" y="402"/>
                  </a:lnTo>
                  <a:lnTo>
                    <a:pt x="706" y="401"/>
                  </a:lnTo>
                  <a:lnTo>
                    <a:pt x="703" y="401"/>
                  </a:lnTo>
                  <a:lnTo>
                    <a:pt x="701" y="399"/>
                  </a:lnTo>
                  <a:lnTo>
                    <a:pt x="703" y="397"/>
                  </a:lnTo>
                  <a:lnTo>
                    <a:pt x="703" y="396"/>
                  </a:lnTo>
                  <a:lnTo>
                    <a:pt x="701" y="396"/>
                  </a:lnTo>
                  <a:lnTo>
                    <a:pt x="700" y="397"/>
                  </a:lnTo>
                  <a:lnTo>
                    <a:pt x="700" y="394"/>
                  </a:lnTo>
                  <a:lnTo>
                    <a:pt x="700" y="392"/>
                  </a:lnTo>
                  <a:lnTo>
                    <a:pt x="698" y="392"/>
                  </a:lnTo>
                  <a:lnTo>
                    <a:pt x="698" y="394"/>
                  </a:lnTo>
                  <a:lnTo>
                    <a:pt x="696" y="394"/>
                  </a:lnTo>
                  <a:lnTo>
                    <a:pt x="696" y="392"/>
                  </a:lnTo>
                  <a:lnTo>
                    <a:pt x="696" y="390"/>
                  </a:lnTo>
                  <a:close/>
                  <a:moveTo>
                    <a:pt x="686" y="497"/>
                  </a:moveTo>
                  <a:lnTo>
                    <a:pt x="688" y="497"/>
                  </a:lnTo>
                  <a:lnTo>
                    <a:pt x="688" y="497"/>
                  </a:lnTo>
                  <a:lnTo>
                    <a:pt x="688" y="497"/>
                  </a:lnTo>
                  <a:lnTo>
                    <a:pt x="689" y="497"/>
                  </a:lnTo>
                  <a:lnTo>
                    <a:pt x="691" y="497"/>
                  </a:lnTo>
                  <a:lnTo>
                    <a:pt x="695" y="496"/>
                  </a:lnTo>
                  <a:lnTo>
                    <a:pt x="696" y="496"/>
                  </a:lnTo>
                  <a:lnTo>
                    <a:pt x="695" y="497"/>
                  </a:lnTo>
                  <a:lnTo>
                    <a:pt x="691" y="499"/>
                  </a:lnTo>
                  <a:lnTo>
                    <a:pt x="691" y="501"/>
                  </a:lnTo>
                  <a:lnTo>
                    <a:pt x="691" y="503"/>
                  </a:lnTo>
                  <a:lnTo>
                    <a:pt x="693" y="504"/>
                  </a:lnTo>
                  <a:lnTo>
                    <a:pt x="693" y="504"/>
                  </a:lnTo>
                  <a:lnTo>
                    <a:pt x="691" y="504"/>
                  </a:lnTo>
                  <a:lnTo>
                    <a:pt x="691" y="504"/>
                  </a:lnTo>
                  <a:lnTo>
                    <a:pt x="689" y="504"/>
                  </a:lnTo>
                  <a:lnTo>
                    <a:pt x="689" y="501"/>
                  </a:lnTo>
                  <a:lnTo>
                    <a:pt x="688" y="499"/>
                  </a:lnTo>
                  <a:lnTo>
                    <a:pt x="688" y="503"/>
                  </a:lnTo>
                  <a:lnTo>
                    <a:pt x="686" y="504"/>
                  </a:lnTo>
                  <a:lnTo>
                    <a:pt x="686" y="504"/>
                  </a:lnTo>
                  <a:lnTo>
                    <a:pt x="686" y="501"/>
                  </a:lnTo>
                  <a:lnTo>
                    <a:pt x="686" y="497"/>
                  </a:lnTo>
                  <a:close/>
                  <a:moveTo>
                    <a:pt x="723" y="620"/>
                  </a:moveTo>
                  <a:lnTo>
                    <a:pt x="722" y="620"/>
                  </a:lnTo>
                  <a:lnTo>
                    <a:pt x="722" y="621"/>
                  </a:lnTo>
                  <a:lnTo>
                    <a:pt x="720" y="621"/>
                  </a:lnTo>
                  <a:lnTo>
                    <a:pt x="720" y="621"/>
                  </a:lnTo>
                  <a:lnTo>
                    <a:pt x="718" y="621"/>
                  </a:lnTo>
                  <a:lnTo>
                    <a:pt x="713" y="621"/>
                  </a:lnTo>
                  <a:lnTo>
                    <a:pt x="712" y="621"/>
                  </a:lnTo>
                  <a:lnTo>
                    <a:pt x="712" y="621"/>
                  </a:lnTo>
                  <a:lnTo>
                    <a:pt x="710" y="621"/>
                  </a:lnTo>
                  <a:lnTo>
                    <a:pt x="710" y="623"/>
                  </a:lnTo>
                  <a:lnTo>
                    <a:pt x="710" y="623"/>
                  </a:lnTo>
                  <a:lnTo>
                    <a:pt x="708" y="623"/>
                  </a:lnTo>
                  <a:lnTo>
                    <a:pt x="708" y="623"/>
                  </a:lnTo>
                  <a:lnTo>
                    <a:pt x="706" y="623"/>
                  </a:lnTo>
                  <a:lnTo>
                    <a:pt x="706" y="623"/>
                  </a:lnTo>
                  <a:lnTo>
                    <a:pt x="706" y="623"/>
                  </a:lnTo>
                  <a:lnTo>
                    <a:pt x="705" y="623"/>
                  </a:lnTo>
                  <a:lnTo>
                    <a:pt x="705" y="623"/>
                  </a:lnTo>
                  <a:lnTo>
                    <a:pt x="705" y="623"/>
                  </a:lnTo>
                  <a:lnTo>
                    <a:pt x="703" y="627"/>
                  </a:lnTo>
                  <a:lnTo>
                    <a:pt x="703" y="627"/>
                  </a:lnTo>
                  <a:lnTo>
                    <a:pt x="701" y="627"/>
                  </a:lnTo>
                  <a:lnTo>
                    <a:pt x="701" y="627"/>
                  </a:lnTo>
                  <a:lnTo>
                    <a:pt x="701" y="628"/>
                  </a:lnTo>
                  <a:lnTo>
                    <a:pt x="701" y="628"/>
                  </a:lnTo>
                  <a:lnTo>
                    <a:pt x="701" y="628"/>
                  </a:lnTo>
                  <a:lnTo>
                    <a:pt x="701" y="628"/>
                  </a:lnTo>
                  <a:lnTo>
                    <a:pt x="701" y="630"/>
                  </a:lnTo>
                  <a:lnTo>
                    <a:pt x="701" y="630"/>
                  </a:lnTo>
                  <a:lnTo>
                    <a:pt x="701" y="632"/>
                  </a:lnTo>
                  <a:lnTo>
                    <a:pt x="700" y="632"/>
                  </a:lnTo>
                  <a:lnTo>
                    <a:pt x="700" y="632"/>
                  </a:lnTo>
                  <a:lnTo>
                    <a:pt x="701" y="633"/>
                  </a:lnTo>
                  <a:lnTo>
                    <a:pt x="701" y="633"/>
                  </a:lnTo>
                  <a:lnTo>
                    <a:pt x="701" y="633"/>
                  </a:lnTo>
                  <a:lnTo>
                    <a:pt x="701" y="635"/>
                  </a:lnTo>
                  <a:lnTo>
                    <a:pt x="701" y="635"/>
                  </a:lnTo>
                  <a:lnTo>
                    <a:pt x="701" y="637"/>
                  </a:lnTo>
                  <a:lnTo>
                    <a:pt x="700" y="638"/>
                  </a:lnTo>
                  <a:lnTo>
                    <a:pt x="700" y="640"/>
                  </a:lnTo>
                  <a:lnTo>
                    <a:pt x="700" y="640"/>
                  </a:lnTo>
                  <a:lnTo>
                    <a:pt x="700" y="640"/>
                  </a:lnTo>
                  <a:lnTo>
                    <a:pt x="696" y="642"/>
                  </a:lnTo>
                  <a:lnTo>
                    <a:pt x="696" y="642"/>
                  </a:lnTo>
                  <a:lnTo>
                    <a:pt x="696" y="644"/>
                  </a:lnTo>
                  <a:lnTo>
                    <a:pt x="696" y="645"/>
                  </a:lnTo>
                  <a:lnTo>
                    <a:pt x="696" y="650"/>
                  </a:lnTo>
                  <a:lnTo>
                    <a:pt x="698" y="652"/>
                  </a:lnTo>
                  <a:lnTo>
                    <a:pt x="698" y="654"/>
                  </a:lnTo>
                  <a:lnTo>
                    <a:pt x="696" y="655"/>
                  </a:lnTo>
                  <a:lnTo>
                    <a:pt x="696" y="657"/>
                  </a:lnTo>
                  <a:lnTo>
                    <a:pt x="696" y="657"/>
                  </a:lnTo>
                  <a:lnTo>
                    <a:pt x="698" y="660"/>
                  </a:lnTo>
                  <a:lnTo>
                    <a:pt x="698" y="662"/>
                  </a:lnTo>
                  <a:lnTo>
                    <a:pt x="698" y="662"/>
                  </a:lnTo>
                  <a:lnTo>
                    <a:pt x="698" y="664"/>
                  </a:lnTo>
                  <a:lnTo>
                    <a:pt x="696" y="664"/>
                  </a:lnTo>
                  <a:lnTo>
                    <a:pt x="696" y="666"/>
                  </a:lnTo>
                  <a:lnTo>
                    <a:pt x="696" y="666"/>
                  </a:lnTo>
                  <a:lnTo>
                    <a:pt x="696" y="666"/>
                  </a:lnTo>
                  <a:lnTo>
                    <a:pt x="695" y="666"/>
                  </a:lnTo>
                  <a:lnTo>
                    <a:pt x="695" y="666"/>
                  </a:lnTo>
                  <a:lnTo>
                    <a:pt x="695" y="667"/>
                  </a:lnTo>
                  <a:lnTo>
                    <a:pt x="695" y="667"/>
                  </a:lnTo>
                  <a:lnTo>
                    <a:pt x="693" y="669"/>
                  </a:lnTo>
                  <a:lnTo>
                    <a:pt x="693" y="669"/>
                  </a:lnTo>
                  <a:lnTo>
                    <a:pt x="693" y="669"/>
                  </a:lnTo>
                  <a:lnTo>
                    <a:pt x="693" y="669"/>
                  </a:lnTo>
                  <a:lnTo>
                    <a:pt x="693" y="669"/>
                  </a:lnTo>
                  <a:lnTo>
                    <a:pt x="691" y="669"/>
                  </a:lnTo>
                  <a:lnTo>
                    <a:pt x="691" y="669"/>
                  </a:lnTo>
                  <a:lnTo>
                    <a:pt x="689" y="669"/>
                  </a:lnTo>
                  <a:lnTo>
                    <a:pt x="684" y="667"/>
                  </a:lnTo>
                  <a:lnTo>
                    <a:pt x="683" y="667"/>
                  </a:lnTo>
                  <a:lnTo>
                    <a:pt x="683" y="666"/>
                  </a:lnTo>
                  <a:lnTo>
                    <a:pt x="683" y="666"/>
                  </a:lnTo>
                  <a:lnTo>
                    <a:pt x="683" y="666"/>
                  </a:lnTo>
                  <a:lnTo>
                    <a:pt x="681" y="662"/>
                  </a:lnTo>
                  <a:lnTo>
                    <a:pt x="679" y="660"/>
                  </a:lnTo>
                  <a:lnTo>
                    <a:pt x="679" y="657"/>
                  </a:lnTo>
                  <a:lnTo>
                    <a:pt x="679" y="654"/>
                  </a:lnTo>
                  <a:lnTo>
                    <a:pt x="679" y="654"/>
                  </a:lnTo>
                  <a:lnTo>
                    <a:pt x="679" y="654"/>
                  </a:lnTo>
                  <a:lnTo>
                    <a:pt x="678" y="654"/>
                  </a:lnTo>
                  <a:lnTo>
                    <a:pt x="678" y="654"/>
                  </a:lnTo>
                  <a:lnTo>
                    <a:pt x="678" y="654"/>
                  </a:lnTo>
                  <a:lnTo>
                    <a:pt x="676" y="654"/>
                  </a:lnTo>
                  <a:lnTo>
                    <a:pt x="676" y="655"/>
                  </a:lnTo>
                  <a:lnTo>
                    <a:pt x="676" y="655"/>
                  </a:lnTo>
                  <a:lnTo>
                    <a:pt x="676" y="655"/>
                  </a:lnTo>
                  <a:lnTo>
                    <a:pt x="674" y="655"/>
                  </a:lnTo>
                  <a:lnTo>
                    <a:pt x="674" y="655"/>
                  </a:lnTo>
                  <a:lnTo>
                    <a:pt x="674" y="655"/>
                  </a:lnTo>
                  <a:lnTo>
                    <a:pt x="671" y="652"/>
                  </a:lnTo>
                  <a:lnTo>
                    <a:pt x="671" y="652"/>
                  </a:lnTo>
                  <a:lnTo>
                    <a:pt x="671" y="652"/>
                  </a:lnTo>
                  <a:lnTo>
                    <a:pt x="671" y="650"/>
                  </a:lnTo>
                  <a:lnTo>
                    <a:pt x="671" y="650"/>
                  </a:lnTo>
                  <a:lnTo>
                    <a:pt x="671" y="649"/>
                  </a:lnTo>
                  <a:lnTo>
                    <a:pt x="671" y="649"/>
                  </a:lnTo>
                  <a:lnTo>
                    <a:pt x="671" y="649"/>
                  </a:lnTo>
                  <a:lnTo>
                    <a:pt x="669" y="647"/>
                  </a:lnTo>
                  <a:lnTo>
                    <a:pt x="669" y="647"/>
                  </a:lnTo>
                  <a:lnTo>
                    <a:pt x="669" y="645"/>
                  </a:lnTo>
                  <a:lnTo>
                    <a:pt x="669" y="644"/>
                  </a:lnTo>
                  <a:lnTo>
                    <a:pt x="669" y="642"/>
                  </a:lnTo>
                  <a:lnTo>
                    <a:pt x="669" y="640"/>
                  </a:lnTo>
                  <a:lnTo>
                    <a:pt x="669" y="638"/>
                  </a:lnTo>
                  <a:lnTo>
                    <a:pt x="669" y="635"/>
                  </a:lnTo>
                  <a:lnTo>
                    <a:pt x="669" y="633"/>
                  </a:lnTo>
                  <a:lnTo>
                    <a:pt x="669" y="630"/>
                  </a:lnTo>
                  <a:lnTo>
                    <a:pt x="671" y="627"/>
                  </a:lnTo>
                  <a:lnTo>
                    <a:pt x="671" y="627"/>
                  </a:lnTo>
                  <a:lnTo>
                    <a:pt x="671" y="623"/>
                  </a:lnTo>
                  <a:lnTo>
                    <a:pt x="672" y="623"/>
                  </a:lnTo>
                  <a:lnTo>
                    <a:pt x="672" y="623"/>
                  </a:lnTo>
                  <a:lnTo>
                    <a:pt x="671" y="621"/>
                  </a:lnTo>
                  <a:lnTo>
                    <a:pt x="671" y="621"/>
                  </a:lnTo>
                  <a:lnTo>
                    <a:pt x="671" y="621"/>
                  </a:lnTo>
                  <a:lnTo>
                    <a:pt x="671" y="620"/>
                  </a:lnTo>
                  <a:lnTo>
                    <a:pt x="672" y="620"/>
                  </a:lnTo>
                  <a:lnTo>
                    <a:pt x="672" y="620"/>
                  </a:lnTo>
                  <a:lnTo>
                    <a:pt x="672" y="618"/>
                  </a:lnTo>
                  <a:lnTo>
                    <a:pt x="674" y="618"/>
                  </a:lnTo>
                  <a:lnTo>
                    <a:pt x="683" y="611"/>
                  </a:lnTo>
                  <a:lnTo>
                    <a:pt x="698" y="603"/>
                  </a:lnTo>
                  <a:lnTo>
                    <a:pt x="700" y="603"/>
                  </a:lnTo>
                  <a:lnTo>
                    <a:pt x="705" y="604"/>
                  </a:lnTo>
                  <a:lnTo>
                    <a:pt x="705" y="606"/>
                  </a:lnTo>
                  <a:lnTo>
                    <a:pt x="705" y="606"/>
                  </a:lnTo>
                  <a:lnTo>
                    <a:pt x="705" y="606"/>
                  </a:lnTo>
                  <a:lnTo>
                    <a:pt x="705" y="608"/>
                  </a:lnTo>
                  <a:lnTo>
                    <a:pt x="705" y="608"/>
                  </a:lnTo>
                  <a:lnTo>
                    <a:pt x="705" y="608"/>
                  </a:lnTo>
                  <a:lnTo>
                    <a:pt x="705" y="610"/>
                  </a:lnTo>
                  <a:lnTo>
                    <a:pt x="705" y="610"/>
                  </a:lnTo>
                  <a:lnTo>
                    <a:pt x="706" y="610"/>
                  </a:lnTo>
                  <a:lnTo>
                    <a:pt x="706" y="610"/>
                  </a:lnTo>
                  <a:lnTo>
                    <a:pt x="708" y="610"/>
                  </a:lnTo>
                  <a:lnTo>
                    <a:pt x="708" y="610"/>
                  </a:lnTo>
                  <a:lnTo>
                    <a:pt x="708" y="611"/>
                  </a:lnTo>
                  <a:lnTo>
                    <a:pt x="710" y="611"/>
                  </a:lnTo>
                  <a:lnTo>
                    <a:pt x="710" y="611"/>
                  </a:lnTo>
                  <a:lnTo>
                    <a:pt x="710" y="611"/>
                  </a:lnTo>
                  <a:lnTo>
                    <a:pt x="710" y="613"/>
                  </a:lnTo>
                  <a:lnTo>
                    <a:pt x="710" y="613"/>
                  </a:lnTo>
                  <a:lnTo>
                    <a:pt x="710" y="613"/>
                  </a:lnTo>
                  <a:lnTo>
                    <a:pt x="712" y="613"/>
                  </a:lnTo>
                  <a:lnTo>
                    <a:pt x="715" y="615"/>
                  </a:lnTo>
                  <a:lnTo>
                    <a:pt x="717" y="616"/>
                  </a:lnTo>
                  <a:lnTo>
                    <a:pt x="717" y="616"/>
                  </a:lnTo>
                  <a:lnTo>
                    <a:pt x="718" y="616"/>
                  </a:lnTo>
                  <a:lnTo>
                    <a:pt x="723" y="618"/>
                  </a:lnTo>
                  <a:lnTo>
                    <a:pt x="723" y="618"/>
                  </a:lnTo>
                  <a:lnTo>
                    <a:pt x="723" y="618"/>
                  </a:lnTo>
                  <a:lnTo>
                    <a:pt x="723" y="620"/>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0" name="Freeform 11">
              <a:extLst>
                <a:ext uri="{FF2B5EF4-FFF2-40B4-BE49-F238E27FC236}">
                  <a16:creationId xmlns:a16="http://schemas.microsoft.com/office/drawing/2014/main" id="{98EEFA58-8DD3-4E3D-B892-8902448100BD}"/>
                </a:ext>
              </a:extLst>
            </p:cNvPr>
            <p:cNvSpPr>
              <a:spLocks/>
            </p:cNvSpPr>
            <p:nvPr/>
          </p:nvSpPr>
          <p:spPr bwMode="auto">
            <a:xfrm>
              <a:off x="10680745" y="5036619"/>
              <a:ext cx="77797" cy="95085"/>
            </a:xfrm>
            <a:custGeom>
              <a:avLst/>
              <a:gdLst>
                <a:gd name="T0" fmla="*/ 48 w 54"/>
                <a:gd name="T1" fmla="*/ 13 h 66"/>
                <a:gd name="T2" fmla="*/ 43 w 54"/>
                <a:gd name="T3" fmla="*/ 10 h 66"/>
                <a:gd name="T4" fmla="*/ 41 w 54"/>
                <a:gd name="T5" fmla="*/ 10 h 66"/>
                <a:gd name="T6" fmla="*/ 41 w 54"/>
                <a:gd name="T7" fmla="*/ 8 h 66"/>
                <a:gd name="T8" fmla="*/ 39 w 54"/>
                <a:gd name="T9" fmla="*/ 7 h 66"/>
                <a:gd name="T10" fmla="*/ 36 w 54"/>
                <a:gd name="T11" fmla="*/ 7 h 66"/>
                <a:gd name="T12" fmla="*/ 36 w 54"/>
                <a:gd name="T13" fmla="*/ 5 h 66"/>
                <a:gd name="T14" fmla="*/ 36 w 54"/>
                <a:gd name="T15" fmla="*/ 3 h 66"/>
                <a:gd name="T16" fmla="*/ 31 w 54"/>
                <a:gd name="T17" fmla="*/ 0 h 66"/>
                <a:gd name="T18" fmla="*/ 5 w 54"/>
                <a:gd name="T19" fmla="*/ 15 h 66"/>
                <a:gd name="T20" fmla="*/ 3 w 54"/>
                <a:gd name="T21" fmla="*/ 17 h 66"/>
                <a:gd name="T22" fmla="*/ 2 w 54"/>
                <a:gd name="T23" fmla="*/ 18 h 66"/>
                <a:gd name="T24" fmla="*/ 3 w 54"/>
                <a:gd name="T25" fmla="*/ 20 h 66"/>
                <a:gd name="T26" fmla="*/ 2 w 54"/>
                <a:gd name="T27" fmla="*/ 24 h 66"/>
                <a:gd name="T28" fmla="*/ 0 w 54"/>
                <a:gd name="T29" fmla="*/ 32 h 66"/>
                <a:gd name="T30" fmla="*/ 0 w 54"/>
                <a:gd name="T31" fmla="*/ 39 h 66"/>
                <a:gd name="T32" fmla="*/ 0 w 54"/>
                <a:gd name="T33" fmla="*/ 44 h 66"/>
                <a:gd name="T34" fmla="*/ 2 w 54"/>
                <a:gd name="T35" fmla="*/ 46 h 66"/>
                <a:gd name="T36" fmla="*/ 2 w 54"/>
                <a:gd name="T37" fmla="*/ 47 h 66"/>
                <a:gd name="T38" fmla="*/ 2 w 54"/>
                <a:gd name="T39" fmla="*/ 49 h 66"/>
                <a:gd name="T40" fmla="*/ 5 w 54"/>
                <a:gd name="T41" fmla="*/ 52 h 66"/>
                <a:gd name="T42" fmla="*/ 7 w 54"/>
                <a:gd name="T43" fmla="*/ 52 h 66"/>
                <a:gd name="T44" fmla="*/ 9 w 54"/>
                <a:gd name="T45" fmla="*/ 51 h 66"/>
                <a:gd name="T46" fmla="*/ 10 w 54"/>
                <a:gd name="T47" fmla="*/ 51 h 66"/>
                <a:gd name="T48" fmla="*/ 10 w 54"/>
                <a:gd name="T49" fmla="*/ 57 h 66"/>
                <a:gd name="T50" fmla="*/ 14 w 54"/>
                <a:gd name="T51" fmla="*/ 63 h 66"/>
                <a:gd name="T52" fmla="*/ 15 w 54"/>
                <a:gd name="T53" fmla="*/ 64 h 66"/>
                <a:gd name="T54" fmla="*/ 22 w 54"/>
                <a:gd name="T55" fmla="*/ 66 h 66"/>
                <a:gd name="T56" fmla="*/ 24 w 54"/>
                <a:gd name="T57" fmla="*/ 66 h 66"/>
                <a:gd name="T58" fmla="*/ 26 w 54"/>
                <a:gd name="T59" fmla="*/ 64 h 66"/>
                <a:gd name="T60" fmla="*/ 26 w 54"/>
                <a:gd name="T61" fmla="*/ 63 h 66"/>
                <a:gd name="T62" fmla="*/ 27 w 54"/>
                <a:gd name="T63" fmla="*/ 63 h 66"/>
                <a:gd name="T64" fmla="*/ 29 w 54"/>
                <a:gd name="T65" fmla="*/ 59 h 66"/>
                <a:gd name="T66" fmla="*/ 27 w 54"/>
                <a:gd name="T67" fmla="*/ 54 h 66"/>
                <a:gd name="T68" fmla="*/ 29 w 54"/>
                <a:gd name="T69" fmla="*/ 51 h 66"/>
                <a:gd name="T70" fmla="*/ 27 w 54"/>
                <a:gd name="T71" fmla="*/ 42 h 66"/>
                <a:gd name="T72" fmla="*/ 27 w 54"/>
                <a:gd name="T73" fmla="*/ 39 h 66"/>
                <a:gd name="T74" fmla="*/ 31 w 54"/>
                <a:gd name="T75" fmla="*/ 37 h 66"/>
                <a:gd name="T76" fmla="*/ 32 w 54"/>
                <a:gd name="T77" fmla="*/ 32 h 66"/>
                <a:gd name="T78" fmla="*/ 32 w 54"/>
                <a:gd name="T79" fmla="*/ 30 h 66"/>
                <a:gd name="T80" fmla="*/ 31 w 54"/>
                <a:gd name="T81" fmla="*/ 29 h 66"/>
                <a:gd name="T82" fmla="*/ 32 w 54"/>
                <a:gd name="T83" fmla="*/ 27 h 66"/>
                <a:gd name="T84" fmla="*/ 32 w 54"/>
                <a:gd name="T85" fmla="*/ 25 h 66"/>
                <a:gd name="T86" fmla="*/ 32 w 54"/>
                <a:gd name="T87" fmla="*/ 24 h 66"/>
                <a:gd name="T88" fmla="*/ 36 w 54"/>
                <a:gd name="T89" fmla="*/ 20 h 66"/>
                <a:gd name="T90" fmla="*/ 37 w 54"/>
                <a:gd name="T91" fmla="*/ 20 h 66"/>
                <a:gd name="T92" fmla="*/ 39 w 54"/>
                <a:gd name="T93" fmla="*/ 20 h 66"/>
                <a:gd name="T94" fmla="*/ 41 w 54"/>
                <a:gd name="T95" fmla="*/ 20 h 66"/>
                <a:gd name="T96" fmla="*/ 43 w 54"/>
                <a:gd name="T97" fmla="*/ 18 h 66"/>
                <a:gd name="T98" fmla="*/ 51 w 54"/>
                <a:gd name="T99" fmla="*/ 18 h 66"/>
                <a:gd name="T100" fmla="*/ 53 w 54"/>
                <a:gd name="T101" fmla="*/ 17 h 66"/>
                <a:gd name="T102" fmla="*/ 54 w 54"/>
                <a:gd name="T103" fmla="*/ 1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 h="66">
                  <a:moveTo>
                    <a:pt x="54" y="15"/>
                  </a:moveTo>
                  <a:lnTo>
                    <a:pt x="49" y="13"/>
                  </a:lnTo>
                  <a:lnTo>
                    <a:pt x="48" y="13"/>
                  </a:lnTo>
                  <a:lnTo>
                    <a:pt x="48" y="13"/>
                  </a:lnTo>
                  <a:lnTo>
                    <a:pt x="46" y="12"/>
                  </a:lnTo>
                  <a:lnTo>
                    <a:pt x="43" y="10"/>
                  </a:lnTo>
                  <a:lnTo>
                    <a:pt x="41" y="10"/>
                  </a:lnTo>
                  <a:lnTo>
                    <a:pt x="41" y="10"/>
                  </a:lnTo>
                  <a:lnTo>
                    <a:pt x="41" y="10"/>
                  </a:lnTo>
                  <a:lnTo>
                    <a:pt x="41" y="8"/>
                  </a:lnTo>
                  <a:lnTo>
                    <a:pt x="41" y="8"/>
                  </a:lnTo>
                  <a:lnTo>
                    <a:pt x="41" y="8"/>
                  </a:lnTo>
                  <a:lnTo>
                    <a:pt x="39" y="8"/>
                  </a:lnTo>
                  <a:lnTo>
                    <a:pt x="39" y="7"/>
                  </a:lnTo>
                  <a:lnTo>
                    <a:pt x="39" y="7"/>
                  </a:lnTo>
                  <a:lnTo>
                    <a:pt x="37" y="7"/>
                  </a:lnTo>
                  <a:lnTo>
                    <a:pt x="37" y="7"/>
                  </a:lnTo>
                  <a:lnTo>
                    <a:pt x="36" y="7"/>
                  </a:lnTo>
                  <a:lnTo>
                    <a:pt x="36" y="7"/>
                  </a:lnTo>
                  <a:lnTo>
                    <a:pt x="36" y="5"/>
                  </a:lnTo>
                  <a:lnTo>
                    <a:pt x="36" y="5"/>
                  </a:lnTo>
                  <a:lnTo>
                    <a:pt x="36" y="5"/>
                  </a:lnTo>
                  <a:lnTo>
                    <a:pt x="36" y="3"/>
                  </a:lnTo>
                  <a:lnTo>
                    <a:pt x="36" y="3"/>
                  </a:lnTo>
                  <a:lnTo>
                    <a:pt x="36" y="3"/>
                  </a:lnTo>
                  <a:lnTo>
                    <a:pt x="36" y="1"/>
                  </a:lnTo>
                  <a:lnTo>
                    <a:pt x="31" y="0"/>
                  </a:lnTo>
                  <a:lnTo>
                    <a:pt x="29" y="0"/>
                  </a:lnTo>
                  <a:lnTo>
                    <a:pt x="14" y="8"/>
                  </a:lnTo>
                  <a:lnTo>
                    <a:pt x="5" y="15"/>
                  </a:lnTo>
                  <a:lnTo>
                    <a:pt x="3" y="15"/>
                  </a:lnTo>
                  <a:lnTo>
                    <a:pt x="3" y="17"/>
                  </a:lnTo>
                  <a:lnTo>
                    <a:pt x="3" y="17"/>
                  </a:lnTo>
                  <a:lnTo>
                    <a:pt x="2" y="17"/>
                  </a:lnTo>
                  <a:lnTo>
                    <a:pt x="2" y="18"/>
                  </a:lnTo>
                  <a:lnTo>
                    <a:pt x="2" y="18"/>
                  </a:lnTo>
                  <a:lnTo>
                    <a:pt x="2" y="18"/>
                  </a:lnTo>
                  <a:lnTo>
                    <a:pt x="3" y="20"/>
                  </a:lnTo>
                  <a:lnTo>
                    <a:pt x="3" y="20"/>
                  </a:lnTo>
                  <a:lnTo>
                    <a:pt x="2" y="20"/>
                  </a:lnTo>
                  <a:lnTo>
                    <a:pt x="2" y="24"/>
                  </a:lnTo>
                  <a:lnTo>
                    <a:pt x="2" y="24"/>
                  </a:lnTo>
                  <a:lnTo>
                    <a:pt x="0" y="27"/>
                  </a:lnTo>
                  <a:lnTo>
                    <a:pt x="0" y="30"/>
                  </a:lnTo>
                  <a:lnTo>
                    <a:pt x="0" y="32"/>
                  </a:lnTo>
                  <a:lnTo>
                    <a:pt x="0" y="35"/>
                  </a:lnTo>
                  <a:lnTo>
                    <a:pt x="0" y="37"/>
                  </a:lnTo>
                  <a:lnTo>
                    <a:pt x="0" y="39"/>
                  </a:lnTo>
                  <a:lnTo>
                    <a:pt x="0" y="41"/>
                  </a:lnTo>
                  <a:lnTo>
                    <a:pt x="0" y="42"/>
                  </a:lnTo>
                  <a:lnTo>
                    <a:pt x="0" y="44"/>
                  </a:lnTo>
                  <a:lnTo>
                    <a:pt x="0" y="44"/>
                  </a:lnTo>
                  <a:lnTo>
                    <a:pt x="2" y="46"/>
                  </a:lnTo>
                  <a:lnTo>
                    <a:pt x="2" y="46"/>
                  </a:lnTo>
                  <a:lnTo>
                    <a:pt x="2" y="46"/>
                  </a:lnTo>
                  <a:lnTo>
                    <a:pt x="2" y="47"/>
                  </a:lnTo>
                  <a:lnTo>
                    <a:pt x="2" y="47"/>
                  </a:lnTo>
                  <a:lnTo>
                    <a:pt x="2" y="49"/>
                  </a:lnTo>
                  <a:lnTo>
                    <a:pt x="2" y="49"/>
                  </a:lnTo>
                  <a:lnTo>
                    <a:pt x="2" y="49"/>
                  </a:lnTo>
                  <a:lnTo>
                    <a:pt x="5" y="52"/>
                  </a:lnTo>
                  <a:lnTo>
                    <a:pt x="5" y="52"/>
                  </a:lnTo>
                  <a:lnTo>
                    <a:pt x="5" y="52"/>
                  </a:lnTo>
                  <a:lnTo>
                    <a:pt x="7" y="52"/>
                  </a:lnTo>
                  <a:lnTo>
                    <a:pt x="7" y="52"/>
                  </a:lnTo>
                  <a:lnTo>
                    <a:pt x="7" y="52"/>
                  </a:lnTo>
                  <a:lnTo>
                    <a:pt x="7" y="51"/>
                  </a:lnTo>
                  <a:lnTo>
                    <a:pt x="9" y="51"/>
                  </a:lnTo>
                  <a:lnTo>
                    <a:pt x="9" y="51"/>
                  </a:lnTo>
                  <a:lnTo>
                    <a:pt x="9" y="51"/>
                  </a:lnTo>
                  <a:lnTo>
                    <a:pt x="10" y="51"/>
                  </a:lnTo>
                  <a:lnTo>
                    <a:pt x="10" y="51"/>
                  </a:lnTo>
                  <a:lnTo>
                    <a:pt x="10" y="51"/>
                  </a:lnTo>
                  <a:lnTo>
                    <a:pt x="10" y="54"/>
                  </a:lnTo>
                  <a:lnTo>
                    <a:pt x="10" y="57"/>
                  </a:lnTo>
                  <a:lnTo>
                    <a:pt x="12" y="59"/>
                  </a:lnTo>
                  <a:lnTo>
                    <a:pt x="14" y="63"/>
                  </a:lnTo>
                  <a:lnTo>
                    <a:pt x="14" y="63"/>
                  </a:lnTo>
                  <a:lnTo>
                    <a:pt x="14" y="63"/>
                  </a:lnTo>
                  <a:lnTo>
                    <a:pt x="14" y="64"/>
                  </a:lnTo>
                  <a:lnTo>
                    <a:pt x="15" y="64"/>
                  </a:lnTo>
                  <a:lnTo>
                    <a:pt x="20" y="66"/>
                  </a:lnTo>
                  <a:lnTo>
                    <a:pt x="22" y="66"/>
                  </a:lnTo>
                  <a:lnTo>
                    <a:pt x="22" y="66"/>
                  </a:lnTo>
                  <a:lnTo>
                    <a:pt x="24" y="66"/>
                  </a:lnTo>
                  <a:lnTo>
                    <a:pt x="24" y="66"/>
                  </a:lnTo>
                  <a:lnTo>
                    <a:pt x="24" y="66"/>
                  </a:lnTo>
                  <a:lnTo>
                    <a:pt x="24" y="66"/>
                  </a:lnTo>
                  <a:lnTo>
                    <a:pt x="24" y="66"/>
                  </a:lnTo>
                  <a:lnTo>
                    <a:pt x="26" y="64"/>
                  </a:lnTo>
                  <a:lnTo>
                    <a:pt x="26" y="64"/>
                  </a:lnTo>
                  <a:lnTo>
                    <a:pt x="26" y="63"/>
                  </a:lnTo>
                  <a:lnTo>
                    <a:pt x="26" y="63"/>
                  </a:lnTo>
                  <a:lnTo>
                    <a:pt x="27" y="63"/>
                  </a:lnTo>
                  <a:lnTo>
                    <a:pt x="27" y="63"/>
                  </a:lnTo>
                  <a:lnTo>
                    <a:pt x="27" y="63"/>
                  </a:lnTo>
                  <a:lnTo>
                    <a:pt x="27" y="61"/>
                  </a:lnTo>
                  <a:lnTo>
                    <a:pt x="29" y="61"/>
                  </a:lnTo>
                  <a:lnTo>
                    <a:pt x="29" y="59"/>
                  </a:lnTo>
                  <a:lnTo>
                    <a:pt x="29" y="59"/>
                  </a:lnTo>
                  <a:lnTo>
                    <a:pt x="29" y="57"/>
                  </a:lnTo>
                  <a:lnTo>
                    <a:pt x="27" y="54"/>
                  </a:lnTo>
                  <a:lnTo>
                    <a:pt x="27" y="54"/>
                  </a:lnTo>
                  <a:lnTo>
                    <a:pt x="27" y="52"/>
                  </a:lnTo>
                  <a:lnTo>
                    <a:pt x="29" y="51"/>
                  </a:lnTo>
                  <a:lnTo>
                    <a:pt x="29" y="49"/>
                  </a:lnTo>
                  <a:lnTo>
                    <a:pt x="27" y="47"/>
                  </a:lnTo>
                  <a:lnTo>
                    <a:pt x="27" y="42"/>
                  </a:lnTo>
                  <a:lnTo>
                    <a:pt x="27" y="41"/>
                  </a:lnTo>
                  <a:lnTo>
                    <a:pt x="27" y="39"/>
                  </a:lnTo>
                  <a:lnTo>
                    <a:pt x="27" y="39"/>
                  </a:lnTo>
                  <a:lnTo>
                    <a:pt x="31" y="37"/>
                  </a:lnTo>
                  <a:lnTo>
                    <a:pt x="31" y="37"/>
                  </a:lnTo>
                  <a:lnTo>
                    <a:pt x="31" y="37"/>
                  </a:lnTo>
                  <a:lnTo>
                    <a:pt x="31" y="35"/>
                  </a:lnTo>
                  <a:lnTo>
                    <a:pt x="32" y="34"/>
                  </a:lnTo>
                  <a:lnTo>
                    <a:pt x="32" y="32"/>
                  </a:lnTo>
                  <a:lnTo>
                    <a:pt x="32" y="32"/>
                  </a:lnTo>
                  <a:lnTo>
                    <a:pt x="32" y="30"/>
                  </a:lnTo>
                  <a:lnTo>
                    <a:pt x="32" y="30"/>
                  </a:lnTo>
                  <a:lnTo>
                    <a:pt x="32" y="30"/>
                  </a:lnTo>
                  <a:lnTo>
                    <a:pt x="31" y="29"/>
                  </a:lnTo>
                  <a:lnTo>
                    <a:pt x="31" y="29"/>
                  </a:lnTo>
                  <a:lnTo>
                    <a:pt x="32" y="29"/>
                  </a:lnTo>
                  <a:lnTo>
                    <a:pt x="32" y="27"/>
                  </a:lnTo>
                  <a:lnTo>
                    <a:pt x="32" y="27"/>
                  </a:lnTo>
                  <a:lnTo>
                    <a:pt x="32" y="25"/>
                  </a:lnTo>
                  <a:lnTo>
                    <a:pt x="32" y="25"/>
                  </a:lnTo>
                  <a:lnTo>
                    <a:pt x="32" y="25"/>
                  </a:lnTo>
                  <a:lnTo>
                    <a:pt x="32" y="25"/>
                  </a:lnTo>
                  <a:lnTo>
                    <a:pt x="32" y="24"/>
                  </a:lnTo>
                  <a:lnTo>
                    <a:pt x="32" y="24"/>
                  </a:lnTo>
                  <a:lnTo>
                    <a:pt x="34" y="24"/>
                  </a:lnTo>
                  <a:lnTo>
                    <a:pt x="34" y="24"/>
                  </a:lnTo>
                  <a:lnTo>
                    <a:pt x="36" y="20"/>
                  </a:lnTo>
                  <a:lnTo>
                    <a:pt x="36" y="20"/>
                  </a:lnTo>
                  <a:lnTo>
                    <a:pt x="36" y="20"/>
                  </a:lnTo>
                  <a:lnTo>
                    <a:pt x="37" y="20"/>
                  </a:lnTo>
                  <a:lnTo>
                    <a:pt x="37" y="20"/>
                  </a:lnTo>
                  <a:lnTo>
                    <a:pt x="37" y="20"/>
                  </a:lnTo>
                  <a:lnTo>
                    <a:pt x="39" y="20"/>
                  </a:lnTo>
                  <a:lnTo>
                    <a:pt x="39" y="20"/>
                  </a:lnTo>
                  <a:lnTo>
                    <a:pt x="41" y="20"/>
                  </a:lnTo>
                  <a:lnTo>
                    <a:pt x="41" y="20"/>
                  </a:lnTo>
                  <a:lnTo>
                    <a:pt x="41" y="18"/>
                  </a:lnTo>
                  <a:lnTo>
                    <a:pt x="43" y="18"/>
                  </a:lnTo>
                  <a:lnTo>
                    <a:pt x="43" y="18"/>
                  </a:lnTo>
                  <a:lnTo>
                    <a:pt x="44" y="18"/>
                  </a:lnTo>
                  <a:lnTo>
                    <a:pt x="49" y="18"/>
                  </a:lnTo>
                  <a:lnTo>
                    <a:pt x="51" y="18"/>
                  </a:lnTo>
                  <a:lnTo>
                    <a:pt x="51" y="18"/>
                  </a:lnTo>
                  <a:lnTo>
                    <a:pt x="53" y="18"/>
                  </a:lnTo>
                  <a:lnTo>
                    <a:pt x="53" y="17"/>
                  </a:lnTo>
                  <a:lnTo>
                    <a:pt x="54" y="17"/>
                  </a:lnTo>
                  <a:lnTo>
                    <a:pt x="54" y="15"/>
                  </a:lnTo>
                  <a:lnTo>
                    <a:pt x="54" y="15"/>
                  </a:lnTo>
                  <a:lnTo>
                    <a:pt x="54" y="15"/>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a:extLst>
              <a:ext uri="{FF2B5EF4-FFF2-40B4-BE49-F238E27FC236}">
                <a16:creationId xmlns:a16="http://schemas.microsoft.com/office/drawing/2014/main" id="{C07E9E91-0BAC-4DAF-A591-24E47071B1E8}"/>
              </a:ext>
            </a:extLst>
          </p:cNvPr>
          <p:cNvGrpSpPr/>
          <p:nvPr/>
        </p:nvGrpSpPr>
        <p:grpSpPr>
          <a:xfrm>
            <a:off x="9443912" y="1622250"/>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2" name="Teardrop 11">
              <a:extLst>
                <a:ext uri="{FF2B5EF4-FFF2-40B4-BE49-F238E27FC236}">
                  <a16:creationId xmlns:a16="http://schemas.microsoft.com/office/drawing/2014/main" id="{257275B5-EF4D-433F-9D19-FFFE8F7F5EEE}"/>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CF799DCC-36C6-4D30-B67C-1BD1A1B72517}"/>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grpSp>
        <p:nvGrpSpPr>
          <p:cNvPr id="14" name="Group 13">
            <a:extLst>
              <a:ext uri="{FF2B5EF4-FFF2-40B4-BE49-F238E27FC236}">
                <a16:creationId xmlns:a16="http://schemas.microsoft.com/office/drawing/2014/main" id="{992D5977-441C-4F10-BAEB-AE546201E475}"/>
              </a:ext>
            </a:extLst>
          </p:cNvPr>
          <p:cNvGrpSpPr/>
          <p:nvPr/>
        </p:nvGrpSpPr>
        <p:grpSpPr>
          <a:xfrm>
            <a:off x="1409173" y="3645275"/>
            <a:ext cx="4168226" cy="1027502"/>
            <a:chOff x="1409173" y="3645275"/>
            <a:chExt cx="4168226" cy="1027502"/>
          </a:xfrm>
        </p:grpSpPr>
        <p:grpSp>
          <p:nvGrpSpPr>
            <p:cNvPr id="15" name="Group 14">
              <a:extLst>
                <a:ext uri="{FF2B5EF4-FFF2-40B4-BE49-F238E27FC236}">
                  <a16:creationId xmlns:a16="http://schemas.microsoft.com/office/drawing/2014/main" id="{44CBBA40-88E4-4909-96E8-675D85C0055E}"/>
                </a:ext>
              </a:extLst>
            </p:cNvPr>
            <p:cNvGrpSpPr/>
            <p:nvPr/>
          </p:nvGrpSpPr>
          <p:grpSpPr>
            <a:xfrm>
              <a:off x="2706414" y="3726917"/>
              <a:ext cx="2870985" cy="878655"/>
              <a:chOff x="6358927" y="4439766"/>
              <a:chExt cx="2870985" cy="878655"/>
            </a:xfrm>
          </p:grpSpPr>
          <p:sp>
            <p:nvSpPr>
              <p:cNvPr id="16" name="Rectangle 15">
                <a:extLst>
                  <a:ext uri="{FF2B5EF4-FFF2-40B4-BE49-F238E27FC236}">
                    <a16:creationId xmlns:a16="http://schemas.microsoft.com/office/drawing/2014/main" id="{9F584A4E-ACC9-4B6E-AF76-C38481462FB4}"/>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C0024EF9-47F4-436F-8B52-87B6FC65350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8" name="Rectangle 17">
              <a:extLst>
                <a:ext uri="{FF2B5EF4-FFF2-40B4-BE49-F238E27FC236}">
                  <a16:creationId xmlns:a16="http://schemas.microsoft.com/office/drawing/2014/main" id="{E9F52195-6905-4625-A935-20F4DFF1C3A5}"/>
                </a:ext>
              </a:extLst>
            </p:cNvPr>
            <p:cNvSpPr/>
            <p:nvPr/>
          </p:nvSpPr>
          <p:spPr>
            <a:xfrm>
              <a:off x="1461262" y="3645275"/>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9" name="TextBox 18">
              <a:extLst>
                <a:ext uri="{FF2B5EF4-FFF2-40B4-BE49-F238E27FC236}">
                  <a16:creationId xmlns:a16="http://schemas.microsoft.com/office/drawing/2014/main" id="{423B50CE-3BB4-4C2F-AEEE-28D4FD27A3CA}"/>
                </a:ext>
              </a:extLst>
            </p:cNvPr>
            <p:cNvSpPr txBox="1"/>
            <p:nvPr/>
          </p:nvSpPr>
          <p:spPr>
            <a:xfrm>
              <a:off x="1409173" y="3835861"/>
              <a:ext cx="1131681" cy="646331"/>
            </a:xfrm>
            <a:prstGeom prst="rect">
              <a:avLst/>
            </a:prstGeom>
            <a:noFill/>
          </p:spPr>
          <p:txBody>
            <a:bodyPr wrap="square" rtlCol="0">
              <a:spAutoFit/>
            </a:bodyPr>
            <a:lstStyle/>
            <a:p>
              <a:pPr algn="ctr"/>
              <a:r>
                <a:rPr lang="id-ID" sz="3600" b="1" dirty="0">
                  <a:solidFill>
                    <a:schemeClr val="bg1"/>
                  </a:solidFill>
                  <a:latin typeface="Nexa Bold" panose="02000000000000000000" pitchFamily="50" charset="0"/>
                </a:rPr>
                <a:t>45</a:t>
              </a:r>
              <a:r>
                <a:rPr lang="id-ID" sz="2400" dirty="0">
                  <a:solidFill>
                    <a:schemeClr val="bg1"/>
                  </a:solidFill>
                  <a:latin typeface="Nexa Light" panose="02000000000000000000" pitchFamily="50" charset="0"/>
                </a:rPr>
                <a:t>%</a:t>
              </a:r>
              <a:endParaRPr lang="id-ID" sz="3600" dirty="0">
                <a:solidFill>
                  <a:schemeClr val="bg1"/>
                </a:solidFill>
                <a:latin typeface="Nexa Light" panose="02000000000000000000" pitchFamily="50" charset="0"/>
              </a:endParaRPr>
            </a:p>
          </p:txBody>
        </p:sp>
      </p:grpSp>
      <p:sp>
        <p:nvSpPr>
          <p:cNvPr id="20" name="TextBox 19">
            <a:extLst>
              <a:ext uri="{FF2B5EF4-FFF2-40B4-BE49-F238E27FC236}">
                <a16:creationId xmlns:a16="http://schemas.microsoft.com/office/drawing/2014/main" id="{C6809FA0-C098-4032-A98D-86B70EE42946}"/>
              </a:ext>
            </a:extLst>
          </p:cNvPr>
          <p:cNvSpPr txBox="1"/>
          <p:nvPr/>
        </p:nvSpPr>
        <p:spPr>
          <a:xfrm>
            <a:off x="1357085" y="1796478"/>
            <a:ext cx="4005348"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Australia Map</a:t>
            </a:r>
          </a:p>
        </p:txBody>
      </p:sp>
      <p:grpSp>
        <p:nvGrpSpPr>
          <p:cNvPr id="21" name="Group 20">
            <a:extLst>
              <a:ext uri="{FF2B5EF4-FFF2-40B4-BE49-F238E27FC236}">
                <a16:creationId xmlns:a16="http://schemas.microsoft.com/office/drawing/2014/main" id="{25194417-FEE0-4DA1-9486-66A7A5DC017B}"/>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9D78ADAA-1E44-406B-84E0-0B80AC4A8E26}"/>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ECDB8B35-E763-4085-8941-29A105BD4AF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24" name="Text Placeholder 4">
            <a:extLst>
              <a:ext uri="{FF2B5EF4-FFF2-40B4-BE49-F238E27FC236}">
                <a16:creationId xmlns:a16="http://schemas.microsoft.com/office/drawing/2014/main" id="{C426ED8E-07D1-4F7D-8455-D436A4389535}"/>
              </a:ext>
            </a:extLst>
          </p:cNvPr>
          <p:cNvSpPr txBox="1">
            <a:spLocks/>
          </p:cNvSpPr>
          <p:nvPr/>
        </p:nvSpPr>
        <p:spPr>
          <a:xfrm>
            <a:off x="1357085" y="2355510"/>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396977601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14:bounceEnd="66667">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B219463A-9875-4F5D-A296-555EF3FE1291}"/>
              </a:ext>
            </a:extLst>
          </p:cNvPr>
          <p:cNvGrpSpPr/>
          <p:nvPr/>
        </p:nvGrpSpPr>
        <p:grpSpPr>
          <a:xfrm>
            <a:off x="7938778" y="1981621"/>
            <a:ext cx="2497167" cy="1000750"/>
            <a:chOff x="8843885" y="2048184"/>
            <a:chExt cx="2497167" cy="1000750"/>
          </a:xfrm>
        </p:grpSpPr>
        <p:sp>
          <p:nvSpPr>
            <p:cNvPr id="23" name="Rectangle 22">
              <a:extLst>
                <a:ext uri="{FF2B5EF4-FFF2-40B4-BE49-F238E27FC236}">
                  <a16:creationId xmlns:a16="http://schemas.microsoft.com/office/drawing/2014/main" id="{324F47C3-D8A6-477F-BF34-8D8163FAD614}"/>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4" name="Rectangle 23">
              <a:extLst>
                <a:ext uri="{FF2B5EF4-FFF2-40B4-BE49-F238E27FC236}">
                  <a16:creationId xmlns:a16="http://schemas.microsoft.com/office/drawing/2014/main" id="{0A56996D-E9FD-4C56-B914-180BF6E1A105}"/>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25" name="Group 24">
            <a:extLst>
              <a:ext uri="{FF2B5EF4-FFF2-40B4-BE49-F238E27FC236}">
                <a16:creationId xmlns:a16="http://schemas.microsoft.com/office/drawing/2014/main" id="{4EE2979D-9EF7-4F8A-864F-FE2558C00965}"/>
              </a:ext>
            </a:extLst>
          </p:cNvPr>
          <p:cNvGrpSpPr/>
          <p:nvPr/>
        </p:nvGrpSpPr>
        <p:grpSpPr>
          <a:xfrm>
            <a:off x="7938778" y="3315731"/>
            <a:ext cx="2497167" cy="1000750"/>
            <a:chOff x="8843885" y="2048184"/>
            <a:chExt cx="2497167" cy="1000750"/>
          </a:xfrm>
        </p:grpSpPr>
        <p:sp>
          <p:nvSpPr>
            <p:cNvPr id="26" name="Rectangle 25">
              <a:extLst>
                <a:ext uri="{FF2B5EF4-FFF2-40B4-BE49-F238E27FC236}">
                  <a16:creationId xmlns:a16="http://schemas.microsoft.com/office/drawing/2014/main" id="{DDFF4309-27A6-4AA8-9AE9-9FAB08F5EBE8}"/>
                </a:ext>
              </a:extLst>
            </p:cNvPr>
            <p:cNvSpPr/>
            <p:nvPr/>
          </p:nvSpPr>
          <p:spPr>
            <a:xfrm>
              <a:off x="8843885" y="2048184"/>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7" name="Rectangle 26">
              <a:extLst>
                <a:ext uri="{FF2B5EF4-FFF2-40B4-BE49-F238E27FC236}">
                  <a16:creationId xmlns:a16="http://schemas.microsoft.com/office/drawing/2014/main" id="{CDF88EA4-565D-49D6-9EDA-08AA9C162DE9}"/>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28" name="Group 27">
            <a:extLst>
              <a:ext uri="{FF2B5EF4-FFF2-40B4-BE49-F238E27FC236}">
                <a16:creationId xmlns:a16="http://schemas.microsoft.com/office/drawing/2014/main" id="{1237FE75-6906-4CB3-9A7B-3C2A77F3EF3B}"/>
              </a:ext>
            </a:extLst>
          </p:cNvPr>
          <p:cNvGrpSpPr/>
          <p:nvPr/>
        </p:nvGrpSpPr>
        <p:grpSpPr>
          <a:xfrm>
            <a:off x="7938778" y="4649842"/>
            <a:ext cx="2497167" cy="1000750"/>
            <a:chOff x="8843885" y="2048184"/>
            <a:chExt cx="2497167" cy="1000750"/>
          </a:xfrm>
        </p:grpSpPr>
        <p:sp>
          <p:nvSpPr>
            <p:cNvPr id="29" name="Rectangle 28">
              <a:extLst>
                <a:ext uri="{FF2B5EF4-FFF2-40B4-BE49-F238E27FC236}">
                  <a16:creationId xmlns:a16="http://schemas.microsoft.com/office/drawing/2014/main" id="{41792758-8FD3-4A27-B78E-04FC4C0ADB72}"/>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CA20A168-D14A-4F46-99E1-539694802F1A}"/>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1" name="Rectangle 30">
            <a:extLst>
              <a:ext uri="{FF2B5EF4-FFF2-40B4-BE49-F238E27FC236}">
                <a16:creationId xmlns:a16="http://schemas.microsoft.com/office/drawing/2014/main" id="{F94AE063-45CE-417B-BA23-37C0F640A2A2}"/>
              </a:ext>
            </a:extLst>
          </p:cNvPr>
          <p:cNvSpPr/>
          <p:nvPr/>
        </p:nvSpPr>
        <p:spPr>
          <a:xfrm>
            <a:off x="1461262" y="1961534"/>
            <a:ext cx="3489632"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TextBox 31">
            <a:extLst>
              <a:ext uri="{FF2B5EF4-FFF2-40B4-BE49-F238E27FC236}">
                <a16:creationId xmlns:a16="http://schemas.microsoft.com/office/drawing/2014/main" id="{40B45427-F47F-4D6A-86C7-663608B8D02A}"/>
              </a:ext>
            </a:extLst>
          </p:cNvPr>
          <p:cNvSpPr txBox="1"/>
          <p:nvPr/>
        </p:nvSpPr>
        <p:spPr>
          <a:xfrm>
            <a:off x="1357085" y="1294803"/>
            <a:ext cx="4005348" cy="461665"/>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Netherland Map</a:t>
            </a:r>
          </a:p>
        </p:txBody>
      </p:sp>
      <p:grpSp>
        <p:nvGrpSpPr>
          <p:cNvPr id="33" name="Group 32">
            <a:extLst>
              <a:ext uri="{FF2B5EF4-FFF2-40B4-BE49-F238E27FC236}">
                <a16:creationId xmlns:a16="http://schemas.microsoft.com/office/drawing/2014/main" id="{4488F8F1-0297-46B1-A3F3-A98B4DF38F08}"/>
              </a:ext>
            </a:extLst>
          </p:cNvPr>
          <p:cNvGrpSpPr/>
          <p:nvPr/>
        </p:nvGrpSpPr>
        <p:grpSpPr>
          <a:xfrm>
            <a:off x="1461262" y="1002754"/>
            <a:ext cx="3047731" cy="252377"/>
            <a:chOff x="619226" y="1181629"/>
            <a:chExt cx="3047731" cy="252377"/>
          </a:xfrm>
        </p:grpSpPr>
        <p:sp>
          <p:nvSpPr>
            <p:cNvPr id="34" name="Rectangle 33">
              <a:extLst>
                <a:ext uri="{FF2B5EF4-FFF2-40B4-BE49-F238E27FC236}">
                  <a16:creationId xmlns:a16="http://schemas.microsoft.com/office/drawing/2014/main" id="{3635933A-1EA0-436B-859D-8C9A32D29A7F}"/>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B9E92B29-57AB-4907-9C9A-AB252FBF27FA}"/>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6" name="Rectangle 35">
            <a:extLst>
              <a:ext uri="{FF2B5EF4-FFF2-40B4-BE49-F238E27FC236}">
                <a16:creationId xmlns:a16="http://schemas.microsoft.com/office/drawing/2014/main" id="{5DCA9FDB-F134-4B22-992F-3F091406DB35}"/>
              </a:ext>
            </a:extLst>
          </p:cNvPr>
          <p:cNvSpPr/>
          <p:nvPr/>
        </p:nvSpPr>
        <p:spPr>
          <a:xfrm>
            <a:off x="5120262" y="1961534"/>
            <a:ext cx="2497167"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E677ABCC-B7F3-43A7-9D48-14BEB63DC4EE}"/>
              </a:ext>
            </a:extLst>
          </p:cNvPr>
          <p:cNvGrpSpPr/>
          <p:nvPr/>
        </p:nvGrpSpPr>
        <p:grpSpPr>
          <a:xfrm>
            <a:off x="1949852" y="2138587"/>
            <a:ext cx="2559141" cy="3246424"/>
            <a:chOff x="716018" y="411510"/>
            <a:chExt cx="3294917" cy="4344956"/>
          </a:xfrm>
          <a:solidFill>
            <a:schemeClr val="bg1">
              <a:lumMod val="85000"/>
            </a:schemeClr>
          </a:solidFill>
        </p:grpSpPr>
        <p:sp>
          <p:nvSpPr>
            <p:cNvPr id="3" name="Freeform 28">
              <a:extLst>
                <a:ext uri="{FF2B5EF4-FFF2-40B4-BE49-F238E27FC236}">
                  <a16:creationId xmlns:a16="http://schemas.microsoft.com/office/drawing/2014/main" id="{B1FEBBA3-C9F6-4F79-B62C-361B5CE1746A}"/>
                </a:ext>
              </a:extLst>
            </p:cNvPr>
            <p:cNvSpPr>
              <a:spLocks noEditPoints="1"/>
            </p:cNvSpPr>
            <p:nvPr/>
          </p:nvSpPr>
          <p:spPr bwMode="auto">
            <a:xfrm>
              <a:off x="1686300" y="1078725"/>
              <a:ext cx="763327" cy="1525925"/>
            </a:xfrm>
            <a:custGeom>
              <a:avLst/>
              <a:gdLst>
                <a:gd name="T0" fmla="*/ 85 w 793"/>
                <a:gd name="T1" fmla="*/ 1337 h 1514"/>
                <a:gd name="T2" fmla="*/ 69 w 793"/>
                <a:gd name="T3" fmla="*/ 1420 h 1514"/>
                <a:gd name="T4" fmla="*/ 57 w 793"/>
                <a:gd name="T5" fmla="*/ 1486 h 1514"/>
                <a:gd name="T6" fmla="*/ 88 w 793"/>
                <a:gd name="T7" fmla="*/ 1496 h 1514"/>
                <a:gd name="T8" fmla="*/ 209 w 793"/>
                <a:gd name="T9" fmla="*/ 1455 h 1514"/>
                <a:gd name="T10" fmla="*/ 225 w 793"/>
                <a:gd name="T11" fmla="*/ 1491 h 1514"/>
                <a:gd name="T12" fmla="*/ 325 w 793"/>
                <a:gd name="T13" fmla="*/ 1448 h 1514"/>
                <a:gd name="T14" fmla="*/ 405 w 793"/>
                <a:gd name="T15" fmla="*/ 1387 h 1514"/>
                <a:gd name="T16" fmla="*/ 438 w 793"/>
                <a:gd name="T17" fmla="*/ 1377 h 1514"/>
                <a:gd name="T18" fmla="*/ 478 w 793"/>
                <a:gd name="T19" fmla="*/ 1368 h 1514"/>
                <a:gd name="T20" fmla="*/ 509 w 793"/>
                <a:gd name="T21" fmla="*/ 1382 h 1514"/>
                <a:gd name="T22" fmla="*/ 512 w 793"/>
                <a:gd name="T23" fmla="*/ 1406 h 1514"/>
                <a:gd name="T24" fmla="*/ 521 w 793"/>
                <a:gd name="T25" fmla="*/ 1415 h 1514"/>
                <a:gd name="T26" fmla="*/ 533 w 793"/>
                <a:gd name="T27" fmla="*/ 1432 h 1514"/>
                <a:gd name="T28" fmla="*/ 561 w 793"/>
                <a:gd name="T29" fmla="*/ 1467 h 1514"/>
                <a:gd name="T30" fmla="*/ 625 w 793"/>
                <a:gd name="T31" fmla="*/ 1491 h 1514"/>
                <a:gd name="T32" fmla="*/ 675 w 793"/>
                <a:gd name="T33" fmla="*/ 1500 h 1514"/>
                <a:gd name="T34" fmla="*/ 692 w 793"/>
                <a:gd name="T35" fmla="*/ 1439 h 1514"/>
                <a:gd name="T36" fmla="*/ 734 w 793"/>
                <a:gd name="T37" fmla="*/ 1356 h 1514"/>
                <a:gd name="T38" fmla="*/ 663 w 793"/>
                <a:gd name="T39" fmla="*/ 1313 h 1514"/>
                <a:gd name="T40" fmla="*/ 554 w 793"/>
                <a:gd name="T41" fmla="*/ 1271 h 1514"/>
                <a:gd name="T42" fmla="*/ 441 w 793"/>
                <a:gd name="T43" fmla="*/ 1226 h 1514"/>
                <a:gd name="T44" fmla="*/ 462 w 793"/>
                <a:gd name="T45" fmla="*/ 1212 h 1514"/>
                <a:gd name="T46" fmla="*/ 488 w 793"/>
                <a:gd name="T47" fmla="*/ 1219 h 1514"/>
                <a:gd name="T48" fmla="*/ 521 w 793"/>
                <a:gd name="T49" fmla="*/ 1162 h 1514"/>
                <a:gd name="T50" fmla="*/ 528 w 793"/>
                <a:gd name="T51" fmla="*/ 1117 h 1514"/>
                <a:gd name="T52" fmla="*/ 521 w 793"/>
                <a:gd name="T53" fmla="*/ 1074 h 1514"/>
                <a:gd name="T54" fmla="*/ 535 w 793"/>
                <a:gd name="T55" fmla="*/ 1029 h 1514"/>
                <a:gd name="T56" fmla="*/ 471 w 793"/>
                <a:gd name="T57" fmla="*/ 845 h 1514"/>
                <a:gd name="T58" fmla="*/ 547 w 793"/>
                <a:gd name="T59" fmla="*/ 824 h 1514"/>
                <a:gd name="T60" fmla="*/ 647 w 793"/>
                <a:gd name="T61" fmla="*/ 790 h 1514"/>
                <a:gd name="T62" fmla="*/ 713 w 793"/>
                <a:gd name="T63" fmla="*/ 703 h 1514"/>
                <a:gd name="T64" fmla="*/ 692 w 793"/>
                <a:gd name="T65" fmla="*/ 641 h 1514"/>
                <a:gd name="T66" fmla="*/ 604 w 793"/>
                <a:gd name="T67" fmla="*/ 632 h 1514"/>
                <a:gd name="T68" fmla="*/ 561 w 793"/>
                <a:gd name="T69" fmla="*/ 637 h 1514"/>
                <a:gd name="T70" fmla="*/ 519 w 793"/>
                <a:gd name="T71" fmla="*/ 481 h 1514"/>
                <a:gd name="T72" fmla="*/ 521 w 793"/>
                <a:gd name="T73" fmla="*/ 329 h 1514"/>
                <a:gd name="T74" fmla="*/ 561 w 793"/>
                <a:gd name="T75" fmla="*/ 253 h 1514"/>
                <a:gd name="T76" fmla="*/ 386 w 793"/>
                <a:gd name="T77" fmla="*/ 376 h 1514"/>
                <a:gd name="T78" fmla="*/ 254 w 793"/>
                <a:gd name="T79" fmla="*/ 421 h 1514"/>
                <a:gd name="T80" fmla="*/ 225 w 793"/>
                <a:gd name="T81" fmla="*/ 346 h 1514"/>
                <a:gd name="T82" fmla="*/ 152 w 793"/>
                <a:gd name="T83" fmla="*/ 421 h 1514"/>
                <a:gd name="T84" fmla="*/ 109 w 793"/>
                <a:gd name="T85" fmla="*/ 653 h 1514"/>
                <a:gd name="T86" fmla="*/ 59 w 793"/>
                <a:gd name="T87" fmla="*/ 1089 h 1514"/>
                <a:gd name="T88" fmla="*/ 0 w 793"/>
                <a:gd name="T89" fmla="*/ 1328 h 1514"/>
                <a:gd name="T90" fmla="*/ 147 w 793"/>
                <a:gd name="T91" fmla="*/ 286 h 1514"/>
                <a:gd name="T92" fmla="*/ 164 w 793"/>
                <a:gd name="T93" fmla="*/ 126 h 1514"/>
                <a:gd name="T94" fmla="*/ 272 w 793"/>
                <a:gd name="T95" fmla="*/ 0 h 1514"/>
                <a:gd name="T96" fmla="*/ 275 w 793"/>
                <a:gd name="T97" fmla="*/ 31 h 1514"/>
                <a:gd name="T98" fmla="*/ 287 w 793"/>
                <a:gd name="T99" fmla="*/ 114 h 1514"/>
                <a:gd name="T100" fmla="*/ 291 w 793"/>
                <a:gd name="T101" fmla="*/ 168 h 1514"/>
                <a:gd name="T102" fmla="*/ 180 w 793"/>
                <a:gd name="T103" fmla="*/ 298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3" h="1514">
                  <a:moveTo>
                    <a:pt x="48" y="1346"/>
                  </a:moveTo>
                  <a:lnTo>
                    <a:pt x="48" y="1346"/>
                  </a:lnTo>
                  <a:lnTo>
                    <a:pt x="66" y="1349"/>
                  </a:lnTo>
                  <a:lnTo>
                    <a:pt x="85" y="1337"/>
                  </a:lnTo>
                  <a:lnTo>
                    <a:pt x="107" y="1342"/>
                  </a:lnTo>
                  <a:lnTo>
                    <a:pt x="71" y="1408"/>
                  </a:lnTo>
                  <a:lnTo>
                    <a:pt x="69" y="1413"/>
                  </a:lnTo>
                  <a:lnTo>
                    <a:pt x="69" y="1420"/>
                  </a:lnTo>
                  <a:lnTo>
                    <a:pt x="69" y="1434"/>
                  </a:lnTo>
                  <a:lnTo>
                    <a:pt x="66" y="1455"/>
                  </a:lnTo>
                  <a:lnTo>
                    <a:pt x="55" y="1474"/>
                  </a:lnTo>
                  <a:lnTo>
                    <a:pt x="57" y="1486"/>
                  </a:lnTo>
                  <a:lnTo>
                    <a:pt x="69" y="1486"/>
                  </a:lnTo>
                  <a:lnTo>
                    <a:pt x="78" y="1493"/>
                  </a:lnTo>
                  <a:lnTo>
                    <a:pt x="83" y="1496"/>
                  </a:lnTo>
                  <a:lnTo>
                    <a:pt x="88" y="1496"/>
                  </a:lnTo>
                  <a:lnTo>
                    <a:pt x="111" y="1493"/>
                  </a:lnTo>
                  <a:lnTo>
                    <a:pt x="152" y="1481"/>
                  </a:lnTo>
                  <a:lnTo>
                    <a:pt x="171" y="1469"/>
                  </a:lnTo>
                  <a:lnTo>
                    <a:pt x="209" y="1455"/>
                  </a:lnTo>
                  <a:lnTo>
                    <a:pt x="213" y="1460"/>
                  </a:lnTo>
                  <a:lnTo>
                    <a:pt x="216" y="1460"/>
                  </a:lnTo>
                  <a:lnTo>
                    <a:pt x="220" y="1484"/>
                  </a:lnTo>
                  <a:lnTo>
                    <a:pt x="225" y="1491"/>
                  </a:lnTo>
                  <a:lnTo>
                    <a:pt x="235" y="1496"/>
                  </a:lnTo>
                  <a:lnTo>
                    <a:pt x="263" y="1474"/>
                  </a:lnTo>
                  <a:lnTo>
                    <a:pt x="306" y="1458"/>
                  </a:lnTo>
                  <a:lnTo>
                    <a:pt x="325" y="1448"/>
                  </a:lnTo>
                  <a:lnTo>
                    <a:pt x="336" y="1432"/>
                  </a:lnTo>
                  <a:lnTo>
                    <a:pt x="358" y="1420"/>
                  </a:lnTo>
                  <a:lnTo>
                    <a:pt x="393" y="1413"/>
                  </a:lnTo>
                  <a:lnTo>
                    <a:pt x="405" y="1387"/>
                  </a:lnTo>
                  <a:lnTo>
                    <a:pt x="407" y="1384"/>
                  </a:lnTo>
                  <a:lnTo>
                    <a:pt x="412" y="1382"/>
                  </a:lnTo>
                  <a:lnTo>
                    <a:pt x="422" y="1382"/>
                  </a:lnTo>
                  <a:lnTo>
                    <a:pt x="438" y="1377"/>
                  </a:lnTo>
                  <a:lnTo>
                    <a:pt x="462" y="1363"/>
                  </a:lnTo>
                  <a:lnTo>
                    <a:pt x="469" y="1363"/>
                  </a:lnTo>
                  <a:lnTo>
                    <a:pt x="474" y="1365"/>
                  </a:lnTo>
                  <a:lnTo>
                    <a:pt x="478" y="1368"/>
                  </a:lnTo>
                  <a:lnTo>
                    <a:pt x="483" y="1375"/>
                  </a:lnTo>
                  <a:lnTo>
                    <a:pt x="497" y="1368"/>
                  </a:lnTo>
                  <a:lnTo>
                    <a:pt x="538" y="1368"/>
                  </a:lnTo>
                  <a:lnTo>
                    <a:pt x="509" y="1382"/>
                  </a:lnTo>
                  <a:lnTo>
                    <a:pt x="505" y="1389"/>
                  </a:lnTo>
                  <a:lnTo>
                    <a:pt x="509" y="1396"/>
                  </a:lnTo>
                  <a:lnTo>
                    <a:pt x="509" y="1399"/>
                  </a:lnTo>
                  <a:lnTo>
                    <a:pt x="512" y="1406"/>
                  </a:lnTo>
                  <a:lnTo>
                    <a:pt x="514" y="1408"/>
                  </a:lnTo>
                  <a:lnTo>
                    <a:pt x="516" y="1410"/>
                  </a:lnTo>
                  <a:lnTo>
                    <a:pt x="519" y="1413"/>
                  </a:lnTo>
                  <a:lnTo>
                    <a:pt x="521" y="1415"/>
                  </a:lnTo>
                  <a:lnTo>
                    <a:pt x="523" y="1417"/>
                  </a:lnTo>
                  <a:lnTo>
                    <a:pt x="526" y="1420"/>
                  </a:lnTo>
                  <a:lnTo>
                    <a:pt x="528" y="1422"/>
                  </a:lnTo>
                  <a:lnTo>
                    <a:pt x="533" y="1432"/>
                  </a:lnTo>
                  <a:lnTo>
                    <a:pt x="519" y="1453"/>
                  </a:lnTo>
                  <a:lnTo>
                    <a:pt x="538" y="1465"/>
                  </a:lnTo>
                  <a:lnTo>
                    <a:pt x="542" y="1465"/>
                  </a:lnTo>
                  <a:lnTo>
                    <a:pt x="561" y="1467"/>
                  </a:lnTo>
                  <a:lnTo>
                    <a:pt x="599" y="1462"/>
                  </a:lnTo>
                  <a:lnTo>
                    <a:pt x="618" y="1474"/>
                  </a:lnTo>
                  <a:lnTo>
                    <a:pt x="625" y="1486"/>
                  </a:lnTo>
                  <a:lnTo>
                    <a:pt x="625" y="1491"/>
                  </a:lnTo>
                  <a:lnTo>
                    <a:pt x="623" y="1496"/>
                  </a:lnTo>
                  <a:lnTo>
                    <a:pt x="604" y="1514"/>
                  </a:lnTo>
                  <a:lnTo>
                    <a:pt x="656" y="1514"/>
                  </a:lnTo>
                  <a:lnTo>
                    <a:pt x="675" y="1500"/>
                  </a:lnTo>
                  <a:lnTo>
                    <a:pt x="680" y="1486"/>
                  </a:lnTo>
                  <a:lnTo>
                    <a:pt x="684" y="1469"/>
                  </a:lnTo>
                  <a:lnTo>
                    <a:pt x="689" y="1458"/>
                  </a:lnTo>
                  <a:lnTo>
                    <a:pt x="692" y="1439"/>
                  </a:lnTo>
                  <a:lnTo>
                    <a:pt x="708" y="1391"/>
                  </a:lnTo>
                  <a:lnTo>
                    <a:pt x="722" y="1361"/>
                  </a:lnTo>
                  <a:lnTo>
                    <a:pt x="727" y="1358"/>
                  </a:lnTo>
                  <a:lnTo>
                    <a:pt x="734" y="1356"/>
                  </a:lnTo>
                  <a:lnTo>
                    <a:pt x="793" y="1351"/>
                  </a:lnTo>
                  <a:lnTo>
                    <a:pt x="722" y="1306"/>
                  </a:lnTo>
                  <a:lnTo>
                    <a:pt x="703" y="1306"/>
                  </a:lnTo>
                  <a:lnTo>
                    <a:pt x="663" y="1313"/>
                  </a:lnTo>
                  <a:lnTo>
                    <a:pt x="642" y="1311"/>
                  </a:lnTo>
                  <a:lnTo>
                    <a:pt x="623" y="1306"/>
                  </a:lnTo>
                  <a:lnTo>
                    <a:pt x="573" y="1275"/>
                  </a:lnTo>
                  <a:lnTo>
                    <a:pt x="554" y="1271"/>
                  </a:lnTo>
                  <a:lnTo>
                    <a:pt x="512" y="1271"/>
                  </a:lnTo>
                  <a:lnTo>
                    <a:pt x="497" y="1266"/>
                  </a:lnTo>
                  <a:lnTo>
                    <a:pt x="436" y="1233"/>
                  </a:lnTo>
                  <a:lnTo>
                    <a:pt x="441" y="1226"/>
                  </a:lnTo>
                  <a:lnTo>
                    <a:pt x="445" y="1223"/>
                  </a:lnTo>
                  <a:lnTo>
                    <a:pt x="448" y="1223"/>
                  </a:lnTo>
                  <a:lnTo>
                    <a:pt x="448" y="1212"/>
                  </a:lnTo>
                  <a:lnTo>
                    <a:pt x="462" y="1212"/>
                  </a:lnTo>
                  <a:lnTo>
                    <a:pt x="467" y="1216"/>
                  </a:lnTo>
                  <a:lnTo>
                    <a:pt x="474" y="1221"/>
                  </a:lnTo>
                  <a:lnTo>
                    <a:pt x="471" y="1209"/>
                  </a:lnTo>
                  <a:lnTo>
                    <a:pt x="488" y="1219"/>
                  </a:lnTo>
                  <a:lnTo>
                    <a:pt x="495" y="1205"/>
                  </a:lnTo>
                  <a:lnTo>
                    <a:pt x="500" y="1178"/>
                  </a:lnTo>
                  <a:lnTo>
                    <a:pt x="512" y="1167"/>
                  </a:lnTo>
                  <a:lnTo>
                    <a:pt x="521" y="1162"/>
                  </a:lnTo>
                  <a:lnTo>
                    <a:pt x="531" y="1152"/>
                  </a:lnTo>
                  <a:lnTo>
                    <a:pt x="538" y="1138"/>
                  </a:lnTo>
                  <a:lnTo>
                    <a:pt x="545" y="1124"/>
                  </a:lnTo>
                  <a:lnTo>
                    <a:pt x="528" y="1117"/>
                  </a:lnTo>
                  <a:lnTo>
                    <a:pt x="521" y="1105"/>
                  </a:lnTo>
                  <a:lnTo>
                    <a:pt x="514" y="1091"/>
                  </a:lnTo>
                  <a:lnTo>
                    <a:pt x="502" y="1084"/>
                  </a:lnTo>
                  <a:lnTo>
                    <a:pt x="521" y="1074"/>
                  </a:lnTo>
                  <a:lnTo>
                    <a:pt x="528" y="1072"/>
                  </a:lnTo>
                  <a:lnTo>
                    <a:pt x="521" y="1055"/>
                  </a:lnTo>
                  <a:lnTo>
                    <a:pt x="519" y="1051"/>
                  </a:lnTo>
                  <a:lnTo>
                    <a:pt x="535" y="1029"/>
                  </a:lnTo>
                  <a:lnTo>
                    <a:pt x="526" y="992"/>
                  </a:lnTo>
                  <a:lnTo>
                    <a:pt x="490" y="925"/>
                  </a:lnTo>
                  <a:lnTo>
                    <a:pt x="476" y="883"/>
                  </a:lnTo>
                  <a:lnTo>
                    <a:pt x="471" y="845"/>
                  </a:lnTo>
                  <a:lnTo>
                    <a:pt x="483" y="819"/>
                  </a:lnTo>
                  <a:lnTo>
                    <a:pt x="514" y="809"/>
                  </a:lnTo>
                  <a:lnTo>
                    <a:pt x="540" y="819"/>
                  </a:lnTo>
                  <a:lnTo>
                    <a:pt x="547" y="824"/>
                  </a:lnTo>
                  <a:lnTo>
                    <a:pt x="566" y="838"/>
                  </a:lnTo>
                  <a:lnTo>
                    <a:pt x="578" y="835"/>
                  </a:lnTo>
                  <a:lnTo>
                    <a:pt x="592" y="828"/>
                  </a:lnTo>
                  <a:lnTo>
                    <a:pt x="647" y="790"/>
                  </a:lnTo>
                  <a:lnTo>
                    <a:pt x="661" y="772"/>
                  </a:lnTo>
                  <a:lnTo>
                    <a:pt x="670" y="734"/>
                  </a:lnTo>
                  <a:lnTo>
                    <a:pt x="682" y="722"/>
                  </a:lnTo>
                  <a:lnTo>
                    <a:pt x="713" y="703"/>
                  </a:lnTo>
                  <a:lnTo>
                    <a:pt x="708" y="689"/>
                  </a:lnTo>
                  <a:lnTo>
                    <a:pt x="703" y="667"/>
                  </a:lnTo>
                  <a:lnTo>
                    <a:pt x="699" y="648"/>
                  </a:lnTo>
                  <a:lnTo>
                    <a:pt x="692" y="641"/>
                  </a:lnTo>
                  <a:lnTo>
                    <a:pt x="642" y="625"/>
                  </a:lnTo>
                  <a:lnTo>
                    <a:pt x="628" y="625"/>
                  </a:lnTo>
                  <a:lnTo>
                    <a:pt x="616" y="627"/>
                  </a:lnTo>
                  <a:lnTo>
                    <a:pt x="604" y="632"/>
                  </a:lnTo>
                  <a:lnTo>
                    <a:pt x="597" y="644"/>
                  </a:lnTo>
                  <a:lnTo>
                    <a:pt x="583" y="653"/>
                  </a:lnTo>
                  <a:lnTo>
                    <a:pt x="571" y="646"/>
                  </a:lnTo>
                  <a:lnTo>
                    <a:pt x="561" y="637"/>
                  </a:lnTo>
                  <a:lnTo>
                    <a:pt x="549" y="630"/>
                  </a:lnTo>
                  <a:lnTo>
                    <a:pt x="535" y="611"/>
                  </a:lnTo>
                  <a:lnTo>
                    <a:pt x="526" y="514"/>
                  </a:lnTo>
                  <a:lnTo>
                    <a:pt x="519" y="481"/>
                  </a:lnTo>
                  <a:lnTo>
                    <a:pt x="467" y="391"/>
                  </a:lnTo>
                  <a:lnTo>
                    <a:pt x="445" y="376"/>
                  </a:lnTo>
                  <a:lnTo>
                    <a:pt x="483" y="357"/>
                  </a:lnTo>
                  <a:lnTo>
                    <a:pt x="521" y="329"/>
                  </a:lnTo>
                  <a:lnTo>
                    <a:pt x="571" y="279"/>
                  </a:lnTo>
                  <a:lnTo>
                    <a:pt x="566" y="265"/>
                  </a:lnTo>
                  <a:lnTo>
                    <a:pt x="564" y="260"/>
                  </a:lnTo>
                  <a:lnTo>
                    <a:pt x="561" y="253"/>
                  </a:lnTo>
                  <a:lnTo>
                    <a:pt x="476" y="343"/>
                  </a:lnTo>
                  <a:lnTo>
                    <a:pt x="441" y="360"/>
                  </a:lnTo>
                  <a:lnTo>
                    <a:pt x="403" y="367"/>
                  </a:lnTo>
                  <a:lnTo>
                    <a:pt x="386" y="376"/>
                  </a:lnTo>
                  <a:lnTo>
                    <a:pt x="348" y="412"/>
                  </a:lnTo>
                  <a:lnTo>
                    <a:pt x="329" y="426"/>
                  </a:lnTo>
                  <a:lnTo>
                    <a:pt x="291" y="431"/>
                  </a:lnTo>
                  <a:lnTo>
                    <a:pt x="254" y="421"/>
                  </a:lnTo>
                  <a:lnTo>
                    <a:pt x="230" y="395"/>
                  </a:lnTo>
                  <a:lnTo>
                    <a:pt x="239" y="348"/>
                  </a:lnTo>
                  <a:lnTo>
                    <a:pt x="232" y="336"/>
                  </a:lnTo>
                  <a:lnTo>
                    <a:pt x="225" y="346"/>
                  </a:lnTo>
                  <a:lnTo>
                    <a:pt x="166" y="341"/>
                  </a:lnTo>
                  <a:lnTo>
                    <a:pt x="156" y="355"/>
                  </a:lnTo>
                  <a:lnTo>
                    <a:pt x="152" y="386"/>
                  </a:lnTo>
                  <a:lnTo>
                    <a:pt x="152" y="421"/>
                  </a:lnTo>
                  <a:lnTo>
                    <a:pt x="152" y="450"/>
                  </a:lnTo>
                  <a:lnTo>
                    <a:pt x="147" y="502"/>
                  </a:lnTo>
                  <a:lnTo>
                    <a:pt x="114" y="604"/>
                  </a:lnTo>
                  <a:lnTo>
                    <a:pt x="109" y="653"/>
                  </a:lnTo>
                  <a:lnTo>
                    <a:pt x="107" y="675"/>
                  </a:lnTo>
                  <a:lnTo>
                    <a:pt x="95" y="750"/>
                  </a:lnTo>
                  <a:lnTo>
                    <a:pt x="76" y="1048"/>
                  </a:lnTo>
                  <a:lnTo>
                    <a:pt x="59" y="1089"/>
                  </a:lnTo>
                  <a:lnTo>
                    <a:pt x="59" y="1100"/>
                  </a:lnTo>
                  <a:lnTo>
                    <a:pt x="55" y="1143"/>
                  </a:lnTo>
                  <a:lnTo>
                    <a:pt x="10" y="1311"/>
                  </a:lnTo>
                  <a:lnTo>
                    <a:pt x="0" y="1328"/>
                  </a:lnTo>
                  <a:lnTo>
                    <a:pt x="43" y="1344"/>
                  </a:lnTo>
                  <a:lnTo>
                    <a:pt x="48" y="1346"/>
                  </a:lnTo>
                  <a:moveTo>
                    <a:pt x="147" y="286"/>
                  </a:moveTo>
                  <a:lnTo>
                    <a:pt x="147" y="286"/>
                  </a:lnTo>
                  <a:lnTo>
                    <a:pt x="126" y="251"/>
                  </a:lnTo>
                  <a:lnTo>
                    <a:pt x="128" y="211"/>
                  </a:lnTo>
                  <a:lnTo>
                    <a:pt x="145" y="163"/>
                  </a:lnTo>
                  <a:lnTo>
                    <a:pt x="164" y="126"/>
                  </a:lnTo>
                  <a:lnTo>
                    <a:pt x="206" y="85"/>
                  </a:lnTo>
                  <a:lnTo>
                    <a:pt x="225" y="38"/>
                  </a:lnTo>
                  <a:lnTo>
                    <a:pt x="244" y="0"/>
                  </a:lnTo>
                  <a:lnTo>
                    <a:pt x="272" y="0"/>
                  </a:lnTo>
                  <a:lnTo>
                    <a:pt x="277" y="10"/>
                  </a:lnTo>
                  <a:lnTo>
                    <a:pt x="280" y="17"/>
                  </a:lnTo>
                  <a:lnTo>
                    <a:pt x="280" y="24"/>
                  </a:lnTo>
                  <a:lnTo>
                    <a:pt x="275" y="31"/>
                  </a:lnTo>
                  <a:lnTo>
                    <a:pt x="289" y="52"/>
                  </a:lnTo>
                  <a:lnTo>
                    <a:pt x="301" y="78"/>
                  </a:lnTo>
                  <a:lnTo>
                    <a:pt x="303" y="102"/>
                  </a:lnTo>
                  <a:lnTo>
                    <a:pt x="287" y="114"/>
                  </a:lnTo>
                  <a:lnTo>
                    <a:pt x="289" y="123"/>
                  </a:lnTo>
                  <a:lnTo>
                    <a:pt x="308" y="123"/>
                  </a:lnTo>
                  <a:lnTo>
                    <a:pt x="303" y="142"/>
                  </a:lnTo>
                  <a:lnTo>
                    <a:pt x="291" y="168"/>
                  </a:lnTo>
                  <a:lnTo>
                    <a:pt x="270" y="208"/>
                  </a:lnTo>
                  <a:lnTo>
                    <a:pt x="227" y="246"/>
                  </a:lnTo>
                  <a:lnTo>
                    <a:pt x="211" y="289"/>
                  </a:lnTo>
                  <a:lnTo>
                    <a:pt x="180" y="298"/>
                  </a:lnTo>
                  <a:lnTo>
                    <a:pt x="147" y="286"/>
                  </a:lnTo>
                </a:path>
              </a:pathLst>
            </a:custGeom>
            <a:grpFill/>
            <a:ln w="3175" cap="rnd">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en-US" sz="1800"/>
            </a:p>
          </p:txBody>
        </p:sp>
        <p:sp>
          <p:nvSpPr>
            <p:cNvPr id="4" name="Freeform 5">
              <a:extLst>
                <a:ext uri="{FF2B5EF4-FFF2-40B4-BE49-F238E27FC236}">
                  <a16:creationId xmlns:a16="http://schemas.microsoft.com/office/drawing/2014/main" id="{C6BBB33C-BDE3-4ED4-A6FA-280FCA8DC2FF}"/>
                </a:ext>
              </a:extLst>
            </p:cNvPr>
            <p:cNvSpPr>
              <a:spLocks/>
            </p:cNvSpPr>
            <p:nvPr/>
          </p:nvSpPr>
          <p:spPr bwMode="auto">
            <a:xfrm>
              <a:off x="3087819" y="949716"/>
              <a:ext cx="839371" cy="902049"/>
            </a:xfrm>
            <a:custGeom>
              <a:avLst/>
              <a:gdLst>
                <a:gd name="T0" fmla="*/ 867 w 872"/>
                <a:gd name="T1" fmla="*/ 495 h 895"/>
                <a:gd name="T2" fmla="*/ 862 w 872"/>
                <a:gd name="T3" fmla="*/ 580 h 895"/>
                <a:gd name="T4" fmla="*/ 855 w 872"/>
                <a:gd name="T5" fmla="*/ 833 h 895"/>
                <a:gd name="T6" fmla="*/ 760 w 872"/>
                <a:gd name="T7" fmla="*/ 831 h 895"/>
                <a:gd name="T8" fmla="*/ 592 w 872"/>
                <a:gd name="T9" fmla="*/ 843 h 895"/>
                <a:gd name="T10" fmla="*/ 564 w 872"/>
                <a:gd name="T11" fmla="*/ 838 h 895"/>
                <a:gd name="T12" fmla="*/ 552 w 872"/>
                <a:gd name="T13" fmla="*/ 819 h 895"/>
                <a:gd name="T14" fmla="*/ 445 w 872"/>
                <a:gd name="T15" fmla="*/ 803 h 895"/>
                <a:gd name="T16" fmla="*/ 389 w 872"/>
                <a:gd name="T17" fmla="*/ 850 h 895"/>
                <a:gd name="T18" fmla="*/ 351 w 872"/>
                <a:gd name="T19" fmla="*/ 878 h 895"/>
                <a:gd name="T20" fmla="*/ 334 w 872"/>
                <a:gd name="T21" fmla="*/ 890 h 895"/>
                <a:gd name="T22" fmla="*/ 318 w 872"/>
                <a:gd name="T23" fmla="*/ 885 h 895"/>
                <a:gd name="T24" fmla="*/ 308 w 872"/>
                <a:gd name="T25" fmla="*/ 876 h 895"/>
                <a:gd name="T26" fmla="*/ 277 w 872"/>
                <a:gd name="T27" fmla="*/ 892 h 895"/>
                <a:gd name="T28" fmla="*/ 266 w 872"/>
                <a:gd name="T29" fmla="*/ 890 h 895"/>
                <a:gd name="T30" fmla="*/ 230 w 872"/>
                <a:gd name="T31" fmla="*/ 845 h 895"/>
                <a:gd name="T32" fmla="*/ 204 w 872"/>
                <a:gd name="T33" fmla="*/ 824 h 895"/>
                <a:gd name="T34" fmla="*/ 121 w 872"/>
                <a:gd name="T35" fmla="*/ 807 h 895"/>
                <a:gd name="T36" fmla="*/ 93 w 872"/>
                <a:gd name="T37" fmla="*/ 810 h 895"/>
                <a:gd name="T38" fmla="*/ 74 w 872"/>
                <a:gd name="T39" fmla="*/ 814 h 895"/>
                <a:gd name="T40" fmla="*/ 60 w 872"/>
                <a:gd name="T41" fmla="*/ 800 h 895"/>
                <a:gd name="T42" fmla="*/ 24 w 872"/>
                <a:gd name="T43" fmla="*/ 698 h 895"/>
                <a:gd name="T44" fmla="*/ 81 w 872"/>
                <a:gd name="T45" fmla="*/ 637 h 895"/>
                <a:gd name="T46" fmla="*/ 52 w 872"/>
                <a:gd name="T47" fmla="*/ 609 h 895"/>
                <a:gd name="T48" fmla="*/ 102 w 872"/>
                <a:gd name="T49" fmla="*/ 452 h 895"/>
                <a:gd name="T50" fmla="*/ 142 w 872"/>
                <a:gd name="T51" fmla="*/ 433 h 895"/>
                <a:gd name="T52" fmla="*/ 237 w 872"/>
                <a:gd name="T53" fmla="*/ 424 h 895"/>
                <a:gd name="T54" fmla="*/ 266 w 872"/>
                <a:gd name="T55" fmla="*/ 365 h 895"/>
                <a:gd name="T56" fmla="*/ 197 w 872"/>
                <a:gd name="T57" fmla="*/ 273 h 895"/>
                <a:gd name="T58" fmla="*/ 185 w 872"/>
                <a:gd name="T59" fmla="*/ 235 h 895"/>
                <a:gd name="T60" fmla="*/ 154 w 872"/>
                <a:gd name="T61" fmla="*/ 211 h 895"/>
                <a:gd name="T62" fmla="*/ 135 w 872"/>
                <a:gd name="T63" fmla="*/ 180 h 895"/>
                <a:gd name="T64" fmla="*/ 173 w 872"/>
                <a:gd name="T65" fmla="*/ 154 h 895"/>
                <a:gd name="T66" fmla="*/ 187 w 872"/>
                <a:gd name="T67" fmla="*/ 102 h 895"/>
                <a:gd name="T68" fmla="*/ 197 w 872"/>
                <a:gd name="T69" fmla="*/ 76 h 895"/>
                <a:gd name="T70" fmla="*/ 235 w 872"/>
                <a:gd name="T71" fmla="*/ 31 h 895"/>
                <a:gd name="T72" fmla="*/ 315 w 872"/>
                <a:gd name="T73" fmla="*/ 17 h 895"/>
                <a:gd name="T74" fmla="*/ 358 w 872"/>
                <a:gd name="T75" fmla="*/ 60 h 895"/>
                <a:gd name="T76" fmla="*/ 377 w 872"/>
                <a:gd name="T77" fmla="*/ 71 h 895"/>
                <a:gd name="T78" fmla="*/ 427 w 872"/>
                <a:gd name="T79" fmla="*/ 135 h 895"/>
                <a:gd name="T80" fmla="*/ 488 w 872"/>
                <a:gd name="T81" fmla="*/ 112 h 895"/>
                <a:gd name="T82" fmla="*/ 528 w 872"/>
                <a:gd name="T83" fmla="*/ 119 h 895"/>
                <a:gd name="T84" fmla="*/ 630 w 872"/>
                <a:gd name="T85" fmla="*/ 211 h 895"/>
                <a:gd name="T86" fmla="*/ 725 w 872"/>
                <a:gd name="T87" fmla="*/ 291 h 895"/>
                <a:gd name="T88" fmla="*/ 831 w 872"/>
                <a:gd name="T89" fmla="*/ 398 h 895"/>
                <a:gd name="T90" fmla="*/ 817 w 872"/>
                <a:gd name="T91" fmla="*/ 464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72" h="895">
                  <a:moveTo>
                    <a:pt x="848" y="476"/>
                  </a:moveTo>
                  <a:lnTo>
                    <a:pt x="848" y="476"/>
                  </a:lnTo>
                  <a:lnTo>
                    <a:pt x="867" y="495"/>
                  </a:lnTo>
                  <a:lnTo>
                    <a:pt x="872" y="502"/>
                  </a:lnTo>
                  <a:lnTo>
                    <a:pt x="865" y="530"/>
                  </a:lnTo>
                  <a:lnTo>
                    <a:pt x="862" y="580"/>
                  </a:lnTo>
                  <a:lnTo>
                    <a:pt x="869" y="746"/>
                  </a:lnTo>
                  <a:lnTo>
                    <a:pt x="869" y="800"/>
                  </a:lnTo>
                  <a:lnTo>
                    <a:pt x="855" y="833"/>
                  </a:lnTo>
                  <a:lnTo>
                    <a:pt x="820" y="826"/>
                  </a:lnTo>
                  <a:lnTo>
                    <a:pt x="805" y="821"/>
                  </a:lnTo>
                  <a:lnTo>
                    <a:pt x="760" y="831"/>
                  </a:lnTo>
                  <a:lnTo>
                    <a:pt x="711" y="821"/>
                  </a:lnTo>
                  <a:lnTo>
                    <a:pt x="623" y="831"/>
                  </a:lnTo>
                  <a:lnTo>
                    <a:pt x="592" y="843"/>
                  </a:lnTo>
                  <a:lnTo>
                    <a:pt x="576" y="855"/>
                  </a:lnTo>
                  <a:lnTo>
                    <a:pt x="566" y="850"/>
                  </a:lnTo>
                  <a:lnTo>
                    <a:pt x="564" y="838"/>
                  </a:lnTo>
                  <a:lnTo>
                    <a:pt x="561" y="826"/>
                  </a:lnTo>
                  <a:lnTo>
                    <a:pt x="559" y="824"/>
                  </a:lnTo>
                  <a:lnTo>
                    <a:pt x="552" y="819"/>
                  </a:lnTo>
                  <a:lnTo>
                    <a:pt x="483" y="793"/>
                  </a:lnTo>
                  <a:lnTo>
                    <a:pt x="472" y="795"/>
                  </a:lnTo>
                  <a:lnTo>
                    <a:pt x="445" y="803"/>
                  </a:lnTo>
                  <a:lnTo>
                    <a:pt x="400" y="829"/>
                  </a:lnTo>
                  <a:lnTo>
                    <a:pt x="391" y="843"/>
                  </a:lnTo>
                  <a:lnTo>
                    <a:pt x="389" y="850"/>
                  </a:lnTo>
                  <a:lnTo>
                    <a:pt x="396" y="895"/>
                  </a:lnTo>
                  <a:lnTo>
                    <a:pt x="355" y="878"/>
                  </a:lnTo>
                  <a:lnTo>
                    <a:pt x="351" y="878"/>
                  </a:lnTo>
                  <a:lnTo>
                    <a:pt x="344" y="878"/>
                  </a:lnTo>
                  <a:lnTo>
                    <a:pt x="341" y="883"/>
                  </a:lnTo>
                  <a:lnTo>
                    <a:pt x="334" y="890"/>
                  </a:lnTo>
                  <a:lnTo>
                    <a:pt x="327" y="890"/>
                  </a:lnTo>
                  <a:lnTo>
                    <a:pt x="322" y="888"/>
                  </a:lnTo>
                  <a:lnTo>
                    <a:pt x="318" y="885"/>
                  </a:lnTo>
                  <a:lnTo>
                    <a:pt x="313" y="878"/>
                  </a:lnTo>
                  <a:lnTo>
                    <a:pt x="310" y="876"/>
                  </a:lnTo>
                  <a:lnTo>
                    <a:pt x="308" y="876"/>
                  </a:lnTo>
                  <a:lnTo>
                    <a:pt x="303" y="881"/>
                  </a:lnTo>
                  <a:lnTo>
                    <a:pt x="299" y="885"/>
                  </a:lnTo>
                  <a:lnTo>
                    <a:pt x="277" y="892"/>
                  </a:lnTo>
                  <a:lnTo>
                    <a:pt x="270" y="895"/>
                  </a:lnTo>
                  <a:lnTo>
                    <a:pt x="266" y="892"/>
                  </a:lnTo>
                  <a:lnTo>
                    <a:pt x="266" y="890"/>
                  </a:lnTo>
                  <a:lnTo>
                    <a:pt x="256" y="871"/>
                  </a:lnTo>
                  <a:lnTo>
                    <a:pt x="247" y="859"/>
                  </a:lnTo>
                  <a:lnTo>
                    <a:pt x="230" y="845"/>
                  </a:lnTo>
                  <a:lnTo>
                    <a:pt x="216" y="833"/>
                  </a:lnTo>
                  <a:lnTo>
                    <a:pt x="206" y="824"/>
                  </a:lnTo>
                  <a:lnTo>
                    <a:pt x="204" y="824"/>
                  </a:lnTo>
                  <a:lnTo>
                    <a:pt x="159" y="826"/>
                  </a:lnTo>
                  <a:lnTo>
                    <a:pt x="149" y="824"/>
                  </a:lnTo>
                  <a:lnTo>
                    <a:pt x="121" y="807"/>
                  </a:lnTo>
                  <a:lnTo>
                    <a:pt x="105" y="803"/>
                  </a:lnTo>
                  <a:lnTo>
                    <a:pt x="100" y="805"/>
                  </a:lnTo>
                  <a:lnTo>
                    <a:pt x="93" y="810"/>
                  </a:lnTo>
                  <a:lnTo>
                    <a:pt x="86" y="817"/>
                  </a:lnTo>
                  <a:lnTo>
                    <a:pt x="81" y="817"/>
                  </a:lnTo>
                  <a:lnTo>
                    <a:pt x="74" y="814"/>
                  </a:lnTo>
                  <a:lnTo>
                    <a:pt x="69" y="812"/>
                  </a:lnTo>
                  <a:lnTo>
                    <a:pt x="67" y="810"/>
                  </a:lnTo>
                  <a:lnTo>
                    <a:pt x="60" y="800"/>
                  </a:lnTo>
                  <a:lnTo>
                    <a:pt x="55" y="795"/>
                  </a:lnTo>
                  <a:lnTo>
                    <a:pt x="15" y="715"/>
                  </a:lnTo>
                  <a:lnTo>
                    <a:pt x="24" y="698"/>
                  </a:lnTo>
                  <a:lnTo>
                    <a:pt x="48" y="684"/>
                  </a:lnTo>
                  <a:lnTo>
                    <a:pt x="76" y="649"/>
                  </a:lnTo>
                  <a:lnTo>
                    <a:pt x="81" y="637"/>
                  </a:lnTo>
                  <a:lnTo>
                    <a:pt x="71" y="623"/>
                  </a:lnTo>
                  <a:lnTo>
                    <a:pt x="60" y="613"/>
                  </a:lnTo>
                  <a:lnTo>
                    <a:pt x="52" y="609"/>
                  </a:lnTo>
                  <a:lnTo>
                    <a:pt x="0" y="556"/>
                  </a:lnTo>
                  <a:lnTo>
                    <a:pt x="74" y="490"/>
                  </a:lnTo>
                  <a:lnTo>
                    <a:pt x="102" y="452"/>
                  </a:lnTo>
                  <a:lnTo>
                    <a:pt x="107" y="445"/>
                  </a:lnTo>
                  <a:lnTo>
                    <a:pt x="116" y="436"/>
                  </a:lnTo>
                  <a:lnTo>
                    <a:pt x="142" y="433"/>
                  </a:lnTo>
                  <a:lnTo>
                    <a:pt x="164" y="438"/>
                  </a:lnTo>
                  <a:lnTo>
                    <a:pt x="194" y="457"/>
                  </a:lnTo>
                  <a:lnTo>
                    <a:pt x="237" y="424"/>
                  </a:lnTo>
                  <a:lnTo>
                    <a:pt x="242" y="417"/>
                  </a:lnTo>
                  <a:lnTo>
                    <a:pt x="263" y="374"/>
                  </a:lnTo>
                  <a:lnTo>
                    <a:pt x="266" y="365"/>
                  </a:lnTo>
                  <a:lnTo>
                    <a:pt x="266" y="358"/>
                  </a:lnTo>
                  <a:lnTo>
                    <a:pt x="254" y="336"/>
                  </a:lnTo>
                  <a:lnTo>
                    <a:pt x="197" y="273"/>
                  </a:lnTo>
                  <a:lnTo>
                    <a:pt x="192" y="256"/>
                  </a:lnTo>
                  <a:lnTo>
                    <a:pt x="185" y="242"/>
                  </a:lnTo>
                  <a:lnTo>
                    <a:pt x="185" y="235"/>
                  </a:lnTo>
                  <a:lnTo>
                    <a:pt x="183" y="225"/>
                  </a:lnTo>
                  <a:lnTo>
                    <a:pt x="180" y="220"/>
                  </a:lnTo>
                  <a:lnTo>
                    <a:pt x="154" y="211"/>
                  </a:lnTo>
                  <a:lnTo>
                    <a:pt x="138" y="204"/>
                  </a:lnTo>
                  <a:lnTo>
                    <a:pt x="135" y="202"/>
                  </a:lnTo>
                  <a:lnTo>
                    <a:pt x="135" y="180"/>
                  </a:lnTo>
                  <a:lnTo>
                    <a:pt x="154" y="185"/>
                  </a:lnTo>
                  <a:lnTo>
                    <a:pt x="161" y="180"/>
                  </a:lnTo>
                  <a:lnTo>
                    <a:pt x="173" y="154"/>
                  </a:lnTo>
                  <a:lnTo>
                    <a:pt x="176" y="138"/>
                  </a:lnTo>
                  <a:lnTo>
                    <a:pt x="180" y="128"/>
                  </a:lnTo>
                  <a:lnTo>
                    <a:pt x="187" y="102"/>
                  </a:lnTo>
                  <a:lnTo>
                    <a:pt x="190" y="95"/>
                  </a:lnTo>
                  <a:lnTo>
                    <a:pt x="190" y="90"/>
                  </a:lnTo>
                  <a:lnTo>
                    <a:pt x="197" y="76"/>
                  </a:lnTo>
                  <a:lnTo>
                    <a:pt x="209" y="57"/>
                  </a:lnTo>
                  <a:lnTo>
                    <a:pt x="218" y="43"/>
                  </a:lnTo>
                  <a:lnTo>
                    <a:pt x="235" y="31"/>
                  </a:lnTo>
                  <a:lnTo>
                    <a:pt x="266" y="0"/>
                  </a:lnTo>
                  <a:lnTo>
                    <a:pt x="296" y="12"/>
                  </a:lnTo>
                  <a:lnTo>
                    <a:pt x="315" y="17"/>
                  </a:lnTo>
                  <a:lnTo>
                    <a:pt x="325" y="15"/>
                  </a:lnTo>
                  <a:lnTo>
                    <a:pt x="341" y="36"/>
                  </a:lnTo>
                  <a:lnTo>
                    <a:pt x="358" y="60"/>
                  </a:lnTo>
                  <a:lnTo>
                    <a:pt x="363" y="62"/>
                  </a:lnTo>
                  <a:lnTo>
                    <a:pt x="367" y="64"/>
                  </a:lnTo>
                  <a:lnTo>
                    <a:pt x="377" y="71"/>
                  </a:lnTo>
                  <a:lnTo>
                    <a:pt x="412" y="109"/>
                  </a:lnTo>
                  <a:lnTo>
                    <a:pt x="424" y="133"/>
                  </a:lnTo>
                  <a:lnTo>
                    <a:pt x="427" y="135"/>
                  </a:lnTo>
                  <a:lnTo>
                    <a:pt x="429" y="138"/>
                  </a:lnTo>
                  <a:lnTo>
                    <a:pt x="434" y="135"/>
                  </a:lnTo>
                  <a:lnTo>
                    <a:pt x="488" y="112"/>
                  </a:lnTo>
                  <a:lnTo>
                    <a:pt x="512" y="112"/>
                  </a:lnTo>
                  <a:lnTo>
                    <a:pt x="521" y="116"/>
                  </a:lnTo>
                  <a:lnTo>
                    <a:pt x="528" y="119"/>
                  </a:lnTo>
                  <a:lnTo>
                    <a:pt x="564" y="152"/>
                  </a:lnTo>
                  <a:lnTo>
                    <a:pt x="606" y="192"/>
                  </a:lnTo>
                  <a:lnTo>
                    <a:pt x="630" y="211"/>
                  </a:lnTo>
                  <a:lnTo>
                    <a:pt x="649" y="225"/>
                  </a:lnTo>
                  <a:lnTo>
                    <a:pt x="685" y="256"/>
                  </a:lnTo>
                  <a:lnTo>
                    <a:pt x="725" y="291"/>
                  </a:lnTo>
                  <a:lnTo>
                    <a:pt x="772" y="346"/>
                  </a:lnTo>
                  <a:lnTo>
                    <a:pt x="824" y="398"/>
                  </a:lnTo>
                  <a:lnTo>
                    <a:pt x="831" y="398"/>
                  </a:lnTo>
                  <a:lnTo>
                    <a:pt x="831" y="405"/>
                  </a:lnTo>
                  <a:lnTo>
                    <a:pt x="831" y="410"/>
                  </a:lnTo>
                  <a:lnTo>
                    <a:pt x="817" y="464"/>
                  </a:lnTo>
                  <a:lnTo>
                    <a:pt x="836" y="469"/>
                  </a:lnTo>
                  <a:lnTo>
                    <a:pt x="848" y="47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6">
              <a:extLst>
                <a:ext uri="{FF2B5EF4-FFF2-40B4-BE49-F238E27FC236}">
                  <a16:creationId xmlns:a16="http://schemas.microsoft.com/office/drawing/2014/main" id="{52DC4E7E-E278-47B7-8FF1-50C4E641BB86}"/>
                </a:ext>
              </a:extLst>
            </p:cNvPr>
            <p:cNvSpPr>
              <a:spLocks noEditPoints="1"/>
            </p:cNvSpPr>
            <p:nvPr/>
          </p:nvSpPr>
          <p:spPr bwMode="auto">
            <a:xfrm>
              <a:off x="1939460" y="487101"/>
              <a:ext cx="1404407" cy="1120759"/>
            </a:xfrm>
            <a:custGeom>
              <a:avLst/>
              <a:gdLst>
                <a:gd name="T0" fmla="*/ 845 w 1459"/>
                <a:gd name="T1" fmla="*/ 1068 h 1112"/>
                <a:gd name="T2" fmla="*/ 845 w 1459"/>
                <a:gd name="T3" fmla="*/ 1068 h 1112"/>
                <a:gd name="T4" fmla="*/ 928 w 1459"/>
                <a:gd name="T5" fmla="*/ 1103 h 1112"/>
                <a:gd name="T6" fmla="*/ 968 w 1459"/>
                <a:gd name="T7" fmla="*/ 1103 h 1112"/>
                <a:gd name="T8" fmla="*/ 1006 w 1459"/>
                <a:gd name="T9" fmla="*/ 1068 h 1112"/>
                <a:gd name="T10" fmla="*/ 1032 w 1459"/>
                <a:gd name="T11" fmla="*/ 1051 h 1112"/>
                <a:gd name="T12" fmla="*/ 1047 w 1459"/>
                <a:gd name="T13" fmla="*/ 1046 h 1112"/>
                <a:gd name="T14" fmla="*/ 1108 w 1459"/>
                <a:gd name="T15" fmla="*/ 1070 h 1112"/>
                <a:gd name="T16" fmla="*/ 1122 w 1459"/>
                <a:gd name="T17" fmla="*/ 1044 h 1112"/>
                <a:gd name="T18" fmla="*/ 1193 w 1459"/>
                <a:gd name="T19" fmla="*/ 1015 h 1112"/>
                <a:gd name="T20" fmla="*/ 1309 w 1459"/>
                <a:gd name="T21" fmla="*/ 895 h 1112"/>
                <a:gd name="T22" fmla="*/ 1430 w 1459"/>
                <a:gd name="T23" fmla="*/ 883 h 1112"/>
                <a:gd name="T24" fmla="*/ 1459 w 1459"/>
                <a:gd name="T25" fmla="*/ 817 h 1112"/>
                <a:gd name="T26" fmla="*/ 1378 w 1459"/>
                <a:gd name="T27" fmla="*/ 701 h 1112"/>
                <a:gd name="T28" fmla="*/ 1347 w 1459"/>
                <a:gd name="T29" fmla="*/ 670 h 1112"/>
                <a:gd name="T30" fmla="*/ 1319 w 1459"/>
                <a:gd name="T31" fmla="*/ 637 h 1112"/>
                <a:gd name="T32" fmla="*/ 1222 w 1459"/>
                <a:gd name="T33" fmla="*/ 611 h 1112"/>
                <a:gd name="T34" fmla="*/ 1196 w 1459"/>
                <a:gd name="T35" fmla="*/ 526 h 1112"/>
                <a:gd name="T36" fmla="*/ 1234 w 1459"/>
                <a:gd name="T37" fmla="*/ 448 h 1112"/>
                <a:gd name="T38" fmla="*/ 1226 w 1459"/>
                <a:gd name="T39" fmla="*/ 429 h 1112"/>
                <a:gd name="T40" fmla="*/ 1248 w 1459"/>
                <a:gd name="T41" fmla="*/ 353 h 1112"/>
                <a:gd name="T42" fmla="*/ 1279 w 1459"/>
                <a:gd name="T43" fmla="*/ 313 h 1112"/>
                <a:gd name="T44" fmla="*/ 1267 w 1459"/>
                <a:gd name="T45" fmla="*/ 308 h 1112"/>
                <a:gd name="T46" fmla="*/ 1262 w 1459"/>
                <a:gd name="T47" fmla="*/ 261 h 1112"/>
                <a:gd name="T48" fmla="*/ 1234 w 1459"/>
                <a:gd name="T49" fmla="*/ 261 h 1112"/>
                <a:gd name="T50" fmla="*/ 1222 w 1459"/>
                <a:gd name="T51" fmla="*/ 261 h 1112"/>
                <a:gd name="T52" fmla="*/ 1205 w 1459"/>
                <a:gd name="T53" fmla="*/ 244 h 1112"/>
                <a:gd name="T54" fmla="*/ 1165 w 1459"/>
                <a:gd name="T55" fmla="*/ 185 h 1112"/>
                <a:gd name="T56" fmla="*/ 928 w 1459"/>
                <a:gd name="T57" fmla="*/ 223 h 1112"/>
                <a:gd name="T58" fmla="*/ 706 w 1459"/>
                <a:gd name="T59" fmla="*/ 351 h 1112"/>
                <a:gd name="T60" fmla="*/ 616 w 1459"/>
                <a:gd name="T61" fmla="*/ 410 h 1112"/>
                <a:gd name="T62" fmla="*/ 521 w 1459"/>
                <a:gd name="T63" fmla="*/ 502 h 1112"/>
                <a:gd name="T64" fmla="*/ 455 w 1459"/>
                <a:gd name="T65" fmla="*/ 708 h 1112"/>
                <a:gd name="T66" fmla="*/ 298 w 1459"/>
                <a:gd name="T67" fmla="*/ 840 h 1112"/>
                <a:gd name="T68" fmla="*/ 395 w 1459"/>
                <a:gd name="T69" fmla="*/ 779 h 1112"/>
                <a:gd name="T70" fmla="*/ 500 w 1459"/>
                <a:gd name="T71" fmla="*/ 786 h 1112"/>
                <a:gd name="T72" fmla="*/ 511 w 1459"/>
                <a:gd name="T73" fmla="*/ 847 h 1112"/>
                <a:gd name="T74" fmla="*/ 511 w 1459"/>
                <a:gd name="T75" fmla="*/ 930 h 1112"/>
                <a:gd name="T76" fmla="*/ 495 w 1459"/>
                <a:gd name="T77" fmla="*/ 994 h 1112"/>
                <a:gd name="T78" fmla="*/ 490 w 1459"/>
                <a:gd name="T79" fmla="*/ 1027 h 1112"/>
                <a:gd name="T80" fmla="*/ 530 w 1459"/>
                <a:gd name="T81" fmla="*/ 1056 h 1112"/>
                <a:gd name="T82" fmla="*/ 653 w 1459"/>
                <a:gd name="T83" fmla="*/ 1075 h 1112"/>
                <a:gd name="T84" fmla="*/ 710 w 1459"/>
                <a:gd name="T85" fmla="*/ 1053 h 1112"/>
                <a:gd name="T86" fmla="*/ 819 w 1459"/>
                <a:gd name="T87" fmla="*/ 1068 h 1112"/>
                <a:gd name="T88" fmla="*/ 1106 w 1459"/>
                <a:gd name="T89" fmla="*/ 62 h 1112"/>
                <a:gd name="T90" fmla="*/ 1271 w 1459"/>
                <a:gd name="T91" fmla="*/ 0 h 1112"/>
                <a:gd name="T92" fmla="*/ 1134 w 1459"/>
                <a:gd name="T93" fmla="*/ 81 h 1112"/>
                <a:gd name="T94" fmla="*/ 1118 w 1459"/>
                <a:gd name="T95" fmla="*/ 83 h 1112"/>
                <a:gd name="T96" fmla="*/ 36 w 1459"/>
                <a:gd name="T97" fmla="*/ 483 h 1112"/>
                <a:gd name="T98" fmla="*/ 199 w 1459"/>
                <a:gd name="T99" fmla="*/ 398 h 1112"/>
                <a:gd name="T100" fmla="*/ 71 w 1459"/>
                <a:gd name="T101" fmla="*/ 493 h 1112"/>
                <a:gd name="T102" fmla="*/ 263 w 1459"/>
                <a:gd name="T103" fmla="*/ 317 h 1112"/>
                <a:gd name="T104" fmla="*/ 320 w 1459"/>
                <a:gd name="T105" fmla="*/ 232 h 1112"/>
                <a:gd name="T106" fmla="*/ 488 w 1459"/>
                <a:gd name="T107" fmla="*/ 176 h 1112"/>
                <a:gd name="T108" fmla="*/ 523 w 1459"/>
                <a:gd name="T109" fmla="*/ 187 h 1112"/>
                <a:gd name="T110" fmla="*/ 519 w 1459"/>
                <a:gd name="T111" fmla="*/ 216 h 1112"/>
                <a:gd name="T112" fmla="*/ 289 w 1459"/>
                <a:gd name="T113" fmla="*/ 317 h 1112"/>
                <a:gd name="T114" fmla="*/ 668 w 1459"/>
                <a:gd name="T115" fmla="*/ 145 h 1112"/>
                <a:gd name="T116" fmla="*/ 916 w 1459"/>
                <a:gd name="T117" fmla="*/ 88 h 1112"/>
                <a:gd name="T118" fmla="*/ 751 w 1459"/>
                <a:gd name="T119" fmla="*/ 147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59" h="1112">
                  <a:moveTo>
                    <a:pt x="883" y="1112"/>
                  </a:moveTo>
                  <a:lnTo>
                    <a:pt x="883" y="1112"/>
                  </a:lnTo>
                  <a:lnTo>
                    <a:pt x="871" y="1091"/>
                  </a:lnTo>
                  <a:lnTo>
                    <a:pt x="845" y="1068"/>
                  </a:lnTo>
                  <a:lnTo>
                    <a:pt x="836" y="1063"/>
                  </a:lnTo>
                  <a:lnTo>
                    <a:pt x="819" y="1068"/>
                  </a:lnTo>
                  <a:lnTo>
                    <a:pt x="836" y="1063"/>
                  </a:lnTo>
                  <a:lnTo>
                    <a:pt x="845" y="1068"/>
                  </a:lnTo>
                  <a:lnTo>
                    <a:pt x="871" y="1091"/>
                  </a:lnTo>
                  <a:lnTo>
                    <a:pt x="883" y="1112"/>
                  </a:lnTo>
                  <a:lnTo>
                    <a:pt x="916" y="1094"/>
                  </a:lnTo>
                  <a:lnTo>
                    <a:pt x="928" y="1103"/>
                  </a:lnTo>
                  <a:lnTo>
                    <a:pt x="931" y="1103"/>
                  </a:lnTo>
                  <a:lnTo>
                    <a:pt x="957" y="1105"/>
                  </a:lnTo>
                  <a:lnTo>
                    <a:pt x="961" y="1105"/>
                  </a:lnTo>
                  <a:lnTo>
                    <a:pt x="968" y="1103"/>
                  </a:lnTo>
                  <a:lnTo>
                    <a:pt x="994" y="1086"/>
                  </a:lnTo>
                  <a:lnTo>
                    <a:pt x="999" y="1082"/>
                  </a:lnTo>
                  <a:lnTo>
                    <a:pt x="1004" y="1075"/>
                  </a:lnTo>
                  <a:lnTo>
                    <a:pt x="1006" y="1068"/>
                  </a:lnTo>
                  <a:lnTo>
                    <a:pt x="1009" y="1063"/>
                  </a:lnTo>
                  <a:lnTo>
                    <a:pt x="1011" y="1058"/>
                  </a:lnTo>
                  <a:lnTo>
                    <a:pt x="1016" y="1056"/>
                  </a:lnTo>
                  <a:lnTo>
                    <a:pt x="1032" y="1051"/>
                  </a:lnTo>
                  <a:lnTo>
                    <a:pt x="1037" y="1049"/>
                  </a:lnTo>
                  <a:lnTo>
                    <a:pt x="1039" y="1044"/>
                  </a:lnTo>
                  <a:lnTo>
                    <a:pt x="1042" y="1044"/>
                  </a:lnTo>
                  <a:lnTo>
                    <a:pt x="1047" y="1046"/>
                  </a:lnTo>
                  <a:lnTo>
                    <a:pt x="1058" y="1063"/>
                  </a:lnTo>
                  <a:lnTo>
                    <a:pt x="1068" y="1070"/>
                  </a:lnTo>
                  <a:lnTo>
                    <a:pt x="1073" y="1070"/>
                  </a:lnTo>
                  <a:lnTo>
                    <a:pt x="1108" y="1070"/>
                  </a:lnTo>
                  <a:lnTo>
                    <a:pt x="1120" y="1053"/>
                  </a:lnTo>
                  <a:lnTo>
                    <a:pt x="1122" y="1051"/>
                  </a:lnTo>
                  <a:lnTo>
                    <a:pt x="1122" y="1046"/>
                  </a:lnTo>
                  <a:lnTo>
                    <a:pt x="1122" y="1044"/>
                  </a:lnTo>
                  <a:lnTo>
                    <a:pt x="1125" y="1041"/>
                  </a:lnTo>
                  <a:lnTo>
                    <a:pt x="1139" y="1037"/>
                  </a:lnTo>
                  <a:lnTo>
                    <a:pt x="1158" y="1032"/>
                  </a:lnTo>
                  <a:lnTo>
                    <a:pt x="1193" y="1015"/>
                  </a:lnTo>
                  <a:lnTo>
                    <a:pt x="1267" y="949"/>
                  </a:lnTo>
                  <a:lnTo>
                    <a:pt x="1295" y="911"/>
                  </a:lnTo>
                  <a:lnTo>
                    <a:pt x="1300" y="904"/>
                  </a:lnTo>
                  <a:lnTo>
                    <a:pt x="1309" y="895"/>
                  </a:lnTo>
                  <a:lnTo>
                    <a:pt x="1335" y="892"/>
                  </a:lnTo>
                  <a:lnTo>
                    <a:pt x="1357" y="897"/>
                  </a:lnTo>
                  <a:lnTo>
                    <a:pt x="1387" y="916"/>
                  </a:lnTo>
                  <a:lnTo>
                    <a:pt x="1430" y="883"/>
                  </a:lnTo>
                  <a:lnTo>
                    <a:pt x="1435" y="876"/>
                  </a:lnTo>
                  <a:lnTo>
                    <a:pt x="1456" y="833"/>
                  </a:lnTo>
                  <a:lnTo>
                    <a:pt x="1459" y="824"/>
                  </a:lnTo>
                  <a:lnTo>
                    <a:pt x="1459" y="817"/>
                  </a:lnTo>
                  <a:lnTo>
                    <a:pt x="1447" y="795"/>
                  </a:lnTo>
                  <a:lnTo>
                    <a:pt x="1390" y="732"/>
                  </a:lnTo>
                  <a:lnTo>
                    <a:pt x="1385" y="715"/>
                  </a:lnTo>
                  <a:lnTo>
                    <a:pt x="1378" y="701"/>
                  </a:lnTo>
                  <a:lnTo>
                    <a:pt x="1378" y="694"/>
                  </a:lnTo>
                  <a:lnTo>
                    <a:pt x="1376" y="684"/>
                  </a:lnTo>
                  <a:lnTo>
                    <a:pt x="1373" y="679"/>
                  </a:lnTo>
                  <a:lnTo>
                    <a:pt x="1347" y="670"/>
                  </a:lnTo>
                  <a:lnTo>
                    <a:pt x="1331" y="663"/>
                  </a:lnTo>
                  <a:lnTo>
                    <a:pt x="1328" y="661"/>
                  </a:lnTo>
                  <a:lnTo>
                    <a:pt x="1328" y="639"/>
                  </a:lnTo>
                  <a:lnTo>
                    <a:pt x="1319" y="637"/>
                  </a:lnTo>
                  <a:lnTo>
                    <a:pt x="1286" y="618"/>
                  </a:lnTo>
                  <a:lnTo>
                    <a:pt x="1269" y="613"/>
                  </a:lnTo>
                  <a:lnTo>
                    <a:pt x="1229" y="613"/>
                  </a:lnTo>
                  <a:lnTo>
                    <a:pt x="1222" y="611"/>
                  </a:lnTo>
                  <a:lnTo>
                    <a:pt x="1208" y="601"/>
                  </a:lnTo>
                  <a:lnTo>
                    <a:pt x="1198" y="590"/>
                  </a:lnTo>
                  <a:lnTo>
                    <a:pt x="1191" y="559"/>
                  </a:lnTo>
                  <a:lnTo>
                    <a:pt x="1196" y="526"/>
                  </a:lnTo>
                  <a:lnTo>
                    <a:pt x="1203" y="504"/>
                  </a:lnTo>
                  <a:lnTo>
                    <a:pt x="1234" y="457"/>
                  </a:lnTo>
                  <a:lnTo>
                    <a:pt x="1234" y="452"/>
                  </a:lnTo>
                  <a:lnTo>
                    <a:pt x="1234" y="448"/>
                  </a:lnTo>
                  <a:lnTo>
                    <a:pt x="1231" y="443"/>
                  </a:lnTo>
                  <a:lnTo>
                    <a:pt x="1231" y="438"/>
                  </a:lnTo>
                  <a:lnTo>
                    <a:pt x="1229" y="436"/>
                  </a:lnTo>
                  <a:lnTo>
                    <a:pt x="1226" y="429"/>
                  </a:lnTo>
                  <a:lnTo>
                    <a:pt x="1224" y="422"/>
                  </a:lnTo>
                  <a:lnTo>
                    <a:pt x="1234" y="398"/>
                  </a:lnTo>
                  <a:lnTo>
                    <a:pt x="1245" y="374"/>
                  </a:lnTo>
                  <a:lnTo>
                    <a:pt x="1248" y="353"/>
                  </a:lnTo>
                  <a:lnTo>
                    <a:pt x="1250" y="346"/>
                  </a:lnTo>
                  <a:lnTo>
                    <a:pt x="1262" y="332"/>
                  </a:lnTo>
                  <a:lnTo>
                    <a:pt x="1276" y="317"/>
                  </a:lnTo>
                  <a:lnTo>
                    <a:pt x="1279" y="313"/>
                  </a:lnTo>
                  <a:lnTo>
                    <a:pt x="1279" y="313"/>
                  </a:lnTo>
                  <a:lnTo>
                    <a:pt x="1271" y="310"/>
                  </a:lnTo>
                  <a:lnTo>
                    <a:pt x="1269" y="308"/>
                  </a:lnTo>
                  <a:lnTo>
                    <a:pt x="1267" y="308"/>
                  </a:lnTo>
                  <a:lnTo>
                    <a:pt x="1267" y="291"/>
                  </a:lnTo>
                  <a:lnTo>
                    <a:pt x="1267" y="273"/>
                  </a:lnTo>
                  <a:lnTo>
                    <a:pt x="1264" y="265"/>
                  </a:lnTo>
                  <a:lnTo>
                    <a:pt x="1262" y="261"/>
                  </a:lnTo>
                  <a:lnTo>
                    <a:pt x="1243" y="256"/>
                  </a:lnTo>
                  <a:lnTo>
                    <a:pt x="1241" y="256"/>
                  </a:lnTo>
                  <a:lnTo>
                    <a:pt x="1238" y="258"/>
                  </a:lnTo>
                  <a:lnTo>
                    <a:pt x="1234" y="261"/>
                  </a:lnTo>
                  <a:lnTo>
                    <a:pt x="1231" y="263"/>
                  </a:lnTo>
                  <a:lnTo>
                    <a:pt x="1229" y="263"/>
                  </a:lnTo>
                  <a:lnTo>
                    <a:pt x="1224" y="263"/>
                  </a:lnTo>
                  <a:lnTo>
                    <a:pt x="1222" y="261"/>
                  </a:lnTo>
                  <a:lnTo>
                    <a:pt x="1217" y="256"/>
                  </a:lnTo>
                  <a:lnTo>
                    <a:pt x="1212" y="249"/>
                  </a:lnTo>
                  <a:lnTo>
                    <a:pt x="1208" y="246"/>
                  </a:lnTo>
                  <a:lnTo>
                    <a:pt x="1205" y="244"/>
                  </a:lnTo>
                  <a:lnTo>
                    <a:pt x="1186" y="242"/>
                  </a:lnTo>
                  <a:lnTo>
                    <a:pt x="1174" y="237"/>
                  </a:lnTo>
                  <a:lnTo>
                    <a:pt x="1163" y="204"/>
                  </a:lnTo>
                  <a:lnTo>
                    <a:pt x="1165" y="185"/>
                  </a:lnTo>
                  <a:lnTo>
                    <a:pt x="1172" y="166"/>
                  </a:lnTo>
                  <a:lnTo>
                    <a:pt x="1075" y="176"/>
                  </a:lnTo>
                  <a:lnTo>
                    <a:pt x="987" y="187"/>
                  </a:lnTo>
                  <a:lnTo>
                    <a:pt x="928" y="223"/>
                  </a:lnTo>
                  <a:lnTo>
                    <a:pt x="907" y="225"/>
                  </a:lnTo>
                  <a:lnTo>
                    <a:pt x="876" y="251"/>
                  </a:lnTo>
                  <a:lnTo>
                    <a:pt x="734" y="322"/>
                  </a:lnTo>
                  <a:lnTo>
                    <a:pt x="706" y="351"/>
                  </a:lnTo>
                  <a:lnTo>
                    <a:pt x="663" y="360"/>
                  </a:lnTo>
                  <a:lnTo>
                    <a:pt x="644" y="370"/>
                  </a:lnTo>
                  <a:lnTo>
                    <a:pt x="630" y="386"/>
                  </a:lnTo>
                  <a:lnTo>
                    <a:pt x="616" y="410"/>
                  </a:lnTo>
                  <a:lnTo>
                    <a:pt x="601" y="426"/>
                  </a:lnTo>
                  <a:lnTo>
                    <a:pt x="571" y="443"/>
                  </a:lnTo>
                  <a:lnTo>
                    <a:pt x="552" y="462"/>
                  </a:lnTo>
                  <a:lnTo>
                    <a:pt x="521" y="502"/>
                  </a:lnTo>
                  <a:lnTo>
                    <a:pt x="507" y="549"/>
                  </a:lnTo>
                  <a:lnTo>
                    <a:pt x="490" y="656"/>
                  </a:lnTo>
                  <a:lnTo>
                    <a:pt x="474" y="694"/>
                  </a:lnTo>
                  <a:lnTo>
                    <a:pt x="455" y="708"/>
                  </a:lnTo>
                  <a:lnTo>
                    <a:pt x="414" y="720"/>
                  </a:lnTo>
                  <a:lnTo>
                    <a:pt x="398" y="736"/>
                  </a:lnTo>
                  <a:lnTo>
                    <a:pt x="386" y="753"/>
                  </a:lnTo>
                  <a:lnTo>
                    <a:pt x="298" y="840"/>
                  </a:lnTo>
                  <a:lnTo>
                    <a:pt x="301" y="847"/>
                  </a:lnTo>
                  <a:lnTo>
                    <a:pt x="303" y="852"/>
                  </a:lnTo>
                  <a:lnTo>
                    <a:pt x="308" y="866"/>
                  </a:lnTo>
                  <a:lnTo>
                    <a:pt x="395" y="779"/>
                  </a:lnTo>
                  <a:lnTo>
                    <a:pt x="469" y="724"/>
                  </a:lnTo>
                  <a:lnTo>
                    <a:pt x="483" y="758"/>
                  </a:lnTo>
                  <a:lnTo>
                    <a:pt x="490" y="772"/>
                  </a:lnTo>
                  <a:lnTo>
                    <a:pt x="500" y="786"/>
                  </a:lnTo>
                  <a:lnTo>
                    <a:pt x="509" y="791"/>
                  </a:lnTo>
                  <a:lnTo>
                    <a:pt x="514" y="810"/>
                  </a:lnTo>
                  <a:lnTo>
                    <a:pt x="514" y="829"/>
                  </a:lnTo>
                  <a:lnTo>
                    <a:pt x="511" y="847"/>
                  </a:lnTo>
                  <a:lnTo>
                    <a:pt x="521" y="864"/>
                  </a:lnTo>
                  <a:lnTo>
                    <a:pt x="526" y="888"/>
                  </a:lnTo>
                  <a:lnTo>
                    <a:pt x="523" y="914"/>
                  </a:lnTo>
                  <a:lnTo>
                    <a:pt x="511" y="930"/>
                  </a:lnTo>
                  <a:lnTo>
                    <a:pt x="526" y="954"/>
                  </a:lnTo>
                  <a:lnTo>
                    <a:pt x="516" y="966"/>
                  </a:lnTo>
                  <a:lnTo>
                    <a:pt x="502" y="975"/>
                  </a:lnTo>
                  <a:lnTo>
                    <a:pt x="495" y="994"/>
                  </a:lnTo>
                  <a:lnTo>
                    <a:pt x="488" y="997"/>
                  </a:lnTo>
                  <a:lnTo>
                    <a:pt x="485" y="1001"/>
                  </a:lnTo>
                  <a:lnTo>
                    <a:pt x="485" y="1018"/>
                  </a:lnTo>
                  <a:lnTo>
                    <a:pt x="490" y="1027"/>
                  </a:lnTo>
                  <a:lnTo>
                    <a:pt x="495" y="1030"/>
                  </a:lnTo>
                  <a:lnTo>
                    <a:pt x="502" y="1034"/>
                  </a:lnTo>
                  <a:lnTo>
                    <a:pt x="509" y="1041"/>
                  </a:lnTo>
                  <a:lnTo>
                    <a:pt x="530" y="1056"/>
                  </a:lnTo>
                  <a:lnTo>
                    <a:pt x="561" y="1063"/>
                  </a:lnTo>
                  <a:lnTo>
                    <a:pt x="618" y="1060"/>
                  </a:lnTo>
                  <a:lnTo>
                    <a:pt x="630" y="1063"/>
                  </a:lnTo>
                  <a:lnTo>
                    <a:pt x="653" y="1075"/>
                  </a:lnTo>
                  <a:lnTo>
                    <a:pt x="668" y="1077"/>
                  </a:lnTo>
                  <a:lnTo>
                    <a:pt x="682" y="1075"/>
                  </a:lnTo>
                  <a:lnTo>
                    <a:pt x="691" y="1070"/>
                  </a:lnTo>
                  <a:lnTo>
                    <a:pt x="710" y="1053"/>
                  </a:lnTo>
                  <a:lnTo>
                    <a:pt x="727" y="1046"/>
                  </a:lnTo>
                  <a:lnTo>
                    <a:pt x="739" y="1046"/>
                  </a:lnTo>
                  <a:lnTo>
                    <a:pt x="807" y="1060"/>
                  </a:lnTo>
                  <a:lnTo>
                    <a:pt x="819" y="1068"/>
                  </a:lnTo>
                  <a:lnTo>
                    <a:pt x="883" y="1112"/>
                  </a:lnTo>
                  <a:close/>
                  <a:moveTo>
                    <a:pt x="1118" y="83"/>
                  </a:moveTo>
                  <a:lnTo>
                    <a:pt x="1118" y="83"/>
                  </a:lnTo>
                  <a:lnTo>
                    <a:pt x="1106" y="62"/>
                  </a:lnTo>
                  <a:lnTo>
                    <a:pt x="1127" y="41"/>
                  </a:lnTo>
                  <a:lnTo>
                    <a:pt x="1160" y="24"/>
                  </a:lnTo>
                  <a:lnTo>
                    <a:pt x="1184" y="15"/>
                  </a:lnTo>
                  <a:lnTo>
                    <a:pt x="1271" y="0"/>
                  </a:lnTo>
                  <a:lnTo>
                    <a:pt x="1298" y="8"/>
                  </a:lnTo>
                  <a:lnTo>
                    <a:pt x="1300" y="17"/>
                  </a:lnTo>
                  <a:lnTo>
                    <a:pt x="1288" y="17"/>
                  </a:lnTo>
                  <a:lnTo>
                    <a:pt x="1134" y="81"/>
                  </a:lnTo>
                  <a:lnTo>
                    <a:pt x="1120" y="105"/>
                  </a:lnTo>
                  <a:lnTo>
                    <a:pt x="1113" y="95"/>
                  </a:lnTo>
                  <a:lnTo>
                    <a:pt x="1113" y="90"/>
                  </a:lnTo>
                  <a:lnTo>
                    <a:pt x="1118" y="83"/>
                  </a:lnTo>
                  <a:close/>
                  <a:moveTo>
                    <a:pt x="31" y="547"/>
                  </a:moveTo>
                  <a:lnTo>
                    <a:pt x="31" y="547"/>
                  </a:lnTo>
                  <a:lnTo>
                    <a:pt x="0" y="535"/>
                  </a:lnTo>
                  <a:lnTo>
                    <a:pt x="36" y="483"/>
                  </a:lnTo>
                  <a:lnTo>
                    <a:pt x="92" y="424"/>
                  </a:lnTo>
                  <a:lnTo>
                    <a:pt x="152" y="384"/>
                  </a:lnTo>
                  <a:lnTo>
                    <a:pt x="199" y="388"/>
                  </a:lnTo>
                  <a:lnTo>
                    <a:pt x="199" y="398"/>
                  </a:lnTo>
                  <a:lnTo>
                    <a:pt x="175" y="400"/>
                  </a:lnTo>
                  <a:lnTo>
                    <a:pt x="163" y="407"/>
                  </a:lnTo>
                  <a:lnTo>
                    <a:pt x="137" y="419"/>
                  </a:lnTo>
                  <a:lnTo>
                    <a:pt x="71" y="493"/>
                  </a:lnTo>
                  <a:lnTo>
                    <a:pt x="52" y="526"/>
                  </a:lnTo>
                  <a:lnTo>
                    <a:pt x="31" y="547"/>
                  </a:lnTo>
                  <a:close/>
                  <a:moveTo>
                    <a:pt x="263" y="317"/>
                  </a:moveTo>
                  <a:lnTo>
                    <a:pt x="263" y="317"/>
                  </a:lnTo>
                  <a:lnTo>
                    <a:pt x="249" y="296"/>
                  </a:lnTo>
                  <a:lnTo>
                    <a:pt x="258" y="268"/>
                  </a:lnTo>
                  <a:lnTo>
                    <a:pt x="305" y="249"/>
                  </a:lnTo>
                  <a:lnTo>
                    <a:pt x="320" y="232"/>
                  </a:lnTo>
                  <a:lnTo>
                    <a:pt x="341" y="232"/>
                  </a:lnTo>
                  <a:lnTo>
                    <a:pt x="462" y="199"/>
                  </a:lnTo>
                  <a:lnTo>
                    <a:pt x="476" y="187"/>
                  </a:lnTo>
                  <a:lnTo>
                    <a:pt x="488" y="176"/>
                  </a:lnTo>
                  <a:lnTo>
                    <a:pt x="620" y="140"/>
                  </a:lnTo>
                  <a:lnTo>
                    <a:pt x="601" y="171"/>
                  </a:lnTo>
                  <a:lnTo>
                    <a:pt x="575" y="183"/>
                  </a:lnTo>
                  <a:lnTo>
                    <a:pt x="523" y="187"/>
                  </a:lnTo>
                  <a:lnTo>
                    <a:pt x="526" y="192"/>
                  </a:lnTo>
                  <a:lnTo>
                    <a:pt x="528" y="204"/>
                  </a:lnTo>
                  <a:lnTo>
                    <a:pt x="530" y="209"/>
                  </a:lnTo>
                  <a:lnTo>
                    <a:pt x="519" y="216"/>
                  </a:lnTo>
                  <a:lnTo>
                    <a:pt x="481" y="223"/>
                  </a:lnTo>
                  <a:lnTo>
                    <a:pt x="443" y="242"/>
                  </a:lnTo>
                  <a:lnTo>
                    <a:pt x="410" y="254"/>
                  </a:lnTo>
                  <a:lnTo>
                    <a:pt x="289" y="317"/>
                  </a:lnTo>
                  <a:lnTo>
                    <a:pt x="263" y="317"/>
                  </a:lnTo>
                  <a:close/>
                  <a:moveTo>
                    <a:pt x="684" y="166"/>
                  </a:moveTo>
                  <a:lnTo>
                    <a:pt x="684" y="166"/>
                  </a:lnTo>
                  <a:lnTo>
                    <a:pt x="668" y="145"/>
                  </a:lnTo>
                  <a:lnTo>
                    <a:pt x="670" y="123"/>
                  </a:lnTo>
                  <a:lnTo>
                    <a:pt x="684" y="109"/>
                  </a:lnTo>
                  <a:lnTo>
                    <a:pt x="698" y="114"/>
                  </a:lnTo>
                  <a:lnTo>
                    <a:pt x="916" y="88"/>
                  </a:lnTo>
                  <a:lnTo>
                    <a:pt x="957" y="105"/>
                  </a:lnTo>
                  <a:lnTo>
                    <a:pt x="867" y="133"/>
                  </a:lnTo>
                  <a:lnTo>
                    <a:pt x="774" y="140"/>
                  </a:lnTo>
                  <a:lnTo>
                    <a:pt x="751" y="147"/>
                  </a:lnTo>
                  <a:lnTo>
                    <a:pt x="708" y="171"/>
                  </a:lnTo>
                  <a:lnTo>
                    <a:pt x="684" y="16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9">
              <a:extLst>
                <a:ext uri="{FF2B5EF4-FFF2-40B4-BE49-F238E27FC236}">
                  <a16:creationId xmlns:a16="http://schemas.microsoft.com/office/drawing/2014/main" id="{79703063-9E1B-4763-A322-25125C39A78F}"/>
                </a:ext>
              </a:extLst>
            </p:cNvPr>
            <p:cNvSpPr>
              <a:spLocks/>
            </p:cNvSpPr>
            <p:nvPr/>
          </p:nvSpPr>
          <p:spPr bwMode="auto">
            <a:xfrm>
              <a:off x="2189730" y="2035199"/>
              <a:ext cx="1627725" cy="1251782"/>
            </a:xfrm>
            <a:custGeom>
              <a:avLst/>
              <a:gdLst>
                <a:gd name="T0" fmla="*/ 1627 w 1691"/>
                <a:gd name="T1" fmla="*/ 561 h 1242"/>
                <a:gd name="T2" fmla="*/ 1582 w 1691"/>
                <a:gd name="T3" fmla="*/ 629 h 1242"/>
                <a:gd name="T4" fmla="*/ 1554 w 1691"/>
                <a:gd name="T5" fmla="*/ 679 h 1242"/>
                <a:gd name="T6" fmla="*/ 1686 w 1691"/>
                <a:gd name="T7" fmla="*/ 755 h 1242"/>
                <a:gd name="T8" fmla="*/ 1672 w 1691"/>
                <a:gd name="T9" fmla="*/ 797 h 1242"/>
                <a:gd name="T10" fmla="*/ 1438 w 1691"/>
                <a:gd name="T11" fmla="*/ 932 h 1242"/>
                <a:gd name="T12" fmla="*/ 1307 w 1691"/>
                <a:gd name="T13" fmla="*/ 1001 h 1242"/>
                <a:gd name="T14" fmla="*/ 1213 w 1691"/>
                <a:gd name="T15" fmla="*/ 996 h 1242"/>
                <a:gd name="T16" fmla="*/ 1154 w 1691"/>
                <a:gd name="T17" fmla="*/ 975 h 1242"/>
                <a:gd name="T18" fmla="*/ 1038 w 1691"/>
                <a:gd name="T19" fmla="*/ 958 h 1242"/>
                <a:gd name="T20" fmla="*/ 1021 w 1691"/>
                <a:gd name="T21" fmla="*/ 998 h 1242"/>
                <a:gd name="T22" fmla="*/ 895 w 1691"/>
                <a:gd name="T23" fmla="*/ 1055 h 1242"/>
                <a:gd name="T24" fmla="*/ 919 w 1691"/>
                <a:gd name="T25" fmla="*/ 1157 h 1242"/>
                <a:gd name="T26" fmla="*/ 853 w 1691"/>
                <a:gd name="T27" fmla="*/ 1136 h 1242"/>
                <a:gd name="T28" fmla="*/ 822 w 1691"/>
                <a:gd name="T29" fmla="*/ 1138 h 1242"/>
                <a:gd name="T30" fmla="*/ 628 w 1691"/>
                <a:gd name="T31" fmla="*/ 1110 h 1242"/>
                <a:gd name="T32" fmla="*/ 491 w 1691"/>
                <a:gd name="T33" fmla="*/ 1079 h 1242"/>
                <a:gd name="T34" fmla="*/ 379 w 1691"/>
                <a:gd name="T35" fmla="*/ 1100 h 1242"/>
                <a:gd name="T36" fmla="*/ 327 w 1691"/>
                <a:gd name="T37" fmla="*/ 1202 h 1242"/>
                <a:gd name="T38" fmla="*/ 135 w 1691"/>
                <a:gd name="T39" fmla="*/ 1190 h 1242"/>
                <a:gd name="T40" fmla="*/ 12 w 1691"/>
                <a:gd name="T41" fmla="*/ 1133 h 1242"/>
                <a:gd name="T42" fmla="*/ 8 w 1691"/>
                <a:gd name="T43" fmla="*/ 1098 h 1242"/>
                <a:gd name="T44" fmla="*/ 100 w 1691"/>
                <a:gd name="T45" fmla="*/ 1036 h 1242"/>
                <a:gd name="T46" fmla="*/ 105 w 1691"/>
                <a:gd name="T47" fmla="*/ 1006 h 1242"/>
                <a:gd name="T48" fmla="*/ 195 w 1691"/>
                <a:gd name="T49" fmla="*/ 882 h 1242"/>
                <a:gd name="T50" fmla="*/ 325 w 1691"/>
                <a:gd name="T51" fmla="*/ 861 h 1242"/>
                <a:gd name="T52" fmla="*/ 408 w 1691"/>
                <a:gd name="T53" fmla="*/ 842 h 1242"/>
                <a:gd name="T54" fmla="*/ 571 w 1691"/>
                <a:gd name="T55" fmla="*/ 880 h 1242"/>
                <a:gd name="T56" fmla="*/ 552 w 1691"/>
                <a:gd name="T57" fmla="*/ 823 h 1242"/>
                <a:gd name="T58" fmla="*/ 502 w 1691"/>
                <a:gd name="T59" fmla="*/ 693 h 1242"/>
                <a:gd name="T60" fmla="*/ 481 w 1691"/>
                <a:gd name="T61" fmla="*/ 677 h 1242"/>
                <a:gd name="T62" fmla="*/ 465 w 1691"/>
                <a:gd name="T63" fmla="*/ 698 h 1242"/>
                <a:gd name="T64" fmla="*/ 415 w 1691"/>
                <a:gd name="T65" fmla="*/ 698 h 1242"/>
                <a:gd name="T66" fmla="*/ 431 w 1691"/>
                <a:gd name="T67" fmla="*/ 660 h 1242"/>
                <a:gd name="T68" fmla="*/ 446 w 1691"/>
                <a:gd name="T69" fmla="*/ 634 h 1242"/>
                <a:gd name="T70" fmla="*/ 438 w 1691"/>
                <a:gd name="T71" fmla="*/ 599 h 1242"/>
                <a:gd name="T72" fmla="*/ 391 w 1691"/>
                <a:gd name="T73" fmla="*/ 570 h 1242"/>
                <a:gd name="T74" fmla="*/ 370 w 1691"/>
                <a:gd name="T75" fmla="*/ 544 h 1242"/>
                <a:gd name="T76" fmla="*/ 332 w 1691"/>
                <a:gd name="T77" fmla="*/ 473 h 1242"/>
                <a:gd name="T78" fmla="*/ 488 w 1691"/>
                <a:gd name="T79" fmla="*/ 322 h 1242"/>
                <a:gd name="T80" fmla="*/ 666 w 1691"/>
                <a:gd name="T81" fmla="*/ 177 h 1242"/>
                <a:gd name="T82" fmla="*/ 742 w 1691"/>
                <a:gd name="T83" fmla="*/ 0 h 1242"/>
                <a:gd name="T84" fmla="*/ 805 w 1691"/>
                <a:gd name="T85" fmla="*/ 59 h 1242"/>
                <a:gd name="T86" fmla="*/ 905 w 1691"/>
                <a:gd name="T87" fmla="*/ 12 h 1242"/>
                <a:gd name="T88" fmla="*/ 952 w 1691"/>
                <a:gd name="T89" fmla="*/ 66 h 1242"/>
                <a:gd name="T90" fmla="*/ 997 w 1691"/>
                <a:gd name="T91" fmla="*/ 142 h 1242"/>
                <a:gd name="T92" fmla="*/ 952 w 1691"/>
                <a:gd name="T93" fmla="*/ 215 h 1242"/>
                <a:gd name="T94" fmla="*/ 945 w 1691"/>
                <a:gd name="T95" fmla="*/ 291 h 1242"/>
                <a:gd name="T96" fmla="*/ 1004 w 1691"/>
                <a:gd name="T97" fmla="*/ 362 h 1242"/>
                <a:gd name="T98" fmla="*/ 1021 w 1691"/>
                <a:gd name="T99" fmla="*/ 393 h 1242"/>
                <a:gd name="T100" fmla="*/ 1026 w 1691"/>
                <a:gd name="T101" fmla="*/ 416 h 1242"/>
                <a:gd name="T102" fmla="*/ 1045 w 1691"/>
                <a:gd name="T103" fmla="*/ 431 h 1242"/>
                <a:gd name="T104" fmla="*/ 1137 w 1691"/>
                <a:gd name="T105" fmla="*/ 416 h 1242"/>
                <a:gd name="T106" fmla="*/ 1277 w 1691"/>
                <a:gd name="T107" fmla="*/ 383 h 1242"/>
                <a:gd name="T108" fmla="*/ 1388 w 1691"/>
                <a:gd name="T109" fmla="*/ 473 h 1242"/>
                <a:gd name="T110" fmla="*/ 1464 w 1691"/>
                <a:gd name="T111" fmla="*/ 476 h 1242"/>
                <a:gd name="T112" fmla="*/ 1506 w 1691"/>
                <a:gd name="T113" fmla="*/ 478 h 1242"/>
                <a:gd name="T114" fmla="*/ 1532 w 1691"/>
                <a:gd name="T115" fmla="*/ 494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91" h="1242">
                  <a:moveTo>
                    <a:pt x="1528" y="542"/>
                  </a:moveTo>
                  <a:lnTo>
                    <a:pt x="1528" y="542"/>
                  </a:lnTo>
                  <a:lnTo>
                    <a:pt x="1622" y="554"/>
                  </a:lnTo>
                  <a:lnTo>
                    <a:pt x="1632" y="561"/>
                  </a:lnTo>
                  <a:lnTo>
                    <a:pt x="1627" y="561"/>
                  </a:lnTo>
                  <a:lnTo>
                    <a:pt x="1613" y="570"/>
                  </a:lnTo>
                  <a:lnTo>
                    <a:pt x="1599" y="589"/>
                  </a:lnTo>
                  <a:lnTo>
                    <a:pt x="1594" y="599"/>
                  </a:lnTo>
                  <a:lnTo>
                    <a:pt x="1589" y="618"/>
                  </a:lnTo>
                  <a:lnTo>
                    <a:pt x="1582" y="629"/>
                  </a:lnTo>
                  <a:lnTo>
                    <a:pt x="1573" y="634"/>
                  </a:lnTo>
                  <a:lnTo>
                    <a:pt x="1561" y="636"/>
                  </a:lnTo>
                  <a:lnTo>
                    <a:pt x="1554" y="641"/>
                  </a:lnTo>
                  <a:lnTo>
                    <a:pt x="1549" y="658"/>
                  </a:lnTo>
                  <a:lnTo>
                    <a:pt x="1554" y="679"/>
                  </a:lnTo>
                  <a:lnTo>
                    <a:pt x="1568" y="688"/>
                  </a:lnTo>
                  <a:lnTo>
                    <a:pt x="1589" y="693"/>
                  </a:lnTo>
                  <a:lnTo>
                    <a:pt x="1655" y="724"/>
                  </a:lnTo>
                  <a:lnTo>
                    <a:pt x="1682" y="748"/>
                  </a:lnTo>
                  <a:lnTo>
                    <a:pt x="1686" y="755"/>
                  </a:lnTo>
                  <a:lnTo>
                    <a:pt x="1691" y="764"/>
                  </a:lnTo>
                  <a:lnTo>
                    <a:pt x="1691" y="783"/>
                  </a:lnTo>
                  <a:lnTo>
                    <a:pt x="1686" y="788"/>
                  </a:lnTo>
                  <a:lnTo>
                    <a:pt x="1679" y="790"/>
                  </a:lnTo>
                  <a:lnTo>
                    <a:pt x="1672" y="797"/>
                  </a:lnTo>
                  <a:lnTo>
                    <a:pt x="1655" y="840"/>
                  </a:lnTo>
                  <a:lnTo>
                    <a:pt x="1637" y="866"/>
                  </a:lnTo>
                  <a:lnTo>
                    <a:pt x="1610" y="882"/>
                  </a:lnTo>
                  <a:lnTo>
                    <a:pt x="1528" y="892"/>
                  </a:lnTo>
                  <a:lnTo>
                    <a:pt x="1438" y="932"/>
                  </a:lnTo>
                  <a:lnTo>
                    <a:pt x="1395" y="972"/>
                  </a:lnTo>
                  <a:lnTo>
                    <a:pt x="1378" y="980"/>
                  </a:lnTo>
                  <a:lnTo>
                    <a:pt x="1360" y="982"/>
                  </a:lnTo>
                  <a:lnTo>
                    <a:pt x="1298" y="968"/>
                  </a:lnTo>
                  <a:lnTo>
                    <a:pt x="1307" y="1001"/>
                  </a:lnTo>
                  <a:lnTo>
                    <a:pt x="1305" y="1017"/>
                  </a:lnTo>
                  <a:lnTo>
                    <a:pt x="1272" y="1029"/>
                  </a:lnTo>
                  <a:lnTo>
                    <a:pt x="1267" y="1006"/>
                  </a:lnTo>
                  <a:lnTo>
                    <a:pt x="1251" y="998"/>
                  </a:lnTo>
                  <a:lnTo>
                    <a:pt x="1213" y="996"/>
                  </a:lnTo>
                  <a:lnTo>
                    <a:pt x="1208" y="991"/>
                  </a:lnTo>
                  <a:lnTo>
                    <a:pt x="1196" y="972"/>
                  </a:lnTo>
                  <a:lnTo>
                    <a:pt x="1189" y="968"/>
                  </a:lnTo>
                  <a:lnTo>
                    <a:pt x="1182" y="968"/>
                  </a:lnTo>
                  <a:lnTo>
                    <a:pt x="1154" y="975"/>
                  </a:lnTo>
                  <a:lnTo>
                    <a:pt x="1120" y="965"/>
                  </a:lnTo>
                  <a:lnTo>
                    <a:pt x="1087" y="944"/>
                  </a:lnTo>
                  <a:lnTo>
                    <a:pt x="1056" y="930"/>
                  </a:lnTo>
                  <a:lnTo>
                    <a:pt x="1026" y="951"/>
                  </a:lnTo>
                  <a:lnTo>
                    <a:pt x="1038" y="958"/>
                  </a:lnTo>
                  <a:lnTo>
                    <a:pt x="1075" y="994"/>
                  </a:lnTo>
                  <a:lnTo>
                    <a:pt x="1090" y="1013"/>
                  </a:lnTo>
                  <a:lnTo>
                    <a:pt x="1075" y="1010"/>
                  </a:lnTo>
                  <a:lnTo>
                    <a:pt x="1052" y="1006"/>
                  </a:lnTo>
                  <a:lnTo>
                    <a:pt x="1021" y="998"/>
                  </a:lnTo>
                  <a:lnTo>
                    <a:pt x="983" y="1013"/>
                  </a:lnTo>
                  <a:lnTo>
                    <a:pt x="971" y="1020"/>
                  </a:lnTo>
                  <a:lnTo>
                    <a:pt x="952" y="1036"/>
                  </a:lnTo>
                  <a:lnTo>
                    <a:pt x="933" y="1046"/>
                  </a:lnTo>
                  <a:lnTo>
                    <a:pt x="895" y="1055"/>
                  </a:lnTo>
                  <a:lnTo>
                    <a:pt x="881" y="1067"/>
                  </a:lnTo>
                  <a:lnTo>
                    <a:pt x="879" y="1081"/>
                  </a:lnTo>
                  <a:lnTo>
                    <a:pt x="903" y="1098"/>
                  </a:lnTo>
                  <a:lnTo>
                    <a:pt x="917" y="1126"/>
                  </a:lnTo>
                  <a:lnTo>
                    <a:pt x="919" y="1157"/>
                  </a:lnTo>
                  <a:lnTo>
                    <a:pt x="903" y="1174"/>
                  </a:lnTo>
                  <a:lnTo>
                    <a:pt x="900" y="1176"/>
                  </a:lnTo>
                  <a:lnTo>
                    <a:pt x="874" y="1159"/>
                  </a:lnTo>
                  <a:lnTo>
                    <a:pt x="872" y="1157"/>
                  </a:lnTo>
                  <a:lnTo>
                    <a:pt x="853" y="1136"/>
                  </a:lnTo>
                  <a:lnTo>
                    <a:pt x="848" y="1129"/>
                  </a:lnTo>
                  <a:lnTo>
                    <a:pt x="843" y="1129"/>
                  </a:lnTo>
                  <a:lnTo>
                    <a:pt x="841" y="1129"/>
                  </a:lnTo>
                  <a:lnTo>
                    <a:pt x="832" y="1131"/>
                  </a:lnTo>
                  <a:lnTo>
                    <a:pt x="822" y="1138"/>
                  </a:lnTo>
                  <a:lnTo>
                    <a:pt x="824" y="1159"/>
                  </a:lnTo>
                  <a:lnTo>
                    <a:pt x="727" y="1162"/>
                  </a:lnTo>
                  <a:lnTo>
                    <a:pt x="656" y="1119"/>
                  </a:lnTo>
                  <a:lnTo>
                    <a:pt x="637" y="1117"/>
                  </a:lnTo>
                  <a:lnTo>
                    <a:pt x="628" y="1110"/>
                  </a:lnTo>
                  <a:lnTo>
                    <a:pt x="614" y="1081"/>
                  </a:lnTo>
                  <a:lnTo>
                    <a:pt x="609" y="1077"/>
                  </a:lnTo>
                  <a:lnTo>
                    <a:pt x="566" y="1069"/>
                  </a:lnTo>
                  <a:lnTo>
                    <a:pt x="505" y="1084"/>
                  </a:lnTo>
                  <a:lnTo>
                    <a:pt x="491" y="1079"/>
                  </a:lnTo>
                  <a:lnTo>
                    <a:pt x="472" y="1067"/>
                  </a:lnTo>
                  <a:lnTo>
                    <a:pt x="455" y="1077"/>
                  </a:lnTo>
                  <a:lnTo>
                    <a:pt x="438" y="1091"/>
                  </a:lnTo>
                  <a:lnTo>
                    <a:pt x="420" y="1100"/>
                  </a:lnTo>
                  <a:lnTo>
                    <a:pt x="379" y="1100"/>
                  </a:lnTo>
                  <a:lnTo>
                    <a:pt x="363" y="1112"/>
                  </a:lnTo>
                  <a:lnTo>
                    <a:pt x="356" y="1140"/>
                  </a:lnTo>
                  <a:lnTo>
                    <a:pt x="353" y="1166"/>
                  </a:lnTo>
                  <a:lnTo>
                    <a:pt x="341" y="1188"/>
                  </a:lnTo>
                  <a:lnTo>
                    <a:pt x="327" y="1202"/>
                  </a:lnTo>
                  <a:lnTo>
                    <a:pt x="308" y="1214"/>
                  </a:lnTo>
                  <a:lnTo>
                    <a:pt x="138" y="1242"/>
                  </a:lnTo>
                  <a:lnTo>
                    <a:pt x="128" y="1240"/>
                  </a:lnTo>
                  <a:lnTo>
                    <a:pt x="138" y="1216"/>
                  </a:lnTo>
                  <a:lnTo>
                    <a:pt x="135" y="1190"/>
                  </a:lnTo>
                  <a:lnTo>
                    <a:pt x="100" y="1169"/>
                  </a:lnTo>
                  <a:lnTo>
                    <a:pt x="88" y="1174"/>
                  </a:lnTo>
                  <a:lnTo>
                    <a:pt x="67" y="1174"/>
                  </a:lnTo>
                  <a:lnTo>
                    <a:pt x="29" y="1150"/>
                  </a:lnTo>
                  <a:lnTo>
                    <a:pt x="12" y="1133"/>
                  </a:lnTo>
                  <a:lnTo>
                    <a:pt x="10" y="1121"/>
                  </a:lnTo>
                  <a:lnTo>
                    <a:pt x="8" y="1112"/>
                  </a:lnTo>
                  <a:lnTo>
                    <a:pt x="10" y="1112"/>
                  </a:lnTo>
                  <a:lnTo>
                    <a:pt x="8" y="1112"/>
                  </a:lnTo>
                  <a:lnTo>
                    <a:pt x="8" y="1098"/>
                  </a:lnTo>
                  <a:lnTo>
                    <a:pt x="8" y="1086"/>
                  </a:lnTo>
                  <a:lnTo>
                    <a:pt x="8" y="1084"/>
                  </a:lnTo>
                  <a:lnTo>
                    <a:pt x="0" y="1074"/>
                  </a:lnTo>
                  <a:lnTo>
                    <a:pt x="29" y="1072"/>
                  </a:lnTo>
                  <a:lnTo>
                    <a:pt x="100" y="1036"/>
                  </a:lnTo>
                  <a:lnTo>
                    <a:pt x="109" y="1029"/>
                  </a:lnTo>
                  <a:lnTo>
                    <a:pt x="109" y="1024"/>
                  </a:lnTo>
                  <a:lnTo>
                    <a:pt x="109" y="1020"/>
                  </a:lnTo>
                  <a:lnTo>
                    <a:pt x="107" y="1015"/>
                  </a:lnTo>
                  <a:lnTo>
                    <a:pt x="105" y="1006"/>
                  </a:lnTo>
                  <a:lnTo>
                    <a:pt x="133" y="944"/>
                  </a:lnTo>
                  <a:lnTo>
                    <a:pt x="138" y="937"/>
                  </a:lnTo>
                  <a:lnTo>
                    <a:pt x="157" y="887"/>
                  </a:lnTo>
                  <a:lnTo>
                    <a:pt x="171" y="887"/>
                  </a:lnTo>
                  <a:lnTo>
                    <a:pt x="195" y="882"/>
                  </a:lnTo>
                  <a:lnTo>
                    <a:pt x="209" y="868"/>
                  </a:lnTo>
                  <a:lnTo>
                    <a:pt x="223" y="864"/>
                  </a:lnTo>
                  <a:lnTo>
                    <a:pt x="277" y="890"/>
                  </a:lnTo>
                  <a:lnTo>
                    <a:pt x="299" y="885"/>
                  </a:lnTo>
                  <a:lnTo>
                    <a:pt x="325" y="861"/>
                  </a:lnTo>
                  <a:lnTo>
                    <a:pt x="344" y="854"/>
                  </a:lnTo>
                  <a:lnTo>
                    <a:pt x="370" y="861"/>
                  </a:lnTo>
                  <a:lnTo>
                    <a:pt x="382" y="861"/>
                  </a:lnTo>
                  <a:lnTo>
                    <a:pt x="389" y="856"/>
                  </a:lnTo>
                  <a:lnTo>
                    <a:pt x="408" y="842"/>
                  </a:lnTo>
                  <a:lnTo>
                    <a:pt x="417" y="838"/>
                  </a:lnTo>
                  <a:lnTo>
                    <a:pt x="460" y="845"/>
                  </a:lnTo>
                  <a:lnTo>
                    <a:pt x="536" y="882"/>
                  </a:lnTo>
                  <a:lnTo>
                    <a:pt x="569" y="887"/>
                  </a:lnTo>
                  <a:lnTo>
                    <a:pt x="571" y="880"/>
                  </a:lnTo>
                  <a:lnTo>
                    <a:pt x="569" y="856"/>
                  </a:lnTo>
                  <a:lnTo>
                    <a:pt x="566" y="849"/>
                  </a:lnTo>
                  <a:lnTo>
                    <a:pt x="564" y="842"/>
                  </a:lnTo>
                  <a:lnTo>
                    <a:pt x="562" y="838"/>
                  </a:lnTo>
                  <a:lnTo>
                    <a:pt x="552" y="823"/>
                  </a:lnTo>
                  <a:lnTo>
                    <a:pt x="531" y="804"/>
                  </a:lnTo>
                  <a:lnTo>
                    <a:pt x="519" y="783"/>
                  </a:lnTo>
                  <a:lnTo>
                    <a:pt x="507" y="738"/>
                  </a:lnTo>
                  <a:lnTo>
                    <a:pt x="505" y="700"/>
                  </a:lnTo>
                  <a:lnTo>
                    <a:pt x="502" y="693"/>
                  </a:lnTo>
                  <a:lnTo>
                    <a:pt x="500" y="684"/>
                  </a:lnTo>
                  <a:lnTo>
                    <a:pt x="491" y="653"/>
                  </a:lnTo>
                  <a:lnTo>
                    <a:pt x="476" y="658"/>
                  </a:lnTo>
                  <a:lnTo>
                    <a:pt x="481" y="670"/>
                  </a:lnTo>
                  <a:lnTo>
                    <a:pt x="481" y="677"/>
                  </a:lnTo>
                  <a:lnTo>
                    <a:pt x="479" y="681"/>
                  </a:lnTo>
                  <a:lnTo>
                    <a:pt x="476" y="688"/>
                  </a:lnTo>
                  <a:lnTo>
                    <a:pt x="472" y="693"/>
                  </a:lnTo>
                  <a:lnTo>
                    <a:pt x="469" y="698"/>
                  </a:lnTo>
                  <a:lnTo>
                    <a:pt x="465" y="698"/>
                  </a:lnTo>
                  <a:lnTo>
                    <a:pt x="462" y="698"/>
                  </a:lnTo>
                  <a:lnTo>
                    <a:pt x="453" y="707"/>
                  </a:lnTo>
                  <a:lnTo>
                    <a:pt x="446" y="710"/>
                  </a:lnTo>
                  <a:lnTo>
                    <a:pt x="417" y="700"/>
                  </a:lnTo>
                  <a:lnTo>
                    <a:pt x="415" y="698"/>
                  </a:lnTo>
                  <a:lnTo>
                    <a:pt x="412" y="693"/>
                  </a:lnTo>
                  <a:lnTo>
                    <a:pt x="420" y="686"/>
                  </a:lnTo>
                  <a:lnTo>
                    <a:pt x="424" y="681"/>
                  </a:lnTo>
                  <a:lnTo>
                    <a:pt x="427" y="677"/>
                  </a:lnTo>
                  <a:lnTo>
                    <a:pt x="431" y="660"/>
                  </a:lnTo>
                  <a:lnTo>
                    <a:pt x="436" y="644"/>
                  </a:lnTo>
                  <a:lnTo>
                    <a:pt x="448" y="644"/>
                  </a:lnTo>
                  <a:lnTo>
                    <a:pt x="448" y="641"/>
                  </a:lnTo>
                  <a:lnTo>
                    <a:pt x="448" y="639"/>
                  </a:lnTo>
                  <a:lnTo>
                    <a:pt x="446" y="634"/>
                  </a:lnTo>
                  <a:lnTo>
                    <a:pt x="446" y="625"/>
                  </a:lnTo>
                  <a:lnTo>
                    <a:pt x="448" y="615"/>
                  </a:lnTo>
                  <a:lnTo>
                    <a:pt x="448" y="608"/>
                  </a:lnTo>
                  <a:lnTo>
                    <a:pt x="446" y="606"/>
                  </a:lnTo>
                  <a:lnTo>
                    <a:pt x="438" y="599"/>
                  </a:lnTo>
                  <a:lnTo>
                    <a:pt x="431" y="594"/>
                  </a:lnTo>
                  <a:lnTo>
                    <a:pt x="427" y="591"/>
                  </a:lnTo>
                  <a:lnTo>
                    <a:pt x="417" y="580"/>
                  </a:lnTo>
                  <a:lnTo>
                    <a:pt x="410" y="575"/>
                  </a:lnTo>
                  <a:lnTo>
                    <a:pt x="391" y="570"/>
                  </a:lnTo>
                  <a:lnTo>
                    <a:pt x="367" y="565"/>
                  </a:lnTo>
                  <a:lnTo>
                    <a:pt x="360" y="556"/>
                  </a:lnTo>
                  <a:lnTo>
                    <a:pt x="360" y="551"/>
                  </a:lnTo>
                  <a:lnTo>
                    <a:pt x="363" y="549"/>
                  </a:lnTo>
                  <a:lnTo>
                    <a:pt x="370" y="544"/>
                  </a:lnTo>
                  <a:lnTo>
                    <a:pt x="372" y="537"/>
                  </a:lnTo>
                  <a:lnTo>
                    <a:pt x="372" y="523"/>
                  </a:lnTo>
                  <a:lnTo>
                    <a:pt x="337" y="497"/>
                  </a:lnTo>
                  <a:lnTo>
                    <a:pt x="330" y="490"/>
                  </a:lnTo>
                  <a:lnTo>
                    <a:pt x="332" y="473"/>
                  </a:lnTo>
                  <a:lnTo>
                    <a:pt x="334" y="431"/>
                  </a:lnTo>
                  <a:lnTo>
                    <a:pt x="375" y="433"/>
                  </a:lnTo>
                  <a:lnTo>
                    <a:pt x="453" y="407"/>
                  </a:lnTo>
                  <a:lnTo>
                    <a:pt x="462" y="395"/>
                  </a:lnTo>
                  <a:lnTo>
                    <a:pt x="488" y="322"/>
                  </a:lnTo>
                  <a:lnTo>
                    <a:pt x="526" y="267"/>
                  </a:lnTo>
                  <a:lnTo>
                    <a:pt x="554" y="241"/>
                  </a:lnTo>
                  <a:lnTo>
                    <a:pt x="607" y="222"/>
                  </a:lnTo>
                  <a:lnTo>
                    <a:pt x="637" y="203"/>
                  </a:lnTo>
                  <a:lnTo>
                    <a:pt x="666" y="177"/>
                  </a:lnTo>
                  <a:lnTo>
                    <a:pt x="685" y="154"/>
                  </a:lnTo>
                  <a:lnTo>
                    <a:pt x="718" y="99"/>
                  </a:lnTo>
                  <a:lnTo>
                    <a:pt x="732" y="66"/>
                  </a:lnTo>
                  <a:lnTo>
                    <a:pt x="742" y="31"/>
                  </a:lnTo>
                  <a:lnTo>
                    <a:pt x="742" y="0"/>
                  </a:lnTo>
                  <a:lnTo>
                    <a:pt x="756" y="0"/>
                  </a:lnTo>
                  <a:lnTo>
                    <a:pt x="770" y="17"/>
                  </a:lnTo>
                  <a:lnTo>
                    <a:pt x="791" y="54"/>
                  </a:lnTo>
                  <a:lnTo>
                    <a:pt x="798" y="59"/>
                  </a:lnTo>
                  <a:lnTo>
                    <a:pt x="805" y="59"/>
                  </a:lnTo>
                  <a:lnTo>
                    <a:pt x="834" y="50"/>
                  </a:lnTo>
                  <a:lnTo>
                    <a:pt x="862" y="21"/>
                  </a:lnTo>
                  <a:lnTo>
                    <a:pt x="886" y="5"/>
                  </a:lnTo>
                  <a:lnTo>
                    <a:pt x="898" y="9"/>
                  </a:lnTo>
                  <a:lnTo>
                    <a:pt x="905" y="12"/>
                  </a:lnTo>
                  <a:lnTo>
                    <a:pt x="912" y="21"/>
                  </a:lnTo>
                  <a:lnTo>
                    <a:pt x="921" y="35"/>
                  </a:lnTo>
                  <a:lnTo>
                    <a:pt x="938" y="52"/>
                  </a:lnTo>
                  <a:lnTo>
                    <a:pt x="945" y="57"/>
                  </a:lnTo>
                  <a:lnTo>
                    <a:pt x="952" y="66"/>
                  </a:lnTo>
                  <a:lnTo>
                    <a:pt x="964" y="90"/>
                  </a:lnTo>
                  <a:lnTo>
                    <a:pt x="971" y="106"/>
                  </a:lnTo>
                  <a:lnTo>
                    <a:pt x="993" y="135"/>
                  </a:lnTo>
                  <a:lnTo>
                    <a:pt x="995" y="137"/>
                  </a:lnTo>
                  <a:lnTo>
                    <a:pt x="997" y="142"/>
                  </a:lnTo>
                  <a:lnTo>
                    <a:pt x="997" y="158"/>
                  </a:lnTo>
                  <a:lnTo>
                    <a:pt x="988" y="196"/>
                  </a:lnTo>
                  <a:lnTo>
                    <a:pt x="957" y="211"/>
                  </a:lnTo>
                  <a:lnTo>
                    <a:pt x="955" y="213"/>
                  </a:lnTo>
                  <a:lnTo>
                    <a:pt x="952" y="215"/>
                  </a:lnTo>
                  <a:lnTo>
                    <a:pt x="957" y="225"/>
                  </a:lnTo>
                  <a:lnTo>
                    <a:pt x="959" y="232"/>
                  </a:lnTo>
                  <a:lnTo>
                    <a:pt x="952" y="244"/>
                  </a:lnTo>
                  <a:lnTo>
                    <a:pt x="945" y="279"/>
                  </a:lnTo>
                  <a:lnTo>
                    <a:pt x="945" y="291"/>
                  </a:lnTo>
                  <a:lnTo>
                    <a:pt x="950" y="296"/>
                  </a:lnTo>
                  <a:lnTo>
                    <a:pt x="959" y="308"/>
                  </a:lnTo>
                  <a:lnTo>
                    <a:pt x="964" y="312"/>
                  </a:lnTo>
                  <a:lnTo>
                    <a:pt x="985" y="322"/>
                  </a:lnTo>
                  <a:lnTo>
                    <a:pt x="1004" y="362"/>
                  </a:lnTo>
                  <a:lnTo>
                    <a:pt x="1007" y="376"/>
                  </a:lnTo>
                  <a:lnTo>
                    <a:pt x="1004" y="381"/>
                  </a:lnTo>
                  <a:lnTo>
                    <a:pt x="1007" y="386"/>
                  </a:lnTo>
                  <a:lnTo>
                    <a:pt x="1011" y="388"/>
                  </a:lnTo>
                  <a:lnTo>
                    <a:pt x="1021" y="393"/>
                  </a:lnTo>
                  <a:lnTo>
                    <a:pt x="1026" y="395"/>
                  </a:lnTo>
                  <a:lnTo>
                    <a:pt x="1028" y="402"/>
                  </a:lnTo>
                  <a:lnTo>
                    <a:pt x="1026" y="412"/>
                  </a:lnTo>
                  <a:lnTo>
                    <a:pt x="1026" y="414"/>
                  </a:lnTo>
                  <a:lnTo>
                    <a:pt x="1026" y="416"/>
                  </a:lnTo>
                  <a:lnTo>
                    <a:pt x="1028" y="419"/>
                  </a:lnTo>
                  <a:lnTo>
                    <a:pt x="1030" y="423"/>
                  </a:lnTo>
                  <a:lnTo>
                    <a:pt x="1040" y="431"/>
                  </a:lnTo>
                  <a:lnTo>
                    <a:pt x="1042" y="431"/>
                  </a:lnTo>
                  <a:lnTo>
                    <a:pt x="1045" y="431"/>
                  </a:lnTo>
                  <a:lnTo>
                    <a:pt x="1049" y="419"/>
                  </a:lnTo>
                  <a:lnTo>
                    <a:pt x="1059" y="412"/>
                  </a:lnTo>
                  <a:lnTo>
                    <a:pt x="1061" y="409"/>
                  </a:lnTo>
                  <a:lnTo>
                    <a:pt x="1071" y="409"/>
                  </a:lnTo>
                  <a:lnTo>
                    <a:pt x="1137" y="416"/>
                  </a:lnTo>
                  <a:lnTo>
                    <a:pt x="1196" y="412"/>
                  </a:lnTo>
                  <a:lnTo>
                    <a:pt x="1206" y="409"/>
                  </a:lnTo>
                  <a:lnTo>
                    <a:pt x="1217" y="397"/>
                  </a:lnTo>
                  <a:lnTo>
                    <a:pt x="1248" y="381"/>
                  </a:lnTo>
                  <a:lnTo>
                    <a:pt x="1277" y="383"/>
                  </a:lnTo>
                  <a:lnTo>
                    <a:pt x="1284" y="390"/>
                  </a:lnTo>
                  <a:lnTo>
                    <a:pt x="1284" y="393"/>
                  </a:lnTo>
                  <a:lnTo>
                    <a:pt x="1336" y="454"/>
                  </a:lnTo>
                  <a:lnTo>
                    <a:pt x="1364" y="478"/>
                  </a:lnTo>
                  <a:lnTo>
                    <a:pt x="1388" y="473"/>
                  </a:lnTo>
                  <a:lnTo>
                    <a:pt x="1423" y="476"/>
                  </a:lnTo>
                  <a:lnTo>
                    <a:pt x="1449" y="468"/>
                  </a:lnTo>
                  <a:lnTo>
                    <a:pt x="1454" y="468"/>
                  </a:lnTo>
                  <a:lnTo>
                    <a:pt x="1461" y="468"/>
                  </a:lnTo>
                  <a:lnTo>
                    <a:pt x="1464" y="476"/>
                  </a:lnTo>
                  <a:lnTo>
                    <a:pt x="1466" y="483"/>
                  </a:lnTo>
                  <a:lnTo>
                    <a:pt x="1466" y="487"/>
                  </a:lnTo>
                  <a:lnTo>
                    <a:pt x="1471" y="487"/>
                  </a:lnTo>
                  <a:lnTo>
                    <a:pt x="1473" y="490"/>
                  </a:lnTo>
                  <a:lnTo>
                    <a:pt x="1506" y="478"/>
                  </a:lnTo>
                  <a:lnTo>
                    <a:pt x="1513" y="480"/>
                  </a:lnTo>
                  <a:lnTo>
                    <a:pt x="1523" y="483"/>
                  </a:lnTo>
                  <a:lnTo>
                    <a:pt x="1528" y="485"/>
                  </a:lnTo>
                  <a:lnTo>
                    <a:pt x="1530" y="490"/>
                  </a:lnTo>
                  <a:lnTo>
                    <a:pt x="1532" y="494"/>
                  </a:lnTo>
                  <a:lnTo>
                    <a:pt x="1535" y="509"/>
                  </a:lnTo>
                  <a:lnTo>
                    <a:pt x="1535" y="518"/>
                  </a:lnTo>
                  <a:lnTo>
                    <a:pt x="1528" y="54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11">
              <a:extLst>
                <a:ext uri="{FF2B5EF4-FFF2-40B4-BE49-F238E27FC236}">
                  <a16:creationId xmlns:a16="http://schemas.microsoft.com/office/drawing/2014/main" id="{CC6037B4-DE63-49CD-BF4A-9DE0B984B537}"/>
                </a:ext>
              </a:extLst>
            </p:cNvPr>
            <p:cNvSpPr>
              <a:spLocks noEditPoints="1"/>
            </p:cNvSpPr>
            <p:nvPr/>
          </p:nvSpPr>
          <p:spPr bwMode="auto">
            <a:xfrm>
              <a:off x="3058942" y="411510"/>
              <a:ext cx="951993" cy="1044161"/>
            </a:xfrm>
            <a:custGeom>
              <a:avLst/>
              <a:gdLst>
                <a:gd name="T0" fmla="*/ 963 w 989"/>
                <a:gd name="T1" fmla="*/ 506 h 1036"/>
                <a:gd name="T2" fmla="*/ 954 w 989"/>
                <a:gd name="T3" fmla="*/ 416 h 1036"/>
                <a:gd name="T4" fmla="*/ 845 w 989"/>
                <a:gd name="T5" fmla="*/ 392 h 1036"/>
                <a:gd name="T6" fmla="*/ 835 w 989"/>
                <a:gd name="T7" fmla="*/ 350 h 1036"/>
                <a:gd name="T8" fmla="*/ 842 w 989"/>
                <a:gd name="T9" fmla="*/ 326 h 1036"/>
                <a:gd name="T10" fmla="*/ 819 w 989"/>
                <a:gd name="T11" fmla="*/ 340 h 1036"/>
                <a:gd name="T12" fmla="*/ 786 w 989"/>
                <a:gd name="T13" fmla="*/ 338 h 1036"/>
                <a:gd name="T14" fmla="*/ 710 w 989"/>
                <a:gd name="T15" fmla="*/ 307 h 1036"/>
                <a:gd name="T16" fmla="*/ 698 w 989"/>
                <a:gd name="T17" fmla="*/ 293 h 1036"/>
                <a:gd name="T18" fmla="*/ 627 w 989"/>
                <a:gd name="T19" fmla="*/ 156 h 1036"/>
                <a:gd name="T20" fmla="*/ 497 w 989"/>
                <a:gd name="T21" fmla="*/ 125 h 1036"/>
                <a:gd name="T22" fmla="*/ 132 w 989"/>
                <a:gd name="T23" fmla="*/ 246 h 1036"/>
                <a:gd name="T24" fmla="*/ 99 w 989"/>
                <a:gd name="T25" fmla="*/ 234 h 1036"/>
                <a:gd name="T26" fmla="*/ 2 w 989"/>
                <a:gd name="T27" fmla="*/ 260 h 1036"/>
                <a:gd name="T28" fmla="*/ 23 w 989"/>
                <a:gd name="T29" fmla="*/ 317 h 1036"/>
                <a:gd name="T30" fmla="*/ 49 w 989"/>
                <a:gd name="T31" fmla="*/ 324 h 1036"/>
                <a:gd name="T32" fmla="*/ 61 w 989"/>
                <a:gd name="T33" fmla="*/ 338 h 1036"/>
                <a:gd name="T34" fmla="*/ 71 w 989"/>
                <a:gd name="T35" fmla="*/ 336 h 1036"/>
                <a:gd name="T36" fmla="*/ 80 w 989"/>
                <a:gd name="T37" fmla="*/ 331 h 1036"/>
                <a:gd name="T38" fmla="*/ 104 w 989"/>
                <a:gd name="T39" fmla="*/ 348 h 1036"/>
                <a:gd name="T40" fmla="*/ 106 w 989"/>
                <a:gd name="T41" fmla="*/ 383 h 1036"/>
                <a:gd name="T42" fmla="*/ 116 w 989"/>
                <a:gd name="T43" fmla="*/ 388 h 1036"/>
                <a:gd name="T44" fmla="*/ 87 w 989"/>
                <a:gd name="T45" fmla="*/ 421 h 1036"/>
                <a:gd name="T46" fmla="*/ 71 w 989"/>
                <a:gd name="T47" fmla="*/ 473 h 1036"/>
                <a:gd name="T48" fmla="*/ 66 w 989"/>
                <a:gd name="T49" fmla="*/ 511 h 1036"/>
                <a:gd name="T50" fmla="*/ 71 w 989"/>
                <a:gd name="T51" fmla="*/ 523 h 1036"/>
                <a:gd name="T52" fmla="*/ 40 w 989"/>
                <a:gd name="T53" fmla="*/ 579 h 1036"/>
                <a:gd name="T54" fmla="*/ 35 w 989"/>
                <a:gd name="T55" fmla="*/ 665 h 1036"/>
                <a:gd name="T56" fmla="*/ 66 w 989"/>
                <a:gd name="T57" fmla="*/ 688 h 1036"/>
                <a:gd name="T58" fmla="*/ 156 w 989"/>
                <a:gd name="T59" fmla="*/ 712 h 1036"/>
                <a:gd name="T60" fmla="*/ 191 w 989"/>
                <a:gd name="T61" fmla="*/ 714 h 1036"/>
                <a:gd name="T62" fmla="*/ 210 w 989"/>
                <a:gd name="T63" fmla="*/ 662 h 1036"/>
                <a:gd name="T64" fmla="*/ 220 w 989"/>
                <a:gd name="T65" fmla="*/ 624 h 1036"/>
                <a:gd name="T66" fmla="*/ 248 w 989"/>
                <a:gd name="T67" fmla="*/ 577 h 1036"/>
                <a:gd name="T68" fmla="*/ 326 w 989"/>
                <a:gd name="T69" fmla="*/ 546 h 1036"/>
                <a:gd name="T70" fmla="*/ 371 w 989"/>
                <a:gd name="T71" fmla="*/ 570 h 1036"/>
                <a:gd name="T72" fmla="*/ 397 w 989"/>
                <a:gd name="T73" fmla="*/ 598 h 1036"/>
                <a:gd name="T74" fmla="*/ 454 w 989"/>
                <a:gd name="T75" fmla="*/ 667 h 1036"/>
                <a:gd name="T76" fmla="*/ 464 w 989"/>
                <a:gd name="T77" fmla="*/ 669 h 1036"/>
                <a:gd name="T78" fmla="*/ 551 w 989"/>
                <a:gd name="T79" fmla="*/ 650 h 1036"/>
                <a:gd name="T80" fmla="*/ 636 w 989"/>
                <a:gd name="T81" fmla="*/ 726 h 1036"/>
                <a:gd name="T82" fmla="*/ 715 w 989"/>
                <a:gd name="T83" fmla="*/ 790 h 1036"/>
                <a:gd name="T84" fmla="*/ 854 w 989"/>
                <a:gd name="T85" fmla="*/ 932 h 1036"/>
                <a:gd name="T86" fmla="*/ 861 w 989"/>
                <a:gd name="T87" fmla="*/ 944 h 1036"/>
                <a:gd name="T88" fmla="*/ 878 w 989"/>
                <a:gd name="T89" fmla="*/ 1010 h 1036"/>
                <a:gd name="T90" fmla="*/ 906 w 989"/>
                <a:gd name="T91" fmla="*/ 1017 h 1036"/>
                <a:gd name="T92" fmla="*/ 989 w 989"/>
                <a:gd name="T93" fmla="*/ 790 h 1036"/>
                <a:gd name="T94" fmla="*/ 961 w 989"/>
                <a:gd name="T95" fmla="*/ 615 h 1036"/>
                <a:gd name="T96" fmla="*/ 949 w 989"/>
                <a:gd name="T97" fmla="*/ 579 h 1036"/>
                <a:gd name="T98" fmla="*/ 224 w 989"/>
                <a:gd name="T99" fmla="*/ 12 h 1036"/>
                <a:gd name="T100" fmla="*/ 234 w 989"/>
                <a:gd name="T101" fmla="*/ 0 h 1036"/>
                <a:gd name="T102" fmla="*/ 279 w 989"/>
                <a:gd name="T103" fmla="*/ 19 h 1036"/>
                <a:gd name="T104" fmla="*/ 241 w 989"/>
                <a:gd name="T105" fmla="*/ 21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89" h="1036">
                  <a:moveTo>
                    <a:pt x="958" y="532"/>
                  </a:moveTo>
                  <a:lnTo>
                    <a:pt x="958" y="532"/>
                  </a:lnTo>
                  <a:lnTo>
                    <a:pt x="963" y="506"/>
                  </a:lnTo>
                  <a:lnTo>
                    <a:pt x="963" y="482"/>
                  </a:lnTo>
                  <a:lnTo>
                    <a:pt x="958" y="459"/>
                  </a:lnTo>
                  <a:lnTo>
                    <a:pt x="954" y="416"/>
                  </a:lnTo>
                  <a:lnTo>
                    <a:pt x="942" y="416"/>
                  </a:lnTo>
                  <a:lnTo>
                    <a:pt x="876" y="404"/>
                  </a:lnTo>
                  <a:lnTo>
                    <a:pt x="845" y="392"/>
                  </a:lnTo>
                  <a:lnTo>
                    <a:pt x="842" y="366"/>
                  </a:lnTo>
                  <a:lnTo>
                    <a:pt x="835" y="355"/>
                  </a:lnTo>
                  <a:lnTo>
                    <a:pt x="835" y="350"/>
                  </a:lnTo>
                  <a:lnTo>
                    <a:pt x="838" y="343"/>
                  </a:lnTo>
                  <a:lnTo>
                    <a:pt x="845" y="338"/>
                  </a:lnTo>
                  <a:lnTo>
                    <a:pt x="842" y="326"/>
                  </a:lnTo>
                  <a:lnTo>
                    <a:pt x="838" y="326"/>
                  </a:lnTo>
                  <a:lnTo>
                    <a:pt x="831" y="336"/>
                  </a:lnTo>
                  <a:lnTo>
                    <a:pt x="819" y="340"/>
                  </a:lnTo>
                  <a:lnTo>
                    <a:pt x="809" y="338"/>
                  </a:lnTo>
                  <a:lnTo>
                    <a:pt x="800" y="331"/>
                  </a:lnTo>
                  <a:lnTo>
                    <a:pt x="786" y="338"/>
                  </a:lnTo>
                  <a:lnTo>
                    <a:pt x="745" y="319"/>
                  </a:lnTo>
                  <a:lnTo>
                    <a:pt x="717" y="312"/>
                  </a:lnTo>
                  <a:lnTo>
                    <a:pt x="710" y="307"/>
                  </a:lnTo>
                  <a:lnTo>
                    <a:pt x="705" y="300"/>
                  </a:lnTo>
                  <a:lnTo>
                    <a:pt x="700" y="295"/>
                  </a:lnTo>
                  <a:lnTo>
                    <a:pt x="698" y="293"/>
                  </a:lnTo>
                  <a:lnTo>
                    <a:pt x="674" y="279"/>
                  </a:lnTo>
                  <a:lnTo>
                    <a:pt x="670" y="277"/>
                  </a:lnTo>
                  <a:lnTo>
                    <a:pt x="627" y="156"/>
                  </a:lnTo>
                  <a:lnTo>
                    <a:pt x="608" y="142"/>
                  </a:lnTo>
                  <a:lnTo>
                    <a:pt x="589" y="135"/>
                  </a:lnTo>
                  <a:lnTo>
                    <a:pt x="497" y="125"/>
                  </a:lnTo>
                  <a:lnTo>
                    <a:pt x="286" y="177"/>
                  </a:lnTo>
                  <a:lnTo>
                    <a:pt x="156" y="227"/>
                  </a:lnTo>
                  <a:lnTo>
                    <a:pt x="132" y="246"/>
                  </a:lnTo>
                  <a:lnTo>
                    <a:pt x="125" y="251"/>
                  </a:lnTo>
                  <a:lnTo>
                    <a:pt x="116" y="248"/>
                  </a:lnTo>
                  <a:lnTo>
                    <a:pt x="99" y="234"/>
                  </a:lnTo>
                  <a:lnTo>
                    <a:pt x="90" y="232"/>
                  </a:lnTo>
                  <a:lnTo>
                    <a:pt x="9" y="241"/>
                  </a:lnTo>
                  <a:lnTo>
                    <a:pt x="2" y="260"/>
                  </a:lnTo>
                  <a:lnTo>
                    <a:pt x="0" y="279"/>
                  </a:lnTo>
                  <a:lnTo>
                    <a:pt x="11" y="312"/>
                  </a:lnTo>
                  <a:lnTo>
                    <a:pt x="23" y="317"/>
                  </a:lnTo>
                  <a:lnTo>
                    <a:pt x="42" y="319"/>
                  </a:lnTo>
                  <a:lnTo>
                    <a:pt x="45" y="321"/>
                  </a:lnTo>
                  <a:lnTo>
                    <a:pt x="49" y="324"/>
                  </a:lnTo>
                  <a:lnTo>
                    <a:pt x="54" y="331"/>
                  </a:lnTo>
                  <a:lnTo>
                    <a:pt x="59" y="336"/>
                  </a:lnTo>
                  <a:lnTo>
                    <a:pt x="61" y="338"/>
                  </a:lnTo>
                  <a:lnTo>
                    <a:pt x="66" y="338"/>
                  </a:lnTo>
                  <a:lnTo>
                    <a:pt x="68" y="338"/>
                  </a:lnTo>
                  <a:lnTo>
                    <a:pt x="71" y="336"/>
                  </a:lnTo>
                  <a:lnTo>
                    <a:pt x="75" y="333"/>
                  </a:lnTo>
                  <a:lnTo>
                    <a:pt x="78" y="331"/>
                  </a:lnTo>
                  <a:lnTo>
                    <a:pt x="80" y="331"/>
                  </a:lnTo>
                  <a:lnTo>
                    <a:pt x="99" y="336"/>
                  </a:lnTo>
                  <a:lnTo>
                    <a:pt x="101" y="340"/>
                  </a:lnTo>
                  <a:lnTo>
                    <a:pt x="104" y="348"/>
                  </a:lnTo>
                  <a:lnTo>
                    <a:pt x="104" y="366"/>
                  </a:lnTo>
                  <a:lnTo>
                    <a:pt x="104" y="383"/>
                  </a:lnTo>
                  <a:lnTo>
                    <a:pt x="106" y="383"/>
                  </a:lnTo>
                  <a:lnTo>
                    <a:pt x="108" y="385"/>
                  </a:lnTo>
                  <a:lnTo>
                    <a:pt x="116" y="388"/>
                  </a:lnTo>
                  <a:lnTo>
                    <a:pt x="116" y="388"/>
                  </a:lnTo>
                  <a:lnTo>
                    <a:pt x="113" y="392"/>
                  </a:lnTo>
                  <a:lnTo>
                    <a:pt x="99" y="407"/>
                  </a:lnTo>
                  <a:lnTo>
                    <a:pt x="87" y="421"/>
                  </a:lnTo>
                  <a:lnTo>
                    <a:pt x="85" y="428"/>
                  </a:lnTo>
                  <a:lnTo>
                    <a:pt x="82" y="449"/>
                  </a:lnTo>
                  <a:lnTo>
                    <a:pt x="71" y="473"/>
                  </a:lnTo>
                  <a:lnTo>
                    <a:pt x="61" y="497"/>
                  </a:lnTo>
                  <a:lnTo>
                    <a:pt x="63" y="504"/>
                  </a:lnTo>
                  <a:lnTo>
                    <a:pt x="66" y="511"/>
                  </a:lnTo>
                  <a:lnTo>
                    <a:pt x="68" y="513"/>
                  </a:lnTo>
                  <a:lnTo>
                    <a:pt x="68" y="518"/>
                  </a:lnTo>
                  <a:lnTo>
                    <a:pt x="71" y="523"/>
                  </a:lnTo>
                  <a:lnTo>
                    <a:pt x="71" y="527"/>
                  </a:lnTo>
                  <a:lnTo>
                    <a:pt x="71" y="532"/>
                  </a:lnTo>
                  <a:lnTo>
                    <a:pt x="40" y="579"/>
                  </a:lnTo>
                  <a:lnTo>
                    <a:pt x="33" y="601"/>
                  </a:lnTo>
                  <a:lnTo>
                    <a:pt x="28" y="634"/>
                  </a:lnTo>
                  <a:lnTo>
                    <a:pt x="35" y="665"/>
                  </a:lnTo>
                  <a:lnTo>
                    <a:pt x="45" y="676"/>
                  </a:lnTo>
                  <a:lnTo>
                    <a:pt x="59" y="686"/>
                  </a:lnTo>
                  <a:lnTo>
                    <a:pt x="66" y="688"/>
                  </a:lnTo>
                  <a:lnTo>
                    <a:pt x="106" y="688"/>
                  </a:lnTo>
                  <a:lnTo>
                    <a:pt x="123" y="693"/>
                  </a:lnTo>
                  <a:lnTo>
                    <a:pt x="156" y="712"/>
                  </a:lnTo>
                  <a:lnTo>
                    <a:pt x="165" y="714"/>
                  </a:lnTo>
                  <a:lnTo>
                    <a:pt x="184" y="719"/>
                  </a:lnTo>
                  <a:lnTo>
                    <a:pt x="191" y="714"/>
                  </a:lnTo>
                  <a:lnTo>
                    <a:pt x="203" y="688"/>
                  </a:lnTo>
                  <a:lnTo>
                    <a:pt x="206" y="672"/>
                  </a:lnTo>
                  <a:lnTo>
                    <a:pt x="210" y="662"/>
                  </a:lnTo>
                  <a:lnTo>
                    <a:pt x="217" y="636"/>
                  </a:lnTo>
                  <a:lnTo>
                    <a:pt x="220" y="629"/>
                  </a:lnTo>
                  <a:lnTo>
                    <a:pt x="220" y="624"/>
                  </a:lnTo>
                  <a:lnTo>
                    <a:pt x="227" y="610"/>
                  </a:lnTo>
                  <a:lnTo>
                    <a:pt x="239" y="591"/>
                  </a:lnTo>
                  <a:lnTo>
                    <a:pt x="248" y="577"/>
                  </a:lnTo>
                  <a:lnTo>
                    <a:pt x="265" y="565"/>
                  </a:lnTo>
                  <a:lnTo>
                    <a:pt x="296" y="534"/>
                  </a:lnTo>
                  <a:lnTo>
                    <a:pt x="326" y="546"/>
                  </a:lnTo>
                  <a:lnTo>
                    <a:pt x="345" y="551"/>
                  </a:lnTo>
                  <a:lnTo>
                    <a:pt x="355" y="549"/>
                  </a:lnTo>
                  <a:lnTo>
                    <a:pt x="371" y="570"/>
                  </a:lnTo>
                  <a:lnTo>
                    <a:pt x="388" y="594"/>
                  </a:lnTo>
                  <a:lnTo>
                    <a:pt x="393" y="596"/>
                  </a:lnTo>
                  <a:lnTo>
                    <a:pt x="397" y="598"/>
                  </a:lnTo>
                  <a:lnTo>
                    <a:pt x="407" y="605"/>
                  </a:lnTo>
                  <a:lnTo>
                    <a:pt x="442" y="643"/>
                  </a:lnTo>
                  <a:lnTo>
                    <a:pt x="454" y="667"/>
                  </a:lnTo>
                  <a:lnTo>
                    <a:pt x="457" y="669"/>
                  </a:lnTo>
                  <a:lnTo>
                    <a:pt x="459" y="672"/>
                  </a:lnTo>
                  <a:lnTo>
                    <a:pt x="464" y="669"/>
                  </a:lnTo>
                  <a:lnTo>
                    <a:pt x="518" y="646"/>
                  </a:lnTo>
                  <a:lnTo>
                    <a:pt x="542" y="646"/>
                  </a:lnTo>
                  <a:lnTo>
                    <a:pt x="551" y="650"/>
                  </a:lnTo>
                  <a:lnTo>
                    <a:pt x="558" y="653"/>
                  </a:lnTo>
                  <a:lnTo>
                    <a:pt x="594" y="686"/>
                  </a:lnTo>
                  <a:lnTo>
                    <a:pt x="636" y="726"/>
                  </a:lnTo>
                  <a:lnTo>
                    <a:pt x="660" y="745"/>
                  </a:lnTo>
                  <a:lnTo>
                    <a:pt x="679" y="759"/>
                  </a:lnTo>
                  <a:lnTo>
                    <a:pt x="715" y="790"/>
                  </a:lnTo>
                  <a:lnTo>
                    <a:pt x="755" y="825"/>
                  </a:lnTo>
                  <a:lnTo>
                    <a:pt x="802" y="880"/>
                  </a:lnTo>
                  <a:lnTo>
                    <a:pt x="854" y="932"/>
                  </a:lnTo>
                  <a:lnTo>
                    <a:pt x="861" y="932"/>
                  </a:lnTo>
                  <a:lnTo>
                    <a:pt x="861" y="939"/>
                  </a:lnTo>
                  <a:lnTo>
                    <a:pt x="861" y="944"/>
                  </a:lnTo>
                  <a:lnTo>
                    <a:pt x="847" y="998"/>
                  </a:lnTo>
                  <a:lnTo>
                    <a:pt x="866" y="1003"/>
                  </a:lnTo>
                  <a:lnTo>
                    <a:pt x="878" y="1010"/>
                  </a:lnTo>
                  <a:lnTo>
                    <a:pt x="897" y="1029"/>
                  </a:lnTo>
                  <a:lnTo>
                    <a:pt x="902" y="1036"/>
                  </a:lnTo>
                  <a:lnTo>
                    <a:pt x="906" y="1017"/>
                  </a:lnTo>
                  <a:lnTo>
                    <a:pt x="970" y="892"/>
                  </a:lnTo>
                  <a:lnTo>
                    <a:pt x="985" y="837"/>
                  </a:lnTo>
                  <a:lnTo>
                    <a:pt x="989" y="790"/>
                  </a:lnTo>
                  <a:lnTo>
                    <a:pt x="985" y="736"/>
                  </a:lnTo>
                  <a:lnTo>
                    <a:pt x="966" y="627"/>
                  </a:lnTo>
                  <a:lnTo>
                    <a:pt x="961" y="615"/>
                  </a:lnTo>
                  <a:lnTo>
                    <a:pt x="956" y="608"/>
                  </a:lnTo>
                  <a:lnTo>
                    <a:pt x="951" y="598"/>
                  </a:lnTo>
                  <a:lnTo>
                    <a:pt x="949" y="579"/>
                  </a:lnTo>
                  <a:lnTo>
                    <a:pt x="949" y="568"/>
                  </a:lnTo>
                  <a:lnTo>
                    <a:pt x="958" y="532"/>
                  </a:lnTo>
                  <a:close/>
                  <a:moveTo>
                    <a:pt x="224" y="12"/>
                  </a:moveTo>
                  <a:lnTo>
                    <a:pt x="224" y="12"/>
                  </a:lnTo>
                  <a:lnTo>
                    <a:pt x="222" y="2"/>
                  </a:lnTo>
                  <a:lnTo>
                    <a:pt x="234" y="0"/>
                  </a:lnTo>
                  <a:lnTo>
                    <a:pt x="286" y="16"/>
                  </a:lnTo>
                  <a:lnTo>
                    <a:pt x="281" y="16"/>
                  </a:lnTo>
                  <a:lnTo>
                    <a:pt x="279" y="19"/>
                  </a:lnTo>
                  <a:lnTo>
                    <a:pt x="277" y="23"/>
                  </a:lnTo>
                  <a:lnTo>
                    <a:pt x="274" y="28"/>
                  </a:lnTo>
                  <a:lnTo>
                    <a:pt x="241" y="21"/>
                  </a:lnTo>
                  <a:lnTo>
                    <a:pt x="224" y="1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3">
              <a:extLst>
                <a:ext uri="{FF2B5EF4-FFF2-40B4-BE49-F238E27FC236}">
                  <a16:creationId xmlns:a16="http://schemas.microsoft.com/office/drawing/2014/main" id="{CE7F084D-0B00-43BB-89DD-D8B372DDD6E7}"/>
                </a:ext>
              </a:extLst>
            </p:cNvPr>
            <p:cNvSpPr>
              <a:spLocks/>
            </p:cNvSpPr>
            <p:nvPr/>
          </p:nvSpPr>
          <p:spPr bwMode="auto">
            <a:xfrm>
              <a:off x="2759579" y="3173092"/>
              <a:ext cx="584287" cy="1583374"/>
            </a:xfrm>
            <a:custGeom>
              <a:avLst/>
              <a:gdLst>
                <a:gd name="T0" fmla="*/ 311 w 607"/>
                <a:gd name="T1" fmla="*/ 45 h 1571"/>
                <a:gd name="T2" fmla="*/ 344 w 607"/>
                <a:gd name="T3" fmla="*/ 66 h 1571"/>
                <a:gd name="T4" fmla="*/ 379 w 607"/>
                <a:gd name="T5" fmla="*/ 139 h 1571"/>
                <a:gd name="T6" fmla="*/ 457 w 607"/>
                <a:gd name="T7" fmla="*/ 243 h 1571"/>
                <a:gd name="T8" fmla="*/ 588 w 607"/>
                <a:gd name="T9" fmla="*/ 435 h 1571"/>
                <a:gd name="T10" fmla="*/ 590 w 607"/>
                <a:gd name="T11" fmla="*/ 553 h 1571"/>
                <a:gd name="T12" fmla="*/ 599 w 607"/>
                <a:gd name="T13" fmla="*/ 636 h 1571"/>
                <a:gd name="T14" fmla="*/ 517 w 607"/>
                <a:gd name="T15" fmla="*/ 773 h 1571"/>
                <a:gd name="T16" fmla="*/ 483 w 607"/>
                <a:gd name="T17" fmla="*/ 882 h 1571"/>
                <a:gd name="T18" fmla="*/ 585 w 607"/>
                <a:gd name="T19" fmla="*/ 892 h 1571"/>
                <a:gd name="T20" fmla="*/ 566 w 607"/>
                <a:gd name="T21" fmla="*/ 953 h 1571"/>
                <a:gd name="T22" fmla="*/ 403 w 607"/>
                <a:gd name="T23" fmla="*/ 1119 h 1571"/>
                <a:gd name="T24" fmla="*/ 348 w 607"/>
                <a:gd name="T25" fmla="*/ 1112 h 1571"/>
                <a:gd name="T26" fmla="*/ 337 w 607"/>
                <a:gd name="T27" fmla="*/ 1199 h 1571"/>
                <a:gd name="T28" fmla="*/ 391 w 607"/>
                <a:gd name="T29" fmla="*/ 1213 h 1571"/>
                <a:gd name="T30" fmla="*/ 467 w 607"/>
                <a:gd name="T31" fmla="*/ 1223 h 1571"/>
                <a:gd name="T32" fmla="*/ 464 w 607"/>
                <a:gd name="T33" fmla="*/ 1282 h 1571"/>
                <a:gd name="T34" fmla="*/ 528 w 607"/>
                <a:gd name="T35" fmla="*/ 1317 h 1571"/>
                <a:gd name="T36" fmla="*/ 533 w 607"/>
                <a:gd name="T37" fmla="*/ 1379 h 1571"/>
                <a:gd name="T38" fmla="*/ 486 w 607"/>
                <a:gd name="T39" fmla="*/ 1417 h 1571"/>
                <a:gd name="T40" fmla="*/ 481 w 607"/>
                <a:gd name="T41" fmla="*/ 1478 h 1571"/>
                <a:gd name="T42" fmla="*/ 467 w 607"/>
                <a:gd name="T43" fmla="*/ 1521 h 1571"/>
                <a:gd name="T44" fmla="*/ 464 w 607"/>
                <a:gd name="T45" fmla="*/ 1561 h 1571"/>
                <a:gd name="T46" fmla="*/ 277 w 607"/>
                <a:gd name="T47" fmla="*/ 1561 h 1571"/>
                <a:gd name="T48" fmla="*/ 223 w 607"/>
                <a:gd name="T49" fmla="*/ 1568 h 1571"/>
                <a:gd name="T50" fmla="*/ 192 w 607"/>
                <a:gd name="T51" fmla="*/ 1526 h 1571"/>
                <a:gd name="T52" fmla="*/ 133 w 607"/>
                <a:gd name="T53" fmla="*/ 1483 h 1571"/>
                <a:gd name="T54" fmla="*/ 185 w 607"/>
                <a:gd name="T55" fmla="*/ 1339 h 1571"/>
                <a:gd name="T56" fmla="*/ 225 w 607"/>
                <a:gd name="T57" fmla="*/ 1272 h 1571"/>
                <a:gd name="T58" fmla="*/ 195 w 607"/>
                <a:gd name="T59" fmla="*/ 1256 h 1571"/>
                <a:gd name="T60" fmla="*/ 225 w 607"/>
                <a:gd name="T61" fmla="*/ 1119 h 1571"/>
                <a:gd name="T62" fmla="*/ 256 w 607"/>
                <a:gd name="T63" fmla="*/ 1095 h 1571"/>
                <a:gd name="T64" fmla="*/ 261 w 607"/>
                <a:gd name="T65" fmla="*/ 1052 h 1571"/>
                <a:gd name="T66" fmla="*/ 287 w 607"/>
                <a:gd name="T67" fmla="*/ 1036 h 1571"/>
                <a:gd name="T68" fmla="*/ 287 w 607"/>
                <a:gd name="T69" fmla="*/ 974 h 1571"/>
                <a:gd name="T70" fmla="*/ 228 w 607"/>
                <a:gd name="T71" fmla="*/ 958 h 1571"/>
                <a:gd name="T72" fmla="*/ 164 w 607"/>
                <a:gd name="T73" fmla="*/ 913 h 1571"/>
                <a:gd name="T74" fmla="*/ 86 w 607"/>
                <a:gd name="T75" fmla="*/ 910 h 1571"/>
                <a:gd name="T76" fmla="*/ 17 w 607"/>
                <a:gd name="T77" fmla="*/ 868 h 1571"/>
                <a:gd name="T78" fmla="*/ 60 w 607"/>
                <a:gd name="T79" fmla="*/ 849 h 1571"/>
                <a:gd name="T80" fmla="*/ 90 w 607"/>
                <a:gd name="T81" fmla="*/ 745 h 1571"/>
                <a:gd name="T82" fmla="*/ 294 w 607"/>
                <a:gd name="T83" fmla="*/ 645 h 1571"/>
                <a:gd name="T84" fmla="*/ 282 w 607"/>
                <a:gd name="T85" fmla="*/ 504 h 1571"/>
                <a:gd name="T86" fmla="*/ 303 w 607"/>
                <a:gd name="T87" fmla="*/ 336 h 1571"/>
                <a:gd name="T88" fmla="*/ 396 w 607"/>
                <a:gd name="T89" fmla="*/ 310 h 1571"/>
                <a:gd name="T90" fmla="*/ 424 w 607"/>
                <a:gd name="T91" fmla="*/ 286 h 1571"/>
                <a:gd name="T92" fmla="*/ 382 w 607"/>
                <a:gd name="T93" fmla="*/ 198 h 1571"/>
                <a:gd name="T94" fmla="*/ 363 w 607"/>
                <a:gd name="T95" fmla="*/ 163 h 1571"/>
                <a:gd name="T96" fmla="*/ 275 w 607"/>
                <a:gd name="T97" fmla="*/ 82 h 1571"/>
                <a:gd name="T98" fmla="*/ 232 w 607"/>
                <a:gd name="T99" fmla="*/ 30 h 1571"/>
                <a:gd name="T100" fmla="*/ 251 w 607"/>
                <a:gd name="T101" fmla="*/ 0 h 1571"/>
                <a:gd name="T102" fmla="*/ 282 w 607"/>
                <a:gd name="T103" fmla="*/ 30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7" h="1571">
                  <a:moveTo>
                    <a:pt x="282" y="30"/>
                  </a:moveTo>
                  <a:lnTo>
                    <a:pt x="282" y="30"/>
                  </a:lnTo>
                  <a:lnTo>
                    <a:pt x="308" y="47"/>
                  </a:lnTo>
                  <a:lnTo>
                    <a:pt x="311" y="45"/>
                  </a:lnTo>
                  <a:lnTo>
                    <a:pt x="306" y="49"/>
                  </a:lnTo>
                  <a:lnTo>
                    <a:pt x="308" y="66"/>
                  </a:lnTo>
                  <a:lnTo>
                    <a:pt x="318" y="68"/>
                  </a:lnTo>
                  <a:lnTo>
                    <a:pt x="344" y="66"/>
                  </a:lnTo>
                  <a:lnTo>
                    <a:pt x="356" y="71"/>
                  </a:lnTo>
                  <a:lnTo>
                    <a:pt x="379" y="85"/>
                  </a:lnTo>
                  <a:lnTo>
                    <a:pt x="389" y="94"/>
                  </a:lnTo>
                  <a:lnTo>
                    <a:pt x="379" y="139"/>
                  </a:lnTo>
                  <a:lnTo>
                    <a:pt x="403" y="165"/>
                  </a:lnTo>
                  <a:lnTo>
                    <a:pt x="469" y="186"/>
                  </a:lnTo>
                  <a:lnTo>
                    <a:pt x="462" y="222"/>
                  </a:lnTo>
                  <a:lnTo>
                    <a:pt x="457" y="243"/>
                  </a:lnTo>
                  <a:lnTo>
                    <a:pt x="464" y="262"/>
                  </a:lnTo>
                  <a:lnTo>
                    <a:pt x="535" y="345"/>
                  </a:lnTo>
                  <a:lnTo>
                    <a:pt x="576" y="385"/>
                  </a:lnTo>
                  <a:lnTo>
                    <a:pt x="588" y="435"/>
                  </a:lnTo>
                  <a:lnTo>
                    <a:pt x="595" y="463"/>
                  </a:lnTo>
                  <a:lnTo>
                    <a:pt x="595" y="494"/>
                  </a:lnTo>
                  <a:lnTo>
                    <a:pt x="590" y="525"/>
                  </a:lnTo>
                  <a:lnTo>
                    <a:pt x="590" y="553"/>
                  </a:lnTo>
                  <a:lnTo>
                    <a:pt x="607" y="570"/>
                  </a:lnTo>
                  <a:lnTo>
                    <a:pt x="602" y="584"/>
                  </a:lnTo>
                  <a:lnTo>
                    <a:pt x="602" y="617"/>
                  </a:lnTo>
                  <a:lnTo>
                    <a:pt x="599" y="636"/>
                  </a:lnTo>
                  <a:lnTo>
                    <a:pt x="590" y="650"/>
                  </a:lnTo>
                  <a:lnTo>
                    <a:pt x="566" y="669"/>
                  </a:lnTo>
                  <a:lnTo>
                    <a:pt x="559" y="681"/>
                  </a:lnTo>
                  <a:lnTo>
                    <a:pt x="517" y="773"/>
                  </a:lnTo>
                  <a:lnTo>
                    <a:pt x="498" y="802"/>
                  </a:lnTo>
                  <a:lnTo>
                    <a:pt x="490" y="818"/>
                  </a:lnTo>
                  <a:lnTo>
                    <a:pt x="483" y="849"/>
                  </a:lnTo>
                  <a:lnTo>
                    <a:pt x="483" y="882"/>
                  </a:lnTo>
                  <a:lnTo>
                    <a:pt x="493" y="910"/>
                  </a:lnTo>
                  <a:lnTo>
                    <a:pt x="517" y="922"/>
                  </a:lnTo>
                  <a:lnTo>
                    <a:pt x="562" y="884"/>
                  </a:lnTo>
                  <a:lnTo>
                    <a:pt x="585" y="892"/>
                  </a:lnTo>
                  <a:lnTo>
                    <a:pt x="578" y="896"/>
                  </a:lnTo>
                  <a:lnTo>
                    <a:pt x="557" y="915"/>
                  </a:lnTo>
                  <a:lnTo>
                    <a:pt x="578" y="932"/>
                  </a:lnTo>
                  <a:lnTo>
                    <a:pt x="566" y="953"/>
                  </a:lnTo>
                  <a:lnTo>
                    <a:pt x="514" y="986"/>
                  </a:lnTo>
                  <a:lnTo>
                    <a:pt x="431" y="1062"/>
                  </a:lnTo>
                  <a:lnTo>
                    <a:pt x="419" y="1078"/>
                  </a:lnTo>
                  <a:lnTo>
                    <a:pt x="403" y="1119"/>
                  </a:lnTo>
                  <a:lnTo>
                    <a:pt x="393" y="1133"/>
                  </a:lnTo>
                  <a:lnTo>
                    <a:pt x="374" y="1135"/>
                  </a:lnTo>
                  <a:lnTo>
                    <a:pt x="363" y="1126"/>
                  </a:lnTo>
                  <a:lnTo>
                    <a:pt x="348" y="1112"/>
                  </a:lnTo>
                  <a:lnTo>
                    <a:pt x="334" y="1104"/>
                  </a:lnTo>
                  <a:lnTo>
                    <a:pt x="311" y="1121"/>
                  </a:lnTo>
                  <a:lnTo>
                    <a:pt x="318" y="1157"/>
                  </a:lnTo>
                  <a:lnTo>
                    <a:pt x="337" y="1199"/>
                  </a:lnTo>
                  <a:lnTo>
                    <a:pt x="341" y="1237"/>
                  </a:lnTo>
                  <a:lnTo>
                    <a:pt x="353" y="1232"/>
                  </a:lnTo>
                  <a:lnTo>
                    <a:pt x="377" y="1218"/>
                  </a:lnTo>
                  <a:lnTo>
                    <a:pt x="391" y="1213"/>
                  </a:lnTo>
                  <a:lnTo>
                    <a:pt x="403" y="1216"/>
                  </a:lnTo>
                  <a:lnTo>
                    <a:pt x="429" y="1223"/>
                  </a:lnTo>
                  <a:lnTo>
                    <a:pt x="464" y="1216"/>
                  </a:lnTo>
                  <a:lnTo>
                    <a:pt x="467" y="1223"/>
                  </a:lnTo>
                  <a:lnTo>
                    <a:pt x="462" y="1237"/>
                  </a:lnTo>
                  <a:lnTo>
                    <a:pt x="460" y="1249"/>
                  </a:lnTo>
                  <a:lnTo>
                    <a:pt x="462" y="1270"/>
                  </a:lnTo>
                  <a:lnTo>
                    <a:pt x="464" y="1282"/>
                  </a:lnTo>
                  <a:lnTo>
                    <a:pt x="474" y="1291"/>
                  </a:lnTo>
                  <a:lnTo>
                    <a:pt x="498" y="1303"/>
                  </a:lnTo>
                  <a:lnTo>
                    <a:pt x="528" y="1313"/>
                  </a:lnTo>
                  <a:lnTo>
                    <a:pt x="528" y="1317"/>
                  </a:lnTo>
                  <a:lnTo>
                    <a:pt x="524" y="1327"/>
                  </a:lnTo>
                  <a:lnTo>
                    <a:pt x="524" y="1336"/>
                  </a:lnTo>
                  <a:lnTo>
                    <a:pt x="533" y="1367"/>
                  </a:lnTo>
                  <a:lnTo>
                    <a:pt x="533" y="1379"/>
                  </a:lnTo>
                  <a:lnTo>
                    <a:pt x="531" y="1396"/>
                  </a:lnTo>
                  <a:lnTo>
                    <a:pt x="519" y="1410"/>
                  </a:lnTo>
                  <a:lnTo>
                    <a:pt x="498" y="1410"/>
                  </a:lnTo>
                  <a:lnTo>
                    <a:pt x="486" y="1417"/>
                  </a:lnTo>
                  <a:lnTo>
                    <a:pt x="479" y="1433"/>
                  </a:lnTo>
                  <a:lnTo>
                    <a:pt x="481" y="1448"/>
                  </a:lnTo>
                  <a:lnTo>
                    <a:pt x="483" y="1462"/>
                  </a:lnTo>
                  <a:lnTo>
                    <a:pt x="481" y="1478"/>
                  </a:lnTo>
                  <a:lnTo>
                    <a:pt x="467" y="1493"/>
                  </a:lnTo>
                  <a:lnTo>
                    <a:pt x="453" y="1490"/>
                  </a:lnTo>
                  <a:lnTo>
                    <a:pt x="457" y="1509"/>
                  </a:lnTo>
                  <a:lnTo>
                    <a:pt x="467" y="1521"/>
                  </a:lnTo>
                  <a:lnTo>
                    <a:pt x="476" y="1528"/>
                  </a:lnTo>
                  <a:lnTo>
                    <a:pt x="483" y="1537"/>
                  </a:lnTo>
                  <a:lnTo>
                    <a:pt x="483" y="1556"/>
                  </a:lnTo>
                  <a:lnTo>
                    <a:pt x="464" y="1561"/>
                  </a:lnTo>
                  <a:lnTo>
                    <a:pt x="393" y="1563"/>
                  </a:lnTo>
                  <a:lnTo>
                    <a:pt x="372" y="1559"/>
                  </a:lnTo>
                  <a:lnTo>
                    <a:pt x="287" y="1568"/>
                  </a:lnTo>
                  <a:lnTo>
                    <a:pt x="277" y="1561"/>
                  </a:lnTo>
                  <a:lnTo>
                    <a:pt x="256" y="1540"/>
                  </a:lnTo>
                  <a:lnTo>
                    <a:pt x="247" y="1537"/>
                  </a:lnTo>
                  <a:lnTo>
                    <a:pt x="237" y="1545"/>
                  </a:lnTo>
                  <a:lnTo>
                    <a:pt x="223" y="1568"/>
                  </a:lnTo>
                  <a:lnTo>
                    <a:pt x="213" y="1571"/>
                  </a:lnTo>
                  <a:lnTo>
                    <a:pt x="204" y="1571"/>
                  </a:lnTo>
                  <a:lnTo>
                    <a:pt x="185" y="1561"/>
                  </a:lnTo>
                  <a:lnTo>
                    <a:pt x="192" y="1526"/>
                  </a:lnTo>
                  <a:lnTo>
                    <a:pt x="192" y="1507"/>
                  </a:lnTo>
                  <a:lnTo>
                    <a:pt x="178" y="1504"/>
                  </a:lnTo>
                  <a:lnTo>
                    <a:pt x="157" y="1495"/>
                  </a:lnTo>
                  <a:lnTo>
                    <a:pt x="133" y="1483"/>
                  </a:lnTo>
                  <a:lnTo>
                    <a:pt x="114" y="1459"/>
                  </a:lnTo>
                  <a:lnTo>
                    <a:pt x="109" y="1426"/>
                  </a:lnTo>
                  <a:lnTo>
                    <a:pt x="173" y="1343"/>
                  </a:lnTo>
                  <a:lnTo>
                    <a:pt x="185" y="1339"/>
                  </a:lnTo>
                  <a:lnTo>
                    <a:pt x="197" y="1334"/>
                  </a:lnTo>
                  <a:lnTo>
                    <a:pt x="199" y="1329"/>
                  </a:lnTo>
                  <a:lnTo>
                    <a:pt x="211" y="1310"/>
                  </a:lnTo>
                  <a:lnTo>
                    <a:pt x="225" y="1272"/>
                  </a:lnTo>
                  <a:lnTo>
                    <a:pt x="235" y="1254"/>
                  </a:lnTo>
                  <a:lnTo>
                    <a:pt x="225" y="1249"/>
                  </a:lnTo>
                  <a:lnTo>
                    <a:pt x="216" y="1249"/>
                  </a:lnTo>
                  <a:lnTo>
                    <a:pt x="195" y="1256"/>
                  </a:lnTo>
                  <a:lnTo>
                    <a:pt x="228" y="1194"/>
                  </a:lnTo>
                  <a:lnTo>
                    <a:pt x="240" y="1154"/>
                  </a:lnTo>
                  <a:lnTo>
                    <a:pt x="225" y="1138"/>
                  </a:lnTo>
                  <a:lnTo>
                    <a:pt x="225" y="1119"/>
                  </a:lnTo>
                  <a:lnTo>
                    <a:pt x="230" y="1102"/>
                  </a:lnTo>
                  <a:lnTo>
                    <a:pt x="237" y="1097"/>
                  </a:lnTo>
                  <a:lnTo>
                    <a:pt x="249" y="1107"/>
                  </a:lnTo>
                  <a:lnTo>
                    <a:pt x="256" y="1095"/>
                  </a:lnTo>
                  <a:lnTo>
                    <a:pt x="261" y="1086"/>
                  </a:lnTo>
                  <a:lnTo>
                    <a:pt x="266" y="1064"/>
                  </a:lnTo>
                  <a:lnTo>
                    <a:pt x="263" y="1057"/>
                  </a:lnTo>
                  <a:lnTo>
                    <a:pt x="261" y="1052"/>
                  </a:lnTo>
                  <a:lnTo>
                    <a:pt x="258" y="1043"/>
                  </a:lnTo>
                  <a:lnTo>
                    <a:pt x="268" y="1043"/>
                  </a:lnTo>
                  <a:lnTo>
                    <a:pt x="277" y="1041"/>
                  </a:lnTo>
                  <a:lnTo>
                    <a:pt x="287" y="1036"/>
                  </a:lnTo>
                  <a:lnTo>
                    <a:pt x="296" y="1029"/>
                  </a:lnTo>
                  <a:lnTo>
                    <a:pt x="273" y="1007"/>
                  </a:lnTo>
                  <a:lnTo>
                    <a:pt x="275" y="989"/>
                  </a:lnTo>
                  <a:lnTo>
                    <a:pt x="287" y="974"/>
                  </a:lnTo>
                  <a:lnTo>
                    <a:pt x="285" y="967"/>
                  </a:lnTo>
                  <a:lnTo>
                    <a:pt x="273" y="948"/>
                  </a:lnTo>
                  <a:lnTo>
                    <a:pt x="256" y="948"/>
                  </a:lnTo>
                  <a:lnTo>
                    <a:pt x="228" y="958"/>
                  </a:lnTo>
                  <a:lnTo>
                    <a:pt x="213" y="948"/>
                  </a:lnTo>
                  <a:lnTo>
                    <a:pt x="192" y="922"/>
                  </a:lnTo>
                  <a:lnTo>
                    <a:pt x="176" y="915"/>
                  </a:lnTo>
                  <a:lnTo>
                    <a:pt x="164" y="913"/>
                  </a:lnTo>
                  <a:lnTo>
                    <a:pt x="123" y="925"/>
                  </a:lnTo>
                  <a:lnTo>
                    <a:pt x="107" y="927"/>
                  </a:lnTo>
                  <a:lnTo>
                    <a:pt x="97" y="920"/>
                  </a:lnTo>
                  <a:lnTo>
                    <a:pt x="86" y="910"/>
                  </a:lnTo>
                  <a:lnTo>
                    <a:pt x="74" y="901"/>
                  </a:lnTo>
                  <a:lnTo>
                    <a:pt x="17" y="889"/>
                  </a:lnTo>
                  <a:lnTo>
                    <a:pt x="0" y="877"/>
                  </a:lnTo>
                  <a:lnTo>
                    <a:pt x="17" y="868"/>
                  </a:lnTo>
                  <a:lnTo>
                    <a:pt x="38" y="861"/>
                  </a:lnTo>
                  <a:lnTo>
                    <a:pt x="48" y="861"/>
                  </a:lnTo>
                  <a:lnTo>
                    <a:pt x="55" y="856"/>
                  </a:lnTo>
                  <a:lnTo>
                    <a:pt x="60" y="849"/>
                  </a:lnTo>
                  <a:lnTo>
                    <a:pt x="64" y="837"/>
                  </a:lnTo>
                  <a:lnTo>
                    <a:pt x="69" y="785"/>
                  </a:lnTo>
                  <a:lnTo>
                    <a:pt x="83" y="754"/>
                  </a:lnTo>
                  <a:lnTo>
                    <a:pt x="90" y="745"/>
                  </a:lnTo>
                  <a:lnTo>
                    <a:pt x="107" y="716"/>
                  </a:lnTo>
                  <a:lnTo>
                    <a:pt x="199" y="681"/>
                  </a:lnTo>
                  <a:lnTo>
                    <a:pt x="266" y="655"/>
                  </a:lnTo>
                  <a:lnTo>
                    <a:pt x="294" y="645"/>
                  </a:lnTo>
                  <a:lnTo>
                    <a:pt x="313" y="627"/>
                  </a:lnTo>
                  <a:lnTo>
                    <a:pt x="346" y="593"/>
                  </a:lnTo>
                  <a:lnTo>
                    <a:pt x="320" y="546"/>
                  </a:lnTo>
                  <a:lnTo>
                    <a:pt x="282" y="504"/>
                  </a:lnTo>
                  <a:lnTo>
                    <a:pt x="254" y="418"/>
                  </a:lnTo>
                  <a:lnTo>
                    <a:pt x="232" y="324"/>
                  </a:lnTo>
                  <a:lnTo>
                    <a:pt x="266" y="326"/>
                  </a:lnTo>
                  <a:lnTo>
                    <a:pt x="303" y="336"/>
                  </a:lnTo>
                  <a:lnTo>
                    <a:pt x="315" y="333"/>
                  </a:lnTo>
                  <a:lnTo>
                    <a:pt x="339" y="328"/>
                  </a:lnTo>
                  <a:lnTo>
                    <a:pt x="386" y="310"/>
                  </a:lnTo>
                  <a:lnTo>
                    <a:pt x="396" y="310"/>
                  </a:lnTo>
                  <a:lnTo>
                    <a:pt x="419" y="324"/>
                  </a:lnTo>
                  <a:lnTo>
                    <a:pt x="434" y="310"/>
                  </a:lnTo>
                  <a:lnTo>
                    <a:pt x="431" y="298"/>
                  </a:lnTo>
                  <a:lnTo>
                    <a:pt x="424" y="286"/>
                  </a:lnTo>
                  <a:lnTo>
                    <a:pt x="410" y="241"/>
                  </a:lnTo>
                  <a:lnTo>
                    <a:pt x="405" y="234"/>
                  </a:lnTo>
                  <a:lnTo>
                    <a:pt x="403" y="229"/>
                  </a:lnTo>
                  <a:lnTo>
                    <a:pt x="382" y="198"/>
                  </a:lnTo>
                  <a:lnTo>
                    <a:pt x="374" y="191"/>
                  </a:lnTo>
                  <a:lnTo>
                    <a:pt x="363" y="186"/>
                  </a:lnTo>
                  <a:lnTo>
                    <a:pt x="358" y="179"/>
                  </a:lnTo>
                  <a:lnTo>
                    <a:pt x="363" y="163"/>
                  </a:lnTo>
                  <a:lnTo>
                    <a:pt x="346" y="149"/>
                  </a:lnTo>
                  <a:lnTo>
                    <a:pt x="329" y="94"/>
                  </a:lnTo>
                  <a:lnTo>
                    <a:pt x="315" y="85"/>
                  </a:lnTo>
                  <a:lnTo>
                    <a:pt x="275" y="82"/>
                  </a:lnTo>
                  <a:lnTo>
                    <a:pt x="261" y="75"/>
                  </a:lnTo>
                  <a:lnTo>
                    <a:pt x="249" y="56"/>
                  </a:lnTo>
                  <a:lnTo>
                    <a:pt x="251" y="37"/>
                  </a:lnTo>
                  <a:lnTo>
                    <a:pt x="232" y="30"/>
                  </a:lnTo>
                  <a:lnTo>
                    <a:pt x="230" y="9"/>
                  </a:lnTo>
                  <a:lnTo>
                    <a:pt x="240" y="2"/>
                  </a:lnTo>
                  <a:lnTo>
                    <a:pt x="249" y="0"/>
                  </a:lnTo>
                  <a:lnTo>
                    <a:pt x="251" y="0"/>
                  </a:lnTo>
                  <a:lnTo>
                    <a:pt x="256" y="0"/>
                  </a:lnTo>
                  <a:lnTo>
                    <a:pt x="261" y="7"/>
                  </a:lnTo>
                  <a:lnTo>
                    <a:pt x="280" y="28"/>
                  </a:lnTo>
                  <a:lnTo>
                    <a:pt x="282" y="3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15">
              <a:extLst>
                <a:ext uri="{FF2B5EF4-FFF2-40B4-BE49-F238E27FC236}">
                  <a16:creationId xmlns:a16="http://schemas.microsoft.com/office/drawing/2014/main" id="{C04A451C-AD14-4B90-B59A-15B22BA95576}"/>
                </a:ext>
              </a:extLst>
            </p:cNvPr>
            <p:cNvSpPr>
              <a:spLocks/>
            </p:cNvSpPr>
            <p:nvPr/>
          </p:nvSpPr>
          <p:spPr bwMode="auto">
            <a:xfrm>
              <a:off x="2789419" y="1510095"/>
              <a:ext cx="1187825" cy="1090522"/>
            </a:xfrm>
            <a:custGeom>
              <a:avLst/>
              <a:gdLst>
                <a:gd name="T0" fmla="*/ 886 w 1234"/>
                <a:gd name="T1" fmla="*/ 299 h 1082"/>
                <a:gd name="T2" fmla="*/ 879 w 1234"/>
                <a:gd name="T3" fmla="*/ 355 h 1082"/>
                <a:gd name="T4" fmla="*/ 871 w 1234"/>
                <a:gd name="T5" fmla="*/ 429 h 1082"/>
                <a:gd name="T6" fmla="*/ 879 w 1234"/>
                <a:gd name="T7" fmla="*/ 509 h 1082"/>
                <a:gd name="T8" fmla="*/ 1006 w 1234"/>
                <a:gd name="T9" fmla="*/ 564 h 1082"/>
                <a:gd name="T10" fmla="*/ 1130 w 1234"/>
                <a:gd name="T11" fmla="*/ 568 h 1082"/>
                <a:gd name="T12" fmla="*/ 1215 w 1234"/>
                <a:gd name="T13" fmla="*/ 632 h 1082"/>
                <a:gd name="T14" fmla="*/ 1210 w 1234"/>
                <a:gd name="T15" fmla="*/ 795 h 1082"/>
                <a:gd name="T16" fmla="*/ 1231 w 1234"/>
                <a:gd name="T17" fmla="*/ 876 h 1082"/>
                <a:gd name="T18" fmla="*/ 1146 w 1234"/>
                <a:gd name="T19" fmla="*/ 973 h 1082"/>
                <a:gd name="T20" fmla="*/ 1066 w 1234"/>
                <a:gd name="T21" fmla="*/ 1070 h 1082"/>
                <a:gd name="T22" fmla="*/ 912 w 1234"/>
                <a:gd name="T23" fmla="*/ 1039 h 1082"/>
                <a:gd name="T24" fmla="*/ 905 w 1234"/>
                <a:gd name="T25" fmla="*/ 1006 h 1082"/>
                <a:gd name="T26" fmla="*/ 850 w 1234"/>
                <a:gd name="T27" fmla="*/ 1011 h 1082"/>
                <a:gd name="T28" fmla="*/ 841 w 1234"/>
                <a:gd name="T29" fmla="*/ 997 h 1082"/>
                <a:gd name="T30" fmla="*/ 800 w 1234"/>
                <a:gd name="T31" fmla="*/ 997 h 1082"/>
                <a:gd name="T32" fmla="*/ 661 w 1234"/>
                <a:gd name="T33" fmla="*/ 914 h 1082"/>
                <a:gd name="T34" fmla="*/ 594 w 1234"/>
                <a:gd name="T35" fmla="*/ 918 h 1082"/>
                <a:gd name="T36" fmla="*/ 448 w 1234"/>
                <a:gd name="T37" fmla="*/ 930 h 1082"/>
                <a:gd name="T38" fmla="*/ 422 w 1234"/>
                <a:gd name="T39" fmla="*/ 952 h 1082"/>
                <a:gd name="T40" fmla="*/ 405 w 1234"/>
                <a:gd name="T41" fmla="*/ 940 h 1082"/>
                <a:gd name="T42" fmla="*/ 405 w 1234"/>
                <a:gd name="T43" fmla="*/ 923 h 1082"/>
                <a:gd name="T44" fmla="*/ 384 w 1234"/>
                <a:gd name="T45" fmla="*/ 907 h 1082"/>
                <a:gd name="T46" fmla="*/ 362 w 1234"/>
                <a:gd name="T47" fmla="*/ 843 h 1082"/>
                <a:gd name="T48" fmla="*/ 322 w 1234"/>
                <a:gd name="T49" fmla="*/ 812 h 1082"/>
                <a:gd name="T50" fmla="*/ 334 w 1234"/>
                <a:gd name="T51" fmla="*/ 746 h 1082"/>
                <a:gd name="T52" fmla="*/ 365 w 1234"/>
                <a:gd name="T53" fmla="*/ 717 h 1082"/>
                <a:gd name="T54" fmla="*/ 370 w 1234"/>
                <a:gd name="T55" fmla="*/ 656 h 1082"/>
                <a:gd name="T56" fmla="*/ 322 w 1234"/>
                <a:gd name="T57" fmla="*/ 578 h 1082"/>
                <a:gd name="T58" fmla="*/ 282 w 1234"/>
                <a:gd name="T59" fmla="*/ 533 h 1082"/>
                <a:gd name="T60" fmla="*/ 211 w 1234"/>
                <a:gd name="T61" fmla="*/ 571 h 1082"/>
                <a:gd name="T62" fmla="*/ 147 w 1234"/>
                <a:gd name="T63" fmla="*/ 538 h 1082"/>
                <a:gd name="T64" fmla="*/ 95 w 1234"/>
                <a:gd name="T65" fmla="*/ 438 h 1082"/>
                <a:gd name="T66" fmla="*/ 137 w 1234"/>
                <a:gd name="T67" fmla="*/ 370 h 1082"/>
                <a:gd name="T68" fmla="*/ 209 w 1234"/>
                <a:gd name="T69" fmla="*/ 353 h 1082"/>
                <a:gd name="T70" fmla="*/ 159 w 1234"/>
                <a:gd name="T71" fmla="*/ 294 h 1082"/>
                <a:gd name="T72" fmla="*/ 154 w 1234"/>
                <a:gd name="T73" fmla="*/ 280 h 1082"/>
                <a:gd name="T74" fmla="*/ 135 w 1234"/>
                <a:gd name="T75" fmla="*/ 185 h 1082"/>
                <a:gd name="T76" fmla="*/ 0 w 1234"/>
                <a:gd name="T77" fmla="*/ 97 h 1082"/>
                <a:gd name="T78" fmla="*/ 74 w 1234"/>
                <a:gd name="T79" fmla="*/ 90 h 1082"/>
                <a:gd name="T80" fmla="*/ 116 w 1234"/>
                <a:gd name="T81" fmla="*/ 67 h 1082"/>
                <a:gd name="T82" fmla="*/ 128 w 1234"/>
                <a:gd name="T83" fmla="*/ 43 h 1082"/>
                <a:gd name="T84" fmla="*/ 156 w 1234"/>
                <a:gd name="T85" fmla="*/ 29 h 1082"/>
                <a:gd name="T86" fmla="*/ 185 w 1234"/>
                <a:gd name="T87" fmla="*/ 55 h 1082"/>
                <a:gd name="T88" fmla="*/ 239 w 1234"/>
                <a:gd name="T89" fmla="*/ 36 h 1082"/>
                <a:gd name="T90" fmla="*/ 256 w 1234"/>
                <a:gd name="T91" fmla="*/ 22 h 1082"/>
                <a:gd name="T92" fmla="*/ 370 w 1234"/>
                <a:gd name="T93" fmla="*/ 57 h 1082"/>
                <a:gd name="T94" fmla="*/ 358 w 1234"/>
                <a:gd name="T95" fmla="*/ 128 h 1082"/>
                <a:gd name="T96" fmla="*/ 370 w 1234"/>
                <a:gd name="T97" fmla="*/ 244 h 1082"/>
                <a:gd name="T98" fmla="*/ 391 w 1234"/>
                <a:gd name="T99" fmla="*/ 261 h 1082"/>
                <a:gd name="T100" fmla="*/ 415 w 1234"/>
                <a:gd name="T101" fmla="*/ 247 h 1082"/>
                <a:gd name="T102" fmla="*/ 514 w 1234"/>
                <a:gd name="T103" fmla="*/ 268 h 1082"/>
                <a:gd name="T104" fmla="*/ 557 w 1234"/>
                <a:gd name="T105" fmla="*/ 303 h 1082"/>
                <a:gd name="T106" fmla="*/ 580 w 1234"/>
                <a:gd name="T107" fmla="*/ 339 h 1082"/>
                <a:gd name="T108" fmla="*/ 618 w 1234"/>
                <a:gd name="T109" fmla="*/ 320 h 1082"/>
                <a:gd name="T110" fmla="*/ 632 w 1234"/>
                <a:gd name="T111" fmla="*/ 332 h 1082"/>
                <a:gd name="T112" fmla="*/ 654 w 1234"/>
                <a:gd name="T113" fmla="*/ 322 h 1082"/>
                <a:gd name="T114" fmla="*/ 699 w 1234"/>
                <a:gd name="T115" fmla="*/ 294 h 1082"/>
                <a:gd name="T116" fmla="*/ 782 w 1234"/>
                <a:gd name="T117" fmla="*/ 239 h 1082"/>
                <a:gd name="T118" fmla="*/ 871 w 1234"/>
                <a:gd name="T119" fmla="*/ 270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4" h="1082">
                  <a:moveTo>
                    <a:pt x="874" y="282"/>
                  </a:moveTo>
                  <a:lnTo>
                    <a:pt x="874" y="282"/>
                  </a:lnTo>
                  <a:lnTo>
                    <a:pt x="876" y="294"/>
                  </a:lnTo>
                  <a:lnTo>
                    <a:pt x="886" y="299"/>
                  </a:lnTo>
                  <a:lnTo>
                    <a:pt x="871" y="313"/>
                  </a:lnTo>
                  <a:lnTo>
                    <a:pt x="881" y="327"/>
                  </a:lnTo>
                  <a:lnTo>
                    <a:pt x="881" y="341"/>
                  </a:lnTo>
                  <a:lnTo>
                    <a:pt x="879" y="355"/>
                  </a:lnTo>
                  <a:lnTo>
                    <a:pt x="879" y="367"/>
                  </a:lnTo>
                  <a:lnTo>
                    <a:pt x="886" y="377"/>
                  </a:lnTo>
                  <a:lnTo>
                    <a:pt x="919" y="400"/>
                  </a:lnTo>
                  <a:lnTo>
                    <a:pt x="871" y="429"/>
                  </a:lnTo>
                  <a:lnTo>
                    <a:pt x="855" y="433"/>
                  </a:lnTo>
                  <a:lnTo>
                    <a:pt x="869" y="455"/>
                  </a:lnTo>
                  <a:lnTo>
                    <a:pt x="874" y="483"/>
                  </a:lnTo>
                  <a:lnTo>
                    <a:pt x="879" y="509"/>
                  </a:lnTo>
                  <a:lnTo>
                    <a:pt x="886" y="530"/>
                  </a:lnTo>
                  <a:lnTo>
                    <a:pt x="907" y="549"/>
                  </a:lnTo>
                  <a:lnTo>
                    <a:pt x="933" y="561"/>
                  </a:lnTo>
                  <a:lnTo>
                    <a:pt x="1006" y="564"/>
                  </a:lnTo>
                  <a:lnTo>
                    <a:pt x="1056" y="578"/>
                  </a:lnTo>
                  <a:lnTo>
                    <a:pt x="1082" y="580"/>
                  </a:lnTo>
                  <a:lnTo>
                    <a:pt x="1108" y="578"/>
                  </a:lnTo>
                  <a:lnTo>
                    <a:pt x="1130" y="568"/>
                  </a:lnTo>
                  <a:lnTo>
                    <a:pt x="1139" y="559"/>
                  </a:lnTo>
                  <a:lnTo>
                    <a:pt x="1144" y="549"/>
                  </a:lnTo>
                  <a:lnTo>
                    <a:pt x="1148" y="545"/>
                  </a:lnTo>
                  <a:lnTo>
                    <a:pt x="1215" y="632"/>
                  </a:lnTo>
                  <a:lnTo>
                    <a:pt x="1231" y="670"/>
                  </a:lnTo>
                  <a:lnTo>
                    <a:pt x="1229" y="727"/>
                  </a:lnTo>
                  <a:lnTo>
                    <a:pt x="1215" y="772"/>
                  </a:lnTo>
                  <a:lnTo>
                    <a:pt x="1210" y="795"/>
                  </a:lnTo>
                  <a:lnTo>
                    <a:pt x="1212" y="824"/>
                  </a:lnTo>
                  <a:lnTo>
                    <a:pt x="1224" y="855"/>
                  </a:lnTo>
                  <a:lnTo>
                    <a:pt x="1234" y="869"/>
                  </a:lnTo>
                  <a:lnTo>
                    <a:pt x="1231" y="876"/>
                  </a:lnTo>
                  <a:lnTo>
                    <a:pt x="1191" y="904"/>
                  </a:lnTo>
                  <a:lnTo>
                    <a:pt x="1182" y="918"/>
                  </a:lnTo>
                  <a:lnTo>
                    <a:pt x="1165" y="954"/>
                  </a:lnTo>
                  <a:lnTo>
                    <a:pt x="1146" y="973"/>
                  </a:lnTo>
                  <a:lnTo>
                    <a:pt x="1108" y="994"/>
                  </a:lnTo>
                  <a:lnTo>
                    <a:pt x="1092" y="1015"/>
                  </a:lnTo>
                  <a:lnTo>
                    <a:pt x="1075" y="1058"/>
                  </a:lnTo>
                  <a:lnTo>
                    <a:pt x="1066" y="1070"/>
                  </a:lnTo>
                  <a:lnTo>
                    <a:pt x="1009" y="1082"/>
                  </a:lnTo>
                  <a:lnTo>
                    <a:pt x="999" y="1075"/>
                  </a:lnTo>
                  <a:lnTo>
                    <a:pt x="905" y="1063"/>
                  </a:lnTo>
                  <a:lnTo>
                    <a:pt x="912" y="1039"/>
                  </a:lnTo>
                  <a:lnTo>
                    <a:pt x="912" y="1030"/>
                  </a:lnTo>
                  <a:lnTo>
                    <a:pt x="909" y="1015"/>
                  </a:lnTo>
                  <a:lnTo>
                    <a:pt x="907" y="1011"/>
                  </a:lnTo>
                  <a:lnTo>
                    <a:pt x="905" y="1006"/>
                  </a:lnTo>
                  <a:lnTo>
                    <a:pt x="900" y="1004"/>
                  </a:lnTo>
                  <a:lnTo>
                    <a:pt x="890" y="1001"/>
                  </a:lnTo>
                  <a:lnTo>
                    <a:pt x="883" y="999"/>
                  </a:lnTo>
                  <a:lnTo>
                    <a:pt x="850" y="1011"/>
                  </a:lnTo>
                  <a:lnTo>
                    <a:pt x="848" y="1008"/>
                  </a:lnTo>
                  <a:lnTo>
                    <a:pt x="843" y="1008"/>
                  </a:lnTo>
                  <a:lnTo>
                    <a:pt x="843" y="1004"/>
                  </a:lnTo>
                  <a:lnTo>
                    <a:pt x="841" y="997"/>
                  </a:lnTo>
                  <a:lnTo>
                    <a:pt x="838" y="989"/>
                  </a:lnTo>
                  <a:lnTo>
                    <a:pt x="831" y="989"/>
                  </a:lnTo>
                  <a:lnTo>
                    <a:pt x="826" y="989"/>
                  </a:lnTo>
                  <a:lnTo>
                    <a:pt x="800" y="997"/>
                  </a:lnTo>
                  <a:lnTo>
                    <a:pt x="765" y="994"/>
                  </a:lnTo>
                  <a:lnTo>
                    <a:pt x="741" y="999"/>
                  </a:lnTo>
                  <a:lnTo>
                    <a:pt x="713" y="975"/>
                  </a:lnTo>
                  <a:lnTo>
                    <a:pt x="661" y="914"/>
                  </a:lnTo>
                  <a:lnTo>
                    <a:pt x="661" y="911"/>
                  </a:lnTo>
                  <a:lnTo>
                    <a:pt x="654" y="904"/>
                  </a:lnTo>
                  <a:lnTo>
                    <a:pt x="625" y="902"/>
                  </a:lnTo>
                  <a:lnTo>
                    <a:pt x="594" y="918"/>
                  </a:lnTo>
                  <a:lnTo>
                    <a:pt x="583" y="930"/>
                  </a:lnTo>
                  <a:lnTo>
                    <a:pt x="573" y="933"/>
                  </a:lnTo>
                  <a:lnTo>
                    <a:pt x="514" y="937"/>
                  </a:lnTo>
                  <a:lnTo>
                    <a:pt x="448" y="930"/>
                  </a:lnTo>
                  <a:lnTo>
                    <a:pt x="438" y="930"/>
                  </a:lnTo>
                  <a:lnTo>
                    <a:pt x="436" y="933"/>
                  </a:lnTo>
                  <a:lnTo>
                    <a:pt x="426" y="940"/>
                  </a:lnTo>
                  <a:lnTo>
                    <a:pt x="422" y="952"/>
                  </a:lnTo>
                  <a:lnTo>
                    <a:pt x="419" y="952"/>
                  </a:lnTo>
                  <a:lnTo>
                    <a:pt x="417" y="952"/>
                  </a:lnTo>
                  <a:lnTo>
                    <a:pt x="407" y="944"/>
                  </a:lnTo>
                  <a:lnTo>
                    <a:pt x="405" y="940"/>
                  </a:lnTo>
                  <a:lnTo>
                    <a:pt x="403" y="937"/>
                  </a:lnTo>
                  <a:lnTo>
                    <a:pt x="403" y="935"/>
                  </a:lnTo>
                  <a:lnTo>
                    <a:pt x="403" y="933"/>
                  </a:lnTo>
                  <a:lnTo>
                    <a:pt x="405" y="923"/>
                  </a:lnTo>
                  <a:lnTo>
                    <a:pt x="403" y="916"/>
                  </a:lnTo>
                  <a:lnTo>
                    <a:pt x="398" y="914"/>
                  </a:lnTo>
                  <a:lnTo>
                    <a:pt x="388" y="909"/>
                  </a:lnTo>
                  <a:lnTo>
                    <a:pt x="384" y="907"/>
                  </a:lnTo>
                  <a:lnTo>
                    <a:pt x="381" y="902"/>
                  </a:lnTo>
                  <a:lnTo>
                    <a:pt x="384" y="897"/>
                  </a:lnTo>
                  <a:lnTo>
                    <a:pt x="381" y="883"/>
                  </a:lnTo>
                  <a:lnTo>
                    <a:pt x="362" y="843"/>
                  </a:lnTo>
                  <a:lnTo>
                    <a:pt x="341" y="833"/>
                  </a:lnTo>
                  <a:lnTo>
                    <a:pt x="336" y="829"/>
                  </a:lnTo>
                  <a:lnTo>
                    <a:pt x="327" y="817"/>
                  </a:lnTo>
                  <a:lnTo>
                    <a:pt x="322" y="812"/>
                  </a:lnTo>
                  <a:lnTo>
                    <a:pt x="322" y="800"/>
                  </a:lnTo>
                  <a:lnTo>
                    <a:pt x="329" y="765"/>
                  </a:lnTo>
                  <a:lnTo>
                    <a:pt x="336" y="753"/>
                  </a:lnTo>
                  <a:lnTo>
                    <a:pt x="334" y="746"/>
                  </a:lnTo>
                  <a:lnTo>
                    <a:pt x="329" y="736"/>
                  </a:lnTo>
                  <a:lnTo>
                    <a:pt x="332" y="734"/>
                  </a:lnTo>
                  <a:lnTo>
                    <a:pt x="334" y="732"/>
                  </a:lnTo>
                  <a:lnTo>
                    <a:pt x="365" y="717"/>
                  </a:lnTo>
                  <a:lnTo>
                    <a:pt x="374" y="679"/>
                  </a:lnTo>
                  <a:lnTo>
                    <a:pt x="374" y="663"/>
                  </a:lnTo>
                  <a:lnTo>
                    <a:pt x="372" y="658"/>
                  </a:lnTo>
                  <a:lnTo>
                    <a:pt x="370" y="656"/>
                  </a:lnTo>
                  <a:lnTo>
                    <a:pt x="348" y="627"/>
                  </a:lnTo>
                  <a:lnTo>
                    <a:pt x="341" y="611"/>
                  </a:lnTo>
                  <a:lnTo>
                    <a:pt x="329" y="587"/>
                  </a:lnTo>
                  <a:lnTo>
                    <a:pt x="322" y="578"/>
                  </a:lnTo>
                  <a:lnTo>
                    <a:pt x="315" y="573"/>
                  </a:lnTo>
                  <a:lnTo>
                    <a:pt x="298" y="556"/>
                  </a:lnTo>
                  <a:lnTo>
                    <a:pt x="289" y="542"/>
                  </a:lnTo>
                  <a:lnTo>
                    <a:pt x="282" y="533"/>
                  </a:lnTo>
                  <a:lnTo>
                    <a:pt x="275" y="530"/>
                  </a:lnTo>
                  <a:lnTo>
                    <a:pt x="263" y="526"/>
                  </a:lnTo>
                  <a:lnTo>
                    <a:pt x="239" y="542"/>
                  </a:lnTo>
                  <a:lnTo>
                    <a:pt x="211" y="571"/>
                  </a:lnTo>
                  <a:lnTo>
                    <a:pt x="182" y="580"/>
                  </a:lnTo>
                  <a:lnTo>
                    <a:pt x="175" y="580"/>
                  </a:lnTo>
                  <a:lnTo>
                    <a:pt x="168" y="575"/>
                  </a:lnTo>
                  <a:lnTo>
                    <a:pt x="147" y="538"/>
                  </a:lnTo>
                  <a:lnTo>
                    <a:pt x="133" y="521"/>
                  </a:lnTo>
                  <a:lnTo>
                    <a:pt x="119" y="521"/>
                  </a:lnTo>
                  <a:lnTo>
                    <a:pt x="111" y="493"/>
                  </a:lnTo>
                  <a:lnTo>
                    <a:pt x="95" y="438"/>
                  </a:lnTo>
                  <a:lnTo>
                    <a:pt x="88" y="412"/>
                  </a:lnTo>
                  <a:lnTo>
                    <a:pt x="76" y="398"/>
                  </a:lnTo>
                  <a:lnTo>
                    <a:pt x="123" y="372"/>
                  </a:lnTo>
                  <a:lnTo>
                    <a:pt x="137" y="370"/>
                  </a:lnTo>
                  <a:lnTo>
                    <a:pt x="142" y="372"/>
                  </a:lnTo>
                  <a:lnTo>
                    <a:pt x="156" y="374"/>
                  </a:lnTo>
                  <a:lnTo>
                    <a:pt x="166" y="372"/>
                  </a:lnTo>
                  <a:lnTo>
                    <a:pt x="209" y="353"/>
                  </a:lnTo>
                  <a:lnTo>
                    <a:pt x="237" y="334"/>
                  </a:lnTo>
                  <a:lnTo>
                    <a:pt x="216" y="313"/>
                  </a:lnTo>
                  <a:lnTo>
                    <a:pt x="197" y="303"/>
                  </a:lnTo>
                  <a:lnTo>
                    <a:pt x="159" y="294"/>
                  </a:lnTo>
                  <a:lnTo>
                    <a:pt x="149" y="291"/>
                  </a:lnTo>
                  <a:lnTo>
                    <a:pt x="147" y="289"/>
                  </a:lnTo>
                  <a:lnTo>
                    <a:pt x="149" y="287"/>
                  </a:lnTo>
                  <a:lnTo>
                    <a:pt x="154" y="280"/>
                  </a:lnTo>
                  <a:lnTo>
                    <a:pt x="156" y="270"/>
                  </a:lnTo>
                  <a:lnTo>
                    <a:pt x="161" y="263"/>
                  </a:lnTo>
                  <a:lnTo>
                    <a:pt x="152" y="223"/>
                  </a:lnTo>
                  <a:lnTo>
                    <a:pt x="135" y="185"/>
                  </a:lnTo>
                  <a:lnTo>
                    <a:pt x="128" y="176"/>
                  </a:lnTo>
                  <a:lnTo>
                    <a:pt x="116" y="161"/>
                  </a:lnTo>
                  <a:lnTo>
                    <a:pt x="71" y="131"/>
                  </a:lnTo>
                  <a:lnTo>
                    <a:pt x="0" y="97"/>
                  </a:lnTo>
                  <a:lnTo>
                    <a:pt x="33" y="79"/>
                  </a:lnTo>
                  <a:lnTo>
                    <a:pt x="45" y="88"/>
                  </a:lnTo>
                  <a:lnTo>
                    <a:pt x="48" y="88"/>
                  </a:lnTo>
                  <a:lnTo>
                    <a:pt x="74" y="90"/>
                  </a:lnTo>
                  <a:lnTo>
                    <a:pt x="78" y="90"/>
                  </a:lnTo>
                  <a:lnTo>
                    <a:pt x="85" y="88"/>
                  </a:lnTo>
                  <a:lnTo>
                    <a:pt x="111" y="71"/>
                  </a:lnTo>
                  <a:lnTo>
                    <a:pt x="116" y="67"/>
                  </a:lnTo>
                  <a:lnTo>
                    <a:pt x="121" y="60"/>
                  </a:lnTo>
                  <a:lnTo>
                    <a:pt x="123" y="53"/>
                  </a:lnTo>
                  <a:lnTo>
                    <a:pt x="126" y="48"/>
                  </a:lnTo>
                  <a:lnTo>
                    <a:pt x="128" y="43"/>
                  </a:lnTo>
                  <a:lnTo>
                    <a:pt x="133" y="41"/>
                  </a:lnTo>
                  <a:lnTo>
                    <a:pt x="149" y="36"/>
                  </a:lnTo>
                  <a:lnTo>
                    <a:pt x="154" y="34"/>
                  </a:lnTo>
                  <a:lnTo>
                    <a:pt x="156" y="29"/>
                  </a:lnTo>
                  <a:lnTo>
                    <a:pt x="159" y="29"/>
                  </a:lnTo>
                  <a:lnTo>
                    <a:pt x="164" y="31"/>
                  </a:lnTo>
                  <a:lnTo>
                    <a:pt x="175" y="48"/>
                  </a:lnTo>
                  <a:lnTo>
                    <a:pt x="185" y="55"/>
                  </a:lnTo>
                  <a:lnTo>
                    <a:pt x="190" y="55"/>
                  </a:lnTo>
                  <a:lnTo>
                    <a:pt x="225" y="55"/>
                  </a:lnTo>
                  <a:lnTo>
                    <a:pt x="237" y="38"/>
                  </a:lnTo>
                  <a:lnTo>
                    <a:pt x="239" y="36"/>
                  </a:lnTo>
                  <a:lnTo>
                    <a:pt x="239" y="31"/>
                  </a:lnTo>
                  <a:lnTo>
                    <a:pt x="239" y="29"/>
                  </a:lnTo>
                  <a:lnTo>
                    <a:pt x="242" y="26"/>
                  </a:lnTo>
                  <a:lnTo>
                    <a:pt x="256" y="22"/>
                  </a:lnTo>
                  <a:lnTo>
                    <a:pt x="275" y="17"/>
                  </a:lnTo>
                  <a:lnTo>
                    <a:pt x="310" y="0"/>
                  </a:lnTo>
                  <a:lnTo>
                    <a:pt x="362" y="53"/>
                  </a:lnTo>
                  <a:lnTo>
                    <a:pt x="370" y="57"/>
                  </a:lnTo>
                  <a:lnTo>
                    <a:pt x="381" y="67"/>
                  </a:lnTo>
                  <a:lnTo>
                    <a:pt x="391" y="81"/>
                  </a:lnTo>
                  <a:lnTo>
                    <a:pt x="386" y="93"/>
                  </a:lnTo>
                  <a:lnTo>
                    <a:pt x="358" y="128"/>
                  </a:lnTo>
                  <a:lnTo>
                    <a:pt x="334" y="142"/>
                  </a:lnTo>
                  <a:lnTo>
                    <a:pt x="325" y="159"/>
                  </a:lnTo>
                  <a:lnTo>
                    <a:pt x="365" y="239"/>
                  </a:lnTo>
                  <a:lnTo>
                    <a:pt x="370" y="244"/>
                  </a:lnTo>
                  <a:lnTo>
                    <a:pt x="377" y="254"/>
                  </a:lnTo>
                  <a:lnTo>
                    <a:pt x="379" y="256"/>
                  </a:lnTo>
                  <a:lnTo>
                    <a:pt x="384" y="258"/>
                  </a:lnTo>
                  <a:lnTo>
                    <a:pt x="391" y="261"/>
                  </a:lnTo>
                  <a:lnTo>
                    <a:pt x="396" y="261"/>
                  </a:lnTo>
                  <a:lnTo>
                    <a:pt x="403" y="254"/>
                  </a:lnTo>
                  <a:lnTo>
                    <a:pt x="410" y="249"/>
                  </a:lnTo>
                  <a:lnTo>
                    <a:pt x="415" y="247"/>
                  </a:lnTo>
                  <a:lnTo>
                    <a:pt x="431" y="251"/>
                  </a:lnTo>
                  <a:lnTo>
                    <a:pt x="459" y="268"/>
                  </a:lnTo>
                  <a:lnTo>
                    <a:pt x="469" y="270"/>
                  </a:lnTo>
                  <a:lnTo>
                    <a:pt x="514" y="268"/>
                  </a:lnTo>
                  <a:lnTo>
                    <a:pt x="516" y="268"/>
                  </a:lnTo>
                  <a:lnTo>
                    <a:pt x="526" y="277"/>
                  </a:lnTo>
                  <a:lnTo>
                    <a:pt x="540" y="289"/>
                  </a:lnTo>
                  <a:lnTo>
                    <a:pt x="557" y="303"/>
                  </a:lnTo>
                  <a:lnTo>
                    <a:pt x="566" y="315"/>
                  </a:lnTo>
                  <a:lnTo>
                    <a:pt x="576" y="334"/>
                  </a:lnTo>
                  <a:lnTo>
                    <a:pt x="576" y="336"/>
                  </a:lnTo>
                  <a:lnTo>
                    <a:pt x="580" y="339"/>
                  </a:lnTo>
                  <a:lnTo>
                    <a:pt x="587" y="336"/>
                  </a:lnTo>
                  <a:lnTo>
                    <a:pt x="609" y="329"/>
                  </a:lnTo>
                  <a:lnTo>
                    <a:pt x="613" y="325"/>
                  </a:lnTo>
                  <a:lnTo>
                    <a:pt x="618" y="320"/>
                  </a:lnTo>
                  <a:lnTo>
                    <a:pt x="620" y="320"/>
                  </a:lnTo>
                  <a:lnTo>
                    <a:pt x="623" y="322"/>
                  </a:lnTo>
                  <a:lnTo>
                    <a:pt x="628" y="329"/>
                  </a:lnTo>
                  <a:lnTo>
                    <a:pt x="632" y="332"/>
                  </a:lnTo>
                  <a:lnTo>
                    <a:pt x="637" y="334"/>
                  </a:lnTo>
                  <a:lnTo>
                    <a:pt x="644" y="334"/>
                  </a:lnTo>
                  <a:lnTo>
                    <a:pt x="651" y="327"/>
                  </a:lnTo>
                  <a:lnTo>
                    <a:pt x="654" y="322"/>
                  </a:lnTo>
                  <a:lnTo>
                    <a:pt x="661" y="322"/>
                  </a:lnTo>
                  <a:lnTo>
                    <a:pt x="665" y="322"/>
                  </a:lnTo>
                  <a:lnTo>
                    <a:pt x="706" y="339"/>
                  </a:lnTo>
                  <a:lnTo>
                    <a:pt x="699" y="294"/>
                  </a:lnTo>
                  <a:lnTo>
                    <a:pt x="701" y="287"/>
                  </a:lnTo>
                  <a:lnTo>
                    <a:pt x="710" y="273"/>
                  </a:lnTo>
                  <a:lnTo>
                    <a:pt x="755" y="247"/>
                  </a:lnTo>
                  <a:lnTo>
                    <a:pt x="782" y="239"/>
                  </a:lnTo>
                  <a:lnTo>
                    <a:pt x="793" y="237"/>
                  </a:lnTo>
                  <a:lnTo>
                    <a:pt x="862" y="263"/>
                  </a:lnTo>
                  <a:lnTo>
                    <a:pt x="869" y="268"/>
                  </a:lnTo>
                  <a:lnTo>
                    <a:pt x="871" y="270"/>
                  </a:lnTo>
                  <a:lnTo>
                    <a:pt x="874" y="282"/>
                  </a:lnTo>
                  <a:close/>
                </a:path>
              </a:pathLst>
            </a:custGeom>
            <a:gradFill>
              <a:gsLst>
                <a:gs pos="0">
                  <a:schemeClr val="accent2"/>
                </a:gs>
                <a:gs pos="99000">
                  <a:schemeClr val="accent2">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17">
              <a:extLst>
                <a:ext uri="{FF2B5EF4-FFF2-40B4-BE49-F238E27FC236}">
                  <a16:creationId xmlns:a16="http://schemas.microsoft.com/office/drawing/2014/main" id="{FE47B7AC-DF87-48E0-89D8-A9B87A251BD0}"/>
                </a:ext>
              </a:extLst>
            </p:cNvPr>
            <p:cNvSpPr>
              <a:spLocks noEditPoints="1"/>
            </p:cNvSpPr>
            <p:nvPr/>
          </p:nvSpPr>
          <p:spPr bwMode="auto">
            <a:xfrm>
              <a:off x="2251336" y="1558473"/>
              <a:ext cx="766215" cy="884916"/>
            </a:xfrm>
            <a:custGeom>
              <a:avLst/>
              <a:gdLst>
                <a:gd name="T0" fmla="*/ 559 w 796"/>
                <a:gd name="T1" fmla="*/ 49 h 878"/>
                <a:gd name="T2" fmla="*/ 521 w 796"/>
                <a:gd name="T3" fmla="*/ 5 h 878"/>
                <a:gd name="T4" fmla="*/ 495 w 796"/>
                <a:gd name="T5" fmla="*/ 5 h 878"/>
                <a:gd name="T6" fmla="*/ 521 w 796"/>
                <a:gd name="T7" fmla="*/ 5 h 878"/>
                <a:gd name="T8" fmla="*/ 559 w 796"/>
                <a:gd name="T9" fmla="*/ 49 h 878"/>
                <a:gd name="T10" fmla="*/ 675 w 796"/>
                <a:gd name="T11" fmla="*/ 113 h 878"/>
                <a:gd name="T12" fmla="*/ 694 w 796"/>
                <a:gd name="T13" fmla="*/ 137 h 878"/>
                <a:gd name="T14" fmla="*/ 720 w 796"/>
                <a:gd name="T15" fmla="*/ 215 h 878"/>
                <a:gd name="T16" fmla="*/ 713 w 796"/>
                <a:gd name="T17" fmla="*/ 232 h 878"/>
                <a:gd name="T18" fmla="*/ 706 w 796"/>
                <a:gd name="T19" fmla="*/ 241 h 878"/>
                <a:gd name="T20" fmla="*/ 718 w 796"/>
                <a:gd name="T21" fmla="*/ 246 h 878"/>
                <a:gd name="T22" fmla="*/ 775 w 796"/>
                <a:gd name="T23" fmla="*/ 265 h 878"/>
                <a:gd name="T24" fmla="*/ 768 w 796"/>
                <a:gd name="T25" fmla="*/ 305 h 878"/>
                <a:gd name="T26" fmla="*/ 715 w 796"/>
                <a:gd name="T27" fmla="*/ 326 h 878"/>
                <a:gd name="T28" fmla="*/ 696 w 796"/>
                <a:gd name="T29" fmla="*/ 322 h 878"/>
                <a:gd name="T30" fmla="*/ 635 w 796"/>
                <a:gd name="T31" fmla="*/ 350 h 878"/>
                <a:gd name="T32" fmla="*/ 604 w 796"/>
                <a:gd name="T33" fmla="*/ 338 h 878"/>
                <a:gd name="T34" fmla="*/ 467 w 796"/>
                <a:gd name="T35" fmla="*/ 350 h 878"/>
                <a:gd name="T36" fmla="*/ 431 w 796"/>
                <a:gd name="T37" fmla="*/ 300 h 878"/>
                <a:gd name="T38" fmla="*/ 401 w 796"/>
                <a:gd name="T39" fmla="*/ 267 h 878"/>
                <a:gd name="T40" fmla="*/ 396 w 796"/>
                <a:gd name="T41" fmla="*/ 144 h 878"/>
                <a:gd name="T42" fmla="*/ 417 w 796"/>
                <a:gd name="T43" fmla="*/ 66 h 878"/>
                <a:gd name="T44" fmla="*/ 462 w 796"/>
                <a:gd name="T45" fmla="*/ 14 h 878"/>
                <a:gd name="T46" fmla="*/ 559 w 796"/>
                <a:gd name="T47" fmla="*/ 49 h 878"/>
                <a:gd name="T48" fmla="*/ 460 w 796"/>
                <a:gd name="T49" fmla="*/ 350 h 878"/>
                <a:gd name="T50" fmla="*/ 393 w 796"/>
                <a:gd name="T51" fmla="*/ 388 h 878"/>
                <a:gd name="T52" fmla="*/ 339 w 796"/>
                <a:gd name="T53" fmla="*/ 442 h 878"/>
                <a:gd name="T54" fmla="*/ 311 w 796"/>
                <a:gd name="T55" fmla="*/ 445 h 878"/>
                <a:gd name="T56" fmla="*/ 287 w 796"/>
                <a:gd name="T57" fmla="*/ 511 h 878"/>
                <a:gd name="T58" fmla="*/ 242 w 796"/>
                <a:gd name="T59" fmla="*/ 537 h 878"/>
                <a:gd name="T60" fmla="*/ 133 w 796"/>
                <a:gd name="T61" fmla="*/ 613 h 878"/>
                <a:gd name="T62" fmla="*/ 41 w 796"/>
                <a:gd name="T63" fmla="*/ 688 h 878"/>
                <a:gd name="T64" fmla="*/ 0 w 796"/>
                <a:gd name="T65" fmla="*/ 726 h 878"/>
                <a:gd name="T66" fmla="*/ 17 w 796"/>
                <a:gd name="T67" fmla="*/ 771 h 878"/>
                <a:gd name="T68" fmla="*/ 45 w 796"/>
                <a:gd name="T69" fmla="*/ 797 h 878"/>
                <a:gd name="T70" fmla="*/ 102 w 796"/>
                <a:gd name="T71" fmla="*/ 795 h 878"/>
                <a:gd name="T72" fmla="*/ 199 w 796"/>
                <a:gd name="T73" fmla="*/ 828 h 878"/>
                <a:gd name="T74" fmla="*/ 285 w 796"/>
                <a:gd name="T75" fmla="*/ 878 h 878"/>
                <a:gd name="T76" fmla="*/ 379 w 796"/>
                <a:gd name="T77" fmla="*/ 856 h 878"/>
                <a:gd name="T78" fmla="*/ 398 w 796"/>
                <a:gd name="T79" fmla="*/ 788 h 878"/>
                <a:gd name="T80" fmla="*/ 412 w 796"/>
                <a:gd name="T81" fmla="*/ 726 h 878"/>
                <a:gd name="T82" fmla="*/ 441 w 796"/>
                <a:gd name="T83" fmla="*/ 719 h 878"/>
                <a:gd name="T84" fmla="*/ 472 w 796"/>
                <a:gd name="T85" fmla="*/ 681 h 878"/>
                <a:gd name="T86" fmla="*/ 507 w 796"/>
                <a:gd name="T87" fmla="*/ 667 h 878"/>
                <a:gd name="T88" fmla="*/ 576 w 796"/>
                <a:gd name="T89" fmla="*/ 636 h 878"/>
                <a:gd name="T90" fmla="*/ 623 w 796"/>
                <a:gd name="T91" fmla="*/ 598 h 878"/>
                <a:gd name="T92" fmla="*/ 654 w 796"/>
                <a:gd name="T93" fmla="*/ 537 h 878"/>
                <a:gd name="T94" fmla="*/ 661 w 796"/>
                <a:gd name="T95" fmla="*/ 466 h 878"/>
                <a:gd name="T96" fmla="*/ 488 w 796"/>
                <a:gd name="T97" fmla="*/ 376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878">
                  <a:moveTo>
                    <a:pt x="559" y="49"/>
                  </a:moveTo>
                  <a:lnTo>
                    <a:pt x="559" y="49"/>
                  </a:lnTo>
                  <a:lnTo>
                    <a:pt x="547" y="28"/>
                  </a:lnTo>
                  <a:lnTo>
                    <a:pt x="521" y="5"/>
                  </a:lnTo>
                  <a:lnTo>
                    <a:pt x="512" y="0"/>
                  </a:lnTo>
                  <a:lnTo>
                    <a:pt x="495" y="5"/>
                  </a:lnTo>
                  <a:lnTo>
                    <a:pt x="512" y="0"/>
                  </a:lnTo>
                  <a:lnTo>
                    <a:pt x="521" y="5"/>
                  </a:lnTo>
                  <a:lnTo>
                    <a:pt x="547" y="28"/>
                  </a:lnTo>
                  <a:lnTo>
                    <a:pt x="559" y="49"/>
                  </a:lnTo>
                  <a:lnTo>
                    <a:pt x="630" y="83"/>
                  </a:lnTo>
                  <a:lnTo>
                    <a:pt x="675" y="113"/>
                  </a:lnTo>
                  <a:lnTo>
                    <a:pt x="687" y="128"/>
                  </a:lnTo>
                  <a:lnTo>
                    <a:pt x="694" y="137"/>
                  </a:lnTo>
                  <a:lnTo>
                    <a:pt x="711" y="175"/>
                  </a:lnTo>
                  <a:lnTo>
                    <a:pt x="720" y="215"/>
                  </a:lnTo>
                  <a:lnTo>
                    <a:pt x="715" y="222"/>
                  </a:lnTo>
                  <a:lnTo>
                    <a:pt x="713" y="232"/>
                  </a:lnTo>
                  <a:lnTo>
                    <a:pt x="708" y="239"/>
                  </a:lnTo>
                  <a:lnTo>
                    <a:pt x="706" y="241"/>
                  </a:lnTo>
                  <a:lnTo>
                    <a:pt x="708" y="243"/>
                  </a:lnTo>
                  <a:lnTo>
                    <a:pt x="718" y="246"/>
                  </a:lnTo>
                  <a:lnTo>
                    <a:pt x="756" y="255"/>
                  </a:lnTo>
                  <a:lnTo>
                    <a:pt x="775" y="265"/>
                  </a:lnTo>
                  <a:lnTo>
                    <a:pt x="796" y="286"/>
                  </a:lnTo>
                  <a:lnTo>
                    <a:pt x="768" y="305"/>
                  </a:lnTo>
                  <a:lnTo>
                    <a:pt x="725" y="324"/>
                  </a:lnTo>
                  <a:lnTo>
                    <a:pt x="715" y="326"/>
                  </a:lnTo>
                  <a:lnTo>
                    <a:pt x="701" y="324"/>
                  </a:lnTo>
                  <a:lnTo>
                    <a:pt x="696" y="322"/>
                  </a:lnTo>
                  <a:lnTo>
                    <a:pt x="682" y="324"/>
                  </a:lnTo>
                  <a:lnTo>
                    <a:pt x="635" y="350"/>
                  </a:lnTo>
                  <a:lnTo>
                    <a:pt x="621" y="340"/>
                  </a:lnTo>
                  <a:lnTo>
                    <a:pt x="604" y="338"/>
                  </a:lnTo>
                  <a:lnTo>
                    <a:pt x="481" y="355"/>
                  </a:lnTo>
                  <a:lnTo>
                    <a:pt x="467" y="350"/>
                  </a:lnTo>
                  <a:lnTo>
                    <a:pt x="457" y="340"/>
                  </a:lnTo>
                  <a:lnTo>
                    <a:pt x="431" y="300"/>
                  </a:lnTo>
                  <a:lnTo>
                    <a:pt x="419" y="291"/>
                  </a:lnTo>
                  <a:lnTo>
                    <a:pt x="401" y="267"/>
                  </a:lnTo>
                  <a:lnTo>
                    <a:pt x="396" y="208"/>
                  </a:lnTo>
                  <a:lnTo>
                    <a:pt x="396" y="144"/>
                  </a:lnTo>
                  <a:lnTo>
                    <a:pt x="403" y="104"/>
                  </a:lnTo>
                  <a:lnTo>
                    <a:pt x="417" y="66"/>
                  </a:lnTo>
                  <a:lnTo>
                    <a:pt x="438" y="35"/>
                  </a:lnTo>
                  <a:lnTo>
                    <a:pt x="462" y="14"/>
                  </a:lnTo>
                  <a:lnTo>
                    <a:pt x="495" y="5"/>
                  </a:lnTo>
                  <a:lnTo>
                    <a:pt x="559" y="49"/>
                  </a:lnTo>
                  <a:close/>
                  <a:moveTo>
                    <a:pt x="460" y="350"/>
                  </a:moveTo>
                  <a:lnTo>
                    <a:pt x="460" y="350"/>
                  </a:lnTo>
                  <a:lnTo>
                    <a:pt x="446" y="367"/>
                  </a:lnTo>
                  <a:lnTo>
                    <a:pt x="393" y="388"/>
                  </a:lnTo>
                  <a:lnTo>
                    <a:pt x="377" y="400"/>
                  </a:lnTo>
                  <a:lnTo>
                    <a:pt x="339" y="442"/>
                  </a:lnTo>
                  <a:lnTo>
                    <a:pt x="329" y="445"/>
                  </a:lnTo>
                  <a:lnTo>
                    <a:pt x="311" y="445"/>
                  </a:lnTo>
                  <a:lnTo>
                    <a:pt x="303" y="452"/>
                  </a:lnTo>
                  <a:lnTo>
                    <a:pt x="287" y="511"/>
                  </a:lnTo>
                  <a:lnTo>
                    <a:pt x="275" y="520"/>
                  </a:lnTo>
                  <a:lnTo>
                    <a:pt x="242" y="537"/>
                  </a:lnTo>
                  <a:lnTo>
                    <a:pt x="202" y="579"/>
                  </a:lnTo>
                  <a:lnTo>
                    <a:pt x="133" y="613"/>
                  </a:lnTo>
                  <a:lnTo>
                    <a:pt x="97" y="653"/>
                  </a:lnTo>
                  <a:lnTo>
                    <a:pt x="41" y="688"/>
                  </a:lnTo>
                  <a:lnTo>
                    <a:pt x="17" y="717"/>
                  </a:lnTo>
                  <a:lnTo>
                    <a:pt x="0" y="726"/>
                  </a:lnTo>
                  <a:lnTo>
                    <a:pt x="12" y="750"/>
                  </a:lnTo>
                  <a:lnTo>
                    <a:pt x="17" y="771"/>
                  </a:lnTo>
                  <a:lnTo>
                    <a:pt x="24" y="788"/>
                  </a:lnTo>
                  <a:lnTo>
                    <a:pt x="45" y="797"/>
                  </a:lnTo>
                  <a:lnTo>
                    <a:pt x="88" y="792"/>
                  </a:lnTo>
                  <a:lnTo>
                    <a:pt x="102" y="795"/>
                  </a:lnTo>
                  <a:lnTo>
                    <a:pt x="168" y="814"/>
                  </a:lnTo>
                  <a:lnTo>
                    <a:pt x="199" y="828"/>
                  </a:lnTo>
                  <a:lnTo>
                    <a:pt x="258" y="870"/>
                  </a:lnTo>
                  <a:lnTo>
                    <a:pt x="285" y="878"/>
                  </a:lnTo>
                  <a:lnTo>
                    <a:pt x="346" y="870"/>
                  </a:lnTo>
                  <a:lnTo>
                    <a:pt x="379" y="856"/>
                  </a:lnTo>
                  <a:lnTo>
                    <a:pt x="396" y="828"/>
                  </a:lnTo>
                  <a:lnTo>
                    <a:pt x="398" y="788"/>
                  </a:lnTo>
                  <a:lnTo>
                    <a:pt x="389" y="743"/>
                  </a:lnTo>
                  <a:lnTo>
                    <a:pt x="412" y="726"/>
                  </a:lnTo>
                  <a:lnTo>
                    <a:pt x="427" y="721"/>
                  </a:lnTo>
                  <a:lnTo>
                    <a:pt x="441" y="719"/>
                  </a:lnTo>
                  <a:lnTo>
                    <a:pt x="455" y="712"/>
                  </a:lnTo>
                  <a:lnTo>
                    <a:pt x="472" y="681"/>
                  </a:lnTo>
                  <a:lnTo>
                    <a:pt x="481" y="674"/>
                  </a:lnTo>
                  <a:lnTo>
                    <a:pt x="507" y="667"/>
                  </a:lnTo>
                  <a:lnTo>
                    <a:pt x="550" y="643"/>
                  </a:lnTo>
                  <a:lnTo>
                    <a:pt x="576" y="636"/>
                  </a:lnTo>
                  <a:lnTo>
                    <a:pt x="602" y="624"/>
                  </a:lnTo>
                  <a:lnTo>
                    <a:pt x="623" y="598"/>
                  </a:lnTo>
                  <a:lnTo>
                    <a:pt x="642" y="568"/>
                  </a:lnTo>
                  <a:lnTo>
                    <a:pt x="654" y="537"/>
                  </a:lnTo>
                  <a:lnTo>
                    <a:pt x="663" y="497"/>
                  </a:lnTo>
                  <a:lnTo>
                    <a:pt x="661" y="466"/>
                  </a:lnTo>
                  <a:lnTo>
                    <a:pt x="637" y="402"/>
                  </a:lnTo>
                  <a:lnTo>
                    <a:pt x="488" y="376"/>
                  </a:lnTo>
                  <a:lnTo>
                    <a:pt x="460" y="35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
              <a:extLst>
                <a:ext uri="{FF2B5EF4-FFF2-40B4-BE49-F238E27FC236}">
                  <a16:creationId xmlns:a16="http://schemas.microsoft.com/office/drawing/2014/main" id="{EDB08C9D-7A3C-44CF-A409-288395AAA618}"/>
                </a:ext>
              </a:extLst>
            </p:cNvPr>
            <p:cNvSpPr>
              <a:spLocks noEditPoints="1"/>
            </p:cNvSpPr>
            <p:nvPr/>
          </p:nvSpPr>
          <p:spPr bwMode="auto">
            <a:xfrm>
              <a:off x="716018" y="3337376"/>
              <a:ext cx="858623" cy="834522"/>
            </a:xfrm>
            <a:custGeom>
              <a:avLst/>
              <a:gdLst>
                <a:gd name="T0" fmla="*/ 774 w 892"/>
                <a:gd name="T1" fmla="*/ 579 h 828"/>
                <a:gd name="T2" fmla="*/ 700 w 892"/>
                <a:gd name="T3" fmla="*/ 568 h 828"/>
                <a:gd name="T4" fmla="*/ 663 w 892"/>
                <a:gd name="T5" fmla="*/ 523 h 828"/>
                <a:gd name="T6" fmla="*/ 596 w 892"/>
                <a:gd name="T7" fmla="*/ 520 h 828"/>
                <a:gd name="T8" fmla="*/ 466 w 892"/>
                <a:gd name="T9" fmla="*/ 615 h 828"/>
                <a:gd name="T10" fmla="*/ 336 w 892"/>
                <a:gd name="T11" fmla="*/ 575 h 828"/>
                <a:gd name="T12" fmla="*/ 151 w 892"/>
                <a:gd name="T13" fmla="*/ 532 h 828"/>
                <a:gd name="T14" fmla="*/ 9 w 892"/>
                <a:gd name="T15" fmla="*/ 719 h 828"/>
                <a:gd name="T16" fmla="*/ 109 w 892"/>
                <a:gd name="T17" fmla="*/ 797 h 828"/>
                <a:gd name="T18" fmla="*/ 154 w 892"/>
                <a:gd name="T19" fmla="*/ 736 h 828"/>
                <a:gd name="T20" fmla="*/ 229 w 892"/>
                <a:gd name="T21" fmla="*/ 710 h 828"/>
                <a:gd name="T22" fmla="*/ 416 w 892"/>
                <a:gd name="T23" fmla="*/ 755 h 828"/>
                <a:gd name="T24" fmla="*/ 440 w 892"/>
                <a:gd name="T25" fmla="*/ 823 h 828"/>
                <a:gd name="T26" fmla="*/ 629 w 892"/>
                <a:gd name="T27" fmla="*/ 776 h 828"/>
                <a:gd name="T28" fmla="*/ 828 w 892"/>
                <a:gd name="T29" fmla="*/ 601 h 828"/>
                <a:gd name="T30" fmla="*/ 812 w 892"/>
                <a:gd name="T31" fmla="*/ 549 h 828"/>
                <a:gd name="T32" fmla="*/ 892 w 892"/>
                <a:gd name="T33" fmla="*/ 556 h 828"/>
                <a:gd name="T34" fmla="*/ 857 w 892"/>
                <a:gd name="T35" fmla="*/ 516 h 828"/>
                <a:gd name="T36" fmla="*/ 833 w 892"/>
                <a:gd name="T37" fmla="*/ 497 h 828"/>
                <a:gd name="T38" fmla="*/ 686 w 892"/>
                <a:gd name="T39" fmla="*/ 490 h 828"/>
                <a:gd name="T40" fmla="*/ 561 w 892"/>
                <a:gd name="T41" fmla="*/ 447 h 828"/>
                <a:gd name="T42" fmla="*/ 478 w 892"/>
                <a:gd name="T43" fmla="*/ 532 h 828"/>
                <a:gd name="T44" fmla="*/ 416 w 892"/>
                <a:gd name="T45" fmla="*/ 513 h 828"/>
                <a:gd name="T46" fmla="*/ 265 w 892"/>
                <a:gd name="T47" fmla="*/ 468 h 828"/>
                <a:gd name="T48" fmla="*/ 156 w 892"/>
                <a:gd name="T49" fmla="*/ 430 h 828"/>
                <a:gd name="T50" fmla="*/ 85 w 892"/>
                <a:gd name="T51" fmla="*/ 348 h 828"/>
                <a:gd name="T52" fmla="*/ 440 w 892"/>
                <a:gd name="T53" fmla="*/ 206 h 828"/>
                <a:gd name="T54" fmla="*/ 506 w 892"/>
                <a:gd name="T55" fmla="*/ 246 h 828"/>
                <a:gd name="T56" fmla="*/ 485 w 892"/>
                <a:gd name="T57" fmla="*/ 291 h 828"/>
                <a:gd name="T58" fmla="*/ 665 w 892"/>
                <a:gd name="T59" fmla="*/ 355 h 828"/>
                <a:gd name="T60" fmla="*/ 738 w 892"/>
                <a:gd name="T61" fmla="*/ 452 h 828"/>
                <a:gd name="T62" fmla="*/ 857 w 892"/>
                <a:gd name="T63" fmla="*/ 445 h 828"/>
                <a:gd name="T64" fmla="*/ 871 w 892"/>
                <a:gd name="T65" fmla="*/ 471 h 828"/>
                <a:gd name="T66" fmla="*/ 876 w 892"/>
                <a:gd name="T67" fmla="*/ 527 h 828"/>
                <a:gd name="T68" fmla="*/ 840 w 892"/>
                <a:gd name="T69" fmla="*/ 298 h 828"/>
                <a:gd name="T70" fmla="*/ 741 w 892"/>
                <a:gd name="T71" fmla="*/ 307 h 828"/>
                <a:gd name="T72" fmla="*/ 591 w 892"/>
                <a:gd name="T73" fmla="*/ 232 h 828"/>
                <a:gd name="T74" fmla="*/ 776 w 892"/>
                <a:gd name="T75" fmla="*/ 203 h 828"/>
                <a:gd name="T76" fmla="*/ 831 w 892"/>
                <a:gd name="T77" fmla="*/ 255 h 828"/>
                <a:gd name="T78" fmla="*/ 312 w 892"/>
                <a:gd name="T79" fmla="*/ 109 h 828"/>
                <a:gd name="T80" fmla="*/ 331 w 892"/>
                <a:gd name="T81" fmla="*/ 16 h 828"/>
                <a:gd name="T82" fmla="*/ 442 w 892"/>
                <a:gd name="T83" fmla="*/ 7 h 828"/>
                <a:gd name="T84" fmla="*/ 608 w 892"/>
                <a:gd name="T85" fmla="*/ 61 h 828"/>
                <a:gd name="T86" fmla="*/ 672 w 892"/>
                <a:gd name="T87" fmla="*/ 94 h 828"/>
                <a:gd name="T88" fmla="*/ 670 w 892"/>
                <a:gd name="T89" fmla="*/ 158 h 828"/>
                <a:gd name="T90" fmla="*/ 528 w 892"/>
                <a:gd name="T91" fmla="*/ 170 h 828"/>
                <a:gd name="T92" fmla="*/ 473 w 892"/>
                <a:gd name="T93" fmla="*/ 106 h 828"/>
                <a:gd name="T94" fmla="*/ 414 w 892"/>
                <a:gd name="T95" fmla="*/ 73 h 828"/>
                <a:gd name="T96" fmla="*/ 331 w 892"/>
                <a:gd name="T97" fmla="*/ 113 h 828"/>
                <a:gd name="T98" fmla="*/ 779 w 892"/>
                <a:gd name="T99" fmla="*/ 182 h 828"/>
                <a:gd name="T100" fmla="*/ 741 w 892"/>
                <a:gd name="T101" fmla="*/ 182 h 828"/>
                <a:gd name="T102" fmla="*/ 707 w 892"/>
                <a:gd name="T103" fmla="*/ 151 h 828"/>
                <a:gd name="T104" fmla="*/ 743 w 892"/>
                <a:gd name="T105" fmla="*/ 130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2" h="828">
                  <a:moveTo>
                    <a:pt x="795" y="549"/>
                  </a:moveTo>
                  <a:lnTo>
                    <a:pt x="795" y="549"/>
                  </a:lnTo>
                  <a:lnTo>
                    <a:pt x="788" y="553"/>
                  </a:lnTo>
                  <a:lnTo>
                    <a:pt x="774" y="579"/>
                  </a:lnTo>
                  <a:lnTo>
                    <a:pt x="741" y="577"/>
                  </a:lnTo>
                  <a:lnTo>
                    <a:pt x="734" y="575"/>
                  </a:lnTo>
                  <a:lnTo>
                    <a:pt x="724" y="568"/>
                  </a:lnTo>
                  <a:lnTo>
                    <a:pt x="700" y="568"/>
                  </a:lnTo>
                  <a:lnTo>
                    <a:pt x="689" y="563"/>
                  </a:lnTo>
                  <a:lnTo>
                    <a:pt x="681" y="553"/>
                  </a:lnTo>
                  <a:lnTo>
                    <a:pt x="667" y="532"/>
                  </a:lnTo>
                  <a:lnTo>
                    <a:pt x="663" y="523"/>
                  </a:lnTo>
                  <a:lnTo>
                    <a:pt x="648" y="513"/>
                  </a:lnTo>
                  <a:lnTo>
                    <a:pt x="625" y="506"/>
                  </a:lnTo>
                  <a:lnTo>
                    <a:pt x="603" y="506"/>
                  </a:lnTo>
                  <a:lnTo>
                    <a:pt x="596" y="520"/>
                  </a:lnTo>
                  <a:lnTo>
                    <a:pt x="591" y="551"/>
                  </a:lnTo>
                  <a:lnTo>
                    <a:pt x="580" y="568"/>
                  </a:lnTo>
                  <a:lnTo>
                    <a:pt x="490" y="613"/>
                  </a:lnTo>
                  <a:lnTo>
                    <a:pt x="466" y="615"/>
                  </a:lnTo>
                  <a:lnTo>
                    <a:pt x="428" y="608"/>
                  </a:lnTo>
                  <a:lnTo>
                    <a:pt x="390" y="610"/>
                  </a:lnTo>
                  <a:lnTo>
                    <a:pt x="369" y="601"/>
                  </a:lnTo>
                  <a:lnTo>
                    <a:pt x="336" y="575"/>
                  </a:lnTo>
                  <a:lnTo>
                    <a:pt x="241" y="553"/>
                  </a:lnTo>
                  <a:lnTo>
                    <a:pt x="180" y="516"/>
                  </a:lnTo>
                  <a:lnTo>
                    <a:pt x="165" y="520"/>
                  </a:lnTo>
                  <a:lnTo>
                    <a:pt x="151" y="532"/>
                  </a:lnTo>
                  <a:lnTo>
                    <a:pt x="0" y="589"/>
                  </a:lnTo>
                  <a:lnTo>
                    <a:pt x="9" y="646"/>
                  </a:lnTo>
                  <a:lnTo>
                    <a:pt x="7" y="684"/>
                  </a:lnTo>
                  <a:lnTo>
                    <a:pt x="9" y="719"/>
                  </a:lnTo>
                  <a:lnTo>
                    <a:pt x="23" y="757"/>
                  </a:lnTo>
                  <a:lnTo>
                    <a:pt x="47" y="781"/>
                  </a:lnTo>
                  <a:lnTo>
                    <a:pt x="78" y="795"/>
                  </a:lnTo>
                  <a:lnTo>
                    <a:pt x="109" y="797"/>
                  </a:lnTo>
                  <a:lnTo>
                    <a:pt x="154" y="788"/>
                  </a:lnTo>
                  <a:lnTo>
                    <a:pt x="156" y="774"/>
                  </a:lnTo>
                  <a:lnTo>
                    <a:pt x="154" y="755"/>
                  </a:lnTo>
                  <a:lnTo>
                    <a:pt x="154" y="736"/>
                  </a:lnTo>
                  <a:lnTo>
                    <a:pt x="163" y="724"/>
                  </a:lnTo>
                  <a:lnTo>
                    <a:pt x="177" y="721"/>
                  </a:lnTo>
                  <a:lnTo>
                    <a:pt x="191" y="719"/>
                  </a:lnTo>
                  <a:lnTo>
                    <a:pt x="229" y="710"/>
                  </a:lnTo>
                  <a:lnTo>
                    <a:pt x="253" y="707"/>
                  </a:lnTo>
                  <a:lnTo>
                    <a:pt x="279" y="710"/>
                  </a:lnTo>
                  <a:lnTo>
                    <a:pt x="397" y="743"/>
                  </a:lnTo>
                  <a:lnTo>
                    <a:pt x="416" y="755"/>
                  </a:lnTo>
                  <a:lnTo>
                    <a:pt x="423" y="774"/>
                  </a:lnTo>
                  <a:lnTo>
                    <a:pt x="421" y="790"/>
                  </a:lnTo>
                  <a:lnTo>
                    <a:pt x="423" y="807"/>
                  </a:lnTo>
                  <a:lnTo>
                    <a:pt x="440" y="823"/>
                  </a:lnTo>
                  <a:lnTo>
                    <a:pt x="452" y="828"/>
                  </a:lnTo>
                  <a:lnTo>
                    <a:pt x="565" y="821"/>
                  </a:lnTo>
                  <a:lnTo>
                    <a:pt x="587" y="811"/>
                  </a:lnTo>
                  <a:lnTo>
                    <a:pt x="629" y="776"/>
                  </a:lnTo>
                  <a:lnTo>
                    <a:pt x="743" y="710"/>
                  </a:lnTo>
                  <a:lnTo>
                    <a:pt x="790" y="672"/>
                  </a:lnTo>
                  <a:lnTo>
                    <a:pt x="824" y="617"/>
                  </a:lnTo>
                  <a:lnTo>
                    <a:pt x="828" y="601"/>
                  </a:lnTo>
                  <a:lnTo>
                    <a:pt x="833" y="565"/>
                  </a:lnTo>
                  <a:lnTo>
                    <a:pt x="833" y="561"/>
                  </a:lnTo>
                  <a:lnTo>
                    <a:pt x="833" y="561"/>
                  </a:lnTo>
                  <a:lnTo>
                    <a:pt x="812" y="549"/>
                  </a:lnTo>
                  <a:lnTo>
                    <a:pt x="795" y="549"/>
                  </a:lnTo>
                  <a:close/>
                  <a:moveTo>
                    <a:pt x="890" y="544"/>
                  </a:moveTo>
                  <a:lnTo>
                    <a:pt x="890" y="544"/>
                  </a:lnTo>
                  <a:lnTo>
                    <a:pt x="892" y="556"/>
                  </a:lnTo>
                  <a:lnTo>
                    <a:pt x="871" y="556"/>
                  </a:lnTo>
                  <a:lnTo>
                    <a:pt x="868" y="551"/>
                  </a:lnTo>
                  <a:lnTo>
                    <a:pt x="859" y="535"/>
                  </a:lnTo>
                  <a:lnTo>
                    <a:pt x="857" y="516"/>
                  </a:lnTo>
                  <a:lnTo>
                    <a:pt x="854" y="499"/>
                  </a:lnTo>
                  <a:lnTo>
                    <a:pt x="852" y="487"/>
                  </a:lnTo>
                  <a:lnTo>
                    <a:pt x="842" y="482"/>
                  </a:lnTo>
                  <a:lnTo>
                    <a:pt x="833" y="497"/>
                  </a:lnTo>
                  <a:lnTo>
                    <a:pt x="812" y="504"/>
                  </a:lnTo>
                  <a:lnTo>
                    <a:pt x="726" y="506"/>
                  </a:lnTo>
                  <a:lnTo>
                    <a:pt x="705" y="501"/>
                  </a:lnTo>
                  <a:lnTo>
                    <a:pt x="686" y="490"/>
                  </a:lnTo>
                  <a:lnTo>
                    <a:pt x="629" y="447"/>
                  </a:lnTo>
                  <a:lnTo>
                    <a:pt x="615" y="440"/>
                  </a:lnTo>
                  <a:lnTo>
                    <a:pt x="575" y="440"/>
                  </a:lnTo>
                  <a:lnTo>
                    <a:pt x="561" y="447"/>
                  </a:lnTo>
                  <a:lnTo>
                    <a:pt x="535" y="501"/>
                  </a:lnTo>
                  <a:lnTo>
                    <a:pt x="525" y="518"/>
                  </a:lnTo>
                  <a:lnTo>
                    <a:pt x="511" y="527"/>
                  </a:lnTo>
                  <a:lnTo>
                    <a:pt x="478" y="532"/>
                  </a:lnTo>
                  <a:lnTo>
                    <a:pt x="466" y="542"/>
                  </a:lnTo>
                  <a:lnTo>
                    <a:pt x="454" y="544"/>
                  </a:lnTo>
                  <a:lnTo>
                    <a:pt x="445" y="539"/>
                  </a:lnTo>
                  <a:lnTo>
                    <a:pt x="416" y="513"/>
                  </a:lnTo>
                  <a:lnTo>
                    <a:pt x="357" y="487"/>
                  </a:lnTo>
                  <a:lnTo>
                    <a:pt x="319" y="454"/>
                  </a:lnTo>
                  <a:lnTo>
                    <a:pt x="303" y="452"/>
                  </a:lnTo>
                  <a:lnTo>
                    <a:pt x="265" y="468"/>
                  </a:lnTo>
                  <a:lnTo>
                    <a:pt x="243" y="471"/>
                  </a:lnTo>
                  <a:lnTo>
                    <a:pt x="189" y="461"/>
                  </a:lnTo>
                  <a:lnTo>
                    <a:pt x="170" y="452"/>
                  </a:lnTo>
                  <a:lnTo>
                    <a:pt x="156" y="430"/>
                  </a:lnTo>
                  <a:lnTo>
                    <a:pt x="142" y="407"/>
                  </a:lnTo>
                  <a:lnTo>
                    <a:pt x="130" y="390"/>
                  </a:lnTo>
                  <a:lnTo>
                    <a:pt x="97" y="364"/>
                  </a:lnTo>
                  <a:lnTo>
                    <a:pt x="85" y="348"/>
                  </a:lnTo>
                  <a:lnTo>
                    <a:pt x="80" y="324"/>
                  </a:lnTo>
                  <a:lnTo>
                    <a:pt x="90" y="310"/>
                  </a:lnTo>
                  <a:lnTo>
                    <a:pt x="184" y="246"/>
                  </a:lnTo>
                  <a:lnTo>
                    <a:pt x="440" y="206"/>
                  </a:lnTo>
                  <a:lnTo>
                    <a:pt x="461" y="208"/>
                  </a:lnTo>
                  <a:lnTo>
                    <a:pt x="475" y="215"/>
                  </a:lnTo>
                  <a:lnTo>
                    <a:pt x="492" y="229"/>
                  </a:lnTo>
                  <a:lnTo>
                    <a:pt x="506" y="246"/>
                  </a:lnTo>
                  <a:lnTo>
                    <a:pt x="516" y="270"/>
                  </a:lnTo>
                  <a:lnTo>
                    <a:pt x="506" y="272"/>
                  </a:lnTo>
                  <a:lnTo>
                    <a:pt x="490" y="284"/>
                  </a:lnTo>
                  <a:lnTo>
                    <a:pt x="485" y="291"/>
                  </a:lnTo>
                  <a:lnTo>
                    <a:pt x="485" y="300"/>
                  </a:lnTo>
                  <a:lnTo>
                    <a:pt x="577" y="305"/>
                  </a:lnTo>
                  <a:lnTo>
                    <a:pt x="625" y="322"/>
                  </a:lnTo>
                  <a:lnTo>
                    <a:pt x="665" y="355"/>
                  </a:lnTo>
                  <a:lnTo>
                    <a:pt x="679" y="376"/>
                  </a:lnTo>
                  <a:lnTo>
                    <a:pt x="700" y="428"/>
                  </a:lnTo>
                  <a:lnTo>
                    <a:pt x="717" y="447"/>
                  </a:lnTo>
                  <a:lnTo>
                    <a:pt x="738" y="452"/>
                  </a:lnTo>
                  <a:lnTo>
                    <a:pt x="788" y="442"/>
                  </a:lnTo>
                  <a:lnTo>
                    <a:pt x="807" y="452"/>
                  </a:lnTo>
                  <a:lnTo>
                    <a:pt x="826" y="445"/>
                  </a:lnTo>
                  <a:lnTo>
                    <a:pt x="857" y="445"/>
                  </a:lnTo>
                  <a:lnTo>
                    <a:pt x="868" y="442"/>
                  </a:lnTo>
                  <a:lnTo>
                    <a:pt x="868" y="442"/>
                  </a:lnTo>
                  <a:lnTo>
                    <a:pt x="873" y="464"/>
                  </a:lnTo>
                  <a:lnTo>
                    <a:pt x="871" y="471"/>
                  </a:lnTo>
                  <a:lnTo>
                    <a:pt x="871" y="475"/>
                  </a:lnTo>
                  <a:lnTo>
                    <a:pt x="868" y="480"/>
                  </a:lnTo>
                  <a:lnTo>
                    <a:pt x="871" y="497"/>
                  </a:lnTo>
                  <a:lnTo>
                    <a:pt x="876" y="527"/>
                  </a:lnTo>
                  <a:lnTo>
                    <a:pt x="885" y="535"/>
                  </a:lnTo>
                  <a:lnTo>
                    <a:pt x="890" y="544"/>
                  </a:lnTo>
                  <a:close/>
                  <a:moveTo>
                    <a:pt x="840" y="298"/>
                  </a:moveTo>
                  <a:lnTo>
                    <a:pt x="840" y="298"/>
                  </a:lnTo>
                  <a:lnTo>
                    <a:pt x="828" y="329"/>
                  </a:lnTo>
                  <a:lnTo>
                    <a:pt x="795" y="324"/>
                  </a:lnTo>
                  <a:lnTo>
                    <a:pt x="755" y="310"/>
                  </a:lnTo>
                  <a:lnTo>
                    <a:pt x="741" y="307"/>
                  </a:lnTo>
                  <a:lnTo>
                    <a:pt x="710" y="314"/>
                  </a:lnTo>
                  <a:lnTo>
                    <a:pt x="696" y="312"/>
                  </a:lnTo>
                  <a:lnTo>
                    <a:pt x="672" y="300"/>
                  </a:lnTo>
                  <a:lnTo>
                    <a:pt x="591" y="232"/>
                  </a:lnTo>
                  <a:lnTo>
                    <a:pt x="641" y="206"/>
                  </a:lnTo>
                  <a:lnTo>
                    <a:pt x="667" y="199"/>
                  </a:lnTo>
                  <a:lnTo>
                    <a:pt x="752" y="199"/>
                  </a:lnTo>
                  <a:lnTo>
                    <a:pt x="776" y="203"/>
                  </a:lnTo>
                  <a:lnTo>
                    <a:pt x="800" y="222"/>
                  </a:lnTo>
                  <a:lnTo>
                    <a:pt x="802" y="222"/>
                  </a:lnTo>
                  <a:lnTo>
                    <a:pt x="828" y="251"/>
                  </a:lnTo>
                  <a:lnTo>
                    <a:pt x="831" y="255"/>
                  </a:lnTo>
                  <a:lnTo>
                    <a:pt x="840" y="274"/>
                  </a:lnTo>
                  <a:lnTo>
                    <a:pt x="840" y="291"/>
                  </a:lnTo>
                  <a:lnTo>
                    <a:pt x="840" y="298"/>
                  </a:lnTo>
                  <a:close/>
                  <a:moveTo>
                    <a:pt x="312" y="109"/>
                  </a:moveTo>
                  <a:lnTo>
                    <a:pt x="312" y="109"/>
                  </a:lnTo>
                  <a:lnTo>
                    <a:pt x="298" y="90"/>
                  </a:lnTo>
                  <a:lnTo>
                    <a:pt x="298" y="40"/>
                  </a:lnTo>
                  <a:lnTo>
                    <a:pt x="331" y="16"/>
                  </a:lnTo>
                  <a:lnTo>
                    <a:pt x="409" y="2"/>
                  </a:lnTo>
                  <a:lnTo>
                    <a:pt x="414" y="0"/>
                  </a:lnTo>
                  <a:lnTo>
                    <a:pt x="430" y="0"/>
                  </a:lnTo>
                  <a:lnTo>
                    <a:pt x="442" y="7"/>
                  </a:lnTo>
                  <a:lnTo>
                    <a:pt x="535" y="5"/>
                  </a:lnTo>
                  <a:lnTo>
                    <a:pt x="556" y="9"/>
                  </a:lnTo>
                  <a:lnTo>
                    <a:pt x="570" y="19"/>
                  </a:lnTo>
                  <a:lnTo>
                    <a:pt x="608" y="61"/>
                  </a:lnTo>
                  <a:lnTo>
                    <a:pt x="615" y="68"/>
                  </a:lnTo>
                  <a:lnTo>
                    <a:pt x="620" y="78"/>
                  </a:lnTo>
                  <a:lnTo>
                    <a:pt x="632" y="85"/>
                  </a:lnTo>
                  <a:lnTo>
                    <a:pt x="672" y="94"/>
                  </a:lnTo>
                  <a:lnTo>
                    <a:pt x="689" y="106"/>
                  </a:lnTo>
                  <a:lnTo>
                    <a:pt x="693" y="130"/>
                  </a:lnTo>
                  <a:lnTo>
                    <a:pt x="684" y="147"/>
                  </a:lnTo>
                  <a:lnTo>
                    <a:pt x="670" y="158"/>
                  </a:lnTo>
                  <a:lnTo>
                    <a:pt x="653" y="165"/>
                  </a:lnTo>
                  <a:lnTo>
                    <a:pt x="580" y="182"/>
                  </a:lnTo>
                  <a:lnTo>
                    <a:pt x="563" y="182"/>
                  </a:lnTo>
                  <a:lnTo>
                    <a:pt x="528" y="170"/>
                  </a:lnTo>
                  <a:lnTo>
                    <a:pt x="506" y="158"/>
                  </a:lnTo>
                  <a:lnTo>
                    <a:pt x="497" y="137"/>
                  </a:lnTo>
                  <a:lnTo>
                    <a:pt x="487" y="118"/>
                  </a:lnTo>
                  <a:lnTo>
                    <a:pt x="473" y="106"/>
                  </a:lnTo>
                  <a:lnTo>
                    <a:pt x="435" y="94"/>
                  </a:lnTo>
                  <a:lnTo>
                    <a:pt x="428" y="87"/>
                  </a:lnTo>
                  <a:lnTo>
                    <a:pt x="421" y="80"/>
                  </a:lnTo>
                  <a:lnTo>
                    <a:pt x="414" y="73"/>
                  </a:lnTo>
                  <a:lnTo>
                    <a:pt x="400" y="73"/>
                  </a:lnTo>
                  <a:lnTo>
                    <a:pt x="378" y="104"/>
                  </a:lnTo>
                  <a:lnTo>
                    <a:pt x="374" y="109"/>
                  </a:lnTo>
                  <a:lnTo>
                    <a:pt x="331" y="113"/>
                  </a:lnTo>
                  <a:lnTo>
                    <a:pt x="312" y="109"/>
                  </a:lnTo>
                  <a:close/>
                  <a:moveTo>
                    <a:pt x="779" y="182"/>
                  </a:moveTo>
                  <a:lnTo>
                    <a:pt x="779" y="182"/>
                  </a:lnTo>
                  <a:lnTo>
                    <a:pt x="779" y="182"/>
                  </a:lnTo>
                  <a:lnTo>
                    <a:pt x="788" y="154"/>
                  </a:lnTo>
                  <a:lnTo>
                    <a:pt x="779" y="182"/>
                  </a:lnTo>
                  <a:lnTo>
                    <a:pt x="779" y="182"/>
                  </a:lnTo>
                  <a:lnTo>
                    <a:pt x="741" y="182"/>
                  </a:lnTo>
                  <a:lnTo>
                    <a:pt x="731" y="180"/>
                  </a:lnTo>
                  <a:lnTo>
                    <a:pt x="722" y="173"/>
                  </a:lnTo>
                  <a:lnTo>
                    <a:pt x="712" y="165"/>
                  </a:lnTo>
                  <a:lnTo>
                    <a:pt x="707" y="151"/>
                  </a:lnTo>
                  <a:lnTo>
                    <a:pt x="705" y="139"/>
                  </a:lnTo>
                  <a:lnTo>
                    <a:pt x="707" y="137"/>
                  </a:lnTo>
                  <a:lnTo>
                    <a:pt x="722" y="123"/>
                  </a:lnTo>
                  <a:lnTo>
                    <a:pt x="743" y="130"/>
                  </a:lnTo>
                  <a:lnTo>
                    <a:pt x="767" y="144"/>
                  </a:lnTo>
                  <a:lnTo>
                    <a:pt x="788" y="151"/>
                  </a:lnTo>
                  <a:lnTo>
                    <a:pt x="779" y="18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21">
              <a:extLst>
                <a:ext uri="{FF2B5EF4-FFF2-40B4-BE49-F238E27FC236}">
                  <a16:creationId xmlns:a16="http://schemas.microsoft.com/office/drawing/2014/main" id="{6C9DF163-FEE6-4062-8E00-CD6DFFDCDC3C}"/>
                </a:ext>
              </a:extLst>
            </p:cNvPr>
            <p:cNvSpPr>
              <a:spLocks/>
            </p:cNvSpPr>
            <p:nvPr/>
          </p:nvSpPr>
          <p:spPr bwMode="auto">
            <a:xfrm>
              <a:off x="1465869" y="3110604"/>
              <a:ext cx="1711471" cy="946396"/>
            </a:xfrm>
            <a:custGeom>
              <a:avLst/>
              <a:gdLst>
                <a:gd name="T0" fmla="*/ 71 w 1778"/>
                <a:gd name="T1" fmla="*/ 383 h 939"/>
                <a:gd name="T2" fmla="*/ 163 w 1778"/>
                <a:gd name="T3" fmla="*/ 334 h 939"/>
                <a:gd name="T4" fmla="*/ 262 w 1778"/>
                <a:gd name="T5" fmla="*/ 267 h 939"/>
                <a:gd name="T6" fmla="*/ 516 w 1778"/>
                <a:gd name="T7" fmla="*/ 211 h 939"/>
                <a:gd name="T8" fmla="*/ 537 w 1778"/>
                <a:gd name="T9" fmla="*/ 199 h 939"/>
                <a:gd name="T10" fmla="*/ 565 w 1778"/>
                <a:gd name="T11" fmla="*/ 168 h 939"/>
                <a:gd name="T12" fmla="*/ 511 w 1778"/>
                <a:gd name="T13" fmla="*/ 140 h 939"/>
                <a:gd name="T14" fmla="*/ 632 w 1778"/>
                <a:gd name="T15" fmla="*/ 80 h 939"/>
                <a:gd name="T16" fmla="*/ 760 w 1778"/>
                <a:gd name="T17" fmla="*/ 45 h 939"/>
                <a:gd name="T18" fmla="*/ 819 w 1778"/>
                <a:gd name="T19" fmla="*/ 107 h 939"/>
                <a:gd name="T20" fmla="*/ 890 w 1778"/>
                <a:gd name="T21" fmla="*/ 149 h 939"/>
                <a:gd name="T22" fmla="*/ 1079 w 1778"/>
                <a:gd name="T23" fmla="*/ 135 h 939"/>
                <a:gd name="T24" fmla="*/ 1115 w 1778"/>
                <a:gd name="T25" fmla="*/ 45 h 939"/>
                <a:gd name="T26" fmla="*/ 1207 w 1778"/>
                <a:gd name="T27" fmla="*/ 10 h 939"/>
                <a:gd name="T28" fmla="*/ 1318 w 1778"/>
                <a:gd name="T29" fmla="*/ 2 h 939"/>
                <a:gd name="T30" fmla="*/ 1389 w 1778"/>
                <a:gd name="T31" fmla="*/ 50 h 939"/>
                <a:gd name="T32" fmla="*/ 1595 w 1778"/>
                <a:gd name="T33" fmla="*/ 99 h 939"/>
                <a:gd name="T34" fmla="*/ 1659 w 1778"/>
                <a:gd name="T35" fmla="*/ 147 h 939"/>
                <a:gd name="T36" fmla="*/ 1702 w 1778"/>
                <a:gd name="T37" fmla="*/ 241 h 939"/>
                <a:gd name="T38" fmla="*/ 1747 w 1778"/>
                <a:gd name="T39" fmla="*/ 291 h 939"/>
                <a:gd name="T40" fmla="*/ 1775 w 1778"/>
                <a:gd name="T41" fmla="*/ 360 h 939"/>
                <a:gd name="T42" fmla="*/ 1730 w 1778"/>
                <a:gd name="T43" fmla="*/ 372 h 939"/>
                <a:gd name="T44" fmla="*/ 1610 w 1778"/>
                <a:gd name="T45" fmla="*/ 388 h 939"/>
                <a:gd name="T46" fmla="*/ 1664 w 1778"/>
                <a:gd name="T47" fmla="*/ 608 h 939"/>
                <a:gd name="T48" fmla="*/ 1610 w 1778"/>
                <a:gd name="T49" fmla="*/ 717 h 939"/>
                <a:gd name="T50" fmla="*/ 1427 w 1778"/>
                <a:gd name="T51" fmla="*/ 816 h 939"/>
                <a:gd name="T52" fmla="*/ 1399 w 1778"/>
                <a:gd name="T53" fmla="*/ 918 h 939"/>
                <a:gd name="T54" fmla="*/ 1344 w 1778"/>
                <a:gd name="T55" fmla="*/ 939 h 939"/>
                <a:gd name="T56" fmla="*/ 1304 w 1778"/>
                <a:gd name="T57" fmla="*/ 847 h 939"/>
                <a:gd name="T58" fmla="*/ 1202 w 1778"/>
                <a:gd name="T59" fmla="*/ 875 h 939"/>
                <a:gd name="T60" fmla="*/ 1018 w 1778"/>
                <a:gd name="T61" fmla="*/ 894 h 939"/>
                <a:gd name="T62" fmla="*/ 940 w 1778"/>
                <a:gd name="T63" fmla="*/ 826 h 939"/>
                <a:gd name="T64" fmla="*/ 899 w 1778"/>
                <a:gd name="T65" fmla="*/ 762 h 939"/>
                <a:gd name="T66" fmla="*/ 866 w 1778"/>
                <a:gd name="T67" fmla="*/ 655 h 939"/>
                <a:gd name="T68" fmla="*/ 814 w 1778"/>
                <a:gd name="T69" fmla="*/ 575 h 939"/>
                <a:gd name="T70" fmla="*/ 788 w 1778"/>
                <a:gd name="T71" fmla="*/ 622 h 939"/>
                <a:gd name="T72" fmla="*/ 712 w 1778"/>
                <a:gd name="T73" fmla="*/ 710 h 939"/>
                <a:gd name="T74" fmla="*/ 568 w 1778"/>
                <a:gd name="T75" fmla="*/ 686 h 939"/>
                <a:gd name="T76" fmla="*/ 617 w 1778"/>
                <a:gd name="T77" fmla="*/ 658 h 939"/>
                <a:gd name="T78" fmla="*/ 610 w 1778"/>
                <a:gd name="T79" fmla="*/ 575 h 939"/>
                <a:gd name="T80" fmla="*/ 530 w 1778"/>
                <a:gd name="T81" fmla="*/ 577 h 939"/>
                <a:gd name="T82" fmla="*/ 426 w 1778"/>
                <a:gd name="T83" fmla="*/ 689 h 939"/>
                <a:gd name="T84" fmla="*/ 336 w 1778"/>
                <a:gd name="T85" fmla="*/ 677 h 939"/>
                <a:gd name="T86" fmla="*/ 336 w 1778"/>
                <a:gd name="T87" fmla="*/ 603 h 939"/>
                <a:gd name="T88" fmla="*/ 196 w 1778"/>
                <a:gd name="T89" fmla="*/ 663 h 939"/>
                <a:gd name="T90" fmla="*/ 203 w 1778"/>
                <a:gd name="T91" fmla="*/ 712 h 939"/>
                <a:gd name="T92" fmla="*/ 236 w 1778"/>
                <a:gd name="T93" fmla="*/ 793 h 939"/>
                <a:gd name="T94" fmla="*/ 120 w 1778"/>
                <a:gd name="T95" fmla="*/ 781 h 939"/>
                <a:gd name="T96" fmla="*/ 97 w 1778"/>
                <a:gd name="T97" fmla="*/ 752 h 939"/>
                <a:gd name="T98" fmla="*/ 92 w 1778"/>
                <a:gd name="T99" fmla="*/ 696 h 939"/>
                <a:gd name="T100" fmla="*/ 108 w 1778"/>
                <a:gd name="T101" fmla="*/ 660 h 939"/>
                <a:gd name="T102" fmla="*/ 59 w 1778"/>
                <a:gd name="T103" fmla="*/ 554 h 939"/>
                <a:gd name="T104" fmla="*/ 61 w 1778"/>
                <a:gd name="T105" fmla="*/ 499 h 939"/>
                <a:gd name="T106" fmla="*/ 21 w 1778"/>
                <a:gd name="T107" fmla="*/ 447 h 939"/>
                <a:gd name="T108" fmla="*/ 0 w 1778"/>
                <a:gd name="T109" fmla="*/ 407 h 939"/>
                <a:gd name="T110" fmla="*/ 0 w 1778"/>
                <a:gd name="T111" fmla="*/ 407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8" h="939">
                  <a:moveTo>
                    <a:pt x="0" y="407"/>
                  </a:moveTo>
                  <a:lnTo>
                    <a:pt x="0" y="407"/>
                  </a:lnTo>
                  <a:lnTo>
                    <a:pt x="9" y="376"/>
                  </a:lnTo>
                  <a:lnTo>
                    <a:pt x="71" y="383"/>
                  </a:lnTo>
                  <a:lnTo>
                    <a:pt x="92" y="381"/>
                  </a:lnTo>
                  <a:lnTo>
                    <a:pt x="111" y="372"/>
                  </a:lnTo>
                  <a:lnTo>
                    <a:pt x="144" y="341"/>
                  </a:lnTo>
                  <a:lnTo>
                    <a:pt x="163" y="334"/>
                  </a:lnTo>
                  <a:lnTo>
                    <a:pt x="177" y="324"/>
                  </a:lnTo>
                  <a:lnTo>
                    <a:pt x="203" y="282"/>
                  </a:lnTo>
                  <a:lnTo>
                    <a:pt x="222" y="267"/>
                  </a:lnTo>
                  <a:lnTo>
                    <a:pt x="262" y="267"/>
                  </a:lnTo>
                  <a:lnTo>
                    <a:pt x="343" y="282"/>
                  </a:lnTo>
                  <a:lnTo>
                    <a:pt x="385" y="270"/>
                  </a:lnTo>
                  <a:lnTo>
                    <a:pt x="435" y="232"/>
                  </a:lnTo>
                  <a:lnTo>
                    <a:pt x="516" y="211"/>
                  </a:lnTo>
                  <a:lnTo>
                    <a:pt x="537" y="211"/>
                  </a:lnTo>
                  <a:lnTo>
                    <a:pt x="584" y="227"/>
                  </a:lnTo>
                  <a:lnTo>
                    <a:pt x="603" y="225"/>
                  </a:lnTo>
                  <a:lnTo>
                    <a:pt x="537" y="199"/>
                  </a:lnTo>
                  <a:lnTo>
                    <a:pt x="535" y="187"/>
                  </a:lnTo>
                  <a:lnTo>
                    <a:pt x="546" y="182"/>
                  </a:lnTo>
                  <a:lnTo>
                    <a:pt x="556" y="175"/>
                  </a:lnTo>
                  <a:lnTo>
                    <a:pt x="565" y="168"/>
                  </a:lnTo>
                  <a:lnTo>
                    <a:pt x="573" y="154"/>
                  </a:lnTo>
                  <a:lnTo>
                    <a:pt x="518" y="159"/>
                  </a:lnTo>
                  <a:lnTo>
                    <a:pt x="499" y="166"/>
                  </a:lnTo>
                  <a:lnTo>
                    <a:pt x="511" y="140"/>
                  </a:lnTo>
                  <a:lnTo>
                    <a:pt x="530" y="116"/>
                  </a:lnTo>
                  <a:lnTo>
                    <a:pt x="556" y="92"/>
                  </a:lnTo>
                  <a:lnTo>
                    <a:pt x="608" y="90"/>
                  </a:lnTo>
                  <a:lnTo>
                    <a:pt x="632" y="80"/>
                  </a:lnTo>
                  <a:lnTo>
                    <a:pt x="665" y="45"/>
                  </a:lnTo>
                  <a:lnTo>
                    <a:pt x="689" y="43"/>
                  </a:lnTo>
                  <a:lnTo>
                    <a:pt x="738" y="50"/>
                  </a:lnTo>
                  <a:lnTo>
                    <a:pt x="760" y="45"/>
                  </a:lnTo>
                  <a:lnTo>
                    <a:pt x="762" y="54"/>
                  </a:lnTo>
                  <a:lnTo>
                    <a:pt x="764" y="66"/>
                  </a:lnTo>
                  <a:lnTo>
                    <a:pt x="781" y="83"/>
                  </a:lnTo>
                  <a:lnTo>
                    <a:pt x="819" y="107"/>
                  </a:lnTo>
                  <a:lnTo>
                    <a:pt x="840" y="107"/>
                  </a:lnTo>
                  <a:lnTo>
                    <a:pt x="852" y="102"/>
                  </a:lnTo>
                  <a:lnTo>
                    <a:pt x="887" y="123"/>
                  </a:lnTo>
                  <a:lnTo>
                    <a:pt x="890" y="149"/>
                  </a:lnTo>
                  <a:lnTo>
                    <a:pt x="880" y="173"/>
                  </a:lnTo>
                  <a:lnTo>
                    <a:pt x="890" y="175"/>
                  </a:lnTo>
                  <a:lnTo>
                    <a:pt x="1060" y="147"/>
                  </a:lnTo>
                  <a:lnTo>
                    <a:pt x="1079" y="135"/>
                  </a:lnTo>
                  <a:lnTo>
                    <a:pt x="1093" y="121"/>
                  </a:lnTo>
                  <a:lnTo>
                    <a:pt x="1105" y="99"/>
                  </a:lnTo>
                  <a:lnTo>
                    <a:pt x="1108" y="73"/>
                  </a:lnTo>
                  <a:lnTo>
                    <a:pt x="1115" y="45"/>
                  </a:lnTo>
                  <a:lnTo>
                    <a:pt x="1131" y="33"/>
                  </a:lnTo>
                  <a:lnTo>
                    <a:pt x="1172" y="33"/>
                  </a:lnTo>
                  <a:lnTo>
                    <a:pt x="1190" y="24"/>
                  </a:lnTo>
                  <a:lnTo>
                    <a:pt x="1207" y="10"/>
                  </a:lnTo>
                  <a:lnTo>
                    <a:pt x="1224" y="0"/>
                  </a:lnTo>
                  <a:lnTo>
                    <a:pt x="1243" y="12"/>
                  </a:lnTo>
                  <a:lnTo>
                    <a:pt x="1257" y="17"/>
                  </a:lnTo>
                  <a:lnTo>
                    <a:pt x="1318" y="2"/>
                  </a:lnTo>
                  <a:lnTo>
                    <a:pt x="1361" y="10"/>
                  </a:lnTo>
                  <a:lnTo>
                    <a:pt x="1366" y="14"/>
                  </a:lnTo>
                  <a:lnTo>
                    <a:pt x="1380" y="43"/>
                  </a:lnTo>
                  <a:lnTo>
                    <a:pt x="1389" y="50"/>
                  </a:lnTo>
                  <a:lnTo>
                    <a:pt x="1408" y="52"/>
                  </a:lnTo>
                  <a:lnTo>
                    <a:pt x="1479" y="95"/>
                  </a:lnTo>
                  <a:lnTo>
                    <a:pt x="1576" y="92"/>
                  </a:lnTo>
                  <a:lnTo>
                    <a:pt x="1595" y="99"/>
                  </a:lnTo>
                  <a:lnTo>
                    <a:pt x="1593" y="118"/>
                  </a:lnTo>
                  <a:lnTo>
                    <a:pt x="1605" y="137"/>
                  </a:lnTo>
                  <a:lnTo>
                    <a:pt x="1619" y="144"/>
                  </a:lnTo>
                  <a:lnTo>
                    <a:pt x="1659" y="147"/>
                  </a:lnTo>
                  <a:lnTo>
                    <a:pt x="1673" y="156"/>
                  </a:lnTo>
                  <a:lnTo>
                    <a:pt x="1690" y="211"/>
                  </a:lnTo>
                  <a:lnTo>
                    <a:pt x="1707" y="225"/>
                  </a:lnTo>
                  <a:lnTo>
                    <a:pt x="1702" y="241"/>
                  </a:lnTo>
                  <a:lnTo>
                    <a:pt x="1707" y="248"/>
                  </a:lnTo>
                  <a:lnTo>
                    <a:pt x="1718" y="253"/>
                  </a:lnTo>
                  <a:lnTo>
                    <a:pt x="1726" y="260"/>
                  </a:lnTo>
                  <a:lnTo>
                    <a:pt x="1747" y="291"/>
                  </a:lnTo>
                  <a:lnTo>
                    <a:pt x="1749" y="296"/>
                  </a:lnTo>
                  <a:lnTo>
                    <a:pt x="1754" y="303"/>
                  </a:lnTo>
                  <a:lnTo>
                    <a:pt x="1768" y="348"/>
                  </a:lnTo>
                  <a:lnTo>
                    <a:pt x="1775" y="360"/>
                  </a:lnTo>
                  <a:lnTo>
                    <a:pt x="1778" y="372"/>
                  </a:lnTo>
                  <a:lnTo>
                    <a:pt x="1763" y="386"/>
                  </a:lnTo>
                  <a:lnTo>
                    <a:pt x="1740" y="372"/>
                  </a:lnTo>
                  <a:lnTo>
                    <a:pt x="1730" y="372"/>
                  </a:lnTo>
                  <a:lnTo>
                    <a:pt x="1683" y="390"/>
                  </a:lnTo>
                  <a:lnTo>
                    <a:pt x="1659" y="395"/>
                  </a:lnTo>
                  <a:lnTo>
                    <a:pt x="1647" y="398"/>
                  </a:lnTo>
                  <a:lnTo>
                    <a:pt x="1610" y="388"/>
                  </a:lnTo>
                  <a:lnTo>
                    <a:pt x="1576" y="386"/>
                  </a:lnTo>
                  <a:lnTo>
                    <a:pt x="1598" y="480"/>
                  </a:lnTo>
                  <a:lnTo>
                    <a:pt x="1626" y="566"/>
                  </a:lnTo>
                  <a:lnTo>
                    <a:pt x="1664" y="608"/>
                  </a:lnTo>
                  <a:lnTo>
                    <a:pt x="1690" y="655"/>
                  </a:lnTo>
                  <a:lnTo>
                    <a:pt x="1657" y="689"/>
                  </a:lnTo>
                  <a:lnTo>
                    <a:pt x="1638" y="707"/>
                  </a:lnTo>
                  <a:lnTo>
                    <a:pt x="1610" y="717"/>
                  </a:lnTo>
                  <a:lnTo>
                    <a:pt x="1543" y="743"/>
                  </a:lnTo>
                  <a:lnTo>
                    <a:pt x="1451" y="778"/>
                  </a:lnTo>
                  <a:lnTo>
                    <a:pt x="1434" y="807"/>
                  </a:lnTo>
                  <a:lnTo>
                    <a:pt x="1427" y="816"/>
                  </a:lnTo>
                  <a:lnTo>
                    <a:pt x="1413" y="847"/>
                  </a:lnTo>
                  <a:lnTo>
                    <a:pt x="1408" y="899"/>
                  </a:lnTo>
                  <a:lnTo>
                    <a:pt x="1404" y="911"/>
                  </a:lnTo>
                  <a:lnTo>
                    <a:pt x="1399" y="918"/>
                  </a:lnTo>
                  <a:lnTo>
                    <a:pt x="1392" y="923"/>
                  </a:lnTo>
                  <a:lnTo>
                    <a:pt x="1382" y="923"/>
                  </a:lnTo>
                  <a:lnTo>
                    <a:pt x="1361" y="930"/>
                  </a:lnTo>
                  <a:lnTo>
                    <a:pt x="1344" y="939"/>
                  </a:lnTo>
                  <a:lnTo>
                    <a:pt x="1337" y="935"/>
                  </a:lnTo>
                  <a:lnTo>
                    <a:pt x="1333" y="899"/>
                  </a:lnTo>
                  <a:lnTo>
                    <a:pt x="1323" y="871"/>
                  </a:lnTo>
                  <a:lnTo>
                    <a:pt x="1304" y="847"/>
                  </a:lnTo>
                  <a:lnTo>
                    <a:pt x="1280" y="835"/>
                  </a:lnTo>
                  <a:lnTo>
                    <a:pt x="1259" y="835"/>
                  </a:lnTo>
                  <a:lnTo>
                    <a:pt x="1240" y="845"/>
                  </a:lnTo>
                  <a:lnTo>
                    <a:pt x="1202" y="875"/>
                  </a:lnTo>
                  <a:lnTo>
                    <a:pt x="1183" y="885"/>
                  </a:lnTo>
                  <a:lnTo>
                    <a:pt x="1070" y="887"/>
                  </a:lnTo>
                  <a:lnTo>
                    <a:pt x="1034" y="899"/>
                  </a:lnTo>
                  <a:lnTo>
                    <a:pt x="1018" y="894"/>
                  </a:lnTo>
                  <a:lnTo>
                    <a:pt x="1013" y="842"/>
                  </a:lnTo>
                  <a:lnTo>
                    <a:pt x="994" y="821"/>
                  </a:lnTo>
                  <a:lnTo>
                    <a:pt x="977" y="821"/>
                  </a:lnTo>
                  <a:lnTo>
                    <a:pt x="940" y="826"/>
                  </a:lnTo>
                  <a:lnTo>
                    <a:pt x="923" y="819"/>
                  </a:lnTo>
                  <a:lnTo>
                    <a:pt x="918" y="809"/>
                  </a:lnTo>
                  <a:lnTo>
                    <a:pt x="906" y="776"/>
                  </a:lnTo>
                  <a:lnTo>
                    <a:pt x="899" y="762"/>
                  </a:lnTo>
                  <a:lnTo>
                    <a:pt x="864" y="729"/>
                  </a:lnTo>
                  <a:lnTo>
                    <a:pt x="857" y="715"/>
                  </a:lnTo>
                  <a:lnTo>
                    <a:pt x="857" y="681"/>
                  </a:lnTo>
                  <a:lnTo>
                    <a:pt x="866" y="655"/>
                  </a:lnTo>
                  <a:lnTo>
                    <a:pt x="868" y="629"/>
                  </a:lnTo>
                  <a:lnTo>
                    <a:pt x="847" y="596"/>
                  </a:lnTo>
                  <a:lnTo>
                    <a:pt x="816" y="577"/>
                  </a:lnTo>
                  <a:lnTo>
                    <a:pt x="814" y="575"/>
                  </a:lnTo>
                  <a:lnTo>
                    <a:pt x="800" y="580"/>
                  </a:lnTo>
                  <a:lnTo>
                    <a:pt x="795" y="589"/>
                  </a:lnTo>
                  <a:lnTo>
                    <a:pt x="793" y="603"/>
                  </a:lnTo>
                  <a:lnTo>
                    <a:pt x="788" y="622"/>
                  </a:lnTo>
                  <a:lnTo>
                    <a:pt x="774" y="648"/>
                  </a:lnTo>
                  <a:lnTo>
                    <a:pt x="755" y="679"/>
                  </a:lnTo>
                  <a:lnTo>
                    <a:pt x="731" y="705"/>
                  </a:lnTo>
                  <a:lnTo>
                    <a:pt x="712" y="710"/>
                  </a:lnTo>
                  <a:lnTo>
                    <a:pt x="674" y="696"/>
                  </a:lnTo>
                  <a:lnTo>
                    <a:pt x="655" y="693"/>
                  </a:lnTo>
                  <a:lnTo>
                    <a:pt x="589" y="693"/>
                  </a:lnTo>
                  <a:lnTo>
                    <a:pt x="568" y="686"/>
                  </a:lnTo>
                  <a:lnTo>
                    <a:pt x="573" y="667"/>
                  </a:lnTo>
                  <a:lnTo>
                    <a:pt x="582" y="665"/>
                  </a:lnTo>
                  <a:lnTo>
                    <a:pt x="625" y="684"/>
                  </a:lnTo>
                  <a:lnTo>
                    <a:pt x="617" y="658"/>
                  </a:lnTo>
                  <a:lnTo>
                    <a:pt x="620" y="634"/>
                  </a:lnTo>
                  <a:lnTo>
                    <a:pt x="625" y="610"/>
                  </a:lnTo>
                  <a:lnTo>
                    <a:pt x="620" y="589"/>
                  </a:lnTo>
                  <a:lnTo>
                    <a:pt x="610" y="575"/>
                  </a:lnTo>
                  <a:lnTo>
                    <a:pt x="594" y="566"/>
                  </a:lnTo>
                  <a:lnTo>
                    <a:pt x="575" y="561"/>
                  </a:lnTo>
                  <a:lnTo>
                    <a:pt x="561" y="561"/>
                  </a:lnTo>
                  <a:lnTo>
                    <a:pt x="530" y="577"/>
                  </a:lnTo>
                  <a:lnTo>
                    <a:pt x="464" y="672"/>
                  </a:lnTo>
                  <a:lnTo>
                    <a:pt x="454" y="681"/>
                  </a:lnTo>
                  <a:lnTo>
                    <a:pt x="440" y="686"/>
                  </a:lnTo>
                  <a:lnTo>
                    <a:pt x="426" y="689"/>
                  </a:lnTo>
                  <a:lnTo>
                    <a:pt x="395" y="681"/>
                  </a:lnTo>
                  <a:lnTo>
                    <a:pt x="369" y="689"/>
                  </a:lnTo>
                  <a:lnTo>
                    <a:pt x="355" y="689"/>
                  </a:lnTo>
                  <a:lnTo>
                    <a:pt x="336" y="677"/>
                  </a:lnTo>
                  <a:lnTo>
                    <a:pt x="338" y="663"/>
                  </a:lnTo>
                  <a:lnTo>
                    <a:pt x="343" y="641"/>
                  </a:lnTo>
                  <a:lnTo>
                    <a:pt x="343" y="618"/>
                  </a:lnTo>
                  <a:lnTo>
                    <a:pt x="336" y="603"/>
                  </a:lnTo>
                  <a:lnTo>
                    <a:pt x="324" y="603"/>
                  </a:lnTo>
                  <a:lnTo>
                    <a:pt x="295" y="608"/>
                  </a:lnTo>
                  <a:lnTo>
                    <a:pt x="246" y="632"/>
                  </a:lnTo>
                  <a:lnTo>
                    <a:pt x="196" y="663"/>
                  </a:lnTo>
                  <a:lnTo>
                    <a:pt x="210" y="674"/>
                  </a:lnTo>
                  <a:lnTo>
                    <a:pt x="208" y="686"/>
                  </a:lnTo>
                  <a:lnTo>
                    <a:pt x="203" y="698"/>
                  </a:lnTo>
                  <a:lnTo>
                    <a:pt x="203" y="712"/>
                  </a:lnTo>
                  <a:lnTo>
                    <a:pt x="210" y="726"/>
                  </a:lnTo>
                  <a:lnTo>
                    <a:pt x="234" y="750"/>
                  </a:lnTo>
                  <a:lnTo>
                    <a:pt x="241" y="767"/>
                  </a:lnTo>
                  <a:lnTo>
                    <a:pt x="236" y="793"/>
                  </a:lnTo>
                  <a:lnTo>
                    <a:pt x="220" y="802"/>
                  </a:lnTo>
                  <a:lnTo>
                    <a:pt x="175" y="802"/>
                  </a:lnTo>
                  <a:lnTo>
                    <a:pt x="156" y="797"/>
                  </a:lnTo>
                  <a:lnTo>
                    <a:pt x="120" y="781"/>
                  </a:lnTo>
                  <a:lnTo>
                    <a:pt x="113" y="781"/>
                  </a:lnTo>
                  <a:lnTo>
                    <a:pt x="111" y="769"/>
                  </a:lnTo>
                  <a:lnTo>
                    <a:pt x="106" y="760"/>
                  </a:lnTo>
                  <a:lnTo>
                    <a:pt x="97" y="752"/>
                  </a:lnTo>
                  <a:lnTo>
                    <a:pt x="92" y="722"/>
                  </a:lnTo>
                  <a:lnTo>
                    <a:pt x="89" y="705"/>
                  </a:lnTo>
                  <a:lnTo>
                    <a:pt x="92" y="700"/>
                  </a:lnTo>
                  <a:lnTo>
                    <a:pt x="92" y="696"/>
                  </a:lnTo>
                  <a:lnTo>
                    <a:pt x="94" y="689"/>
                  </a:lnTo>
                  <a:lnTo>
                    <a:pt x="89" y="667"/>
                  </a:lnTo>
                  <a:lnTo>
                    <a:pt x="89" y="667"/>
                  </a:lnTo>
                  <a:lnTo>
                    <a:pt x="108" y="660"/>
                  </a:lnTo>
                  <a:lnTo>
                    <a:pt x="118" y="625"/>
                  </a:lnTo>
                  <a:lnTo>
                    <a:pt x="108" y="592"/>
                  </a:lnTo>
                  <a:lnTo>
                    <a:pt x="87" y="568"/>
                  </a:lnTo>
                  <a:lnTo>
                    <a:pt x="59" y="554"/>
                  </a:lnTo>
                  <a:lnTo>
                    <a:pt x="49" y="554"/>
                  </a:lnTo>
                  <a:lnTo>
                    <a:pt x="61" y="523"/>
                  </a:lnTo>
                  <a:lnTo>
                    <a:pt x="61" y="516"/>
                  </a:lnTo>
                  <a:lnTo>
                    <a:pt x="61" y="499"/>
                  </a:lnTo>
                  <a:lnTo>
                    <a:pt x="52" y="480"/>
                  </a:lnTo>
                  <a:lnTo>
                    <a:pt x="49" y="476"/>
                  </a:lnTo>
                  <a:lnTo>
                    <a:pt x="23" y="447"/>
                  </a:lnTo>
                  <a:lnTo>
                    <a:pt x="21" y="447"/>
                  </a:lnTo>
                  <a:lnTo>
                    <a:pt x="23" y="447"/>
                  </a:lnTo>
                  <a:lnTo>
                    <a:pt x="16" y="419"/>
                  </a:lnTo>
                  <a:lnTo>
                    <a:pt x="4" y="407"/>
                  </a:lnTo>
                  <a:lnTo>
                    <a:pt x="0" y="407"/>
                  </a:lnTo>
                  <a:lnTo>
                    <a:pt x="0" y="407"/>
                  </a:lnTo>
                  <a:lnTo>
                    <a:pt x="9" y="379"/>
                  </a:lnTo>
                  <a:lnTo>
                    <a:pt x="0" y="407"/>
                  </a:lnTo>
                  <a:lnTo>
                    <a:pt x="0" y="407"/>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68FA5D15-7E58-46E2-91A0-2862918A420F}"/>
                </a:ext>
              </a:extLst>
            </p:cNvPr>
            <p:cNvSpPr>
              <a:spLocks/>
            </p:cNvSpPr>
            <p:nvPr/>
          </p:nvSpPr>
          <p:spPr bwMode="auto">
            <a:xfrm>
              <a:off x="1939460" y="2440365"/>
              <a:ext cx="799906" cy="546269"/>
            </a:xfrm>
            <a:custGeom>
              <a:avLst/>
              <a:gdLst>
                <a:gd name="T0" fmla="*/ 552 w 831"/>
                <a:gd name="T1" fmla="*/ 12 h 542"/>
                <a:gd name="T2" fmla="*/ 590 w 831"/>
                <a:gd name="T3" fmla="*/ 88 h 542"/>
                <a:gd name="T4" fmla="*/ 632 w 831"/>
                <a:gd name="T5" fmla="*/ 135 h 542"/>
                <a:gd name="T6" fmla="*/ 620 w 831"/>
                <a:gd name="T7" fmla="*/ 149 h 542"/>
                <a:gd name="T8" fmla="*/ 651 w 831"/>
                <a:gd name="T9" fmla="*/ 168 h 542"/>
                <a:gd name="T10" fmla="*/ 687 w 831"/>
                <a:gd name="T11" fmla="*/ 189 h 542"/>
                <a:gd name="T12" fmla="*/ 706 w 831"/>
                <a:gd name="T13" fmla="*/ 204 h 542"/>
                <a:gd name="T14" fmla="*/ 706 w 831"/>
                <a:gd name="T15" fmla="*/ 223 h 542"/>
                <a:gd name="T16" fmla="*/ 708 w 831"/>
                <a:gd name="T17" fmla="*/ 239 h 542"/>
                <a:gd name="T18" fmla="*/ 691 w 831"/>
                <a:gd name="T19" fmla="*/ 258 h 542"/>
                <a:gd name="T20" fmla="*/ 680 w 831"/>
                <a:gd name="T21" fmla="*/ 284 h 542"/>
                <a:gd name="T22" fmla="*/ 677 w 831"/>
                <a:gd name="T23" fmla="*/ 298 h 542"/>
                <a:gd name="T24" fmla="*/ 722 w 831"/>
                <a:gd name="T25" fmla="*/ 296 h 542"/>
                <a:gd name="T26" fmla="*/ 732 w 831"/>
                <a:gd name="T27" fmla="*/ 291 h 542"/>
                <a:gd name="T28" fmla="*/ 741 w 831"/>
                <a:gd name="T29" fmla="*/ 275 h 542"/>
                <a:gd name="T30" fmla="*/ 751 w 831"/>
                <a:gd name="T31" fmla="*/ 251 h 542"/>
                <a:gd name="T32" fmla="*/ 765 w 831"/>
                <a:gd name="T33" fmla="*/ 298 h 542"/>
                <a:gd name="T34" fmla="*/ 791 w 831"/>
                <a:gd name="T35" fmla="*/ 402 h 542"/>
                <a:gd name="T36" fmla="*/ 824 w 831"/>
                <a:gd name="T37" fmla="*/ 440 h 542"/>
                <a:gd name="T38" fmla="*/ 831 w 831"/>
                <a:gd name="T39" fmla="*/ 478 h 542"/>
                <a:gd name="T40" fmla="*/ 720 w 831"/>
                <a:gd name="T41" fmla="*/ 443 h 542"/>
                <a:gd name="T42" fmla="*/ 649 w 831"/>
                <a:gd name="T43" fmla="*/ 454 h 542"/>
                <a:gd name="T44" fmla="*/ 604 w 831"/>
                <a:gd name="T45" fmla="*/ 452 h 542"/>
                <a:gd name="T46" fmla="*/ 537 w 831"/>
                <a:gd name="T47" fmla="*/ 488 h 542"/>
                <a:gd name="T48" fmla="*/ 455 w 831"/>
                <a:gd name="T49" fmla="*/ 480 h 542"/>
                <a:gd name="T50" fmla="*/ 407 w 831"/>
                <a:gd name="T51" fmla="*/ 485 h 542"/>
                <a:gd name="T52" fmla="*/ 365 w 831"/>
                <a:gd name="T53" fmla="*/ 445 h 542"/>
                <a:gd name="T54" fmla="*/ 331 w 831"/>
                <a:gd name="T55" fmla="*/ 438 h 542"/>
                <a:gd name="T56" fmla="*/ 294 w 831"/>
                <a:gd name="T57" fmla="*/ 459 h 542"/>
                <a:gd name="T58" fmla="*/ 232 w 831"/>
                <a:gd name="T59" fmla="*/ 476 h 542"/>
                <a:gd name="T60" fmla="*/ 178 w 831"/>
                <a:gd name="T61" fmla="*/ 528 h 542"/>
                <a:gd name="T62" fmla="*/ 142 w 831"/>
                <a:gd name="T63" fmla="*/ 542 h 542"/>
                <a:gd name="T64" fmla="*/ 76 w 831"/>
                <a:gd name="T65" fmla="*/ 462 h 542"/>
                <a:gd name="T66" fmla="*/ 92 w 831"/>
                <a:gd name="T67" fmla="*/ 450 h 542"/>
                <a:gd name="T68" fmla="*/ 95 w 831"/>
                <a:gd name="T69" fmla="*/ 426 h 542"/>
                <a:gd name="T70" fmla="*/ 114 w 831"/>
                <a:gd name="T71" fmla="*/ 355 h 542"/>
                <a:gd name="T72" fmla="*/ 178 w 831"/>
                <a:gd name="T73" fmla="*/ 303 h 542"/>
                <a:gd name="T74" fmla="*/ 45 w 831"/>
                <a:gd name="T75" fmla="*/ 286 h 542"/>
                <a:gd name="T76" fmla="*/ 59 w 831"/>
                <a:gd name="T77" fmla="*/ 244 h 542"/>
                <a:gd name="T78" fmla="*/ 71 w 831"/>
                <a:gd name="T79" fmla="*/ 242 h 542"/>
                <a:gd name="T80" fmla="*/ 95 w 831"/>
                <a:gd name="T81" fmla="*/ 251 h 542"/>
                <a:gd name="T82" fmla="*/ 99 w 831"/>
                <a:gd name="T83" fmla="*/ 244 h 542"/>
                <a:gd name="T84" fmla="*/ 88 w 831"/>
                <a:gd name="T85" fmla="*/ 206 h 542"/>
                <a:gd name="T86" fmla="*/ 26 w 831"/>
                <a:gd name="T87" fmla="*/ 154 h 542"/>
                <a:gd name="T88" fmla="*/ 0 w 831"/>
                <a:gd name="T89" fmla="*/ 123 h 542"/>
                <a:gd name="T90" fmla="*/ 73 w 831"/>
                <a:gd name="T91" fmla="*/ 81 h 542"/>
                <a:gd name="T92" fmla="*/ 142 w 831"/>
                <a:gd name="T93" fmla="*/ 36 h 542"/>
                <a:gd name="T94" fmla="*/ 159 w 831"/>
                <a:gd name="T95" fmla="*/ 31 h 542"/>
                <a:gd name="T96" fmla="*/ 206 w 831"/>
                <a:gd name="T97" fmla="*/ 12 h 542"/>
                <a:gd name="T98" fmla="*/ 220 w 831"/>
                <a:gd name="T99" fmla="*/ 24 h 542"/>
                <a:gd name="T100" fmla="*/ 246 w 831"/>
                <a:gd name="T101" fmla="*/ 31 h 542"/>
                <a:gd name="T102" fmla="*/ 246 w 831"/>
                <a:gd name="T103" fmla="*/ 48 h 542"/>
                <a:gd name="T104" fmla="*/ 253 w 831"/>
                <a:gd name="T105" fmla="*/ 59 h 542"/>
                <a:gd name="T106" fmla="*/ 260 w 831"/>
                <a:gd name="T107" fmla="*/ 66 h 542"/>
                <a:gd name="T108" fmla="*/ 270 w 831"/>
                <a:gd name="T109" fmla="*/ 81 h 542"/>
                <a:gd name="T110" fmla="*/ 279 w 831"/>
                <a:gd name="T111" fmla="*/ 114 h 542"/>
                <a:gd name="T112" fmla="*/ 355 w 831"/>
                <a:gd name="T113" fmla="*/ 123 h 542"/>
                <a:gd name="T114" fmla="*/ 360 w 831"/>
                <a:gd name="T115" fmla="*/ 145 h 542"/>
                <a:gd name="T116" fmla="*/ 412 w 831"/>
                <a:gd name="T117" fmla="*/ 149 h 542"/>
                <a:gd name="T118" fmla="*/ 426 w 831"/>
                <a:gd name="T119" fmla="*/ 107 h 542"/>
                <a:gd name="T120" fmla="*/ 459 w 831"/>
                <a:gd name="T121" fmla="*/ 10 h 542"/>
                <a:gd name="T122" fmla="*/ 530 w 831"/>
                <a:gd name="T123" fmla="*/ 0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31" h="542">
                  <a:moveTo>
                    <a:pt x="530" y="0"/>
                  </a:moveTo>
                  <a:lnTo>
                    <a:pt x="530" y="0"/>
                  </a:lnTo>
                  <a:lnTo>
                    <a:pt x="552" y="12"/>
                  </a:lnTo>
                  <a:lnTo>
                    <a:pt x="594" y="29"/>
                  </a:lnTo>
                  <a:lnTo>
                    <a:pt x="592" y="71"/>
                  </a:lnTo>
                  <a:lnTo>
                    <a:pt x="590" y="88"/>
                  </a:lnTo>
                  <a:lnTo>
                    <a:pt x="597" y="95"/>
                  </a:lnTo>
                  <a:lnTo>
                    <a:pt x="632" y="121"/>
                  </a:lnTo>
                  <a:lnTo>
                    <a:pt x="632" y="135"/>
                  </a:lnTo>
                  <a:lnTo>
                    <a:pt x="630" y="142"/>
                  </a:lnTo>
                  <a:lnTo>
                    <a:pt x="623" y="147"/>
                  </a:lnTo>
                  <a:lnTo>
                    <a:pt x="620" y="149"/>
                  </a:lnTo>
                  <a:lnTo>
                    <a:pt x="620" y="154"/>
                  </a:lnTo>
                  <a:lnTo>
                    <a:pt x="627" y="163"/>
                  </a:lnTo>
                  <a:lnTo>
                    <a:pt x="651" y="168"/>
                  </a:lnTo>
                  <a:lnTo>
                    <a:pt x="670" y="173"/>
                  </a:lnTo>
                  <a:lnTo>
                    <a:pt x="677" y="178"/>
                  </a:lnTo>
                  <a:lnTo>
                    <a:pt x="687" y="189"/>
                  </a:lnTo>
                  <a:lnTo>
                    <a:pt x="691" y="192"/>
                  </a:lnTo>
                  <a:lnTo>
                    <a:pt x="698" y="197"/>
                  </a:lnTo>
                  <a:lnTo>
                    <a:pt x="706" y="204"/>
                  </a:lnTo>
                  <a:lnTo>
                    <a:pt x="708" y="206"/>
                  </a:lnTo>
                  <a:lnTo>
                    <a:pt x="708" y="213"/>
                  </a:lnTo>
                  <a:lnTo>
                    <a:pt x="706" y="223"/>
                  </a:lnTo>
                  <a:lnTo>
                    <a:pt x="706" y="232"/>
                  </a:lnTo>
                  <a:lnTo>
                    <a:pt x="708" y="237"/>
                  </a:lnTo>
                  <a:lnTo>
                    <a:pt x="708" y="239"/>
                  </a:lnTo>
                  <a:lnTo>
                    <a:pt x="708" y="242"/>
                  </a:lnTo>
                  <a:lnTo>
                    <a:pt x="696" y="242"/>
                  </a:lnTo>
                  <a:lnTo>
                    <a:pt x="691" y="258"/>
                  </a:lnTo>
                  <a:lnTo>
                    <a:pt x="687" y="275"/>
                  </a:lnTo>
                  <a:lnTo>
                    <a:pt x="684" y="279"/>
                  </a:lnTo>
                  <a:lnTo>
                    <a:pt x="680" y="284"/>
                  </a:lnTo>
                  <a:lnTo>
                    <a:pt x="672" y="291"/>
                  </a:lnTo>
                  <a:lnTo>
                    <a:pt x="675" y="296"/>
                  </a:lnTo>
                  <a:lnTo>
                    <a:pt x="677" y="298"/>
                  </a:lnTo>
                  <a:lnTo>
                    <a:pt x="706" y="308"/>
                  </a:lnTo>
                  <a:lnTo>
                    <a:pt x="713" y="305"/>
                  </a:lnTo>
                  <a:lnTo>
                    <a:pt x="722" y="296"/>
                  </a:lnTo>
                  <a:lnTo>
                    <a:pt x="725" y="296"/>
                  </a:lnTo>
                  <a:lnTo>
                    <a:pt x="729" y="296"/>
                  </a:lnTo>
                  <a:lnTo>
                    <a:pt x="732" y="291"/>
                  </a:lnTo>
                  <a:lnTo>
                    <a:pt x="736" y="286"/>
                  </a:lnTo>
                  <a:lnTo>
                    <a:pt x="739" y="279"/>
                  </a:lnTo>
                  <a:lnTo>
                    <a:pt x="741" y="275"/>
                  </a:lnTo>
                  <a:lnTo>
                    <a:pt x="741" y="268"/>
                  </a:lnTo>
                  <a:lnTo>
                    <a:pt x="736" y="256"/>
                  </a:lnTo>
                  <a:lnTo>
                    <a:pt x="751" y="251"/>
                  </a:lnTo>
                  <a:lnTo>
                    <a:pt x="760" y="282"/>
                  </a:lnTo>
                  <a:lnTo>
                    <a:pt x="762" y="291"/>
                  </a:lnTo>
                  <a:lnTo>
                    <a:pt x="765" y="298"/>
                  </a:lnTo>
                  <a:lnTo>
                    <a:pt x="767" y="336"/>
                  </a:lnTo>
                  <a:lnTo>
                    <a:pt x="779" y="381"/>
                  </a:lnTo>
                  <a:lnTo>
                    <a:pt x="791" y="402"/>
                  </a:lnTo>
                  <a:lnTo>
                    <a:pt x="812" y="421"/>
                  </a:lnTo>
                  <a:lnTo>
                    <a:pt x="822" y="436"/>
                  </a:lnTo>
                  <a:lnTo>
                    <a:pt x="824" y="440"/>
                  </a:lnTo>
                  <a:lnTo>
                    <a:pt x="826" y="447"/>
                  </a:lnTo>
                  <a:lnTo>
                    <a:pt x="829" y="454"/>
                  </a:lnTo>
                  <a:lnTo>
                    <a:pt x="831" y="478"/>
                  </a:lnTo>
                  <a:lnTo>
                    <a:pt x="829" y="485"/>
                  </a:lnTo>
                  <a:lnTo>
                    <a:pt x="796" y="480"/>
                  </a:lnTo>
                  <a:lnTo>
                    <a:pt x="720" y="443"/>
                  </a:lnTo>
                  <a:lnTo>
                    <a:pt x="677" y="436"/>
                  </a:lnTo>
                  <a:lnTo>
                    <a:pt x="668" y="440"/>
                  </a:lnTo>
                  <a:lnTo>
                    <a:pt x="649" y="454"/>
                  </a:lnTo>
                  <a:lnTo>
                    <a:pt x="642" y="459"/>
                  </a:lnTo>
                  <a:lnTo>
                    <a:pt x="630" y="459"/>
                  </a:lnTo>
                  <a:lnTo>
                    <a:pt x="604" y="452"/>
                  </a:lnTo>
                  <a:lnTo>
                    <a:pt x="585" y="459"/>
                  </a:lnTo>
                  <a:lnTo>
                    <a:pt x="559" y="483"/>
                  </a:lnTo>
                  <a:lnTo>
                    <a:pt x="537" y="488"/>
                  </a:lnTo>
                  <a:lnTo>
                    <a:pt x="483" y="462"/>
                  </a:lnTo>
                  <a:lnTo>
                    <a:pt x="469" y="466"/>
                  </a:lnTo>
                  <a:lnTo>
                    <a:pt x="455" y="480"/>
                  </a:lnTo>
                  <a:lnTo>
                    <a:pt x="431" y="485"/>
                  </a:lnTo>
                  <a:lnTo>
                    <a:pt x="417" y="485"/>
                  </a:lnTo>
                  <a:lnTo>
                    <a:pt x="407" y="485"/>
                  </a:lnTo>
                  <a:lnTo>
                    <a:pt x="391" y="476"/>
                  </a:lnTo>
                  <a:lnTo>
                    <a:pt x="379" y="466"/>
                  </a:lnTo>
                  <a:lnTo>
                    <a:pt x="365" y="445"/>
                  </a:lnTo>
                  <a:lnTo>
                    <a:pt x="353" y="436"/>
                  </a:lnTo>
                  <a:lnTo>
                    <a:pt x="341" y="433"/>
                  </a:lnTo>
                  <a:lnTo>
                    <a:pt x="331" y="438"/>
                  </a:lnTo>
                  <a:lnTo>
                    <a:pt x="324" y="445"/>
                  </a:lnTo>
                  <a:lnTo>
                    <a:pt x="303" y="452"/>
                  </a:lnTo>
                  <a:lnTo>
                    <a:pt x="294" y="459"/>
                  </a:lnTo>
                  <a:lnTo>
                    <a:pt x="282" y="478"/>
                  </a:lnTo>
                  <a:lnTo>
                    <a:pt x="272" y="483"/>
                  </a:lnTo>
                  <a:lnTo>
                    <a:pt x="232" y="476"/>
                  </a:lnTo>
                  <a:lnTo>
                    <a:pt x="232" y="478"/>
                  </a:lnTo>
                  <a:lnTo>
                    <a:pt x="201" y="497"/>
                  </a:lnTo>
                  <a:lnTo>
                    <a:pt x="178" y="528"/>
                  </a:lnTo>
                  <a:lnTo>
                    <a:pt x="168" y="533"/>
                  </a:lnTo>
                  <a:lnTo>
                    <a:pt x="147" y="533"/>
                  </a:lnTo>
                  <a:lnTo>
                    <a:pt x="142" y="542"/>
                  </a:lnTo>
                  <a:lnTo>
                    <a:pt x="118" y="511"/>
                  </a:lnTo>
                  <a:lnTo>
                    <a:pt x="85" y="473"/>
                  </a:lnTo>
                  <a:lnTo>
                    <a:pt x="76" y="462"/>
                  </a:lnTo>
                  <a:lnTo>
                    <a:pt x="78" y="457"/>
                  </a:lnTo>
                  <a:lnTo>
                    <a:pt x="85" y="454"/>
                  </a:lnTo>
                  <a:lnTo>
                    <a:pt x="92" y="450"/>
                  </a:lnTo>
                  <a:lnTo>
                    <a:pt x="99" y="445"/>
                  </a:lnTo>
                  <a:lnTo>
                    <a:pt x="99" y="438"/>
                  </a:lnTo>
                  <a:lnTo>
                    <a:pt x="95" y="426"/>
                  </a:lnTo>
                  <a:lnTo>
                    <a:pt x="109" y="407"/>
                  </a:lnTo>
                  <a:lnTo>
                    <a:pt x="121" y="372"/>
                  </a:lnTo>
                  <a:lnTo>
                    <a:pt x="114" y="355"/>
                  </a:lnTo>
                  <a:lnTo>
                    <a:pt x="118" y="343"/>
                  </a:lnTo>
                  <a:lnTo>
                    <a:pt x="173" y="313"/>
                  </a:lnTo>
                  <a:lnTo>
                    <a:pt x="178" y="303"/>
                  </a:lnTo>
                  <a:lnTo>
                    <a:pt x="161" y="294"/>
                  </a:lnTo>
                  <a:lnTo>
                    <a:pt x="102" y="313"/>
                  </a:lnTo>
                  <a:lnTo>
                    <a:pt x="45" y="286"/>
                  </a:lnTo>
                  <a:lnTo>
                    <a:pt x="33" y="275"/>
                  </a:lnTo>
                  <a:lnTo>
                    <a:pt x="38" y="268"/>
                  </a:lnTo>
                  <a:lnTo>
                    <a:pt x="59" y="244"/>
                  </a:lnTo>
                  <a:lnTo>
                    <a:pt x="62" y="242"/>
                  </a:lnTo>
                  <a:lnTo>
                    <a:pt x="69" y="242"/>
                  </a:lnTo>
                  <a:lnTo>
                    <a:pt x="71" y="242"/>
                  </a:lnTo>
                  <a:lnTo>
                    <a:pt x="73" y="244"/>
                  </a:lnTo>
                  <a:lnTo>
                    <a:pt x="78" y="244"/>
                  </a:lnTo>
                  <a:lnTo>
                    <a:pt x="95" y="251"/>
                  </a:lnTo>
                  <a:lnTo>
                    <a:pt x="99" y="249"/>
                  </a:lnTo>
                  <a:lnTo>
                    <a:pt x="102" y="246"/>
                  </a:lnTo>
                  <a:lnTo>
                    <a:pt x="99" y="244"/>
                  </a:lnTo>
                  <a:lnTo>
                    <a:pt x="99" y="239"/>
                  </a:lnTo>
                  <a:lnTo>
                    <a:pt x="92" y="223"/>
                  </a:lnTo>
                  <a:lnTo>
                    <a:pt x="88" y="206"/>
                  </a:lnTo>
                  <a:lnTo>
                    <a:pt x="95" y="199"/>
                  </a:lnTo>
                  <a:lnTo>
                    <a:pt x="47" y="161"/>
                  </a:lnTo>
                  <a:lnTo>
                    <a:pt x="26" y="154"/>
                  </a:lnTo>
                  <a:lnTo>
                    <a:pt x="19" y="149"/>
                  </a:lnTo>
                  <a:lnTo>
                    <a:pt x="14" y="142"/>
                  </a:lnTo>
                  <a:lnTo>
                    <a:pt x="0" y="123"/>
                  </a:lnTo>
                  <a:lnTo>
                    <a:pt x="43" y="107"/>
                  </a:lnTo>
                  <a:lnTo>
                    <a:pt x="62" y="97"/>
                  </a:lnTo>
                  <a:lnTo>
                    <a:pt x="73" y="81"/>
                  </a:lnTo>
                  <a:lnTo>
                    <a:pt x="95" y="69"/>
                  </a:lnTo>
                  <a:lnTo>
                    <a:pt x="130" y="62"/>
                  </a:lnTo>
                  <a:lnTo>
                    <a:pt x="142" y="36"/>
                  </a:lnTo>
                  <a:lnTo>
                    <a:pt x="144" y="33"/>
                  </a:lnTo>
                  <a:lnTo>
                    <a:pt x="149" y="31"/>
                  </a:lnTo>
                  <a:lnTo>
                    <a:pt x="159" y="31"/>
                  </a:lnTo>
                  <a:lnTo>
                    <a:pt x="175" y="26"/>
                  </a:lnTo>
                  <a:lnTo>
                    <a:pt x="199" y="12"/>
                  </a:lnTo>
                  <a:lnTo>
                    <a:pt x="206" y="12"/>
                  </a:lnTo>
                  <a:lnTo>
                    <a:pt x="211" y="14"/>
                  </a:lnTo>
                  <a:lnTo>
                    <a:pt x="215" y="17"/>
                  </a:lnTo>
                  <a:lnTo>
                    <a:pt x="220" y="24"/>
                  </a:lnTo>
                  <a:lnTo>
                    <a:pt x="234" y="17"/>
                  </a:lnTo>
                  <a:lnTo>
                    <a:pt x="275" y="17"/>
                  </a:lnTo>
                  <a:lnTo>
                    <a:pt x="246" y="31"/>
                  </a:lnTo>
                  <a:lnTo>
                    <a:pt x="242" y="38"/>
                  </a:lnTo>
                  <a:lnTo>
                    <a:pt x="246" y="45"/>
                  </a:lnTo>
                  <a:lnTo>
                    <a:pt x="246" y="48"/>
                  </a:lnTo>
                  <a:lnTo>
                    <a:pt x="249" y="55"/>
                  </a:lnTo>
                  <a:lnTo>
                    <a:pt x="251" y="57"/>
                  </a:lnTo>
                  <a:lnTo>
                    <a:pt x="253" y="59"/>
                  </a:lnTo>
                  <a:lnTo>
                    <a:pt x="256" y="62"/>
                  </a:lnTo>
                  <a:lnTo>
                    <a:pt x="258" y="64"/>
                  </a:lnTo>
                  <a:lnTo>
                    <a:pt x="260" y="66"/>
                  </a:lnTo>
                  <a:lnTo>
                    <a:pt x="263" y="69"/>
                  </a:lnTo>
                  <a:lnTo>
                    <a:pt x="265" y="71"/>
                  </a:lnTo>
                  <a:lnTo>
                    <a:pt x="270" y="81"/>
                  </a:lnTo>
                  <a:lnTo>
                    <a:pt x="256" y="102"/>
                  </a:lnTo>
                  <a:lnTo>
                    <a:pt x="275" y="114"/>
                  </a:lnTo>
                  <a:lnTo>
                    <a:pt x="279" y="114"/>
                  </a:lnTo>
                  <a:lnTo>
                    <a:pt x="298" y="116"/>
                  </a:lnTo>
                  <a:lnTo>
                    <a:pt x="336" y="111"/>
                  </a:lnTo>
                  <a:lnTo>
                    <a:pt x="355" y="123"/>
                  </a:lnTo>
                  <a:lnTo>
                    <a:pt x="362" y="135"/>
                  </a:lnTo>
                  <a:lnTo>
                    <a:pt x="362" y="140"/>
                  </a:lnTo>
                  <a:lnTo>
                    <a:pt x="360" y="145"/>
                  </a:lnTo>
                  <a:lnTo>
                    <a:pt x="341" y="163"/>
                  </a:lnTo>
                  <a:lnTo>
                    <a:pt x="393" y="163"/>
                  </a:lnTo>
                  <a:lnTo>
                    <a:pt x="412" y="149"/>
                  </a:lnTo>
                  <a:lnTo>
                    <a:pt x="417" y="135"/>
                  </a:lnTo>
                  <a:lnTo>
                    <a:pt x="421" y="118"/>
                  </a:lnTo>
                  <a:lnTo>
                    <a:pt x="426" y="107"/>
                  </a:lnTo>
                  <a:lnTo>
                    <a:pt x="429" y="88"/>
                  </a:lnTo>
                  <a:lnTo>
                    <a:pt x="445" y="40"/>
                  </a:lnTo>
                  <a:lnTo>
                    <a:pt x="459" y="10"/>
                  </a:lnTo>
                  <a:lnTo>
                    <a:pt x="464" y="7"/>
                  </a:lnTo>
                  <a:lnTo>
                    <a:pt x="471" y="5"/>
                  </a:lnTo>
                  <a:lnTo>
                    <a:pt x="530" y="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0220604D-5FF9-44AA-82AF-48D1B5809B2E}"/>
                </a:ext>
              </a:extLst>
            </p:cNvPr>
            <p:cNvSpPr>
              <a:spLocks/>
            </p:cNvSpPr>
            <p:nvPr/>
          </p:nvSpPr>
          <p:spPr bwMode="auto">
            <a:xfrm>
              <a:off x="1153030" y="2417185"/>
              <a:ext cx="1187825" cy="1079435"/>
            </a:xfrm>
            <a:custGeom>
              <a:avLst/>
              <a:gdLst>
                <a:gd name="T0" fmla="*/ 1234 w 1234"/>
                <a:gd name="T1" fmla="*/ 508 h 1071"/>
                <a:gd name="T2" fmla="*/ 1182 w 1234"/>
                <a:gd name="T3" fmla="*/ 627 h 1071"/>
                <a:gd name="T4" fmla="*/ 1186 w 1234"/>
                <a:gd name="T5" fmla="*/ 645 h 1071"/>
                <a:gd name="T6" fmla="*/ 1106 w 1234"/>
                <a:gd name="T7" fmla="*/ 693 h 1071"/>
                <a:gd name="T8" fmla="*/ 1085 w 1234"/>
                <a:gd name="T9" fmla="*/ 707 h 1071"/>
                <a:gd name="T10" fmla="*/ 1063 w 1234"/>
                <a:gd name="T11" fmla="*/ 738 h 1071"/>
                <a:gd name="T12" fmla="*/ 957 w 1234"/>
                <a:gd name="T13" fmla="*/ 768 h 1071"/>
                <a:gd name="T14" fmla="*/ 855 w 1234"/>
                <a:gd name="T15" fmla="*/ 804 h 1071"/>
                <a:gd name="T16" fmla="*/ 843 w 1234"/>
                <a:gd name="T17" fmla="*/ 847 h 1071"/>
                <a:gd name="T18" fmla="*/ 881 w 1234"/>
                <a:gd name="T19" fmla="*/ 863 h 1071"/>
                <a:gd name="T20" fmla="*/ 862 w 1234"/>
                <a:gd name="T21" fmla="*/ 887 h 1071"/>
                <a:gd name="T22" fmla="*/ 862 w 1234"/>
                <a:gd name="T23" fmla="*/ 899 h 1071"/>
                <a:gd name="T24" fmla="*/ 710 w 1234"/>
                <a:gd name="T25" fmla="*/ 958 h 1071"/>
                <a:gd name="T26" fmla="*/ 547 w 1234"/>
                <a:gd name="T27" fmla="*/ 955 h 1071"/>
                <a:gd name="T28" fmla="*/ 488 w 1234"/>
                <a:gd name="T29" fmla="*/ 1022 h 1071"/>
                <a:gd name="T30" fmla="*/ 417 w 1234"/>
                <a:gd name="T31" fmla="*/ 1069 h 1071"/>
                <a:gd name="T32" fmla="*/ 313 w 1234"/>
                <a:gd name="T33" fmla="*/ 1057 h 1071"/>
                <a:gd name="T34" fmla="*/ 253 w 1234"/>
                <a:gd name="T35" fmla="*/ 1050 h 1071"/>
                <a:gd name="T36" fmla="*/ 249 w 1234"/>
                <a:gd name="T37" fmla="*/ 1029 h 1071"/>
                <a:gd name="T38" fmla="*/ 277 w 1234"/>
                <a:gd name="T39" fmla="*/ 996 h 1071"/>
                <a:gd name="T40" fmla="*/ 275 w 1234"/>
                <a:gd name="T41" fmla="*/ 965 h 1071"/>
                <a:gd name="T42" fmla="*/ 182 w 1234"/>
                <a:gd name="T43" fmla="*/ 880 h 1071"/>
                <a:gd name="T44" fmla="*/ 114 w 1234"/>
                <a:gd name="T45" fmla="*/ 811 h 1071"/>
                <a:gd name="T46" fmla="*/ 47 w 1234"/>
                <a:gd name="T47" fmla="*/ 835 h 1071"/>
                <a:gd name="T48" fmla="*/ 21 w 1234"/>
                <a:gd name="T49" fmla="*/ 849 h 1071"/>
                <a:gd name="T50" fmla="*/ 26 w 1234"/>
                <a:gd name="T51" fmla="*/ 787 h 1071"/>
                <a:gd name="T52" fmla="*/ 111 w 1234"/>
                <a:gd name="T53" fmla="*/ 752 h 1071"/>
                <a:gd name="T54" fmla="*/ 175 w 1234"/>
                <a:gd name="T55" fmla="*/ 771 h 1071"/>
                <a:gd name="T56" fmla="*/ 199 w 1234"/>
                <a:gd name="T57" fmla="*/ 759 h 1071"/>
                <a:gd name="T58" fmla="*/ 168 w 1234"/>
                <a:gd name="T59" fmla="*/ 709 h 1071"/>
                <a:gd name="T60" fmla="*/ 154 w 1234"/>
                <a:gd name="T61" fmla="*/ 690 h 1071"/>
                <a:gd name="T62" fmla="*/ 161 w 1234"/>
                <a:gd name="T63" fmla="*/ 662 h 1071"/>
                <a:gd name="T64" fmla="*/ 137 w 1234"/>
                <a:gd name="T65" fmla="*/ 577 h 1071"/>
                <a:gd name="T66" fmla="*/ 137 w 1234"/>
                <a:gd name="T67" fmla="*/ 530 h 1071"/>
                <a:gd name="T68" fmla="*/ 249 w 1234"/>
                <a:gd name="T69" fmla="*/ 506 h 1071"/>
                <a:gd name="T70" fmla="*/ 554 w 1234"/>
                <a:gd name="T71" fmla="*/ 0 h 1071"/>
                <a:gd name="T72" fmla="*/ 620 w 1234"/>
                <a:gd name="T73" fmla="*/ 21 h 1071"/>
                <a:gd name="T74" fmla="*/ 625 w 1234"/>
                <a:gd name="T75" fmla="*/ 80 h 1071"/>
                <a:gd name="T76" fmla="*/ 623 w 1234"/>
                <a:gd name="T77" fmla="*/ 106 h 1071"/>
                <a:gd name="T78" fmla="*/ 611 w 1234"/>
                <a:gd name="T79" fmla="*/ 158 h 1071"/>
                <a:gd name="T80" fmla="*/ 637 w 1234"/>
                <a:gd name="T81" fmla="*/ 168 h 1071"/>
                <a:gd name="T82" fmla="*/ 706 w 1234"/>
                <a:gd name="T83" fmla="*/ 153 h 1071"/>
                <a:gd name="T84" fmla="*/ 767 w 1234"/>
                <a:gd name="T85" fmla="*/ 132 h 1071"/>
                <a:gd name="T86" fmla="*/ 779 w 1234"/>
                <a:gd name="T87" fmla="*/ 163 h 1071"/>
                <a:gd name="T88" fmla="*/ 831 w 1234"/>
                <a:gd name="T89" fmla="*/ 165 h 1071"/>
                <a:gd name="T90" fmla="*/ 864 w 1234"/>
                <a:gd name="T91" fmla="*/ 184 h 1071"/>
                <a:gd name="T92" fmla="*/ 909 w 1234"/>
                <a:gd name="T93" fmla="*/ 246 h 1071"/>
                <a:gd name="T94" fmla="*/ 919 w 1234"/>
                <a:gd name="T95" fmla="*/ 269 h 1071"/>
                <a:gd name="T96" fmla="*/ 895 w 1234"/>
                <a:gd name="T97" fmla="*/ 267 h 1071"/>
                <a:gd name="T98" fmla="*/ 886 w 1234"/>
                <a:gd name="T99" fmla="*/ 265 h 1071"/>
                <a:gd name="T100" fmla="*/ 855 w 1234"/>
                <a:gd name="T101" fmla="*/ 291 h 1071"/>
                <a:gd name="T102" fmla="*/ 919 w 1234"/>
                <a:gd name="T103" fmla="*/ 336 h 1071"/>
                <a:gd name="T104" fmla="*/ 990 w 1234"/>
                <a:gd name="T105" fmla="*/ 336 h 1071"/>
                <a:gd name="T106" fmla="*/ 938 w 1234"/>
                <a:gd name="T107" fmla="*/ 395 h 1071"/>
                <a:gd name="T108" fmla="*/ 916 w 1234"/>
                <a:gd name="T109" fmla="*/ 461 h 1071"/>
                <a:gd name="T110" fmla="*/ 902 w 1234"/>
                <a:gd name="T111" fmla="*/ 477 h 1071"/>
                <a:gd name="T112" fmla="*/ 902 w 1234"/>
                <a:gd name="T113" fmla="*/ 496 h 1071"/>
                <a:gd name="T114" fmla="*/ 964 w 1234"/>
                <a:gd name="T115" fmla="*/ 556 h 1071"/>
                <a:gd name="T116" fmla="*/ 1018 w 1234"/>
                <a:gd name="T117" fmla="*/ 520 h 1071"/>
                <a:gd name="T118" fmla="*/ 1089 w 1234"/>
                <a:gd name="T119" fmla="*/ 506 h 1071"/>
                <a:gd name="T120" fmla="*/ 1120 w 1234"/>
                <a:gd name="T121" fmla="*/ 475 h 1071"/>
                <a:gd name="T122" fmla="*/ 1158 w 1234"/>
                <a:gd name="T123" fmla="*/ 456 h 1071"/>
                <a:gd name="T124" fmla="*/ 1196 w 1234"/>
                <a:gd name="T125" fmla="*/ 489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4" h="1071">
                  <a:moveTo>
                    <a:pt x="1224" y="508"/>
                  </a:moveTo>
                  <a:lnTo>
                    <a:pt x="1224" y="508"/>
                  </a:lnTo>
                  <a:lnTo>
                    <a:pt x="1234" y="508"/>
                  </a:lnTo>
                  <a:lnTo>
                    <a:pt x="1215" y="558"/>
                  </a:lnTo>
                  <a:lnTo>
                    <a:pt x="1210" y="565"/>
                  </a:lnTo>
                  <a:lnTo>
                    <a:pt x="1182" y="627"/>
                  </a:lnTo>
                  <a:lnTo>
                    <a:pt x="1184" y="636"/>
                  </a:lnTo>
                  <a:lnTo>
                    <a:pt x="1186" y="641"/>
                  </a:lnTo>
                  <a:lnTo>
                    <a:pt x="1186" y="645"/>
                  </a:lnTo>
                  <a:lnTo>
                    <a:pt x="1186" y="650"/>
                  </a:lnTo>
                  <a:lnTo>
                    <a:pt x="1177" y="657"/>
                  </a:lnTo>
                  <a:lnTo>
                    <a:pt x="1106" y="693"/>
                  </a:lnTo>
                  <a:lnTo>
                    <a:pt x="1077" y="695"/>
                  </a:lnTo>
                  <a:lnTo>
                    <a:pt x="1085" y="705"/>
                  </a:lnTo>
                  <a:lnTo>
                    <a:pt x="1085" y="707"/>
                  </a:lnTo>
                  <a:lnTo>
                    <a:pt x="1085" y="719"/>
                  </a:lnTo>
                  <a:lnTo>
                    <a:pt x="1085" y="733"/>
                  </a:lnTo>
                  <a:lnTo>
                    <a:pt x="1063" y="738"/>
                  </a:lnTo>
                  <a:lnTo>
                    <a:pt x="1014" y="731"/>
                  </a:lnTo>
                  <a:lnTo>
                    <a:pt x="990" y="733"/>
                  </a:lnTo>
                  <a:lnTo>
                    <a:pt x="957" y="768"/>
                  </a:lnTo>
                  <a:lnTo>
                    <a:pt x="933" y="778"/>
                  </a:lnTo>
                  <a:lnTo>
                    <a:pt x="881" y="780"/>
                  </a:lnTo>
                  <a:lnTo>
                    <a:pt x="855" y="804"/>
                  </a:lnTo>
                  <a:lnTo>
                    <a:pt x="836" y="828"/>
                  </a:lnTo>
                  <a:lnTo>
                    <a:pt x="824" y="854"/>
                  </a:lnTo>
                  <a:lnTo>
                    <a:pt x="843" y="847"/>
                  </a:lnTo>
                  <a:lnTo>
                    <a:pt x="898" y="842"/>
                  </a:lnTo>
                  <a:lnTo>
                    <a:pt x="890" y="856"/>
                  </a:lnTo>
                  <a:lnTo>
                    <a:pt x="881" y="863"/>
                  </a:lnTo>
                  <a:lnTo>
                    <a:pt x="871" y="870"/>
                  </a:lnTo>
                  <a:lnTo>
                    <a:pt x="860" y="875"/>
                  </a:lnTo>
                  <a:lnTo>
                    <a:pt x="862" y="887"/>
                  </a:lnTo>
                  <a:lnTo>
                    <a:pt x="928" y="913"/>
                  </a:lnTo>
                  <a:lnTo>
                    <a:pt x="909" y="915"/>
                  </a:lnTo>
                  <a:lnTo>
                    <a:pt x="862" y="899"/>
                  </a:lnTo>
                  <a:lnTo>
                    <a:pt x="841" y="899"/>
                  </a:lnTo>
                  <a:lnTo>
                    <a:pt x="760" y="920"/>
                  </a:lnTo>
                  <a:lnTo>
                    <a:pt x="710" y="958"/>
                  </a:lnTo>
                  <a:lnTo>
                    <a:pt x="668" y="970"/>
                  </a:lnTo>
                  <a:lnTo>
                    <a:pt x="587" y="955"/>
                  </a:lnTo>
                  <a:lnTo>
                    <a:pt x="547" y="955"/>
                  </a:lnTo>
                  <a:lnTo>
                    <a:pt x="528" y="970"/>
                  </a:lnTo>
                  <a:lnTo>
                    <a:pt x="502" y="1012"/>
                  </a:lnTo>
                  <a:lnTo>
                    <a:pt x="488" y="1022"/>
                  </a:lnTo>
                  <a:lnTo>
                    <a:pt x="469" y="1029"/>
                  </a:lnTo>
                  <a:lnTo>
                    <a:pt x="436" y="1060"/>
                  </a:lnTo>
                  <a:lnTo>
                    <a:pt x="417" y="1069"/>
                  </a:lnTo>
                  <a:lnTo>
                    <a:pt x="396" y="1071"/>
                  </a:lnTo>
                  <a:lnTo>
                    <a:pt x="334" y="1064"/>
                  </a:lnTo>
                  <a:lnTo>
                    <a:pt x="313" y="1057"/>
                  </a:lnTo>
                  <a:lnTo>
                    <a:pt x="289" y="1043"/>
                  </a:lnTo>
                  <a:lnTo>
                    <a:pt x="268" y="1036"/>
                  </a:lnTo>
                  <a:lnTo>
                    <a:pt x="253" y="1050"/>
                  </a:lnTo>
                  <a:lnTo>
                    <a:pt x="251" y="1052"/>
                  </a:lnTo>
                  <a:lnTo>
                    <a:pt x="249" y="1048"/>
                  </a:lnTo>
                  <a:lnTo>
                    <a:pt x="249" y="1029"/>
                  </a:lnTo>
                  <a:lnTo>
                    <a:pt x="251" y="1017"/>
                  </a:lnTo>
                  <a:lnTo>
                    <a:pt x="261" y="1003"/>
                  </a:lnTo>
                  <a:lnTo>
                    <a:pt x="277" y="996"/>
                  </a:lnTo>
                  <a:lnTo>
                    <a:pt x="310" y="991"/>
                  </a:lnTo>
                  <a:lnTo>
                    <a:pt x="298" y="981"/>
                  </a:lnTo>
                  <a:lnTo>
                    <a:pt x="275" y="965"/>
                  </a:lnTo>
                  <a:lnTo>
                    <a:pt x="206" y="948"/>
                  </a:lnTo>
                  <a:lnTo>
                    <a:pt x="192" y="929"/>
                  </a:lnTo>
                  <a:lnTo>
                    <a:pt x="182" y="880"/>
                  </a:lnTo>
                  <a:lnTo>
                    <a:pt x="166" y="849"/>
                  </a:lnTo>
                  <a:lnTo>
                    <a:pt x="142" y="828"/>
                  </a:lnTo>
                  <a:lnTo>
                    <a:pt x="114" y="811"/>
                  </a:lnTo>
                  <a:lnTo>
                    <a:pt x="97" y="825"/>
                  </a:lnTo>
                  <a:lnTo>
                    <a:pt x="74" y="835"/>
                  </a:lnTo>
                  <a:lnTo>
                    <a:pt x="47" y="835"/>
                  </a:lnTo>
                  <a:lnTo>
                    <a:pt x="31" y="842"/>
                  </a:lnTo>
                  <a:lnTo>
                    <a:pt x="26" y="847"/>
                  </a:lnTo>
                  <a:lnTo>
                    <a:pt x="21" y="849"/>
                  </a:lnTo>
                  <a:lnTo>
                    <a:pt x="12" y="849"/>
                  </a:lnTo>
                  <a:lnTo>
                    <a:pt x="0" y="806"/>
                  </a:lnTo>
                  <a:lnTo>
                    <a:pt x="26" y="787"/>
                  </a:lnTo>
                  <a:lnTo>
                    <a:pt x="85" y="766"/>
                  </a:lnTo>
                  <a:lnTo>
                    <a:pt x="92" y="754"/>
                  </a:lnTo>
                  <a:lnTo>
                    <a:pt x="111" y="752"/>
                  </a:lnTo>
                  <a:lnTo>
                    <a:pt x="142" y="759"/>
                  </a:lnTo>
                  <a:lnTo>
                    <a:pt x="171" y="771"/>
                  </a:lnTo>
                  <a:lnTo>
                    <a:pt x="175" y="771"/>
                  </a:lnTo>
                  <a:lnTo>
                    <a:pt x="182" y="771"/>
                  </a:lnTo>
                  <a:lnTo>
                    <a:pt x="192" y="766"/>
                  </a:lnTo>
                  <a:lnTo>
                    <a:pt x="199" y="759"/>
                  </a:lnTo>
                  <a:lnTo>
                    <a:pt x="201" y="754"/>
                  </a:lnTo>
                  <a:lnTo>
                    <a:pt x="194" y="742"/>
                  </a:lnTo>
                  <a:lnTo>
                    <a:pt x="168" y="709"/>
                  </a:lnTo>
                  <a:lnTo>
                    <a:pt x="161" y="705"/>
                  </a:lnTo>
                  <a:lnTo>
                    <a:pt x="156" y="700"/>
                  </a:lnTo>
                  <a:lnTo>
                    <a:pt x="154" y="690"/>
                  </a:lnTo>
                  <a:lnTo>
                    <a:pt x="154" y="679"/>
                  </a:lnTo>
                  <a:lnTo>
                    <a:pt x="159" y="669"/>
                  </a:lnTo>
                  <a:lnTo>
                    <a:pt x="161" y="662"/>
                  </a:lnTo>
                  <a:lnTo>
                    <a:pt x="164" y="657"/>
                  </a:lnTo>
                  <a:lnTo>
                    <a:pt x="159" y="634"/>
                  </a:lnTo>
                  <a:lnTo>
                    <a:pt x="137" y="577"/>
                  </a:lnTo>
                  <a:lnTo>
                    <a:pt x="126" y="551"/>
                  </a:lnTo>
                  <a:lnTo>
                    <a:pt x="130" y="539"/>
                  </a:lnTo>
                  <a:lnTo>
                    <a:pt x="137" y="530"/>
                  </a:lnTo>
                  <a:lnTo>
                    <a:pt x="182" y="537"/>
                  </a:lnTo>
                  <a:lnTo>
                    <a:pt x="218" y="527"/>
                  </a:lnTo>
                  <a:lnTo>
                    <a:pt x="249" y="506"/>
                  </a:lnTo>
                  <a:lnTo>
                    <a:pt x="374" y="336"/>
                  </a:lnTo>
                  <a:lnTo>
                    <a:pt x="478" y="160"/>
                  </a:lnTo>
                  <a:lnTo>
                    <a:pt x="554" y="0"/>
                  </a:lnTo>
                  <a:lnTo>
                    <a:pt x="597" y="16"/>
                  </a:lnTo>
                  <a:lnTo>
                    <a:pt x="602" y="18"/>
                  </a:lnTo>
                  <a:lnTo>
                    <a:pt x="620" y="21"/>
                  </a:lnTo>
                  <a:lnTo>
                    <a:pt x="639" y="9"/>
                  </a:lnTo>
                  <a:lnTo>
                    <a:pt x="661" y="14"/>
                  </a:lnTo>
                  <a:lnTo>
                    <a:pt x="625" y="80"/>
                  </a:lnTo>
                  <a:lnTo>
                    <a:pt x="623" y="85"/>
                  </a:lnTo>
                  <a:lnTo>
                    <a:pt x="623" y="92"/>
                  </a:lnTo>
                  <a:lnTo>
                    <a:pt x="623" y="106"/>
                  </a:lnTo>
                  <a:lnTo>
                    <a:pt x="620" y="127"/>
                  </a:lnTo>
                  <a:lnTo>
                    <a:pt x="609" y="146"/>
                  </a:lnTo>
                  <a:lnTo>
                    <a:pt x="611" y="158"/>
                  </a:lnTo>
                  <a:lnTo>
                    <a:pt x="623" y="158"/>
                  </a:lnTo>
                  <a:lnTo>
                    <a:pt x="632" y="165"/>
                  </a:lnTo>
                  <a:lnTo>
                    <a:pt x="637" y="168"/>
                  </a:lnTo>
                  <a:lnTo>
                    <a:pt x="642" y="168"/>
                  </a:lnTo>
                  <a:lnTo>
                    <a:pt x="665" y="165"/>
                  </a:lnTo>
                  <a:lnTo>
                    <a:pt x="706" y="153"/>
                  </a:lnTo>
                  <a:lnTo>
                    <a:pt x="725" y="141"/>
                  </a:lnTo>
                  <a:lnTo>
                    <a:pt x="763" y="127"/>
                  </a:lnTo>
                  <a:lnTo>
                    <a:pt x="767" y="132"/>
                  </a:lnTo>
                  <a:lnTo>
                    <a:pt x="770" y="132"/>
                  </a:lnTo>
                  <a:lnTo>
                    <a:pt x="774" y="156"/>
                  </a:lnTo>
                  <a:lnTo>
                    <a:pt x="779" y="163"/>
                  </a:lnTo>
                  <a:lnTo>
                    <a:pt x="789" y="168"/>
                  </a:lnTo>
                  <a:lnTo>
                    <a:pt x="817" y="146"/>
                  </a:lnTo>
                  <a:lnTo>
                    <a:pt x="831" y="165"/>
                  </a:lnTo>
                  <a:lnTo>
                    <a:pt x="836" y="172"/>
                  </a:lnTo>
                  <a:lnTo>
                    <a:pt x="843" y="177"/>
                  </a:lnTo>
                  <a:lnTo>
                    <a:pt x="864" y="184"/>
                  </a:lnTo>
                  <a:lnTo>
                    <a:pt x="912" y="222"/>
                  </a:lnTo>
                  <a:lnTo>
                    <a:pt x="905" y="229"/>
                  </a:lnTo>
                  <a:lnTo>
                    <a:pt x="909" y="246"/>
                  </a:lnTo>
                  <a:lnTo>
                    <a:pt x="916" y="262"/>
                  </a:lnTo>
                  <a:lnTo>
                    <a:pt x="916" y="267"/>
                  </a:lnTo>
                  <a:lnTo>
                    <a:pt x="919" y="269"/>
                  </a:lnTo>
                  <a:lnTo>
                    <a:pt x="916" y="272"/>
                  </a:lnTo>
                  <a:lnTo>
                    <a:pt x="912" y="274"/>
                  </a:lnTo>
                  <a:lnTo>
                    <a:pt x="895" y="267"/>
                  </a:lnTo>
                  <a:lnTo>
                    <a:pt x="890" y="267"/>
                  </a:lnTo>
                  <a:lnTo>
                    <a:pt x="888" y="265"/>
                  </a:lnTo>
                  <a:lnTo>
                    <a:pt x="886" y="265"/>
                  </a:lnTo>
                  <a:lnTo>
                    <a:pt x="879" y="265"/>
                  </a:lnTo>
                  <a:lnTo>
                    <a:pt x="876" y="267"/>
                  </a:lnTo>
                  <a:lnTo>
                    <a:pt x="855" y="291"/>
                  </a:lnTo>
                  <a:lnTo>
                    <a:pt x="850" y="298"/>
                  </a:lnTo>
                  <a:lnTo>
                    <a:pt x="862" y="309"/>
                  </a:lnTo>
                  <a:lnTo>
                    <a:pt x="919" y="336"/>
                  </a:lnTo>
                  <a:lnTo>
                    <a:pt x="978" y="317"/>
                  </a:lnTo>
                  <a:lnTo>
                    <a:pt x="995" y="326"/>
                  </a:lnTo>
                  <a:lnTo>
                    <a:pt x="990" y="336"/>
                  </a:lnTo>
                  <a:lnTo>
                    <a:pt x="935" y="366"/>
                  </a:lnTo>
                  <a:lnTo>
                    <a:pt x="931" y="378"/>
                  </a:lnTo>
                  <a:lnTo>
                    <a:pt x="938" y="395"/>
                  </a:lnTo>
                  <a:lnTo>
                    <a:pt x="926" y="430"/>
                  </a:lnTo>
                  <a:lnTo>
                    <a:pt x="912" y="449"/>
                  </a:lnTo>
                  <a:lnTo>
                    <a:pt x="916" y="461"/>
                  </a:lnTo>
                  <a:lnTo>
                    <a:pt x="916" y="468"/>
                  </a:lnTo>
                  <a:lnTo>
                    <a:pt x="909" y="473"/>
                  </a:lnTo>
                  <a:lnTo>
                    <a:pt x="902" y="477"/>
                  </a:lnTo>
                  <a:lnTo>
                    <a:pt x="895" y="480"/>
                  </a:lnTo>
                  <a:lnTo>
                    <a:pt x="893" y="485"/>
                  </a:lnTo>
                  <a:lnTo>
                    <a:pt x="902" y="496"/>
                  </a:lnTo>
                  <a:lnTo>
                    <a:pt x="935" y="534"/>
                  </a:lnTo>
                  <a:lnTo>
                    <a:pt x="959" y="565"/>
                  </a:lnTo>
                  <a:lnTo>
                    <a:pt x="964" y="556"/>
                  </a:lnTo>
                  <a:lnTo>
                    <a:pt x="985" y="556"/>
                  </a:lnTo>
                  <a:lnTo>
                    <a:pt x="995" y="551"/>
                  </a:lnTo>
                  <a:lnTo>
                    <a:pt x="1018" y="520"/>
                  </a:lnTo>
                  <a:lnTo>
                    <a:pt x="1049" y="501"/>
                  </a:lnTo>
                  <a:lnTo>
                    <a:pt x="1049" y="499"/>
                  </a:lnTo>
                  <a:lnTo>
                    <a:pt x="1089" y="506"/>
                  </a:lnTo>
                  <a:lnTo>
                    <a:pt x="1099" y="501"/>
                  </a:lnTo>
                  <a:lnTo>
                    <a:pt x="1111" y="482"/>
                  </a:lnTo>
                  <a:lnTo>
                    <a:pt x="1120" y="475"/>
                  </a:lnTo>
                  <a:lnTo>
                    <a:pt x="1141" y="468"/>
                  </a:lnTo>
                  <a:lnTo>
                    <a:pt x="1148" y="461"/>
                  </a:lnTo>
                  <a:lnTo>
                    <a:pt x="1158" y="456"/>
                  </a:lnTo>
                  <a:lnTo>
                    <a:pt x="1170" y="459"/>
                  </a:lnTo>
                  <a:lnTo>
                    <a:pt x="1182" y="468"/>
                  </a:lnTo>
                  <a:lnTo>
                    <a:pt x="1196" y="489"/>
                  </a:lnTo>
                  <a:lnTo>
                    <a:pt x="1208" y="499"/>
                  </a:lnTo>
                  <a:lnTo>
                    <a:pt x="1224" y="508"/>
                  </a:lnTo>
                  <a:close/>
                </a:path>
              </a:pathLst>
            </a:custGeom>
            <a:gradFill>
              <a:gsLst>
                <a:gs pos="0">
                  <a:schemeClr val="accent1"/>
                </a:gs>
                <a:gs pos="100000">
                  <a:schemeClr val="accent1">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grpSp>
      <p:grpSp>
        <p:nvGrpSpPr>
          <p:cNvPr id="15" name="Group 14">
            <a:extLst>
              <a:ext uri="{FF2B5EF4-FFF2-40B4-BE49-F238E27FC236}">
                <a16:creationId xmlns:a16="http://schemas.microsoft.com/office/drawing/2014/main" id="{8FE43DBE-61F9-4F95-B2B1-8871B67510B4}"/>
              </a:ext>
            </a:extLst>
          </p:cNvPr>
          <p:cNvGrpSpPr/>
          <p:nvPr/>
        </p:nvGrpSpPr>
        <p:grpSpPr>
          <a:xfrm>
            <a:off x="2298018" y="3478148"/>
            <a:ext cx="622181" cy="622181"/>
            <a:chOff x="5438228" y="4058092"/>
            <a:chExt cx="528889" cy="528889"/>
          </a:xfrm>
          <a:gradFill>
            <a:gsLst>
              <a:gs pos="0">
                <a:schemeClr val="accent1"/>
              </a:gs>
              <a:gs pos="99000">
                <a:schemeClr val="accent1">
                  <a:lumMod val="75000"/>
                </a:schemeClr>
              </a:gs>
            </a:gsLst>
            <a:lin ang="2700000" scaled="1"/>
          </a:gradFill>
          <a:effectLst>
            <a:outerShdw blurRad="304800" dir="18900000" sy="23000" kx="-1200000" algn="bl" rotWithShape="0">
              <a:prstClr val="black"/>
            </a:outerShdw>
          </a:effectLst>
        </p:grpSpPr>
        <p:sp>
          <p:nvSpPr>
            <p:cNvPr id="16" name="Teardrop 15">
              <a:extLst>
                <a:ext uri="{FF2B5EF4-FFF2-40B4-BE49-F238E27FC236}">
                  <a16:creationId xmlns:a16="http://schemas.microsoft.com/office/drawing/2014/main" id="{C7E132CC-AFA4-4DFD-A9C7-E17E27FA0A9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17" name="TextBox 16">
              <a:extLst>
                <a:ext uri="{FF2B5EF4-FFF2-40B4-BE49-F238E27FC236}">
                  <a16:creationId xmlns:a16="http://schemas.microsoft.com/office/drawing/2014/main" id="{2F2309DF-8EB8-42AD-801E-57E79487F06D}"/>
                </a:ext>
              </a:extLst>
            </p:cNvPr>
            <p:cNvSpPr txBox="1"/>
            <p:nvPr/>
          </p:nvSpPr>
          <p:spPr>
            <a:xfrm>
              <a:off x="5496004" y="4213614"/>
              <a:ext cx="409434"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75%</a:t>
              </a:r>
            </a:p>
          </p:txBody>
        </p:sp>
      </p:grpSp>
      <p:grpSp>
        <p:nvGrpSpPr>
          <p:cNvPr id="18" name="Group 17">
            <a:extLst>
              <a:ext uri="{FF2B5EF4-FFF2-40B4-BE49-F238E27FC236}">
                <a16:creationId xmlns:a16="http://schemas.microsoft.com/office/drawing/2014/main" id="{A97274C2-4908-40BA-9B5E-DE5C2B050E8D}"/>
              </a:ext>
            </a:extLst>
          </p:cNvPr>
          <p:cNvGrpSpPr/>
          <p:nvPr/>
        </p:nvGrpSpPr>
        <p:grpSpPr>
          <a:xfrm>
            <a:off x="4032625" y="2814552"/>
            <a:ext cx="622181" cy="622181"/>
            <a:chOff x="5438228" y="4058092"/>
            <a:chExt cx="528889" cy="528889"/>
          </a:xfrm>
          <a:gradFill>
            <a:gsLst>
              <a:gs pos="0">
                <a:schemeClr val="accent2"/>
              </a:gs>
              <a:gs pos="99000">
                <a:schemeClr val="accent2">
                  <a:lumMod val="75000"/>
                </a:schemeClr>
              </a:gs>
            </a:gsLst>
            <a:lin ang="2700000" scaled="1"/>
          </a:gradFill>
          <a:effectLst>
            <a:outerShdw blurRad="304800" dir="18900000" sy="23000" kx="-1200000" algn="bl" rotWithShape="0">
              <a:prstClr val="black"/>
            </a:outerShdw>
          </a:effectLst>
        </p:grpSpPr>
        <p:sp>
          <p:nvSpPr>
            <p:cNvPr id="19" name="Teardrop 18">
              <a:extLst>
                <a:ext uri="{FF2B5EF4-FFF2-40B4-BE49-F238E27FC236}">
                  <a16:creationId xmlns:a16="http://schemas.microsoft.com/office/drawing/2014/main" id="{9C55E674-BB88-4E9C-B89B-946212180DD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20" name="TextBox 19">
              <a:extLst>
                <a:ext uri="{FF2B5EF4-FFF2-40B4-BE49-F238E27FC236}">
                  <a16:creationId xmlns:a16="http://schemas.microsoft.com/office/drawing/2014/main" id="{BF6D4E36-EAD6-48F8-BF6C-78222E75CE4C}"/>
                </a:ext>
              </a:extLst>
            </p:cNvPr>
            <p:cNvSpPr txBox="1"/>
            <p:nvPr/>
          </p:nvSpPr>
          <p:spPr>
            <a:xfrm>
              <a:off x="5488345" y="4213614"/>
              <a:ext cx="424752"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60%</a:t>
              </a:r>
            </a:p>
          </p:txBody>
        </p:sp>
      </p:grpSp>
      <p:grpSp>
        <p:nvGrpSpPr>
          <p:cNvPr id="21" name="Group 20">
            <a:extLst>
              <a:ext uri="{FF2B5EF4-FFF2-40B4-BE49-F238E27FC236}">
                <a16:creationId xmlns:a16="http://schemas.microsoft.com/office/drawing/2014/main" id="{9CA42ABE-4AD2-4747-8DAB-E11C9FE905BA}"/>
              </a:ext>
            </a:extLst>
          </p:cNvPr>
          <p:cNvGrpSpPr/>
          <p:nvPr/>
        </p:nvGrpSpPr>
        <p:grpSpPr>
          <a:xfrm>
            <a:off x="5272242" y="3899785"/>
            <a:ext cx="2146335" cy="1502925"/>
            <a:chOff x="5272242" y="3899785"/>
            <a:chExt cx="2146335" cy="1502925"/>
          </a:xfrm>
        </p:grpSpPr>
        <p:grpSp>
          <p:nvGrpSpPr>
            <p:cNvPr id="50" name="Group 49">
              <a:extLst>
                <a:ext uri="{FF2B5EF4-FFF2-40B4-BE49-F238E27FC236}">
                  <a16:creationId xmlns:a16="http://schemas.microsoft.com/office/drawing/2014/main" id="{00CE60B7-527C-42CD-AC82-D3E19050AB64}"/>
                </a:ext>
              </a:extLst>
            </p:cNvPr>
            <p:cNvGrpSpPr/>
            <p:nvPr/>
          </p:nvGrpSpPr>
          <p:grpSpPr>
            <a:xfrm>
              <a:off x="5272242" y="3899785"/>
              <a:ext cx="2146335" cy="1219324"/>
              <a:chOff x="14297370" y="1174010"/>
              <a:chExt cx="3434136" cy="1950919"/>
            </a:xfrm>
          </p:grpSpPr>
          <p:sp>
            <p:nvSpPr>
              <p:cNvPr id="51" name="Rectangle 50">
                <a:extLst>
                  <a:ext uri="{FF2B5EF4-FFF2-40B4-BE49-F238E27FC236}">
                    <a16:creationId xmlns:a16="http://schemas.microsoft.com/office/drawing/2014/main" id="{8043E6B7-049A-4D4E-98DA-763FF8C76E24}"/>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52" name="Rectangle 51">
                <a:extLst>
                  <a:ext uri="{FF2B5EF4-FFF2-40B4-BE49-F238E27FC236}">
                    <a16:creationId xmlns:a16="http://schemas.microsoft.com/office/drawing/2014/main" id="{20D571C2-2980-417E-B102-DDA897D5289C}"/>
                  </a:ext>
                </a:extLst>
              </p:cNvPr>
              <p:cNvSpPr/>
              <p:nvPr/>
            </p:nvSpPr>
            <p:spPr>
              <a:xfrm>
                <a:off x="14297372" y="1677148"/>
                <a:ext cx="3434134" cy="1447781"/>
              </a:xfrm>
              <a:prstGeom prst="rect">
                <a:avLst/>
              </a:prstGeom>
            </p:spPr>
            <p:txBody>
              <a:bodyPr wrap="square">
                <a:spAutoFit/>
              </a:bodyPr>
              <a:lstStyle/>
              <a:p>
                <a:pPr algn="just">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3" name="Group 52">
              <a:extLst>
                <a:ext uri="{FF2B5EF4-FFF2-40B4-BE49-F238E27FC236}">
                  <a16:creationId xmlns:a16="http://schemas.microsoft.com/office/drawing/2014/main" id="{B48B9CBA-908D-4A48-9B37-1584F185BD63}"/>
                </a:ext>
              </a:extLst>
            </p:cNvPr>
            <p:cNvGrpSpPr/>
            <p:nvPr/>
          </p:nvGrpSpPr>
          <p:grpSpPr>
            <a:xfrm>
              <a:off x="5331775" y="5155064"/>
              <a:ext cx="1253133" cy="247646"/>
              <a:chOff x="1948265" y="8529555"/>
              <a:chExt cx="2005013" cy="396234"/>
            </a:xfrm>
          </p:grpSpPr>
          <p:sp>
            <p:nvSpPr>
              <p:cNvPr id="54" name="Rectangle: Rounded Corners 53">
                <a:extLst>
                  <a:ext uri="{FF2B5EF4-FFF2-40B4-BE49-F238E27FC236}">
                    <a16:creationId xmlns:a16="http://schemas.microsoft.com/office/drawing/2014/main" id="{EFD06AA0-B543-4ABA-B885-4DFA8CCCDD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55" name="Rectangle 54">
                <a:extLst>
                  <a:ext uri="{FF2B5EF4-FFF2-40B4-BE49-F238E27FC236}">
                    <a16:creationId xmlns:a16="http://schemas.microsoft.com/office/drawing/2014/main" id="{FFB9BBEC-ACD2-4B11-B01C-6A1B22A86446}"/>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56" name="Isosceles Triangle 55">
                <a:extLst>
                  <a:ext uri="{FF2B5EF4-FFF2-40B4-BE49-F238E27FC236}">
                    <a16:creationId xmlns:a16="http://schemas.microsoft.com/office/drawing/2014/main" id="{6F6C85F6-0C9D-4B87-9C07-01DCC967B442}"/>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sp>
        <p:nvSpPr>
          <p:cNvPr id="38" name="Picture Placeholder 37">
            <a:extLst>
              <a:ext uri="{FF2B5EF4-FFF2-40B4-BE49-F238E27FC236}">
                <a16:creationId xmlns:a16="http://schemas.microsoft.com/office/drawing/2014/main" id="{48000AAF-626E-4BA4-A4BA-6A70F4B4CC9D}"/>
              </a:ext>
            </a:extLst>
          </p:cNvPr>
          <p:cNvSpPr>
            <a:spLocks noGrp="1"/>
          </p:cNvSpPr>
          <p:nvPr>
            <p:ph type="pic" sz="quarter" idx="10"/>
          </p:nvPr>
        </p:nvSpPr>
        <p:spPr/>
      </p:sp>
    </p:spTree>
    <p:extLst>
      <p:ext uri="{BB962C8B-B14F-4D97-AF65-F5344CB8AC3E}">
        <p14:creationId xmlns:p14="http://schemas.microsoft.com/office/powerpoint/2010/main" val="92203673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50000">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14:bounceEnd="50000">
                                          <p:cBhvr additive="base">
                                            <p:cTn id="1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ppt_x"/>
                                              </p:val>
                                            </p:tav>
                                            <p:tav tm="100000">
                                              <p:val>
                                                <p:strVal val="#ppt_x"/>
                                              </p:val>
                                            </p:tav>
                                          </p:tavLst>
                                        </p:anim>
                                        <p:anim calcmode="lin" valueType="num">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28">
            <a:extLst>
              <a:ext uri="{FF2B5EF4-FFF2-40B4-BE49-F238E27FC236}">
                <a16:creationId xmlns:a16="http://schemas.microsoft.com/office/drawing/2014/main" id="{9983AF7C-180B-4100-8F6E-3A8E433815E9}"/>
              </a:ext>
            </a:extLst>
          </p:cNvPr>
          <p:cNvSpPr/>
          <p:nvPr/>
        </p:nvSpPr>
        <p:spPr>
          <a:xfrm>
            <a:off x="5120262" y="1961534"/>
            <a:ext cx="6446898"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45184DBE-E4D3-4052-80E7-3038EFAF2179}"/>
              </a:ext>
            </a:extLst>
          </p:cNvPr>
          <p:cNvGrpSpPr/>
          <p:nvPr/>
        </p:nvGrpSpPr>
        <p:grpSpPr>
          <a:xfrm>
            <a:off x="5451095" y="2269469"/>
            <a:ext cx="3793475" cy="3073185"/>
            <a:chOff x="5367804" y="2389802"/>
            <a:chExt cx="3170223" cy="2511153"/>
          </a:xfrm>
          <a:solidFill>
            <a:schemeClr val="bg1">
              <a:lumMod val="85000"/>
            </a:schemeClr>
          </a:solidFill>
        </p:grpSpPr>
        <p:sp>
          <p:nvSpPr>
            <p:cNvPr id="3" name="Freeform 225">
              <a:extLst>
                <a:ext uri="{FF2B5EF4-FFF2-40B4-BE49-F238E27FC236}">
                  <a16:creationId xmlns:a16="http://schemas.microsoft.com/office/drawing/2014/main" id="{30560DC7-9F32-4C79-81C6-1BD13FA69CFE}"/>
                </a:ext>
              </a:extLst>
            </p:cNvPr>
            <p:cNvSpPr>
              <a:spLocks/>
            </p:cNvSpPr>
            <p:nvPr/>
          </p:nvSpPr>
          <p:spPr bwMode="auto">
            <a:xfrm>
              <a:off x="5650336" y="3968220"/>
              <a:ext cx="27519" cy="36920"/>
            </a:xfrm>
            <a:custGeom>
              <a:avLst/>
              <a:gdLst>
                <a:gd name="T0" fmla="*/ 10 w 12"/>
                <a:gd name="T1" fmla="*/ 6 h 15"/>
                <a:gd name="T2" fmla="*/ 6 w 12"/>
                <a:gd name="T3" fmla="*/ 0 h 15"/>
                <a:gd name="T4" fmla="*/ 6 w 12"/>
                <a:gd name="T5" fmla="*/ 1 h 15"/>
                <a:gd name="T6" fmla="*/ 0 w 12"/>
                <a:gd name="T7" fmla="*/ 13 h 15"/>
                <a:gd name="T8" fmla="*/ 4 w 12"/>
                <a:gd name="T9" fmla="*/ 15 h 15"/>
                <a:gd name="T10" fmla="*/ 10 w 12"/>
                <a:gd name="T11" fmla="*/ 6 h 15"/>
              </a:gdLst>
              <a:ahLst/>
              <a:cxnLst>
                <a:cxn ang="0">
                  <a:pos x="T0" y="T1"/>
                </a:cxn>
                <a:cxn ang="0">
                  <a:pos x="T2" y="T3"/>
                </a:cxn>
                <a:cxn ang="0">
                  <a:pos x="T4" y="T5"/>
                </a:cxn>
                <a:cxn ang="0">
                  <a:pos x="T6" y="T7"/>
                </a:cxn>
                <a:cxn ang="0">
                  <a:pos x="T8" y="T9"/>
                </a:cxn>
                <a:cxn ang="0">
                  <a:pos x="T10" y="T11"/>
                </a:cxn>
              </a:cxnLst>
              <a:rect l="0" t="0" r="r" b="b"/>
              <a:pathLst>
                <a:path w="12" h="15">
                  <a:moveTo>
                    <a:pt x="10" y="6"/>
                  </a:moveTo>
                  <a:cubicBezTo>
                    <a:pt x="11" y="5"/>
                    <a:pt x="12" y="0"/>
                    <a:pt x="6" y="0"/>
                  </a:cubicBezTo>
                  <a:cubicBezTo>
                    <a:pt x="6" y="0"/>
                    <a:pt x="6" y="1"/>
                    <a:pt x="6" y="1"/>
                  </a:cubicBezTo>
                  <a:cubicBezTo>
                    <a:pt x="6" y="3"/>
                    <a:pt x="2" y="9"/>
                    <a:pt x="0" y="13"/>
                  </a:cubicBezTo>
                  <a:cubicBezTo>
                    <a:pt x="4" y="15"/>
                    <a:pt x="4" y="15"/>
                    <a:pt x="4" y="15"/>
                  </a:cubicBezTo>
                  <a:cubicBezTo>
                    <a:pt x="6" y="11"/>
                    <a:pt x="9" y="7"/>
                    <a:pt x="10"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 name="Freeform 226">
              <a:extLst>
                <a:ext uri="{FF2B5EF4-FFF2-40B4-BE49-F238E27FC236}">
                  <a16:creationId xmlns:a16="http://schemas.microsoft.com/office/drawing/2014/main" id="{80DC61A9-9898-414C-9305-E33DD2884E63}"/>
                </a:ext>
              </a:extLst>
            </p:cNvPr>
            <p:cNvSpPr>
              <a:spLocks/>
            </p:cNvSpPr>
            <p:nvPr/>
          </p:nvSpPr>
          <p:spPr bwMode="auto">
            <a:xfrm>
              <a:off x="5659509" y="3911867"/>
              <a:ext cx="124755" cy="110761"/>
            </a:xfrm>
            <a:custGeom>
              <a:avLst/>
              <a:gdLst>
                <a:gd name="T0" fmla="*/ 6 w 55"/>
                <a:gd name="T1" fmla="*/ 29 h 45"/>
                <a:gd name="T2" fmla="*/ 0 w 55"/>
                <a:gd name="T3" fmla="*/ 38 h 45"/>
                <a:gd name="T4" fmla="*/ 0 w 55"/>
                <a:gd name="T5" fmla="*/ 38 h 45"/>
                <a:gd name="T6" fmla="*/ 1 w 55"/>
                <a:gd name="T7" fmla="*/ 41 h 45"/>
                <a:gd name="T8" fmla="*/ 8 w 55"/>
                <a:gd name="T9" fmla="*/ 45 h 45"/>
                <a:gd name="T10" fmla="*/ 16 w 55"/>
                <a:gd name="T11" fmla="*/ 40 h 45"/>
                <a:gd name="T12" fmla="*/ 43 w 55"/>
                <a:gd name="T13" fmla="*/ 26 h 45"/>
                <a:gd name="T14" fmla="*/ 45 w 55"/>
                <a:gd name="T15" fmla="*/ 22 h 45"/>
                <a:gd name="T16" fmla="*/ 46 w 55"/>
                <a:gd name="T17" fmla="*/ 15 h 45"/>
                <a:gd name="T18" fmla="*/ 45 w 55"/>
                <a:gd name="T19" fmla="*/ 9 h 45"/>
                <a:gd name="T20" fmla="*/ 50 w 55"/>
                <a:gd name="T21" fmla="*/ 5 h 45"/>
                <a:gd name="T22" fmla="*/ 55 w 55"/>
                <a:gd name="T23" fmla="*/ 1 h 45"/>
                <a:gd name="T24" fmla="*/ 52 w 55"/>
                <a:gd name="T25" fmla="*/ 0 h 45"/>
                <a:gd name="T26" fmla="*/ 43 w 55"/>
                <a:gd name="T27" fmla="*/ 2 h 45"/>
                <a:gd name="T28" fmla="*/ 32 w 55"/>
                <a:gd name="T29" fmla="*/ 5 h 45"/>
                <a:gd name="T30" fmla="*/ 23 w 55"/>
                <a:gd name="T31" fmla="*/ 5 h 45"/>
                <a:gd name="T32" fmla="*/ 18 w 55"/>
                <a:gd name="T33" fmla="*/ 6 h 45"/>
                <a:gd name="T34" fmla="*/ 11 w 55"/>
                <a:gd name="T35" fmla="*/ 6 h 45"/>
                <a:gd name="T36" fmla="*/ 7 w 55"/>
                <a:gd name="T37" fmla="*/ 7 h 45"/>
                <a:gd name="T38" fmla="*/ 3 w 55"/>
                <a:gd name="T39" fmla="*/ 13 h 45"/>
                <a:gd name="T40" fmla="*/ 3 w 55"/>
                <a:gd name="T41" fmla="*/ 17 h 45"/>
                <a:gd name="T42" fmla="*/ 2 w 55"/>
                <a:gd name="T43" fmla="*/ 23 h 45"/>
                <a:gd name="T44" fmla="*/ 6 w 55"/>
                <a:gd name="T45"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45">
                  <a:moveTo>
                    <a:pt x="6" y="29"/>
                  </a:moveTo>
                  <a:cubicBezTo>
                    <a:pt x="5" y="30"/>
                    <a:pt x="2" y="34"/>
                    <a:pt x="0" y="38"/>
                  </a:cubicBezTo>
                  <a:cubicBezTo>
                    <a:pt x="0" y="38"/>
                    <a:pt x="0" y="38"/>
                    <a:pt x="0" y="38"/>
                  </a:cubicBezTo>
                  <a:cubicBezTo>
                    <a:pt x="1" y="41"/>
                    <a:pt x="1" y="41"/>
                    <a:pt x="1" y="41"/>
                  </a:cubicBezTo>
                  <a:cubicBezTo>
                    <a:pt x="8" y="45"/>
                    <a:pt x="8" y="45"/>
                    <a:pt x="8" y="45"/>
                  </a:cubicBezTo>
                  <a:cubicBezTo>
                    <a:pt x="8" y="45"/>
                    <a:pt x="13" y="41"/>
                    <a:pt x="16" y="40"/>
                  </a:cubicBezTo>
                  <a:cubicBezTo>
                    <a:pt x="18" y="40"/>
                    <a:pt x="43" y="26"/>
                    <a:pt x="43" y="26"/>
                  </a:cubicBezTo>
                  <a:cubicBezTo>
                    <a:pt x="43" y="26"/>
                    <a:pt x="45" y="23"/>
                    <a:pt x="45" y="22"/>
                  </a:cubicBezTo>
                  <a:cubicBezTo>
                    <a:pt x="45" y="20"/>
                    <a:pt x="45" y="17"/>
                    <a:pt x="46" y="15"/>
                  </a:cubicBezTo>
                  <a:cubicBezTo>
                    <a:pt x="47" y="14"/>
                    <a:pt x="44" y="11"/>
                    <a:pt x="45" y="9"/>
                  </a:cubicBezTo>
                  <a:cubicBezTo>
                    <a:pt x="46" y="6"/>
                    <a:pt x="50" y="5"/>
                    <a:pt x="50" y="5"/>
                  </a:cubicBezTo>
                  <a:cubicBezTo>
                    <a:pt x="55" y="1"/>
                    <a:pt x="55" y="1"/>
                    <a:pt x="55" y="1"/>
                  </a:cubicBezTo>
                  <a:cubicBezTo>
                    <a:pt x="52" y="0"/>
                    <a:pt x="52" y="0"/>
                    <a:pt x="52" y="0"/>
                  </a:cubicBezTo>
                  <a:cubicBezTo>
                    <a:pt x="52" y="0"/>
                    <a:pt x="48" y="2"/>
                    <a:pt x="43" y="2"/>
                  </a:cubicBezTo>
                  <a:cubicBezTo>
                    <a:pt x="38" y="1"/>
                    <a:pt x="37" y="5"/>
                    <a:pt x="32" y="5"/>
                  </a:cubicBezTo>
                  <a:cubicBezTo>
                    <a:pt x="27" y="5"/>
                    <a:pt x="24" y="6"/>
                    <a:pt x="23" y="5"/>
                  </a:cubicBezTo>
                  <a:cubicBezTo>
                    <a:pt x="22" y="3"/>
                    <a:pt x="21" y="4"/>
                    <a:pt x="18" y="6"/>
                  </a:cubicBezTo>
                  <a:cubicBezTo>
                    <a:pt x="14" y="7"/>
                    <a:pt x="12" y="7"/>
                    <a:pt x="11" y="6"/>
                  </a:cubicBezTo>
                  <a:cubicBezTo>
                    <a:pt x="9" y="4"/>
                    <a:pt x="8" y="6"/>
                    <a:pt x="7" y="7"/>
                  </a:cubicBezTo>
                  <a:cubicBezTo>
                    <a:pt x="7" y="9"/>
                    <a:pt x="8" y="12"/>
                    <a:pt x="3" y="13"/>
                  </a:cubicBezTo>
                  <a:cubicBezTo>
                    <a:pt x="2" y="14"/>
                    <a:pt x="2" y="16"/>
                    <a:pt x="3" y="17"/>
                  </a:cubicBezTo>
                  <a:cubicBezTo>
                    <a:pt x="4" y="19"/>
                    <a:pt x="2" y="20"/>
                    <a:pt x="2" y="23"/>
                  </a:cubicBezTo>
                  <a:cubicBezTo>
                    <a:pt x="8" y="23"/>
                    <a:pt x="7" y="28"/>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 name="Freeform 227">
              <a:extLst>
                <a:ext uri="{FF2B5EF4-FFF2-40B4-BE49-F238E27FC236}">
                  <a16:creationId xmlns:a16="http://schemas.microsoft.com/office/drawing/2014/main" id="{B891F705-0BE1-4D54-85F6-1D368763C74F}"/>
                </a:ext>
              </a:extLst>
            </p:cNvPr>
            <p:cNvSpPr>
              <a:spLocks/>
            </p:cNvSpPr>
            <p:nvPr/>
          </p:nvSpPr>
          <p:spPr bwMode="auto">
            <a:xfrm>
              <a:off x="7318004" y="3890492"/>
              <a:ext cx="71550" cy="93273"/>
            </a:xfrm>
            <a:custGeom>
              <a:avLst/>
              <a:gdLst>
                <a:gd name="T0" fmla="*/ 8 w 31"/>
                <a:gd name="T1" fmla="*/ 3 h 38"/>
                <a:gd name="T2" fmla="*/ 3 w 31"/>
                <a:gd name="T3" fmla="*/ 6 h 38"/>
                <a:gd name="T4" fmla="*/ 6 w 31"/>
                <a:gd name="T5" fmla="*/ 11 h 38"/>
                <a:gd name="T6" fmla="*/ 5 w 31"/>
                <a:gd name="T7" fmla="*/ 14 h 38"/>
                <a:gd name="T8" fmla="*/ 5 w 31"/>
                <a:gd name="T9" fmla="*/ 21 h 38"/>
                <a:gd name="T10" fmla="*/ 2 w 31"/>
                <a:gd name="T11" fmla="*/ 31 h 38"/>
                <a:gd name="T12" fmla="*/ 4 w 31"/>
                <a:gd name="T13" fmla="*/ 37 h 38"/>
                <a:gd name="T14" fmla="*/ 19 w 31"/>
                <a:gd name="T15" fmla="*/ 32 h 38"/>
                <a:gd name="T16" fmla="*/ 27 w 31"/>
                <a:gd name="T17" fmla="*/ 28 h 38"/>
                <a:gd name="T18" fmla="*/ 30 w 31"/>
                <a:gd name="T19" fmla="*/ 25 h 38"/>
                <a:gd name="T20" fmla="*/ 28 w 31"/>
                <a:gd name="T21" fmla="*/ 13 h 38"/>
                <a:gd name="T22" fmla="*/ 20 w 31"/>
                <a:gd name="T23" fmla="*/ 0 h 38"/>
                <a:gd name="T24" fmla="*/ 15 w 31"/>
                <a:gd name="T25" fmla="*/ 1 h 38"/>
                <a:gd name="T26" fmla="*/ 8 w 31"/>
                <a:gd name="T2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8">
                  <a:moveTo>
                    <a:pt x="8" y="3"/>
                  </a:moveTo>
                  <a:cubicBezTo>
                    <a:pt x="7" y="3"/>
                    <a:pt x="5" y="5"/>
                    <a:pt x="3" y="6"/>
                  </a:cubicBezTo>
                  <a:cubicBezTo>
                    <a:pt x="4" y="8"/>
                    <a:pt x="4" y="10"/>
                    <a:pt x="6" y="11"/>
                  </a:cubicBezTo>
                  <a:cubicBezTo>
                    <a:pt x="8" y="11"/>
                    <a:pt x="8" y="15"/>
                    <a:pt x="5" y="14"/>
                  </a:cubicBezTo>
                  <a:cubicBezTo>
                    <a:pt x="3" y="13"/>
                    <a:pt x="3" y="18"/>
                    <a:pt x="5" y="21"/>
                  </a:cubicBezTo>
                  <a:cubicBezTo>
                    <a:pt x="7" y="25"/>
                    <a:pt x="0" y="29"/>
                    <a:pt x="2" y="31"/>
                  </a:cubicBezTo>
                  <a:cubicBezTo>
                    <a:pt x="4" y="33"/>
                    <a:pt x="3" y="35"/>
                    <a:pt x="4" y="37"/>
                  </a:cubicBezTo>
                  <a:cubicBezTo>
                    <a:pt x="4" y="38"/>
                    <a:pt x="14" y="36"/>
                    <a:pt x="19" y="32"/>
                  </a:cubicBezTo>
                  <a:cubicBezTo>
                    <a:pt x="23" y="27"/>
                    <a:pt x="24" y="28"/>
                    <a:pt x="27" y="28"/>
                  </a:cubicBezTo>
                  <a:cubicBezTo>
                    <a:pt x="29" y="29"/>
                    <a:pt x="31" y="27"/>
                    <a:pt x="30" y="25"/>
                  </a:cubicBezTo>
                  <a:cubicBezTo>
                    <a:pt x="29" y="23"/>
                    <a:pt x="28" y="19"/>
                    <a:pt x="28" y="13"/>
                  </a:cubicBezTo>
                  <a:cubicBezTo>
                    <a:pt x="28" y="10"/>
                    <a:pt x="24" y="4"/>
                    <a:pt x="20" y="0"/>
                  </a:cubicBezTo>
                  <a:cubicBezTo>
                    <a:pt x="18" y="1"/>
                    <a:pt x="17" y="1"/>
                    <a:pt x="15" y="1"/>
                  </a:cubicBezTo>
                  <a:cubicBezTo>
                    <a:pt x="12" y="1"/>
                    <a:pt x="9" y="1"/>
                    <a:pt x="8" y="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6" name="Freeform 229">
              <a:extLst>
                <a:ext uri="{FF2B5EF4-FFF2-40B4-BE49-F238E27FC236}">
                  <a16:creationId xmlns:a16="http://schemas.microsoft.com/office/drawing/2014/main" id="{EC3D4AD6-C4A5-45EA-8451-22C89EBDD006}"/>
                </a:ext>
              </a:extLst>
            </p:cNvPr>
            <p:cNvSpPr>
              <a:spLocks/>
            </p:cNvSpPr>
            <p:nvPr/>
          </p:nvSpPr>
          <p:spPr bwMode="auto">
            <a:xfrm>
              <a:off x="6624519" y="3554319"/>
              <a:ext cx="581575" cy="264275"/>
            </a:xfrm>
            <a:custGeom>
              <a:avLst/>
              <a:gdLst>
                <a:gd name="T0" fmla="*/ 235 w 253"/>
                <a:gd name="T1" fmla="*/ 46 h 108"/>
                <a:gd name="T2" fmla="*/ 219 w 253"/>
                <a:gd name="T3" fmla="*/ 45 h 108"/>
                <a:gd name="T4" fmla="*/ 220 w 253"/>
                <a:gd name="T5" fmla="*/ 36 h 108"/>
                <a:gd name="T6" fmla="*/ 221 w 253"/>
                <a:gd name="T7" fmla="*/ 23 h 108"/>
                <a:gd name="T8" fmla="*/ 204 w 253"/>
                <a:gd name="T9" fmla="*/ 21 h 108"/>
                <a:gd name="T10" fmla="*/ 191 w 253"/>
                <a:gd name="T11" fmla="*/ 28 h 108"/>
                <a:gd name="T12" fmla="*/ 170 w 253"/>
                <a:gd name="T13" fmla="*/ 30 h 108"/>
                <a:gd name="T14" fmla="*/ 155 w 253"/>
                <a:gd name="T15" fmla="*/ 24 h 108"/>
                <a:gd name="T16" fmla="*/ 143 w 253"/>
                <a:gd name="T17" fmla="*/ 19 h 108"/>
                <a:gd name="T18" fmla="*/ 128 w 253"/>
                <a:gd name="T19" fmla="*/ 18 h 108"/>
                <a:gd name="T20" fmla="*/ 115 w 253"/>
                <a:gd name="T21" fmla="*/ 19 h 108"/>
                <a:gd name="T22" fmla="*/ 109 w 253"/>
                <a:gd name="T23" fmla="*/ 8 h 108"/>
                <a:gd name="T24" fmla="*/ 95 w 253"/>
                <a:gd name="T25" fmla="*/ 4 h 108"/>
                <a:gd name="T26" fmla="*/ 84 w 253"/>
                <a:gd name="T27" fmla="*/ 0 h 108"/>
                <a:gd name="T28" fmla="*/ 77 w 253"/>
                <a:gd name="T29" fmla="*/ 6 h 108"/>
                <a:gd name="T30" fmla="*/ 77 w 253"/>
                <a:gd name="T31" fmla="*/ 16 h 108"/>
                <a:gd name="T32" fmla="*/ 70 w 253"/>
                <a:gd name="T33" fmla="*/ 24 h 108"/>
                <a:gd name="T34" fmla="*/ 58 w 253"/>
                <a:gd name="T35" fmla="*/ 23 h 108"/>
                <a:gd name="T36" fmla="*/ 48 w 253"/>
                <a:gd name="T37" fmla="*/ 16 h 108"/>
                <a:gd name="T38" fmla="*/ 31 w 253"/>
                <a:gd name="T39" fmla="*/ 15 h 108"/>
                <a:gd name="T40" fmla="*/ 21 w 253"/>
                <a:gd name="T41" fmla="*/ 21 h 108"/>
                <a:gd name="T42" fmla="*/ 7 w 253"/>
                <a:gd name="T43" fmla="*/ 28 h 108"/>
                <a:gd name="T44" fmla="*/ 0 w 253"/>
                <a:gd name="T45" fmla="*/ 31 h 108"/>
                <a:gd name="T46" fmla="*/ 6 w 253"/>
                <a:gd name="T47" fmla="*/ 39 h 108"/>
                <a:gd name="T48" fmla="*/ 20 w 253"/>
                <a:gd name="T49" fmla="*/ 48 h 108"/>
                <a:gd name="T50" fmla="*/ 24 w 253"/>
                <a:gd name="T51" fmla="*/ 63 h 108"/>
                <a:gd name="T52" fmla="*/ 41 w 253"/>
                <a:gd name="T53" fmla="*/ 74 h 108"/>
                <a:gd name="T54" fmla="*/ 52 w 253"/>
                <a:gd name="T55" fmla="*/ 81 h 108"/>
                <a:gd name="T56" fmla="*/ 63 w 253"/>
                <a:gd name="T57" fmla="*/ 96 h 108"/>
                <a:gd name="T58" fmla="*/ 92 w 253"/>
                <a:gd name="T59" fmla="*/ 97 h 108"/>
                <a:gd name="T60" fmla="*/ 115 w 253"/>
                <a:gd name="T61" fmla="*/ 103 h 108"/>
                <a:gd name="T62" fmla="*/ 130 w 253"/>
                <a:gd name="T63" fmla="*/ 108 h 108"/>
                <a:gd name="T64" fmla="*/ 162 w 253"/>
                <a:gd name="T65" fmla="*/ 100 h 108"/>
                <a:gd name="T66" fmla="*/ 186 w 253"/>
                <a:gd name="T67" fmla="*/ 86 h 108"/>
                <a:gd name="T68" fmla="*/ 192 w 253"/>
                <a:gd name="T69" fmla="*/ 75 h 108"/>
                <a:gd name="T70" fmla="*/ 217 w 253"/>
                <a:gd name="T71" fmla="*/ 70 h 108"/>
                <a:gd name="T72" fmla="*/ 234 w 253"/>
                <a:gd name="T73" fmla="*/ 59 h 108"/>
                <a:gd name="T74" fmla="*/ 253 w 253"/>
                <a:gd name="T75" fmla="*/ 5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3" h="108">
                  <a:moveTo>
                    <a:pt x="242" y="45"/>
                  </a:moveTo>
                  <a:cubicBezTo>
                    <a:pt x="240" y="42"/>
                    <a:pt x="236" y="44"/>
                    <a:pt x="235" y="46"/>
                  </a:cubicBezTo>
                  <a:cubicBezTo>
                    <a:pt x="234" y="49"/>
                    <a:pt x="232" y="45"/>
                    <a:pt x="227" y="45"/>
                  </a:cubicBezTo>
                  <a:cubicBezTo>
                    <a:pt x="222" y="45"/>
                    <a:pt x="222" y="48"/>
                    <a:pt x="219" y="45"/>
                  </a:cubicBezTo>
                  <a:cubicBezTo>
                    <a:pt x="215" y="42"/>
                    <a:pt x="220" y="40"/>
                    <a:pt x="220" y="40"/>
                  </a:cubicBezTo>
                  <a:cubicBezTo>
                    <a:pt x="220" y="36"/>
                    <a:pt x="220" y="36"/>
                    <a:pt x="220" y="36"/>
                  </a:cubicBezTo>
                  <a:cubicBezTo>
                    <a:pt x="227" y="23"/>
                    <a:pt x="227" y="23"/>
                    <a:pt x="227" y="23"/>
                  </a:cubicBezTo>
                  <a:cubicBezTo>
                    <a:pt x="225" y="23"/>
                    <a:pt x="222" y="22"/>
                    <a:pt x="221" y="23"/>
                  </a:cubicBezTo>
                  <a:cubicBezTo>
                    <a:pt x="219" y="24"/>
                    <a:pt x="214" y="23"/>
                    <a:pt x="214" y="21"/>
                  </a:cubicBezTo>
                  <a:cubicBezTo>
                    <a:pt x="213" y="20"/>
                    <a:pt x="206" y="20"/>
                    <a:pt x="204" y="21"/>
                  </a:cubicBezTo>
                  <a:cubicBezTo>
                    <a:pt x="202" y="22"/>
                    <a:pt x="198" y="24"/>
                    <a:pt x="197" y="25"/>
                  </a:cubicBezTo>
                  <a:cubicBezTo>
                    <a:pt x="197" y="27"/>
                    <a:pt x="193" y="26"/>
                    <a:pt x="191" y="28"/>
                  </a:cubicBezTo>
                  <a:cubicBezTo>
                    <a:pt x="189" y="29"/>
                    <a:pt x="181" y="29"/>
                    <a:pt x="181" y="30"/>
                  </a:cubicBezTo>
                  <a:cubicBezTo>
                    <a:pt x="180" y="31"/>
                    <a:pt x="171" y="31"/>
                    <a:pt x="170" y="30"/>
                  </a:cubicBezTo>
                  <a:cubicBezTo>
                    <a:pt x="168" y="29"/>
                    <a:pt x="161" y="30"/>
                    <a:pt x="160" y="28"/>
                  </a:cubicBezTo>
                  <a:cubicBezTo>
                    <a:pt x="159" y="26"/>
                    <a:pt x="155" y="26"/>
                    <a:pt x="155" y="24"/>
                  </a:cubicBezTo>
                  <a:cubicBezTo>
                    <a:pt x="155" y="22"/>
                    <a:pt x="149" y="22"/>
                    <a:pt x="149" y="21"/>
                  </a:cubicBezTo>
                  <a:cubicBezTo>
                    <a:pt x="148" y="19"/>
                    <a:pt x="143" y="19"/>
                    <a:pt x="143" y="19"/>
                  </a:cubicBezTo>
                  <a:cubicBezTo>
                    <a:pt x="142" y="20"/>
                    <a:pt x="137" y="18"/>
                    <a:pt x="135" y="17"/>
                  </a:cubicBezTo>
                  <a:cubicBezTo>
                    <a:pt x="134" y="17"/>
                    <a:pt x="129" y="18"/>
                    <a:pt x="128" y="18"/>
                  </a:cubicBezTo>
                  <a:cubicBezTo>
                    <a:pt x="126" y="18"/>
                    <a:pt x="124" y="21"/>
                    <a:pt x="122" y="21"/>
                  </a:cubicBezTo>
                  <a:cubicBezTo>
                    <a:pt x="120" y="21"/>
                    <a:pt x="116" y="18"/>
                    <a:pt x="115" y="19"/>
                  </a:cubicBezTo>
                  <a:cubicBezTo>
                    <a:pt x="114" y="20"/>
                    <a:pt x="111" y="17"/>
                    <a:pt x="110" y="15"/>
                  </a:cubicBezTo>
                  <a:cubicBezTo>
                    <a:pt x="109" y="14"/>
                    <a:pt x="110" y="10"/>
                    <a:pt x="109" y="8"/>
                  </a:cubicBezTo>
                  <a:cubicBezTo>
                    <a:pt x="108" y="7"/>
                    <a:pt x="103" y="7"/>
                    <a:pt x="101" y="6"/>
                  </a:cubicBezTo>
                  <a:cubicBezTo>
                    <a:pt x="99" y="5"/>
                    <a:pt x="97" y="4"/>
                    <a:pt x="95" y="4"/>
                  </a:cubicBezTo>
                  <a:cubicBezTo>
                    <a:pt x="94" y="4"/>
                    <a:pt x="91" y="3"/>
                    <a:pt x="90" y="2"/>
                  </a:cubicBezTo>
                  <a:cubicBezTo>
                    <a:pt x="89" y="2"/>
                    <a:pt x="86" y="1"/>
                    <a:pt x="84" y="0"/>
                  </a:cubicBezTo>
                  <a:cubicBezTo>
                    <a:pt x="83" y="0"/>
                    <a:pt x="82" y="2"/>
                    <a:pt x="81" y="3"/>
                  </a:cubicBezTo>
                  <a:cubicBezTo>
                    <a:pt x="80" y="4"/>
                    <a:pt x="78" y="4"/>
                    <a:pt x="77" y="6"/>
                  </a:cubicBezTo>
                  <a:cubicBezTo>
                    <a:pt x="77" y="7"/>
                    <a:pt x="73" y="8"/>
                    <a:pt x="74" y="10"/>
                  </a:cubicBezTo>
                  <a:cubicBezTo>
                    <a:pt x="74" y="11"/>
                    <a:pt x="75" y="15"/>
                    <a:pt x="77" y="16"/>
                  </a:cubicBezTo>
                  <a:cubicBezTo>
                    <a:pt x="78" y="17"/>
                    <a:pt x="77" y="20"/>
                    <a:pt x="76" y="21"/>
                  </a:cubicBezTo>
                  <a:cubicBezTo>
                    <a:pt x="76" y="22"/>
                    <a:pt x="71" y="23"/>
                    <a:pt x="70" y="24"/>
                  </a:cubicBezTo>
                  <a:cubicBezTo>
                    <a:pt x="69" y="26"/>
                    <a:pt x="66" y="24"/>
                    <a:pt x="64" y="23"/>
                  </a:cubicBezTo>
                  <a:cubicBezTo>
                    <a:pt x="62" y="21"/>
                    <a:pt x="59" y="22"/>
                    <a:pt x="58" y="23"/>
                  </a:cubicBezTo>
                  <a:cubicBezTo>
                    <a:pt x="56" y="24"/>
                    <a:pt x="52" y="21"/>
                    <a:pt x="51" y="21"/>
                  </a:cubicBezTo>
                  <a:cubicBezTo>
                    <a:pt x="50" y="20"/>
                    <a:pt x="50" y="16"/>
                    <a:pt x="48" y="16"/>
                  </a:cubicBezTo>
                  <a:cubicBezTo>
                    <a:pt x="47" y="16"/>
                    <a:pt x="39" y="15"/>
                    <a:pt x="37" y="14"/>
                  </a:cubicBezTo>
                  <a:cubicBezTo>
                    <a:pt x="35" y="14"/>
                    <a:pt x="32" y="14"/>
                    <a:pt x="31" y="15"/>
                  </a:cubicBezTo>
                  <a:cubicBezTo>
                    <a:pt x="31" y="16"/>
                    <a:pt x="27" y="16"/>
                    <a:pt x="26" y="17"/>
                  </a:cubicBezTo>
                  <a:cubicBezTo>
                    <a:pt x="25" y="19"/>
                    <a:pt x="22" y="20"/>
                    <a:pt x="21" y="21"/>
                  </a:cubicBezTo>
                  <a:cubicBezTo>
                    <a:pt x="20" y="22"/>
                    <a:pt x="16" y="22"/>
                    <a:pt x="15" y="25"/>
                  </a:cubicBezTo>
                  <a:cubicBezTo>
                    <a:pt x="14" y="27"/>
                    <a:pt x="9" y="28"/>
                    <a:pt x="7" y="28"/>
                  </a:cubicBezTo>
                  <a:cubicBezTo>
                    <a:pt x="6" y="28"/>
                    <a:pt x="2" y="29"/>
                    <a:pt x="2" y="30"/>
                  </a:cubicBezTo>
                  <a:cubicBezTo>
                    <a:pt x="2" y="31"/>
                    <a:pt x="1" y="31"/>
                    <a:pt x="0" y="31"/>
                  </a:cubicBezTo>
                  <a:cubicBezTo>
                    <a:pt x="0" y="31"/>
                    <a:pt x="0" y="31"/>
                    <a:pt x="1" y="31"/>
                  </a:cubicBezTo>
                  <a:cubicBezTo>
                    <a:pt x="2" y="37"/>
                    <a:pt x="4" y="37"/>
                    <a:pt x="6" y="39"/>
                  </a:cubicBezTo>
                  <a:cubicBezTo>
                    <a:pt x="9" y="41"/>
                    <a:pt x="11" y="43"/>
                    <a:pt x="14" y="43"/>
                  </a:cubicBezTo>
                  <a:cubicBezTo>
                    <a:pt x="16" y="43"/>
                    <a:pt x="20" y="46"/>
                    <a:pt x="20" y="48"/>
                  </a:cubicBezTo>
                  <a:cubicBezTo>
                    <a:pt x="21" y="51"/>
                    <a:pt x="23" y="53"/>
                    <a:pt x="25" y="55"/>
                  </a:cubicBezTo>
                  <a:cubicBezTo>
                    <a:pt x="26" y="56"/>
                    <a:pt x="24" y="60"/>
                    <a:pt x="24" y="63"/>
                  </a:cubicBezTo>
                  <a:cubicBezTo>
                    <a:pt x="24" y="66"/>
                    <a:pt x="21" y="66"/>
                    <a:pt x="22" y="69"/>
                  </a:cubicBezTo>
                  <a:cubicBezTo>
                    <a:pt x="24" y="72"/>
                    <a:pt x="37" y="74"/>
                    <a:pt x="41" y="74"/>
                  </a:cubicBezTo>
                  <a:cubicBezTo>
                    <a:pt x="44" y="74"/>
                    <a:pt x="45" y="77"/>
                    <a:pt x="47" y="77"/>
                  </a:cubicBezTo>
                  <a:cubicBezTo>
                    <a:pt x="49" y="78"/>
                    <a:pt x="49" y="80"/>
                    <a:pt x="52" y="81"/>
                  </a:cubicBezTo>
                  <a:cubicBezTo>
                    <a:pt x="54" y="81"/>
                    <a:pt x="57" y="83"/>
                    <a:pt x="58" y="88"/>
                  </a:cubicBezTo>
                  <a:cubicBezTo>
                    <a:pt x="59" y="92"/>
                    <a:pt x="62" y="94"/>
                    <a:pt x="63" y="96"/>
                  </a:cubicBezTo>
                  <a:cubicBezTo>
                    <a:pt x="63" y="98"/>
                    <a:pt x="69" y="96"/>
                    <a:pt x="73" y="97"/>
                  </a:cubicBezTo>
                  <a:cubicBezTo>
                    <a:pt x="77" y="97"/>
                    <a:pt x="89" y="97"/>
                    <a:pt x="92" y="97"/>
                  </a:cubicBezTo>
                  <a:cubicBezTo>
                    <a:pt x="95" y="98"/>
                    <a:pt x="103" y="97"/>
                    <a:pt x="107" y="101"/>
                  </a:cubicBezTo>
                  <a:cubicBezTo>
                    <a:pt x="111" y="104"/>
                    <a:pt x="113" y="101"/>
                    <a:pt x="115" y="103"/>
                  </a:cubicBezTo>
                  <a:cubicBezTo>
                    <a:pt x="118" y="104"/>
                    <a:pt x="120" y="105"/>
                    <a:pt x="124" y="105"/>
                  </a:cubicBezTo>
                  <a:cubicBezTo>
                    <a:pt x="127" y="104"/>
                    <a:pt x="127" y="107"/>
                    <a:pt x="130" y="108"/>
                  </a:cubicBezTo>
                  <a:cubicBezTo>
                    <a:pt x="133" y="108"/>
                    <a:pt x="137" y="104"/>
                    <a:pt x="144" y="101"/>
                  </a:cubicBezTo>
                  <a:cubicBezTo>
                    <a:pt x="151" y="97"/>
                    <a:pt x="158" y="100"/>
                    <a:pt x="162" y="100"/>
                  </a:cubicBezTo>
                  <a:cubicBezTo>
                    <a:pt x="166" y="101"/>
                    <a:pt x="172" y="99"/>
                    <a:pt x="177" y="94"/>
                  </a:cubicBezTo>
                  <a:cubicBezTo>
                    <a:pt x="181" y="89"/>
                    <a:pt x="186" y="90"/>
                    <a:pt x="186" y="86"/>
                  </a:cubicBezTo>
                  <a:cubicBezTo>
                    <a:pt x="187" y="82"/>
                    <a:pt x="182" y="80"/>
                    <a:pt x="184" y="77"/>
                  </a:cubicBezTo>
                  <a:cubicBezTo>
                    <a:pt x="186" y="73"/>
                    <a:pt x="190" y="74"/>
                    <a:pt x="192" y="75"/>
                  </a:cubicBezTo>
                  <a:cubicBezTo>
                    <a:pt x="194" y="76"/>
                    <a:pt x="200" y="77"/>
                    <a:pt x="205" y="74"/>
                  </a:cubicBezTo>
                  <a:cubicBezTo>
                    <a:pt x="210" y="70"/>
                    <a:pt x="212" y="71"/>
                    <a:pt x="217" y="70"/>
                  </a:cubicBezTo>
                  <a:cubicBezTo>
                    <a:pt x="222" y="69"/>
                    <a:pt x="221" y="66"/>
                    <a:pt x="224" y="63"/>
                  </a:cubicBezTo>
                  <a:cubicBezTo>
                    <a:pt x="227" y="60"/>
                    <a:pt x="231" y="59"/>
                    <a:pt x="234" y="59"/>
                  </a:cubicBezTo>
                  <a:cubicBezTo>
                    <a:pt x="237" y="59"/>
                    <a:pt x="241" y="56"/>
                    <a:pt x="244" y="57"/>
                  </a:cubicBezTo>
                  <a:cubicBezTo>
                    <a:pt x="248" y="58"/>
                    <a:pt x="252" y="59"/>
                    <a:pt x="253" y="56"/>
                  </a:cubicBezTo>
                  <a:cubicBezTo>
                    <a:pt x="253" y="53"/>
                    <a:pt x="245" y="48"/>
                    <a:pt x="242" y="45"/>
                  </a:cubicBezTo>
                  <a:close/>
                </a:path>
              </a:pathLst>
            </a:custGeom>
            <a:gradFill>
              <a:gsLst>
                <a:gs pos="0">
                  <a:schemeClr val="accent2"/>
                </a:gs>
                <a:gs pos="100000">
                  <a:schemeClr val="accent2">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7" name="Freeform 230">
              <a:extLst>
                <a:ext uri="{FF2B5EF4-FFF2-40B4-BE49-F238E27FC236}">
                  <a16:creationId xmlns:a16="http://schemas.microsoft.com/office/drawing/2014/main" id="{9103F006-BD2C-4FA9-9185-9CC84769F297}"/>
                </a:ext>
              </a:extLst>
            </p:cNvPr>
            <p:cNvSpPr>
              <a:spLocks/>
            </p:cNvSpPr>
            <p:nvPr/>
          </p:nvSpPr>
          <p:spPr bwMode="auto">
            <a:xfrm>
              <a:off x="5646667" y="4016801"/>
              <a:ext cx="9174" cy="27204"/>
            </a:xfrm>
            <a:custGeom>
              <a:avLst/>
              <a:gdLst>
                <a:gd name="T0" fmla="*/ 2 w 4"/>
                <a:gd name="T1" fmla="*/ 0 h 11"/>
                <a:gd name="T2" fmla="*/ 0 w 4"/>
                <a:gd name="T3" fmla="*/ 6 h 11"/>
                <a:gd name="T4" fmla="*/ 3 w 4"/>
                <a:gd name="T5" fmla="*/ 11 h 11"/>
                <a:gd name="T6" fmla="*/ 4 w 4"/>
                <a:gd name="T7" fmla="*/ 2 h 11"/>
                <a:gd name="T8" fmla="*/ 4 w 4"/>
                <a:gd name="T9" fmla="*/ 0 h 11"/>
                <a:gd name="T10" fmla="*/ 2 w 4"/>
                <a:gd name="T11" fmla="*/ 0 h 11"/>
              </a:gdLst>
              <a:ahLst/>
              <a:cxnLst>
                <a:cxn ang="0">
                  <a:pos x="T0" y="T1"/>
                </a:cxn>
                <a:cxn ang="0">
                  <a:pos x="T2" y="T3"/>
                </a:cxn>
                <a:cxn ang="0">
                  <a:pos x="T4" y="T5"/>
                </a:cxn>
                <a:cxn ang="0">
                  <a:pos x="T6" y="T7"/>
                </a:cxn>
                <a:cxn ang="0">
                  <a:pos x="T8" y="T9"/>
                </a:cxn>
                <a:cxn ang="0">
                  <a:pos x="T10" y="T11"/>
                </a:cxn>
              </a:cxnLst>
              <a:rect l="0" t="0" r="r" b="b"/>
              <a:pathLst>
                <a:path w="4" h="11">
                  <a:moveTo>
                    <a:pt x="2" y="0"/>
                  </a:moveTo>
                  <a:cubicBezTo>
                    <a:pt x="1" y="1"/>
                    <a:pt x="0" y="5"/>
                    <a:pt x="0" y="6"/>
                  </a:cubicBezTo>
                  <a:cubicBezTo>
                    <a:pt x="0" y="7"/>
                    <a:pt x="1" y="9"/>
                    <a:pt x="3" y="11"/>
                  </a:cubicBezTo>
                  <a:cubicBezTo>
                    <a:pt x="4" y="8"/>
                    <a:pt x="4" y="3"/>
                    <a:pt x="4" y="2"/>
                  </a:cubicBezTo>
                  <a:cubicBezTo>
                    <a:pt x="4" y="1"/>
                    <a:pt x="4" y="1"/>
                    <a:pt x="4" y="0"/>
                  </a:cubicBezTo>
                  <a:cubicBezTo>
                    <a:pt x="3" y="0"/>
                    <a:pt x="2" y="0"/>
                    <a:pt x="2"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8" name="Freeform 231">
              <a:extLst>
                <a:ext uri="{FF2B5EF4-FFF2-40B4-BE49-F238E27FC236}">
                  <a16:creationId xmlns:a16="http://schemas.microsoft.com/office/drawing/2014/main" id="{ED355436-523C-4516-BD45-845CCFF9F2DC}"/>
                </a:ext>
              </a:extLst>
            </p:cNvPr>
            <p:cNvSpPr>
              <a:spLocks/>
            </p:cNvSpPr>
            <p:nvPr/>
          </p:nvSpPr>
          <p:spPr bwMode="auto">
            <a:xfrm>
              <a:off x="5631989" y="3999310"/>
              <a:ext cx="27519" cy="83555"/>
            </a:xfrm>
            <a:custGeom>
              <a:avLst/>
              <a:gdLst>
                <a:gd name="T0" fmla="*/ 6 w 12"/>
                <a:gd name="T1" fmla="*/ 33 h 34"/>
                <a:gd name="T2" fmla="*/ 7 w 12"/>
                <a:gd name="T3" fmla="*/ 34 h 34"/>
                <a:gd name="T4" fmla="*/ 9 w 12"/>
                <a:gd name="T5" fmla="*/ 22 h 34"/>
                <a:gd name="T6" fmla="*/ 10 w 12"/>
                <a:gd name="T7" fmla="*/ 18 h 34"/>
                <a:gd name="T8" fmla="*/ 7 w 12"/>
                <a:gd name="T9" fmla="*/ 13 h 34"/>
                <a:gd name="T10" fmla="*/ 9 w 12"/>
                <a:gd name="T11" fmla="*/ 7 h 34"/>
                <a:gd name="T12" fmla="*/ 11 w 12"/>
                <a:gd name="T13" fmla="*/ 7 h 34"/>
                <a:gd name="T14" fmla="*/ 12 w 12"/>
                <a:gd name="T15" fmla="*/ 2 h 34"/>
                <a:gd name="T16" fmla="*/ 8 w 12"/>
                <a:gd name="T17" fmla="*/ 0 h 34"/>
                <a:gd name="T18" fmla="*/ 7 w 12"/>
                <a:gd name="T19" fmla="*/ 4 h 34"/>
                <a:gd name="T20" fmla="*/ 0 w 12"/>
                <a:gd name="T21" fmla="*/ 18 h 34"/>
                <a:gd name="T22" fmla="*/ 6 w 12"/>
                <a:gd name="T23" fmla="*/ 32 h 34"/>
                <a:gd name="T24" fmla="*/ 6 w 12"/>
                <a:gd name="T2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34">
                  <a:moveTo>
                    <a:pt x="6" y="33"/>
                  </a:moveTo>
                  <a:cubicBezTo>
                    <a:pt x="6" y="33"/>
                    <a:pt x="6" y="34"/>
                    <a:pt x="7" y="34"/>
                  </a:cubicBezTo>
                  <a:cubicBezTo>
                    <a:pt x="7" y="29"/>
                    <a:pt x="8" y="23"/>
                    <a:pt x="9" y="22"/>
                  </a:cubicBezTo>
                  <a:cubicBezTo>
                    <a:pt x="10" y="21"/>
                    <a:pt x="10" y="20"/>
                    <a:pt x="10" y="18"/>
                  </a:cubicBezTo>
                  <a:cubicBezTo>
                    <a:pt x="8" y="16"/>
                    <a:pt x="7" y="14"/>
                    <a:pt x="7" y="13"/>
                  </a:cubicBezTo>
                  <a:cubicBezTo>
                    <a:pt x="7" y="12"/>
                    <a:pt x="8" y="8"/>
                    <a:pt x="9" y="7"/>
                  </a:cubicBezTo>
                  <a:cubicBezTo>
                    <a:pt x="9" y="7"/>
                    <a:pt x="10" y="7"/>
                    <a:pt x="11" y="7"/>
                  </a:cubicBezTo>
                  <a:cubicBezTo>
                    <a:pt x="11" y="6"/>
                    <a:pt x="12" y="4"/>
                    <a:pt x="12" y="2"/>
                  </a:cubicBezTo>
                  <a:cubicBezTo>
                    <a:pt x="8" y="0"/>
                    <a:pt x="8" y="0"/>
                    <a:pt x="8" y="0"/>
                  </a:cubicBezTo>
                  <a:cubicBezTo>
                    <a:pt x="7" y="1"/>
                    <a:pt x="7" y="3"/>
                    <a:pt x="7" y="4"/>
                  </a:cubicBezTo>
                  <a:cubicBezTo>
                    <a:pt x="6" y="8"/>
                    <a:pt x="2" y="15"/>
                    <a:pt x="0" y="18"/>
                  </a:cubicBezTo>
                  <a:cubicBezTo>
                    <a:pt x="6" y="32"/>
                    <a:pt x="6" y="32"/>
                    <a:pt x="6" y="32"/>
                  </a:cubicBezTo>
                  <a:lnTo>
                    <a:pt x="6" y="33"/>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9" name="Freeform 232">
              <a:extLst>
                <a:ext uri="{FF2B5EF4-FFF2-40B4-BE49-F238E27FC236}">
                  <a16:creationId xmlns:a16="http://schemas.microsoft.com/office/drawing/2014/main" id="{EE9EACDD-1D19-450E-BA97-9DA767F22476}"/>
                </a:ext>
              </a:extLst>
            </p:cNvPr>
            <p:cNvSpPr>
              <a:spLocks/>
            </p:cNvSpPr>
            <p:nvPr/>
          </p:nvSpPr>
          <p:spPr bwMode="auto">
            <a:xfrm>
              <a:off x="5646667" y="3999310"/>
              <a:ext cx="77054" cy="91331"/>
            </a:xfrm>
            <a:custGeom>
              <a:avLst/>
              <a:gdLst>
                <a:gd name="T0" fmla="*/ 31 w 33"/>
                <a:gd name="T1" fmla="*/ 0 h 37"/>
                <a:gd name="T2" fmla="*/ 21 w 33"/>
                <a:gd name="T3" fmla="*/ 4 h 37"/>
                <a:gd name="T4" fmla="*/ 13 w 33"/>
                <a:gd name="T5" fmla="*/ 9 h 37"/>
                <a:gd name="T6" fmla="*/ 6 w 33"/>
                <a:gd name="T7" fmla="*/ 5 h 37"/>
                <a:gd name="T8" fmla="*/ 5 w 33"/>
                <a:gd name="T9" fmla="*/ 2 h 37"/>
                <a:gd name="T10" fmla="*/ 5 w 33"/>
                <a:gd name="T11" fmla="*/ 2 h 37"/>
                <a:gd name="T12" fmla="*/ 4 w 33"/>
                <a:gd name="T13" fmla="*/ 9 h 37"/>
                <a:gd name="T14" fmla="*/ 2 w 33"/>
                <a:gd name="T15" fmla="*/ 22 h 37"/>
                <a:gd name="T16" fmla="*/ 0 w 33"/>
                <a:gd name="T17" fmla="*/ 34 h 37"/>
                <a:gd name="T18" fmla="*/ 7 w 33"/>
                <a:gd name="T19" fmla="*/ 37 h 37"/>
                <a:gd name="T20" fmla="*/ 13 w 33"/>
                <a:gd name="T21" fmla="*/ 32 h 37"/>
                <a:gd name="T22" fmla="*/ 18 w 33"/>
                <a:gd name="T23" fmla="*/ 30 h 37"/>
                <a:gd name="T24" fmla="*/ 23 w 33"/>
                <a:gd name="T25" fmla="*/ 26 h 37"/>
                <a:gd name="T26" fmla="*/ 17 w 33"/>
                <a:gd name="T27" fmla="*/ 19 h 37"/>
                <a:gd name="T28" fmla="*/ 25 w 33"/>
                <a:gd name="T29" fmla="*/ 14 h 37"/>
                <a:gd name="T30" fmla="*/ 33 w 33"/>
                <a:gd name="T31" fmla="*/ 11 h 37"/>
                <a:gd name="T32" fmla="*/ 33 w 33"/>
                <a:gd name="T33" fmla="*/ 11 h 37"/>
                <a:gd name="T34" fmla="*/ 32 w 33"/>
                <a:gd name="T35" fmla="*/ 4 h 37"/>
                <a:gd name="T36" fmla="*/ 31 w 33"/>
                <a:gd name="T3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37">
                  <a:moveTo>
                    <a:pt x="31" y="0"/>
                  </a:moveTo>
                  <a:cubicBezTo>
                    <a:pt x="26" y="2"/>
                    <a:pt x="21" y="4"/>
                    <a:pt x="21" y="4"/>
                  </a:cubicBezTo>
                  <a:cubicBezTo>
                    <a:pt x="18" y="5"/>
                    <a:pt x="13" y="9"/>
                    <a:pt x="13" y="9"/>
                  </a:cubicBezTo>
                  <a:cubicBezTo>
                    <a:pt x="6" y="5"/>
                    <a:pt x="6" y="5"/>
                    <a:pt x="6" y="5"/>
                  </a:cubicBezTo>
                  <a:cubicBezTo>
                    <a:pt x="5" y="2"/>
                    <a:pt x="5" y="2"/>
                    <a:pt x="5" y="2"/>
                  </a:cubicBezTo>
                  <a:cubicBezTo>
                    <a:pt x="5" y="2"/>
                    <a:pt x="5" y="2"/>
                    <a:pt x="5" y="2"/>
                  </a:cubicBezTo>
                  <a:cubicBezTo>
                    <a:pt x="5" y="5"/>
                    <a:pt x="4" y="8"/>
                    <a:pt x="4" y="9"/>
                  </a:cubicBezTo>
                  <a:cubicBezTo>
                    <a:pt x="4" y="11"/>
                    <a:pt x="4" y="20"/>
                    <a:pt x="2" y="22"/>
                  </a:cubicBezTo>
                  <a:cubicBezTo>
                    <a:pt x="1" y="23"/>
                    <a:pt x="0" y="29"/>
                    <a:pt x="0" y="34"/>
                  </a:cubicBezTo>
                  <a:cubicBezTo>
                    <a:pt x="2" y="35"/>
                    <a:pt x="5" y="37"/>
                    <a:pt x="7" y="37"/>
                  </a:cubicBezTo>
                  <a:cubicBezTo>
                    <a:pt x="10" y="37"/>
                    <a:pt x="13" y="34"/>
                    <a:pt x="13" y="32"/>
                  </a:cubicBezTo>
                  <a:cubicBezTo>
                    <a:pt x="13" y="30"/>
                    <a:pt x="16" y="30"/>
                    <a:pt x="18" y="30"/>
                  </a:cubicBezTo>
                  <a:cubicBezTo>
                    <a:pt x="21" y="30"/>
                    <a:pt x="21" y="27"/>
                    <a:pt x="23" y="26"/>
                  </a:cubicBezTo>
                  <a:cubicBezTo>
                    <a:pt x="25" y="25"/>
                    <a:pt x="19" y="20"/>
                    <a:pt x="17" y="19"/>
                  </a:cubicBezTo>
                  <a:cubicBezTo>
                    <a:pt x="15" y="18"/>
                    <a:pt x="18" y="14"/>
                    <a:pt x="25" y="14"/>
                  </a:cubicBezTo>
                  <a:cubicBezTo>
                    <a:pt x="31" y="14"/>
                    <a:pt x="30" y="11"/>
                    <a:pt x="33" y="11"/>
                  </a:cubicBezTo>
                  <a:cubicBezTo>
                    <a:pt x="33" y="11"/>
                    <a:pt x="33" y="11"/>
                    <a:pt x="33" y="11"/>
                  </a:cubicBezTo>
                  <a:cubicBezTo>
                    <a:pt x="33" y="9"/>
                    <a:pt x="32" y="5"/>
                    <a:pt x="32" y="4"/>
                  </a:cubicBezTo>
                  <a:cubicBezTo>
                    <a:pt x="31" y="2"/>
                    <a:pt x="31" y="1"/>
                    <a:pt x="31"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0" name="Freeform 233">
              <a:extLst>
                <a:ext uri="{FF2B5EF4-FFF2-40B4-BE49-F238E27FC236}">
                  <a16:creationId xmlns:a16="http://schemas.microsoft.com/office/drawing/2014/main" id="{8A0399D4-971C-4572-9279-3CB3EDAA865C}"/>
                </a:ext>
              </a:extLst>
            </p:cNvPr>
            <p:cNvSpPr>
              <a:spLocks/>
            </p:cNvSpPr>
            <p:nvPr/>
          </p:nvSpPr>
          <p:spPr bwMode="auto">
            <a:xfrm>
              <a:off x="6288784" y="3775844"/>
              <a:ext cx="203644" cy="93273"/>
            </a:xfrm>
            <a:custGeom>
              <a:avLst/>
              <a:gdLst>
                <a:gd name="T0" fmla="*/ 82 w 88"/>
                <a:gd name="T1" fmla="*/ 7 h 38"/>
                <a:gd name="T2" fmla="*/ 74 w 88"/>
                <a:gd name="T3" fmla="*/ 5 h 38"/>
                <a:gd name="T4" fmla="*/ 53 w 88"/>
                <a:gd name="T5" fmla="*/ 4 h 38"/>
                <a:gd name="T6" fmla="*/ 43 w 88"/>
                <a:gd name="T7" fmla="*/ 1 h 38"/>
                <a:gd name="T8" fmla="*/ 34 w 88"/>
                <a:gd name="T9" fmla="*/ 4 h 38"/>
                <a:gd name="T10" fmla="*/ 27 w 88"/>
                <a:gd name="T11" fmla="*/ 5 h 38"/>
                <a:gd name="T12" fmla="*/ 16 w 88"/>
                <a:gd name="T13" fmla="*/ 5 h 38"/>
                <a:gd name="T14" fmla="*/ 11 w 88"/>
                <a:gd name="T15" fmla="*/ 11 h 38"/>
                <a:gd name="T16" fmla="*/ 9 w 88"/>
                <a:gd name="T17" fmla="*/ 15 h 38"/>
                <a:gd name="T18" fmla="*/ 12 w 88"/>
                <a:gd name="T19" fmla="*/ 18 h 38"/>
                <a:gd name="T20" fmla="*/ 18 w 88"/>
                <a:gd name="T21" fmla="*/ 18 h 38"/>
                <a:gd name="T22" fmla="*/ 29 w 88"/>
                <a:gd name="T23" fmla="*/ 23 h 38"/>
                <a:gd name="T24" fmla="*/ 26 w 88"/>
                <a:gd name="T25" fmla="*/ 27 h 38"/>
                <a:gd name="T26" fmla="*/ 18 w 88"/>
                <a:gd name="T27" fmla="*/ 28 h 38"/>
                <a:gd name="T28" fmla="*/ 6 w 88"/>
                <a:gd name="T29" fmla="*/ 30 h 38"/>
                <a:gd name="T30" fmla="*/ 1 w 88"/>
                <a:gd name="T31" fmla="*/ 35 h 38"/>
                <a:gd name="T32" fmla="*/ 12 w 88"/>
                <a:gd name="T33" fmla="*/ 35 h 38"/>
                <a:gd name="T34" fmla="*/ 19 w 88"/>
                <a:gd name="T35" fmla="*/ 36 h 38"/>
                <a:gd name="T36" fmla="*/ 26 w 88"/>
                <a:gd name="T37" fmla="*/ 37 h 38"/>
                <a:gd name="T38" fmla="*/ 37 w 88"/>
                <a:gd name="T39" fmla="*/ 36 h 38"/>
                <a:gd name="T40" fmla="*/ 38 w 88"/>
                <a:gd name="T41" fmla="*/ 32 h 38"/>
                <a:gd name="T42" fmla="*/ 41 w 88"/>
                <a:gd name="T43" fmla="*/ 30 h 38"/>
                <a:gd name="T44" fmla="*/ 46 w 88"/>
                <a:gd name="T45" fmla="*/ 27 h 38"/>
                <a:gd name="T46" fmla="*/ 51 w 88"/>
                <a:gd name="T47" fmla="*/ 26 h 38"/>
                <a:gd name="T48" fmla="*/ 56 w 88"/>
                <a:gd name="T49" fmla="*/ 27 h 38"/>
                <a:gd name="T50" fmla="*/ 61 w 88"/>
                <a:gd name="T51" fmla="*/ 24 h 38"/>
                <a:gd name="T52" fmla="*/ 68 w 88"/>
                <a:gd name="T53" fmla="*/ 22 h 38"/>
                <a:gd name="T54" fmla="*/ 74 w 88"/>
                <a:gd name="T55" fmla="*/ 19 h 38"/>
                <a:gd name="T56" fmla="*/ 80 w 88"/>
                <a:gd name="T57" fmla="*/ 15 h 38"/>
                <a:gd name="T58" fmla="*/ 88 w 88"/>
                <a:gd name="T59" fmla="*/ 11 h 38"/>
                <a:gd name="T60" fmla="*/ 88 w 88"/>
                <a:gd name="T61" fmla="*/ 10 h 38"/>
                <a:gd name="T62" fmla="*/ 82 w 88"/>
                <a:gd name="T63"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38">
                  <a:moveTo>
                    <a:pt x="82" y="7"/>
                  </a:moveTo>
                  <a:cubicBezTo>
                    <a:pt x="79" y="3"/>
                    <a:pt x="78" y="6"/>
                    <a:pt x="74" y="5"/>
                  </a:cubicBezTo>
                  <a:cubicBezTo>
                    <a:pt x="70" y="4"/>
                    <a:pt x="56" y="3"/>
                    <a:pt x="53" y="4"/>
                  </a:cubicBezTo>
                  <a:cubicBezTo>
                    <a:pt x="50" y="5"/>
                    <a:pt x="45" y="2"/>
                    <a:pt x="43" y="1"/>
                  </a:cubicBezTo>
                  <a:cubicBezTo>
                    <a:pt x="41" y="0"/>
                    <a:pt x="35" y="1"/>
                    <a:pt x="34" y="4"/>
                  </a:cubicBezTo>
                  <a:cubicBezTo>
                    <a:pt x="34" y="7"/>
                    <a:pt x="31" y="7"/>
                    <a:pt x="27" y="5"/>
                  </a:cubicBezTo>
                  <a:cubicBezTo>
                    <a:pt x="23" y="3"/>
                    <a:pt x="16" y="3"/>
                    <a:pt x="16" y="5"/>
                  </a:cubicBezTo>
                  <a:cubicBezTo>
                    <a:pt x="16" y="8"/>
                    <a:pt x="13" y="10"/>
                    <a:pt x="11" y="11"/>
                  </a:cubicBezTo>
                  <a:cubicBezTo>
                    <a:pt x="11" y="11"/>
                    <a:pt x="10" y="13"/>
                    <a:pt x="9" y="15"/>
                  </a:cubicBezTo>
                  <a:cubicBezTo>
                    <a:pt x="10" y="16"/>
                    <a:pt x="11" y="17"/>
                    <a:pt x="12" y="18"/>
                  </a:cubicBezTo>
                  <a:cubicBezTo>
                    <a:pt x="13" y="20"/>
                    <a:pt x="18" y="20"/>
                    <a:pt x="18" y="18"/>
                  </a:cubicBezTo>
                  <a:cubicBezTo>
                    <a:pt x="19" y="16"/>
                    <a:pt x="25" y="20"/>
                    <a:pt x="29" y="23"/>
                  </a:cubicBezTo>
                  <a:cubicBezTo>
                    <a:pt x="33" y="26"/>
                    <a:pt x="27" y="24"/>
                    <a:pt x="26" y="27"/>
                  </a:cubicBezTo>
                  <a:cubicBezTo>
                    <a:pt x="24" y="30"/>
                    <a:pt x="19" y="27"/>
                    <a:pt x="18" y="28"/>
                  </a:cubicBezTo>
                  <a:cubicBezTo>
                    <a:pt x="17" y="29"/>
                    <a:pt x="9" y="30"/>
                    <a:pt x="6" y="30"/>
                  </a:cubicBezTo>
                  <a:cubicBezTo>
                    <a:pt x="4" y="29"/>
                    <a:pt x="0" y="33"/>
                    <a:pt x="1" y="35"/>
                  </a:cubicBezTo>
                  <a:cubicBezTo>
                    <a:pt x="1" y="36"/>
                    <a:pt x="9" y="34"/>
                    <a:pt x="12" y="35"/>
                  </a:cubicBezTo>
                  <a:cubicBezTo>
                    <a:pt x="15" y="37"/>
                    <a:pt x="18" y="34"/>
                    <a:pt x="19" y="36"/>
                  </a:cubicBezTo>
                  <a:cubicBezTo>
                    <a:pt x="21" y="38"/>
                    <a:pt x="24" y="36"/>
                    <a:pt x="26" y="37"/>
                  </a:cubicBezTo>
                  <a:cubicBezTo>
                    <a:pt x="28" y="38"/>
                    <a:pt x="36" y="36"/>
                    <a:pt x="37" y="36"/>
                  </a:cubicBezTo>
                  <a:cubicBezTo>
                    <a:pt x="38" y="35"/>
                    <a:pt x="38" y="34"/>
                    <a:pt x="38" y="32"/>
                  </a:cubicBezTo>
                  <a:cubicBezTo>
                    <a:pt x="38" y="30"/>
                    <a:pt x="40" y="31"/>
                    <a:pt x="41" y="30"/>
                  </a:cubicBezTo>
                  <a:cubicBezTo>
                    <a:pt x="43" y="30"/>
                    <a:pt x="44" y="27"/>
                    <a:pt x="46" y="27"/>
                  </a:cubicBezTo>
                  <a:cubicBezTo>
                    <a:pt x="47" y="27"/>
                    <a:pt x="49" y="25"/>
                    <a:pt x="51" y="26"/>
                  </a:cubicBezTo>
                  <a:cubicBezTo>
                    <a:pt x="52" y="26"/>
                    <a:pt x="54" y="29"/>
                    <a:pt x="56" y="27"/>
                  </a:cubicBezTo>
                  <a:cubicBezTo>
                    <a:pt x="57" y="26"/>
                    <a:pt x="58" y="27"/>
                    <a:pt x="61" y="24"/>
                  </a:cubicBezTo>
                  <a:cubicBezTo>
                    <a:pt x="63" y="21"/>
                    <a:pt x="65" y="22"/>
                    <a:pt x="68" y="22"/>
                  </a:cubicBezTo>
                  <a:cubicBezTo>
                    <a:pt x="72" y="23"/>
                    <a:pt x="73" y="21"/>
                    <a:pt x="74" y="19"/>
                  </a:cubicBezTo>
                  <a:cubicBezTo>
                    <a:pt x="75" y="16"/>
                    <a:pt x="79" y="16"/>
                    <a:pt x="80" y="15"/>
                  </a:cubicBezTo>
                  <a:cubicBezTo>
                    <a:pt x="82" y="14"/>
                    <a:pt x="86" y="12"/>
                    <a:pt x="88" y="11"/>
                  </a:cubicBezTo>
                  <a:cubicBezTo>
                    <a:pt x="88" y="11"/>
                    <a:pt x="88" y="11"/>
                    <a:pt x="88" y="10"/>
                  </a:cubicBezTo>
                  <a:cubicBezTo>
                    <a:pt x="85" y="7"/>
                    <a:pt x="84" y="10"/>
                    <a:pt x="82" y="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1" name="Freeform 234">
              <a:extLst>
                <a:ext uri="{FF2B5EF4-FFF2-40B4-BE49-F238E27FC236}">
                  <a16:creationId xmlns:a16="http://schemas.microsoft.com/office/drawing/2014/main" id="{1BF7EE19-213B-4CB9-9E8E-FB2C18A57A8D}"/>
                </a:ext>
              </a:extLst>
            </p:cNvPr>
            <p:cNvSpPr>
              <a:spLocks/>
            </p:cNvSpPr>
            <p:nvPr/>
          </p:nvSpPr>
          <p:spPr bwMode="auto">
            <a:xfrm>
              <a:off x="5736564" y="3764184"/>
              <a:ext cx="128424" cy="60240"/>
            </a:xfrm>
            <a:custGeom>
              <a:avLst/>
              <a:gdLst>
                <a:gd name="T0" fmla="*/ 23 w 56"/>
                <a:gd name="T1" fmla="*/ 20 h 25"/>
                <a:gd name="T2" fmla="*/ 28 w 56"/>
                <a:gd name="T3" fmla="*/ 24 h 25"/>
                <a:gd name="T4" fmla="*/ 29 w 56"/>
                <a:gd name="T5" fmla="*/ 25 h 25"/>
                <a:gd name="T6" fmla="*/ 37 w 56"/>
                <a:gd name="T7" fmla="*/ 23 h 25"/>
                <a:gd name="T8" fmla="*/ 44 w 56"/>
                <a:gd name="T9" fmla="*/ 24 h 25"/>
                <a:gd name="T10" fmla="*/ 43 w 56"/>
                <a:gd name="T11" fmla="*/ 22 h 25"/>
                <a:gd name="T12" fmla="*/ 49 w 56"/>
                <a:gd name="T13" fmla="*/ 24 h 25"/>
                <a:gd name="T14" fmla="*/ 55 w 56"/>
                <a:gd name="T15" fmla="*/ 24 h 25"/>
                <a:gd name="T16" fmla="*/ 52 w 56"/>
                <a:gd name="T17" fmla="*/ 21 h 25"/>
                <a:gd name="T18" fmla="*/ 54 w 56"/>
                <a:gd name="T19" fmla="*/ 18 h 25"/>
                <a:gd name="T20" fmla="*/ 49 w 56"/>
                <a:gd name="T21" fmla="*/ 15 h 25"/>
                <a:gd name="T22" fmla="*/ 47 w 56"/>
                <a:gd name="T23" fmla="*/ 10 h 25"/>
                <a:gd name="T24" fmla="*/ 44 w 56"/>
                <a:gd name="T25" fmla="*/ 9 h 25"/>
                <a:gd name="T26" fmla="*/ 36 w 56"/>
                <a:gd name="T27" fmla="*/ 10 h 25"/>
                <a:gd name="T28" fmla="*/ 31 w 56"/>
                <a:gd name="T29" fmla="*/ 8 h 25"/>
                <a:gd name="T30" fmla="*/ 26 w 56"/>
                <a:gd name="T31" fmla="*/ 4 h 25"/>
                <a:gd name="T32" fmla="*/ 13 w 56"/>
                <a:gd name="T33" fmla="*/ 3 h 25"/>
                <a:gd name="T34" fmla="*/ 4 w 56"/>
                <a:gd name="T35" fmla="*/ 1 h 25"/>
                <a:gd name="T36" fmla="*/ 0 w 56"/>
                <a:gd name="T37" fmla="*/ 2 h 25"/>
                <a:gd name="T38" fmla="*/ 13 w 56"/>
                <a:gd name="T39" fmla="*/ 9 h 25"/>
                <a:gd name="T40" fmla="*/ 16 w 56"/>
                <a:gd name="T41" fmla="*/ 17 h 25"/>
                <a:gd name="T42" fmla="*/ 14 w 56"/>
                <a:gd name="T43" fmla="*/ 20 h 25"/>
                <a:gd name="T44" fmla="*/ 23 w 56"/>
                <a:gd name="T45"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 h="25">
                  <a:moveTo>
                    <a:pt x="23" y="20"/>
                  </a:moveTo>
                  <a:cubicBezTo>
                    <a:pt x="25" y="18"/>
                    <a:pt x="26" y="21"/>
                    <a:pt x="28" y="24"/>
                  </a:cubicBezTo>
                  <a:cubicBezTo>
                    <a:pt x="28" y="24"/>
                    <a:pt x="28" y="25"/>
                    <a:pt x="29" y="25"/>
                  </a:cubicBezTo>
                  <a:cubicBezTo>
                    <a:pt x="32" y="24"/>
                    <a:pt x="34" y="23"/>
                    <a:pt x="37" y="23"/>
                  </a:cubicBezTo>
                  <a:cubicBezTo>
                    <a:pt x="39" y="23"/>
                    <a:pt x="42" y="23"/>
                    <a:pt x="44" y="24"/>
                  </a:cubicBezTo>
                  <a:cubicBezTo>
                    <a:pt x="43" y="23"/>
                    <a:pt x="43" y="22"/>
                    <a:pt x="43" y="22"/>
                  </a:cubicBezTo>
                  <a:cubicBezTo>
                    <a:pt x="44" y="21"/>
                    <a:pt x="48" y="23"/>
                    <a:pt x="49" y="24"/>
                  </a:cubicBezTo>
                  <a:cubicBezTo>
                    <a:pt x="50" y="25"/>
                    <a:pt x="54" y="25"/>
                    <a:pt x="55" y="24"/>
                  </a:cubicBezTo>
                  <a:cubicBezTo>
                    <a:pt x="56" y="23"/>
                    <a:pt x="53" y="22"/>
                    <a:pt x="52" y="21"/>
                  </a:cubicBezTo>
                  <a:cubicBezTo>
                    <a:pt x="52" y="20"/>
                    <a:pt x="53" y="19"/>
                    <a:pt x="54" y="18"/>
                  </a:cubicBezTo>
                  <a:cubicBezTo>
                    <a:pt x="52" y="17"/>
                    <a:pt x="50" y="15"/>
                    <a:pt x="49" y="15"/>
                  </a:cubicBezTo>
                  <a:cubicBezTo>
                    <a:pt x="48" y="15"/>
                    <a:pt x="48" y="10"/>
                    <a:pt x="47" y="10"/>
                  </a:cubicBezTo>
                  <a:cubicBezTo>
                    <a:pt x="45" y="10"/>
                    <a:pt x="45" y="9"/>
                    <a:pt x="44" y="9"/>
                  </a:cubicBezTo>
                  <a:cubicBezTo>
                    <a:pt x="42" y="9"/>
                    <a:pt x="37" y="9"/>
                    <a:pt x="36" y="10"/>
                  </a:cubicBezTo>
                  <a:cubicBezTo>
                    <a:pt x="34" y="11"/>
                    <a:pt x="32" y="8"/>
                    <a:pt x="31" y="8"/>
                  </a:cubicBezTo>
                  <a:cubicBezTo>
                    <a:pt x="29" y="8"/>
                    <a:pt x="27" y="6"/>
                    <a:pt x="26" y="4"/>
                  </a:cubicBezTo>
                  <a:cubicBezTo>
                    <a:pt x="25" y="3"/>
                    <a:pt x="16" y="5"/>
                    <a:pt x="13" y="3"/>
                  </a:cubicBezTo>
                  <a:cubicBezTo>
                    <a:pt x="11" y="2"/>
                    <a:pt x="6" y="0"/>
                    <a:pt x="4" y="1"/>
                  </a:cubicBezTo>
                  <a:cubicBezTo>
                    <a:pt x="3" y="1"/>
                    <a:pt x="2" y="1"/>
                    <a:pt x="0" y="2"/>
                  </a:cubicBezTo>
                  <a:cubicBezTo>
                    <a:pt x="5" y="5"/>
                    <a:pt x="12" y="4"/>
                    <a:pt x="13" y="9"/>
                  </a:cubicBezTo>
                  <a:cubicBezTo>
                    <a:pt x="14" y="15"/>
                    <a:pt x="17" y="12"/>
                    <a:pt x="16" y="17"/>
                  </a:cubicBezTo>
                  <a:cubicBezTo>
                    <a:pt x="16" y="18"/>
                    <a:pt x="15" y="19"/>
                    <a:pt x="14" y="20"/>
                  </a:cubicBezTo>
                  <a:cubicBezTo>
                    <a:pt x="18" y="20"/>
                    <a:pt x="21" y="20"/>
                    <a:pt x="23" y="2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2" name="Freeform 235">
              <a:extLst>
                <a:ext uri="{FF2B5EF4-FFF2-40B4-BE49-F238E27FC236}">
                  <a16:creationId xmlns:a16="http://schemas.microsoft.com/office/drawing/2014/main" id="{22F07E2A-88BC-40C6-A7CE-748427B69893}"/>
                </a:ext>
              </a:extLst>
            </p:cNvPr>
            <p:cNvSpPr>
              <a:spLocks noEditPoints="1"/>
            </p:cNvSpPr>
            <p:nvPr/>
          </p:nvSpPr>
          <p:spPr bwMode="auto">
            <a:xfrm>
              <a:off x="5481550" y="3799162"/>
              <a:ext cx="346744" cy="145739"/>
            </a:xfrm>
            <a:custGeom>
              <a:avLst/>
              <a:gdLst>
                <a:gd name="T0" fmla="*/ 147 w 151"/>
                <a:gd name="T1" fmla="*/ 42 h 60"/>
                <a:gd name="T2" fmla="*/ 147 w 151"/>
                <a:gd name="T3" fmla="*/ 33 h 60"/>
                <a:gd name="T4" fmla="*/ 147 w 151"/>
                <a:gd name="T5" fmla="*/ 27 h 60"/>
                <a:gd name="T6" fmla="*/ 149 w 151"/>
                <a:gd name="T7" fmla="*/ 23 h 60"/>
                <a:gd name="T8" fmla="*/ 148 w 151"/>
                <a:gd name="T9" fmla="*/ 20 h 60"/>
                <a:gd name="T10" fmla="*/ 141 w 151"/>
                <a:gd name="T11" fmla="*/ 17 h 60"/>
                <a:gd name="T12" fmla="*/ 139 w 151"/>
                <a:gd name="T13" fmla="*/ 10 h 60"/>
                <a:gd name="T14" fmla="*/ 134 w 151"/>
                <a:gd name="T15" fmla="*/ 6 h 60"/>
                <a:gd name="T16" fmla="*/ 125 w 151"/>
                <a:gd name="T17" fmla="*/ 6 h 60"/>
                <a:gd name="T18" fmla="*/ 110 w 151"/>
                <a:gd name="T19" fmla="*/ 11 h 60"/>
                <a:gd name="T20" fmla="*/ 96 w 151"/>
                <a:gd name="T21" fmla="*/ 11 h 60"/>
                <a:gd name="T22" fmla="*/ 87 w 151"/>
                <a:gd name="T23" fmla="*/ 8 h 60"/>
                <a:gd name="T24" fmla="*/ 80 w 151"/>
                <a:gd name="T25" fmla="*/ 5 h 60"/>
                <a:gd name="T26" fmla="*/ 68 w 151"/>
                <a:gd name="T27" fmla="*/ 2 h 60"/>
                <a:gd name="T28" fmla="*/ 43 w 151"/>
                <a:gd name="T29" fmla="*/ 9 h 60"/>
                <a:gd name="T30" fmla="*/ 26 w 151"/>
                <a:gd name="T31" fmla="*/ 10 h 60"/>
                <a:gd name="T32" fmla="*/ 22 w 151"/>
                <a:gd name="T33" fmla="*/ 16 h 60"/>
                <a:gd name="T34" fmla="*/ 5 w 151"/>
                <a:gd name="T35" fmla="*/ 18 h 60"/>
                <a:gd name="T36" fmla="*/ 3 w 151"/>
                <a:gd name="T37" fmla="*/ 24 h 60"/>
                <a:gd name="T38" fmla="*/ 6 w 151"/>
                <a:gd name="T39" fmla="*/ 26 h 60"/>
                <a:gd name="T40" fmla="*/ 7 w 151"/>
                <a:gd name="T41" fmla="*/ 32 h 60"/>
                <a:gd name="T42" fmla="*/ 7 w 151"/>
                <a:gd name="T43" fmla="*/ 38 h 60"/>
                <a:gd name="T44" fmla="*/ 7 w 151"/>
                <a:gd name="T45" fmla="*/ 42 h 60"/>
                <a:gd name="T46" fmla="*/ 11 w 151"/>
                <a:gd name="T47" fmla="*/ 46 h 60"/>
                <a:gd name="T48" fmla="*/ 17 w 151"/>
                <a:gd name="T49" fmla="*/ 49 h 60"/>
                <a:gd name="T50" fmla="*/ 21 w 151"/>
                <a:gd name="T51" fmla="*/ 50 h 60"/>
                <a:gd name="T52" fmla="*/ 26 w 151"/>
                <a:gd name="T53" fmla="*/ 56 h 60"/>
                <a:gd name="T54" fmla="*/ 36 w 151"/>
                <a:gd name="T55" fmla="*/ 54 h 60"/>
                <a:gd name="T56" fmla="*/ 42 w 151"/>
                <a:gd name="T57" fmla="*/ 51 h 60"/>
                <a:gd name="T58" fmla="*/ 53 w 151"/>
                <a:gd name="T59" fmla="*/ 57 h 60"/>
                <a:gd name="T60" fmla="*/ 62 w 151"/>
                <a:gd name="T61" fmla="*/ 56 h 60"/>
                <a:gd name="T62" fmla="*/ 69 w 151"/>
                <a:gd name="T63" fmla="*/ 51 h 60"/>
                <a:gd name="T64" fmla="*/ 75 w 151"/>
                <a:gd name="T65" fmla="*/ 53 h 60"/>
                <a:gd name="T66" fmla="*/ 82 w 151"/>
                <a:gd name="T67" fmla="*/ 51 h 60"/>
                <a:gd name="T68" fmla="*/ 79 w 151"/>
                <a:gd name="T69" fmla="*/ 57 h 60"/>
                <a:gd name="T70" fmla="*/ 80 w 151"/>
                <a:gd name="T71" fmla="*/ 60 h 60"/>
                <a:gd name="T72" fmla="*/ 84 w 151"/>
                <a:gd name="T73" fmla="*/ 54 h 60"/>
                <a:gd name="T74" fmla="*/ 88 w 151"/>
                <a:gd name="T75" fmla="*/ 53 h 60"/>
                <a:gd name="T76" fmla="*/ 95 w 151"/>
                <a:gd name="T77" fmla="*/ 53 h 60"/>
                <a:gd name="T78" fmla="*/ 100 w 151"/>
                <a:gd name="T79" fmla="*/ 52 h 60"/>
                <a:gd name="T80" fmla="*/ 109 w 151"/>
                <a:gd name="T81" fmla="*/ 52 h 60"/>
                <a:gd name="T82" fmla="*/ 120 w 151"/>
                <a:gd name="T83" fmla="*/ 49 h 60"/>
                <a:gd name="T84" fmla="*/ 129 w 151"/>
                <a:gd name="T85" fmla="*/ 47 h 60"/>
                <a:gd name="T86" fmla="*/ 132 w 151"/>
                <a:gd name="T87" fmla="*/ 48 h 60"/>
                <a:gd name="T88" fmla="*/ 135 w 151"/>
                <a:gd name="T89" fmla="*/ 46 h 60"/>
                <a:gd name="T90" fmla="*/ 143 w 151"/>
                <a:gd name="T91" fmla="*/ 47 h 60"/>
                <a:gd name="T92" fmla="*/ 151 w 151"/>
                <a:gd name="T93" fmla="*/ 48 h 60"/>
                <a:gd name="T94" fmla="*/ 147 w 151"/>
                <a:gd name="T95" fmla="*/ 42 h 60"/>
                <a:gd name="T96" fmla="*/ 13 w 151"/>
                <a:gd name="T97" fmla="*/ 11 h 60"/>
                <a:gd name="T98" fmla="*/ 24 w 151"/>
                <a:gd name="T99" fmla="*/ 10 h 60"/>
                <a:gd name="T100" fmla="*/ 18 w 151"/>
                <a:gd name="T101" fmla="*/ 5 h 60"/>
                <a:gd name="T102" fmla="*/ 16 w 151"/>
                <a:gd name="T103" fmla="*/ 1 h 60"/>
                <a:gd name="T104" fmla="*/ 13 w 151"/>
                <a:gd name="T105" fmla="*/ 2 h 60"/>
                <a:gd name="T106" fmla="*/ 5 w 151"/>
                <a:gd name="T107" fmla="*/ 2 h 60"/>
                <a:gd name="T108" fmla="*/ 5 w 151"/>
                <a:gd name="T109" fmla="*/ 7 h 60"/>
                <a:gd name="T110" fmla="*/ 3 w 151"/>
                <a:gd name="T111" fmla="*/ 11 h 60"/>
                <a:gd name="T112" fmla="*/ 1 w 151"/>
                <a:gd name="T113" fmla="*/ 14 h 60"/>
                <a:gd name="T114" fmla="*/ 6 w 151"/>
                <a:gd name="T115" fmla="*/ 16 h 60"/>
                <a:gd name="T116" fmla="*/ 13 w 151"/>
                <a:gd name="T117" fmla="*/ 1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1" h="60">
                  <a:moveTo>
                    <a:pt x="147" y="42"/>
                  </a:moveTo>
                  <a:cubicBezTo>
                    <a:pt x="146" y="42"/>
                    <a:pt x="148" y="35"/>
                    <a:pt x="147" y="33"/>
                  </a:cubicBezTo>
                  <a:cubicBezTo>
                    <a:pt x="147" y="32"/>
                    <a:pt x="145" y="27"/>
                    <a:pt x="147" y="27"/>
                  </a:cubicBezTo>
                  <a:cubicBezTo>
                    <a:pt x="149" y="27"/>
                    <a:pt x="147" y="23"/>
                    <a:pt x="149" y="23"/>
                  </a:cubicBezTo>
                  <a:cubicBezTo>
                    <a:pt x="149" y="21"/>
                    <a:pt x="148" y="20"/>
                    <a:pt x="148" y="20"/>
                  </a:cubicBezTo>
                  <a:cubicBezTo>
                    <a:pt x="146" y="19"/>
                    <a:pt x="143" y="21"/>
                    <a:pt x="141" y="17"/>
                  </a:cubicBezTo>
                  <a:cubicBezTo>
                    <a:pt x="140" y="14"/>
                    <a:pt x="141" y="13"/>
                    <a:pt x="139" y="10"/>
                  </a:cubicBezTo>
                  <a:cubicBezTo>
                    <a:pt x="137" y="7"/>
                    <a:pt x="136" y="4"/>
                    <a:pt x="134" y="6"/>
                  </a:cubicBezTo>
                  <a:cubicBezTo>
                    <a:pt x="132" y="6"/>
                    <a:pt x="129" y="6"/>
                    <a:pt x="125" y="6"/>
                  </a:cubicBezTo>
                  <a:cubicBezTo>
                    <a:pt x="121" y="9"/>
                    <a:pt x="113" y="12"/>
                    <a:pt x="110" y="11"/>
                  </a:cubicBezTo>
                  <a:cubicBezTo>
                    <a:pt x="107" y="10"/>
                    <a:pt x="101" y="11"/>
                    <a:pt x="96" y="11"/>
                  </a:cubicBezTo>
                  <a:cubicBezTo>
                    <a:pt x="92" y="11"/>
                    <a:pt x="90" y="8"/>
                    <a:pt x="87" y="8"/>
                  </a:cubicBezTo>
                  <a:cubicBezTo>
                    <a:pt x="83" y="8"/>
                    <a:pt x="83" y="5"/>
                    <a:pt x="80" y="5"/>
                  </a:cubicBezTo>
                  <a:cubicBezTo>
                    <a:pt x="76" y="5"/>
                    <a:pt x="79" y="3"/>
                    <a:pt x="68" y="2"/>
                  </a:cubicBezTo>
                  <a:cubicBezTo>
                    <a:pt x="56" y="0"/>
                    <a:pt x="47" y="6"/>
                    <a:pt x="43" y="9"/>
                  </a:cubicBezTo>
                  <a:cubicBezTo>
                    <a:pt x="40" y="12"/>
                    <a:pt x="27" y="9"/>
                    <a:pt x="26" y="10"/>
                  </a:cubicBezTo>
                  <a:cubicBezTo>
                    <a:pt x="24" y="11"/>
                    <a:pt x="26" y="15"/>
                    <a:pt x="22" y="16"/>
                  </a:cubicBezTo>
                  <a:cubicBezTo>
                    <a:pt x="17" y="18"/>
                    <a:pt x="8" y="16"/>
                    <a:pt x="5" y="18"/>
                  </a:cubicBezTo>
                  <a:cubicBezTo>
                    <a:pt x="1" y="19"/>
                    <a:pt x="0" y="24"/>
                    <a:pt x="3" y="24"/>
                  </a:cubicBezTo>
                  <a:cubicBezTo>
                    <a:pt x="6" y="23"/>
                    <a:pt x="7" y="25"/>
                    <a:pt x="6" y="26"/>
                  </a:cubicBezTo>
                  <a:cubicBezTo>
                    <a:pt x="5" y="27"/>
                    <a:pt x="9" y="31"/>
                    <a:pt x="7" y="32"/>
                  </a:cubicBezTo>
                  <a:cubicBezTo>
                    <a:pt x="5" y="33"/>
                    <a:pt x="5" y="36"/>
                    <a:pt x="7" y="38"/>
                  </a:cubicBezTo>
                  <a:cubicBezTo>
                    <a:pt x="9" y="39"/>
                    <a:pt x="10" y="42"/>
                    <a:pt x="7" y="42"/>
                  </a:cubicBezTo>
                  <a:cubicBezTo>
                    <a:pt x="5" y="42"/>
                    <a:pt x="11" y="45"/>
                    <a:pt x="11" y="46"/>
                  </a:cubicBezTo>
                  <a:cubicBezTo>
                    <a:pt x="11" y="47"/>
                    <a:pt x="17" y="48"/>
                    <a:pt x="17" y="49"/>
                  </a:cubicBezTo>
                  <a:cubicBezTo>
                    <a:pt x="17" y="51"/>
                    <a:pt x="18" y="51"/>
                    <a:pt x="21" y="50"/>
                  </a:cubicBezTo>
                  <a:cubicBezTo>
                    <a:pt x="23" y="50"/>
                    <a:pt x="24" y="53"/>
                    <a:pt x="26" y="56"/>
                  </a:cubicBezTo>
                  <a:cubicBezTo>
                    <a:pt x="27" y="58"/>
                    <a:pt x="36" y="56"/>
                    <a:pt x="36" y="54"/>
                  </a:cubicBezTo>
                  <a:cubicBezTo>
                    <a:pt x="36" y="51"/>
                    <a:pt x="39" y="50"/>
                    <a:pt x="42" y="51"/>
                  </a:cubicBezTo>
                  <a:cubicBezTo>
                    <a:pt x="46" y="51"/>
                    <a:pt x="51" y="56"/>
                    <a:pt x="53" y="57"/>
                  </a:cubicBezTo>
                  <a:cubicBezTo>
                    <a:pt x="55" y="58"/>
                    <a:pt x="59" y="56"/>
                    <a:pt x="62" y="56"/>
                  </a:cubicBezTo>
                  <a:cubicBezTo>
                    <a:pt x="64" y="56"/>
                    <a:pt x="68" y="52"/>
                    <a:pt x="69" y="51"/>
                  </a:cubicBezTo>
                  <a:cubicBezTo>
                    <a:pt x="71" y="50"/>
                    <a:pt x="73" y="54"/>
                    <a:pt x="75" y="53"/>
                  </a:cubicBezTo>
                  <a:cubicBezTo>
                    <a:pt x="78" y="51"/>
                    <a:pt x="80" y="50"/>
                    <a:pt x="82" y="51"/>
                  </a:cubicBezTo>
                  <a:cubicBezTo>
                    <a:pt x="83" y="52"/>
                    <a:pt x="78" y="55"/>
                    <a:pt x="79" y="57"/>
                  </a:cubicBezTo>
                  <a:cubicBezTo>
                    <a:pt x="80" y="58"/>
                    <a:pt x="80" y="59"/>
                    <a:pt x="80" y="60"/>
                  </a:cubicBezTo>
                  <a:cubicBezTo>
                    <a:pt x="85" y="59"/>
                    <a:pt x="84" y="56"/>
                    <a:pt x="84" y="54"/>
                  </a:cubicBezTo>
                  <a:cubicBezTo>
                    <a:pt x="85" y="53"/>
                    <a:pt x="86" y="51"/>
                    <a:pt x="88" y="53"/>
                  </a:cubicBezTo>
                  <a:cubicBezTo>
                    <a:pt x="89" y="54"/>
                    <a:pt x="91" y="54"/>
                    <a:pt x="95" y="53"/>
                  </a:cubicBezTo>
                  <a:cubicBezTo>
                    <a:pt x="98" y="51"/>
                    <a:pt x="99" y="50"/>
                    <a:pt x="100" y="52"/>
                  </a:cubicBezTo>
                  <a:cubicBezTo>
                    <a:pt x="101" y="53"/>
                    <a:pt x="104" y="52"/>
                    <a:pt x="109" y="52"/>
                  </a:cubicBezTo>
                  <a:cubicBezTo>
                    <a:pt x="114" y="52"/>
                    <a:pt x="115" y="48"/>
                    <a:pt x="120" y="49"/>
                  </a:cubicBezTo>
                  <a:cubicBezTo>
                    <a:pt x="125" y="49"/>
                    <a:pt x="129" y="47"/>
                    <a:pt x="129" y="47"/>
                  </a:cubicBezTo>
                  <a:cubicBezTo>
                    <a:pt x="132" y="48"/>
                    <a:pt x="132" y="48"/>
                    <a:pt x="132" y="48"/>
                  </a:cubicBezTo>
                  <a:cubicBezTo>
                    <a:pt x="133" y="47"/>
                    <a:pt x="133" y="46"/>
                    <a:pt x="135" y="46"/>
                  </a:cubicBezTo>
                  <a:cubicBezTo>
                    <a:pt x="139" y="45"/>
                    <a:pt x="141" y="48"/>
                    <a:pt x="143" y="47"/>
                  </a:cubicBezTo>
                  <a:cubicBezTo>
                    <a:pt x="144" y="46"/>
                    <a:pt x="151" y="53"/>
                    <a:pt x="151" y="48"/>
                  </a:cubicBezTo>
                  <a:cubicBezTo>
                    <a:pt x="151" y="47"/>
                    <a:pt x="149" y="42"/>
                    <a:pt x="147" y="42"/>
                  </a:cubicBezTo>
                  <a:close/>
                  <a:moveTo>
                    <a:pt x="13" y="11"/>
                  </a:moveTo>
                  <a:cubicBezTo>
                    <a:pt x="16" y="10"/>
                    <a:pt x="23" y="12"/>
                    <a:pt x="24" y="10"/>
                  </a:cubicBezTo>
                  <a:cubicBezTo>
                    <a:pt x="26" y="9"/>
                    <a:pt x="20" y="7"/>
                    <a:pt x="18" y="5"/>
                  </a:cubicBezTo>
                  <a:cubicBezTo>
                    <a:pt x="17" y="4"/>
                    <a:pt x="16" y="3"/>
                    <a:pt x="16" y="1"/>
                  </a:cubicBezTo>
                  <a:cubicBezTo>
                    <a:pt x="15" y="2"/>
                    <a:pt x="14" y="2"/>
                    <a:pt x="13" y="2"/>
                  </a:cubicBezTo>
                  <a:cubicBezTo>
                    <a:pt x="11" y="1"/>
                    <a:pt x="6" y="1"/>
                    <a:pt x="5" y="2"/>
                  </a:cubicBezTo>
                  <a:cubicBezTo>
                    <a:pt x="4" y="2"/>
                    <a:pt x="5" y="5"/>
                    <a:pt x="5" y="7"/>
                  </a:cubicBezTo>
                  <a:cubicBezTo>
                    <a:pt x="5" y="9"/>
                    <a:pt x="3" y="10"/>
                    <a:pt x="3" y="11"/>
                  </a:cubicBezTo>
                  <a:cubicBezTo>
                    <a:pt x="3" y="12"/>
                    <a:pt x="2" y="13"/>
                    <a:pt x="1" y="14"/>
                  </a:cubicBezTo>
                  <a:cubicBezTo>
                    <a:pt x="3" y="15"/>
                    <a:pt x="4" y="16"/>
                    <a:pt x="6" y="16"/>
                  </a:cubicBezTo>
                  <a:cubicBezTo>
                    <a:pt x="9" y="16"/>
                    <a:pt x="10" y="12"/>
                    <a:pt x="13"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3" name="Freeform 237">
              <a:extLst>
                <a:ext uri="{FF2B5EF4-FFF2-40B4-BE49-F238E27FC236}">
                  <a16:creationId xmlns:a16="http://schemas.microsoft.com/office/drawing/2014/main" id="{B23CEB3D-4F8C-49AB-8B34-9770495B2EB1}"/>
                </a:ext>
              </a:extLst>
            </p:cNvPr>
            <p:cNvSpPr>
              <a:spLocks/>
            </p:cNvSpPr>
            <p:nvPr/>
          </p:nvSpPr>
          <p:spPr bwMode="auto">
            <a:xfrm>
              <a:off x="7283147" y="3783618"/>
              <a:ext cx="128424" cy="126307"/>
            </a:xfrm>
            <a:custGeom>
              <a:avLst/>
              <a:gdLst>
                <a:gd name="T0" fmla="*/ 53 w 56"/>
                <a:gd name="T1" fmla="*/ 2 h 52"/>
                <a:gd name="T2" fmla="*/ 47 w 56"/>
                <a:gd name="T3" fmla="*/ 0 h 52"/>
                <a:gd name="T4" fmla="*/ 42 w 56"/>
                <a:gd name="T5" fmla="*/ 6 h 52"/>
                <a:gd name="T6" fmla="*/ 36 w 56"/>
                <a:gd name="T7" fmla="*/ 10 h 52"/>
                <a:gd name="T8" fmla="*/ 33 w 56"/>
                <a:gd name="T9" fmla="*/ 13 h 52"/>
                <a:gd name="T10" fmla="*/ 28 w 56"/>
                <a:gd name="T11" fmla="*/ 15 h 52"/>
                <a:gd name="T12" fmla="*/ 23 w 56"/>
                <a:gd name="T13" fmla="*/ 13 h 52"/>
                <a:gd name="T14" fmla="*/ 18 w 56"/>
                <a:gd name="T15" fmla="*/ 18 h 52"/>
                <a:gd name="T16" fmla="*/ 3 w 56"/>
                <a:gd name="T17" fmla="*/ 27 h 52"/>
                <a:gd name="T18" fmla="*/ 0 w 56"/>
                <a:gd name="T19" fmla="*/ 30 h 52"/>
                <a:gd name="T20" fmla="*/ 9 w 56"/>
                <a:gd name="T21" fmla="*/ 35 h 52"/>
                <a:gd name="T22" fmla="*/ 5 w 56"/>
                <a:gd name="T23" fmla="*/ 44 h 52"/>
                <a:gd name="T24" fmla="*/ 6 w 56"/>
                <a:gd name="T25" fmla="*/ 48 h 52"/>
                <a:gd name="T26" fmla="*/ 10 w 56"/>
                <a:gd name="T27" fmla="*/ 50 h 52"/>
                <a:gd name="T28" fmla="*/ 16 w 56"/>
                <a:gd name="T29" fmla="*/ 49 h 52"/>
                <a:gd name="T30" fmla="*/ 18 w 56"/>
                <a:gd name="T31" fmla="*/ 50 h 52"/>
                <a:gd name="T32" fmla="*/ 23 w 56"/>
                <a:gd name="T33" fmla="*/ 47 h 52"/>
                <a:gd name="T34" fmla="*/ 30 w 56"/>
                <a:gd name="T35" fmla="*/ 45 h 52"/>
                <a:gd name="T36" fmla="*/ 35 w 56"/>
                <a:gd name="T37" fmla="*/ 44 h 52"/>
                <a:gd name="T38" fmla="*/ 27 w 56"/>
                <a:gd name="T39" fmla="*/ 37 h 52"/>
                <a:gd name="T40" fmla="*/ 30 w 56"/>
                <a:gd name="T41" fmla="*/ 30 h 52"/>
                <a:gd name="T42" fmla="*/ 44 w 56"/>
                <a:gd name="T43" fmla="*/ 21 h 52"/>
                <a:gd name="T44" fmla="*/ 47 w 56"/>
                <a:gd name="T45" fmla="*/ 11 h 52"/>
                <a:gd name="T46" fmla="*/ 56 w 56"/>
                <a:gd name="T47" fmla="*/ 3 h 52"/>
                <a:gd name="T48" fmla="*/ 53 w 56"/>
                <a:gd name="T49"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52">
                  <a:moveTo>
                    <a:pt x="53" y="2"/>
                  </a:moveTo>
                  <a:cubicBezTo>
                    <a:pt x="50" y="3"/>
                    <a:pt x="49" y="0"/>
                    <a:pt x="47" y="0"/>
                  </a:cubicBezTo>
                  <a:cubicBezTo>
                    <a:pt x="44" y="0"/>
                    <a:pt x="45" y="6"/>
                    <a:pt x="42" y="6"/>
                  </a:cubicBezTo>
                  <a:cubicBezTo>
                    <a:pt x="39" y="6"/>
                    <a:pt x="40" y="10"/>
                    <a:pt x="36" y="10"/>
                  </a:cubicBezTo>
                  <a:cubicBezTo>
                    <a:pt x="33" y="11"/>
                    <a:pt x="32" y="11"/>
                    <a:pt x="33" y="13"/>
                  </a:cubicBezTo>
                  <a:cubicBezTo>
                    <a:pt x="35" y="16"/>
                    <a:pt x="31" y="15"/>
                    <a:pt x="28" y="15"/>
                  </a:cubicBezTo>
                  <a:cubicBezTo>
                    <a:pt x="25" y="15"/>
                    <a:pt x="25" y="13"/>
                    <a:pt x="23" y="13"/>
                  </a:cubicBezTo>
                  <a:cubicBezTo>
                    <a:pt x="21" y="13"/>
                    <a:pt x="19" y="16"/>
                    <a:pt x="18" y="18"/>
                  </a:cubicBezTo>
                  <a:cubicBezTo>
                    <a:pt x="16" y="21"/>
                    <a:pt x="6" y="25"/>
                    <a:pt x="3" y="27"/>
                  </a:cubicBezTo>
                  <a:cubicBezTo>
                    <a:pt x="2" y="27"/>
                    <a:pt x="1" y="29"/>
                    <a:pt x="0" y="30"/>
                  </a:cubicBezTo>
                  <a:cubicBezTo>
                    <a:pt x="4" y="31"/>
                    <a:pt x="8" y="33"/>
                    <a:pt x="9" y="35"/>
                  </a:cubicBezTo>
                  <a:cubicBezTo>
                    <a:pt x="12" y="38"/>
                    <a:pt x="7" y="41"/>
                    <a:pt x="5" y="44"/>
                  </a:cubicBezTo>
                  <a:cubicBezTo>
                    <a:pt x="3" y="46"/>
                    <a:pt x="6" y="46"/>
                    <a:pt x="6" y="48"/>
                  </a:cubicBezTo>
                  <a:cubicBezTo>
                    <a:pt x="6" y="51"/>
                    <a:pt x="9" y="52"/>
                    <a:pt x="10" y="50"/>
                  </a:cubicBezTo>
                  <a:cubicBezTo>
                    <a:pt x="11" y="49"/>
                    <a:pt x="13" y="49"/>
                    <a:pt x="16" y="49"/>
                  </a:cubicBezTo>
                  <a:cubicBezTo>
                    <a:pt x="17" y="49"/>
                    <a:pt x="18" y="50"/>
                    <a:pt x="18" y="50"/>
                  </a:cubicBezTo>
                  <a:cubicBezTo>
                    <a:pt x="20" y="49"/>
                    <a:pt x="22" y="47"/>
                    <a:pt x="23" y="47"/>
                  </a:cubicBezTo>
                  <a:cubicBezTo>
                    <a:pt x="24" y="45"/>
                    <a:pt x="27" y="45"/>
                    <a:pt x="30" y="45"/>
                  </a:cubicBezTo>
                  <a:cubicBezTo>
                    <a:pt x="32" y="45"/>
                    <a:pt x="33" y="45"/>
                    <a:pt x="35" y="44"/>
                  </a:cubicBezTo>
                  <a:cubicBezTo>
                    <a:pt x="32" y="40"/>
                    <a:pt x="29" y="38"/>
                    <a:pt x="27" y="37"/>
                  </a:cubicBezTo>
                  <a:cubicBezTo>
                    <a:pt x="25" y="35"/>
                    <a:pt x="26" y="31"/>
                    <a:pt x="30" y="30"/>
                  </a:cubicBezTo>
                  <a:cubicBezTo>
                    <a:pt x="33" y="29"/>
                    <a:pt x="41" y="23"/>
                    <a:pt x="44" y="21"/>
                  </a:cubicBezTo>
                  <a:cubicBezTo>
                    <a:pt x="46" y="20"/>
                    <a:pt x="45" y="15"/>
                    <a:pt x="47" y="11"/>
                  </a:cubicBezTo>
                  <a:cubicBezTo>
                    <a:pt x="48" y="9"/>
                    <a:pt x="52" y="6"/>
                    <a:pt x="56" y="3"/>
                  </a:cubicBezTo>
                  <a:cubicBezTo>
                    <a:pt x="55" y="2"/>
                    <a:pt x="54" y="2"/>
                    <a:pt x="53"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4" name="Freeform 239">
              <a:extLst>
                <a:ext uri="{FF2B5EF4-FFF2-40B4-BE49-F238E27FC236}">
                  <a16:creationId xmlns:a16="http://schemas.microsoft.com/office/drawing/2014/main" id="{BB48F053-B1DB-48B0-BF4F-55761E2D8FBE}"/>
                </a:ext>
              </a:extLst>
            </p:cNvPr>
            <p:cNvSpPr>
              <a:spLocks/>
            </p:cNvSpPr>
            <p:nvPr/>
          </p:nvSpPr>
          <p:spPr bwMode="auto">
            <a:xfrm>
              <a:off x="6696069" y="4108129"/>
              <a:ext cx="155943" cy="369207"/>
            </a:xfrm>
            <a:custGeom>
              <a:avLst/>
              <a:gdLst>
                <a:gd name="T0" fmla="*/ 55 w 68"/>
                <a:gd name="T1" fmla="*/ 139 h 152"/>
                <a:gd name="T2" fmla="*/ 53 w 68"/>
                <a:gd name="T3" fmla="*/ 133 h 152"/>
                <a:gd name="T4" fmla="*/ 49 w 68"/>
                <a:gd name="T5" fmla="*/ 123 h 152"/>
                <a:gd name="T6" fmla="*/ 47 w 68"/>
                <a:gd name="T7" fmla="*/ 114 h 152"/>
                <a:gd name="T8" fmla="*/ 48 w 68"/>
                <a:gd name="T9" fmla="*/ 108 h 152"/>
                <a:gd name="T10" fmla="*/ 48 w 68"/>
                <a:gd name="T11" fmla="*/ 105 h 152"/>
                <a:gd name="T12" fmla="*/ 47 w 68"/>
                <a:gd name="T13" fmla="*/ 99 h 152"/>
                <a:gd name="T14" fmla="*/ 41 w 68"/>
                <a:gd name="T15" fmla="*/ 92 h 152"/>
                <a:gd name="T16" fmla="*/ 42 w 68"/>
                <a:gd name="T17" fmla="*/ 79 h 152"/>
                <a:gd name="T18" fmla="*/ 47 w 68"/>
                <a:gd name="T19" fmla="*/ 77 h 152"/>
                <a:gd name="T20" fmla="*/ 53 w 68"/>
                <a:gd name="T21" fmla="*/ 75 h 152"/>
                <a:gd name="T22" fmla="*/ 60 w 68"/>
                <a:gd name="T23" fmla="*/ 71 h 152"/>
                <a:gd name="T24" fmla="*/ 64 w 68"/>
                <a:gd name="T25" fmla="*/ 67 h 152"/>
                <a:gd name="T26" fmla="*/ 68 w 68"/>
                <a:gd name="T27" fmla="*/ 60 h 152"/>
                <a:gd name="T28" fmla="*/ 68 w 68"/>
                <a:gd name="T29" fmla="*/ 60 h 152"/>
                <a:gd name="T30" fmla="*/ 65 w 68"/>
                <a:gd name="T31" fmla="*/ 61 h 152"/>
                <a:gd name="T32" fmla="*/ 60 w 68"/>
                <a:gd name="T33" fmla="*/ 59 h 152"/>
                <a:gd name="T34" fmla="*/ 55 w 68"/>
                <a:gd name="T35" fmla="*/ 56 h 152"/>
                <a:gd name="T36" fmla="*/ 55 w 68"/>
                <a:gd name="T37" fmla="*/ 51 h 152"/>
                <a:gd name="T38" fmla="*/ 52 w 68"/>
                <a:gd name="T39" fmla="*/ 47 h 152"/>
                <a:gd name="T40" fmla="*/ 50 w 68"/>
                <a:gd name="T41" fmla="*/ 41 h 152"/>
                <a:gd name="T42" fmla="*/ 42 w 68"/>
                <a:gd name="T43" fmla="*/ 39 h 152"/>
                <a:gd name="T44" fmla="*/ 41 w 68"/>
                <a:gd name="T45" fmla="*/ 36 h 152"/>
                <a:gd name="T46" fmla="*/ 48 w 68"/>
                <a:gd name="T47" fmla="*/ 24 h 152"/>
                <a:gd name="T48" fmla="*/ 50 w 68"/>
                <a:gd name="T49" fmla="*/ 13 h 152"/>
                <a:gd name="T50" fmla="*/ 46 w 68"/>
                <a:gd name="T51" fmla="*/ 9 h 152"/>
                <a:gd name="T52" fmla="*/ 45 w 68"/>
                <a:gd name="T53" fmla="*/ 4 h 152"/>
                <a:gd name="T54" fmla="*/ 39 w 68"/>
                <a:gd name="T55" fmla="*/ 2 h 152"/>
                <a:gd name="T56" fmla="*/ 38 w 68"/>
                <a:gd name="T57" fmla="*/ 3 h 152"/>
                <a:gd name="T58" fmla="*/ 38 w 68"/>
                <a:gd name="T59" fmla="*/ 3 h 152"/>
                <a:gd name="T60" fmla="*/ 36 w 68"/>
                <a:gd name="T61" fmla="*/ 6 h 152"/>
                <a:gd name="T62" fmla="*/ 37 w 68"/>
                <a:gd name="T63" fmla="*/ 12 h 152"/>
                <a:gd name="T64" fmla="*/ 33 w 68"/>
                <a:gd name="T65" fmla="*/ 12 h 152"/>
                <a:gd name="T66" fmla="*/ 27 w 68"/>
                <a:gd name="T67" fmla="*/ 15 h 152"/>
                <a:gd name="T68" fmla="*/ 21 w 68"/>
                <a:gd name="T69" fmla="*/ 21 h 152"/>
                <a:gd name="T70" fmla="*/ 19 w 68"/>
                <a:gd name="T71" fmla="*/ 31 h 152"/>
                <a:gd name="T72" fmla="*/ 16 w 68"/>
                <a:gd name="T73" fmla="*/ 41 h 152"/>
                <a:gd name="T74" fmla="*/ 10 w 68"/>
                <a:gd name="T75" fmla="*/ 40 h 152"/>
                <a:gd name="T76" fmla="*/ 8 w 68"/>
                <a:gd name="T77" fmla="*/ 48 h 152"/>
                <a:gd name="T78" fmla="*/ 6 w 68"/>
                <a:gd name="T79" fmla="*/ 57 h 152"/>
                <a:gd name="T80" fmla="*/ 2 w 68"/>
                <a:gd name="T81" fmla="*/ 63 h 152"/>
                <a:gd name="T82" fmla="*/ 0 w 68"/>
                <a:gd name="T83" fmla="*/ 65 h 152"/>
                <a:gd name="T84" fmla="*/ 7 w 68"/>
                <a:gd name="T85" fmla="*/ 73 h 152"/>
                <a:gd name="T86" fmla="*/ 16 w 68"/>
                <a:gd name="T87" fmla="*/ 90 h 152"/>
                <a:gd name="T88" fmla="*/ 15 w 68"/>
                <a:gd name="T89" fmla="*/ 103 h 152"/>
                <a:gd name="T90" fmla="*/ 18 w 68"/>
                <a:gd name="T91" fmla="*/ 107 h 152"/>
                <a:gd name="T92" fmla="*/ 26 w 68"/>
                <a:gd name="T93" fmla="*/ 106 h 152"/>
                <a:gd name="T94" fmla="*/ 33 w 68"/>
                <a:gd name="T95" fmla="*/ 98 h 152"/>
                <a:gd name="T96" fmla="*/ 37 w 68"/>
                <a:gd name="T97" fmla="*/ 101 h 152"/>
                <a:gd name="T98" fmla="*/ 40 w 68"/>
                <a:gd name="T99" fmla="*/ 110 h 152"/>
                <a:gd name="T100" fmla="*/ 45 w 68"/>
                <a:gd name="T101" fmla="*/ 127 h 152"/>
                <a:gd name="T102" fmla="*/ 48 w 68"/>
                <a:gd name="T103" fmla="*/ 140 h 152"/>
                <a:gd name="T104" fmla="*/ 49 w 68"/>
                <a:gd name="T105" fmla="*/ 150 h 152"/>
                <a:gd name="T106" fmla="*/ 48 w 68"/>
                <a:gd name="T107" fmla="*/ 152 h 152"/>
                <a:gd name="T108" fmla="*/ 55 w 68"/>
                <a:gd name="T109" fmla="*/ 13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 h="152">
                  <a:moveTo>
                    <a:pt x="55" y="139"/>
                  </a:moveTo>
                  <a:cubicBezTo>
                    <a:pt x="55" y="135"/>
                    <a:pt x="53" y="135"/>
                    <a:pt x="53" y="133"/>
                  </a:cubicBezTo>
                  <a:cubicBezTo>
                    <a:pt x="53" y="130"/>
                    <a:pt x="53" y="126"/>
                    <a:pt x="49" y="123"/>
                  </a:cubicBezTo>
                  <a:cubicBezTo>
                    <a:pt x="46" y="120"/>
                    <a:pt x="45" y="116"/>
                    <a:pt x="47" y="114"/>
                  </a:cubicBezTo>
                  <a:cubicBezTo>
                    <a:pt x="48" y="113"/>
                    <a:pt x="47" y="108"/>
                    <a:pt x="48" y="108"/>
                  </a:cubicBezTo>
                  <a:cubicBezTo>
                    <a:pt x="49" y="109"/>
                    <a:pt x="50" y="106"/>
                    <a:pt x="48" y="105"/>
                  </a:cubicBezTo>
                  <a:cubicBezTo>
                    <a:pt x="46" y="104"/>
                    <a:pt x="48" y="100"/>
                    <a:pt x="47" y="99"/>
                  </a:cubicBezTo>
                  <a:cubicBezTo>
                    <a:pt x="45" y="99"/>
                    <a:pt x="41" y="93"/>
                    <a:pt x="41" y="92"/>
                  </a:cubicBezTo>
                  <a:cubicBezTo>
                    <a:pt x="41" y="90"/>
                    <a:pt x="42" y="81"/>
                    <a:pt x="42" y="79"/>
                  </a:cubicBezTo>
                  <a:cubicBezTo>
                    <a:pt x="42" y="77"/>
                    <a:pt x="46" y="77"/>
                    <a:pt x="47" y="77"/>
                  </a:cubicBezTo>
                  <a:cubicBezTo>
                    <a:pt x="48" y="77"/>
                    <a:pt x="51" y="77"/>
                    <a:pt x="53" y="75"/>
                  </a:cubicBezTo>
                  <a:cubicBezTo>
                    <a:pt x="54" y="73"/>
                    <a:pt x="59" y="72"/>
                    <a:pt x="60" y="71"/>
                  </a:cubicBezTo>
                  <a:cubicBezTo>
                    <a:pt x="61" y="69"/>
                    <a:pt x="64" y="69"/>
                    <a:pt x="64" y="67"/>
                  </a:cubicBezTo>
                  <a:cubicBezTo>
                    <a:pt x="64" y="65"/>
                    <a:pt x="68" y="60"/>
                    <a:pt x="68" y="60"/>
                  </a:cubicBezTo>
                  <a:cubicBezTo>
                    <a:pt x="68" y="60"/>
                    <a:pt x="68" y="60"/>
                    <a:pt x="68" y="60"/>
                  </a:cubicBezTo>
                  <a:cubicBezTo>
                    <a:pt x="68" y="60"/>
                    <a:pt x="67" y="60"/>
                    <a:pt x="65" y="61"/>
                  </a:cubicBezTo>
                  <a:cubicBezTo>
                    <a:pt x="61" y="63"/>
                    <a:pt x="59" y="61"/>
                    <a:pt x="60" y="59"/>
                  </a:cubicBezTo>
                  <a:cubicBezTo>
                    <a:pt x="60" y="56"/>
                    <a:pt x="57" y="56"/>
                    <a:pt x="55" y="56"/>
                  </a:cubicBezTo>
                  <a:cubicBezTo>
                    <a:pt x="53" y="56"/>
                    <a:pt x="55" y="53"/>
                    <a:pt x="55" y="51"/>
                  </a:cubicBezTo>
                  <a:cubicBezTo>
                    <a:pt x="56" y="49"/>
                    <a:pt x="55" y="48"/>
                    <a:pt x="52" y="47"/>
                  </a:cubicBezTo>
                  <a:cubicBezTo>
                    <a:pt x="50" y="47"/>
                    <a:pt x="49" y="42"/>
                    <a:pt x="50" y="41"/>
                  </a:cubicBezTo>
                  <a:cubicBezTo>
                    <a:pt x="51" y="39"/>
                    <a:pt x="45" y="38"/>
                    <a:pt x="42" y="39"/>
                  </a:cubicBezTo>
                  <a:cubicBezTo>
                    <a:pt x="40" y="41"/>
                    <a:pt x="42" y="37"/>
                    <a:pt x="41" y="36"/>
                  </a:cubicBezTo>
                  <a:cubicBezTo>
                    <a:pt x="40" y="34"/>
                    <a:pt x="44" y="28"/>
                    <a:pt x="48" y="24"/>
                  </a:cubicBezTo>
                  <a:cubicBezTo>
                    <a:pt x="51" y="21"/>
                    <a:pt x="50" y="16"/>
                    <a:pt x="50" y="13"/>
                  </a:cubicBezTo>
                  <a:cubicBezTo>
                    <a:pt x="50" y="9"/>
                    <a:pt x="48" y="9"/>
                    <a:pt x="46" y="9"/>
                  </a:cubicBezTo>
                  <a:cubicBezTo>
                    <a:pt x="45" y="9"/>
                    <a:pt x="45" y="6"/>
                    <a:pt x="45" y="4"/>
                  </a:cubicBezTo>
                  <a:cubicBezTo>
                    <a:pt x="45" y="2"/>
                    <a:pt x="41" y="0"/>
                    <a:pt x="39" y="2"/>
                  </a:cubicBezTo>
                  <a:cubicBezTo>
                    <a:pt x="39" y="2"/>
                    <a:pt x="38" y="2"/>
                    <a:pt x="38" y="3"/>
                  </a:cubicBezTo>
                  <a:cubicBezTo>
                    <a:pt x="38" y="3"/>
                    <a:pt x="38" y="3"/>
                    <a:pt x="38" y="3"/>
                  </a:cubicBezTo>
                  <a:cubicBezTo>
                    <a:pt x="38" y="3"/>
                    <a:pt x="37" y="6"/>
                    <a:pt x="36" y="6"/>
                  </a:cubicBezTo>
                  <a:cubicBezTo>
                    <a:pt x="35" y="7"/>
                    <a:pt x="35" y="9"/>
                    <a:pt x="37" y="12"/>
                  </a:cubicBezTo>
                  <a:cubicBezTo>
                    <a:pt x="39" y="15"/>
                    <a:pt x="34" y="13"/>
                    <a:pt x="33" y="12"/>
                  </a:cubicBezTo>
                  <a:cubicBezTo>
                    <a:pt x="33" y="10"/>
                    <a:pt x="29" y="13"/>
                    <a:pt x="27" y="15"/>
                  </a:cubicBezTo>
                  <a:cubicBezTo>
                    <a:pt x="24" y="17"/>
                    <a:pt x="21" y="18"/>
                    <a:pt x="21" y="21"/>
                  </a:cubicBezTo>
                  <a:cubicBezTo>
                    <a:pt x="21" y="25"/>
                    <a:pt x="18" y="28"/>
                    <a:pt x="19" y="31"/>
                  </a:cubicBezTo>
                  <a:cubicBezTo>
                    <a:pt x="20" y="34"/>
                    <a:pt x="16" y="39"/>
                    <a:pt x="16" y="41"/>
                  </a:cubicBezTo>
                  <a:cubicBezTo>
                    <a:pt x="16" y="42"/>
                    <a:pt x="11" y="40"/>
                    <a:pt x="10" y="40"/>
                  </a:cubicBezTo>
                  <a:cubicBezTo>
                    <a:pt x="9" y="40"/>
                    <a:pt x="9" y="46"/>
                    <a:pt x="8" y="48"/>
                  </a:cubicBezTo>
                  <a:cubicBezTo>
                    <a:pt x="7" y="50"/>
                    <a:pt x="8" y="57"/>
                    <a:pt x="6" y="57"/>
                  </a:cubicBezTo>
                  <a:cubicBezTo>
                    <a:pt x="4" y="57"/>
                    <a:pt x="2" y="63"/>
                    <a:pt x="2" y="63"/>
                  </a:cubicBezTo>
                  <a:cubicBezTo>
                    <a:pt x="2" y="63"/>
                    <a:pt x="1" y="64"/>
                    <a:pt x="0" y="65"/>
                  </a:cubicBezTo>
                  <a:cubicBezTo>
                    <a:pt x="1" y="69"/>
                    <a:pt x="4" y="72"/>
                    <a:pt x="7" y="73"/>
                  </a:cubicBezTo>
                  <a:cubicBezTo>
                    <a:pt x="12" y="75"/>
                    <a:pt x="15" y="85"/>
                    <a:pt x="16" y="90"/>
                  </a:cubicBezTo>
                  <a:cubicBezTo>
                    <a:pt x="18" y="95"/>
                    <a:pt x="17" y="100"/>
                    <a:pt x="15" y="103"/>
                  </a:cubicBezTo>
                  <a:cubicBezTo>
                    <a:pt x="13" y="105"/>
                    <a:pt x="16" y="106"/>
                    <a:pt x="18" y="107"/>
                  </a:cubicBezTo>
                  <a:cubicBezTo>
                    <a:pt x="21" y="108"/>
                    <a:pt x="24" y="109"/>
                    <a:pt x="26" y="106"/>
                  </a:cubicBezTo>
                  <a:cubicBezTo>
                    <a:pt x="28" y="103"/>
                    <a:pt x="32" y="101"/>
                    <a:pt x="33" y="98"/>
                  </a:cubicBezTo>
                  <a:cubicBezTo>
                    <a:pt x="34" y="95"/>
                    <a:pt x="36" y="99"/>
                    <a:pt x="37" y="101"/>
                  </a:cubicBezTo>
                  <a:cubicBezTo>
                    <a:pt x="39" y="103"/>
                    <a:pt x="40" y="106"/>
                    <a:pt x="40" y="110"/>
                  </a:cubicBezTo>
                  <a:cubicBezTo>
                    <a:pt x="41" y="114"/>
                    <a:pt x="41" y="124"/>
                    <a:pt x="45" y="127"/>
                  </a:cubicBezTo>
                  <a:cubicBezTo>
                    <a:pt x="48" y="131"/>
                    <a:pt x="49" y="138"/>
                    <a:pt x="48" y="140"/>
                  </a:cubicBezTo>
                  <a:cubicBezTo>
                    <a:pt x="47" y="143"/>
                    <a:pt x="49" y="147"/>
                    <a:pt x="49" y="150"/>
                  </a:cubicBezTo>
                  <a:cubicBezTo>
                    <a:pt x="49" y="150"/>
                    <a:pt x="48" y="151"/>
                    <a:pt x="48" y="152"/>
                  </a:cubicBezTo>
                  <a:cubicBezTo>
                    <a:pt x="51" y="152"/>
                    <a:pt x="55" y="139"/>
                    <a:pt x="55" y="13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nvGrpSpPr>
            <p:cNvPr id="15" name="Group 14">
              <a:extLst>
                <a:ext uri="{FF2B5EF4-FFF2-40B4-BE49-F238E27FC236}">
                  <a16:creationId xmlns:a16="http://schemas.microsoft.com/office/drawing/2014/main" id="{D44EC7E2-2C49-4A5B-82D5-0D233D2109B9}"/>
                </a:ext>
              </a:extLst>
            </p:cNvPr>
            <p:cNvGrpSpPr/>
            <p:nvPr/>
          </p:nvGrpSpPr>
          <p:grpSpPr>
            <a:xfrm>
              <a:off x="6270437" y="3946843"/>
              <a:ext cx="515530" cy="582961"/>
              <a:chOff x="7375541" y="4922816"/>
              <a:chExt cx="446089" cy="476248"/>
            </a:xfrm>
            <a:grpFill/>
          </p:grpSpPr>
          <p:sp>
            <p:nvSpPr>
              <p:cNvPr id="48" name="Freeform 228">
                <a:extLst>
                  <a:ext uri="{FF2B5EF4-FFF2-40B4-BE49-F238E27FC236}">
                    <a16:creationId xmlns:a16="http://schemas.microsoft.com/office/drawing/2014/main" id="{80015945-EF73-4EA6-B699-741E533F66E7}"/>
                  </a:ext>
                </a:extLst>
              </p:cNvPr>
              <p:cNvSpPr>
                <a:spLocks/>
              </p:cNvSpPr>
              <p:nvPr/>
            </p:nvSpPr>
            <p:spPr bwMode="auto">
              <a:xfrm>
                <a:off x="7681930" y="5089504"/>
                <a:ext cx="71438" cy="93662"/>
              </a:xfrm>
              <a:custGeom>
                <a:avLst/>
                <a:gdLst>
                  <a:gd name="T0" fmla="*/ 36 w 36"/>
                  <a:gd name="T1" fmla="*/ 40 h 47"/>
                  <a:gd name="T2" fmla="*/ 33 w 36"/>
                  <a:gd name="T3" fmla="*/ 24 h 47"/>
                  <a:gd name="T4" fmla="*/ 27 w 36"/>
                  <a:gd name="T5" fmla="*/ 30 h 47"/>
                  <a:gd name="T6" fmla="*/ 27 w 36"/>
                  <a:gd name="T7" fmla="*/ 22 h 47"/>
                  <a:gd name="T8" fmla="*/ 33 w 36"/>
                  <a:gd name="T9" fmla="*/ 14 h 47"/>
                  <a:gd name="T10" fmla="*/ 28 w 36"/>
                  <a:gd name="T11" fmla="*/ 12 h 47"/>
                  <a:gd name="T12" fmla="*/ 19 w 36"/>
                  <a:gd name="T13" fmla="*/ 12 h 47"/>
                  <a:gd name="T14" fmla="*/ 15 w 36"/>
                  <a:gd name="T15" fmla="*/ 8 h 47"/>
                  <a:gd name="T16" fmla="*/ 9 w 36"/>
                  <a:gd name="T17" fmla="*/ 4 h 47"/>
                  <a:gd name="T18" fmla="*/ 3 w 36"/>
                  <a:gd name="T19" fmla="*/ 4 h 47"/>
                  <a:gd name="T20" fmla="*/ 8 w 36"/>
                  <a:gd name="T21" fmla="*/ 11 h 47"/>
                  <a:gd name="T22" fmla="*/ 4 w 36"/>
                  <a:gd name="T23" fmla="*/ 14 h 47"/>
                  <a:gd name="T24" fmla="*/ 6 w 36"/>
                  <a:gd name="T25" fmla="*/ 26 h 47"/>
                  <a:gd name="T26" fmla="*/ 8 w 36"/>
                  <a:gd name="T27" fmla="*/ 41 h 47"/>
                  <a:gd name="T28" fmla="*/ 14 w 36"/>
                  <a:gd name="T29" fmla="*/ 39 h 47"/>
                  <a:gd name="T30" fmla="*/ 20 w 36"/>
                  <a:gd name="T31" fmla="*/ 36 h 47"/>
                  <a:gd name="T32" fmla="*/ 25 w 36"/>
                  <a:gd name="T33" fmla="*/ 32 h 47"/>
                  <a:gd name="T34" fmla="*/ 29 w 36"/>
                  <a:gd name="T35" fmla="*/ 43 h 47"/>
                  <a:gd name="T36" fmla="*/ 31 w 36"/>
                  <a:gd name="T37" fmla="*/ 47 h 47"/>
                  <a:gd name="T38" fmla="*/ 33 w 36"/>
                  <a:gd name="T39" fmla="*/ 45 h 47"/>
                  <a:gd name="T40" fmla="*/ 36 w 36"/>
                  <a:gd name="T41" fmla="*/ 4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47">
                    <a:moveTo>
                      <a:pt x="36" y="40"/>
                    </a:moveTo>
                    <a:cubicBezTo>
                      <a:pt x="34" y="32"/>
                      <a:pt x="34" y="24"/>
                      <a:pt x="33" y="24"/>
                    </a:cubicBezTo>
                    <a:cubicBezTo>
                      <a:pt x="31" y="24"/>
                      <a:pt x="29" y="31"/>
                      <a:pt x="27" y="30"/>
                    </a:cubicBezTo>
                    <a:cubicBezTo>
                      <a:pt x="24" y="30"/>
                      <a:pt x="24" y="22"/>
                      <a:pt x="27" y="22"/>
                    </a:cubicBezTo>
                    <a:cubicBezTo>
                      <a:pt x="30" y="22"/>
                      <a:pt x="33" y="16"/>
                      <a:pt x="33" y="14"/>
                    </a:cubicBezTo>
                    <a:cubicBezTo>
                      <a:pt x="33" y="12"/>
                      <a:pt x="31" y="12"/>
                      <a:pt x="28" y="12"/>
                    </a:cubicBezTo>
                    <a:cubicBezTo>
                      <a:pt x="25" y="12"/>
                      <a:pt x="19" y="12"/>
                      <a:pt x="19" y="12"/>
                    </a:cubicBezTo>
                    <a:cubicBezTo>
                      <a:pt x="19" y="12"/>
                      <a:pt x="15" y="11"/>
                      <a:pt x="15" y="8"/>
                    </a:cubicBezTo>
                    <a:cubicBezTo>
                      <a:pt x="15" y="6"/>
                      <a:pt x="13" y="4"/>
                      <a:pt x="9" y="4"/>
                    </a:cubicBezTo>
                    <a:cubicBezTo>
                      <a:pt x="6" y="4"/>
                      <a:pt x="6" y="0"/>
                      <a:pt x="3" y="4"/>
                    </a:cubicBezTo>
                    <a:cubicBezTo>
                      <a:pt x="0" y="8"/>
                      <a:pt x="9" y="8"/>
                      <a:pt x="8" y="11"/>
                    </a:cubicBezTo>
                    <a:cubicBezTo>
                      <a:pt x="7" y="14"/>
                      <a:pt x="4" y="12"/>
                      <a:pt x="4" y="14"/>
                    </a:cubicBezTo>
                    <a:cubicBezTo>
                      <a:pt x="3" y="16"/>
                      <a:pt x="4" y="23"/>
                      <a:pt x="6" y="26"/>
                    </a:cubicBezTo>
                    <a:cubicBezTo>
                      <a:pt x="7" y="29"/>
                      <a:pt x="8" y="35"/>
                      <a:pt x="8" y="41"/>
                    </a:cubicBezTo>
                    <a:cubicBezTo>
                      <a:pt x="11" y="40"/>
                      <a:pt x="12" y="39"/>
                      <a:pt x="14" y="39"/>
                    </a:cubicBezTo>
                    <a:cubicBezTo>
                      <a:pt x="16" y="39"/>
                      <a:pt x="20" y="39"/>
                      <a:pt x="20" y="36"/>
                    </a:cubicBezTo>
                    <a:cubicBezTo>
                      <a:pt x="20" y="34"/>
                      <a:pt x="23" y="32"/>
                      <a:pt x="25" y="32"/>
                    </a:cubicBezTo>
                    <a:cubicBezTo>
                      <a:pt x="27" y="33"/>
                      <a:pt x="29" y="40"/>
                      <a:pt x="29" y="43"/>
                    </a:cubicBezTo>
                    <a:cubicBezTo>
                      <a:pt x="29" y="44"/>
                      <a:pt x="30" y="46"/>
                      <a:pt x="31" y="47"/>
                    </a:cubicBezTo>
                    <a:cubicBezTo>
                      <a:pt x="32" y="46"/>
                      <a:pt x="33" y="45"/>
                      <a:pt x="33" y="45"/>
                    </a:cubicBezTo>
                    <a:cubicBezTo>
                      <a:pt x="33" y="45"/>
                      <a:pt x="34" y="41"/>
                      <a:pt x="36" y="4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9" name="Freeform 236">
                <a:extLst>
                  <a:ext uri="{FF2B5EF4-FFF2-40B4-BE49-F238E27FC236}">
                    <a16:creationId xmlns:a16="http://schemas.microsoft.com/office/drawing/2014/main" id="{9A921CBE-6565-4F69-B956-DC95DC2E1853}"/>
                  </a:ext>
                </a:extLst>
              </p:cNvPr>
              <p:cNvSpPr>
                <a:spLocks noEditPoints="1"/>
              </p:cNvSpPr>
              <p:nvPr/>
            </p:nvSpPr>
            <p:spPr bwMode="auto">
              <a:xfrm>
                <a:off x="7375541" y="4922816"/>
                <a:ext cx="446089" cy="476248"/>
              </a:xfrm>
              <a:custGeom>
                <a:avLst/>
                <a:gdLst>
                  <a:gd name="T0" fmla="*/ 218 w 224"/>
                  <a:gd name="T1" fmla="*/ 66 h 240"/>
                  <a:gd name="T2" fmla="*/ 201 w 224"/>
                  <a:gd name="T3" fmla="*/ 62 h 240"/>
                  <a:gd name="T4" fmla="*/ 187 w 224"/>
                  <a:gd name="T5" fmla="*/ 73 h 240"/>
                  <a:gd name="T6" fmla="*/ 176 w 224"/>
                  <a:gd name="T7" fmla="*/ 82 h 240"/>
                  <a:gd name="T8" fmla="*/ 161 w 224"/>
                  <a:gd name="T9" fmla="*/ 75 h 240"/>
                  <a:gd name="T10" fmla="*/ 155 w 224"/>
                  <a:gd name="T11" fmla="*/ 83 h 240"/>
                  <a:gd name="T12" fmla="*/ 126 w 224"/>
                  <a:gd name="T13" fmla="*/ 76 h 240"/>
                  <a:gd name="T14" fmla="*/ 106 w 224"/>
                  <a:gd name="T15" fmla="*/ 70 h 240"/>
                  <a:gd name="T16" fmla="*/ 96 w 224"/>
                  <a:gd name="T17" fmla="*/ 58 h 240"/>
                  <a:gd name="T18" fmla="*/ 92 w 224"/>
                  <a:gd name="T19" fmla="*/ 45 h 240"/>
                  <a:gd name="T20" fmla="*/ 84 w 224"/>
                  <a:gd name="T21" fmla="*/ 30 h 240"/>
                  <a:gd name="T22" fmla="*/ 85 w 224"/>
                  <a:gd name="T23" fmla="*/ 18 h 240"/>
                  <a:gd name="T24" fmla="*/ 87 w 224"/>
                  <a:gd name="T25" fmla="*/ 0 h 240"/>
                  <a:gd name="T26" fmla="*/ 76 w 224"/>
                  <a:gd name="T27" fmla="*/ 4 h 240"/>
                  <a:gd name="T28" fmla="*/ 62 w 224"/>
                  <a:gd name="T29" fmla="*/ 13 h 240"/>
                  <a:gd name="T30" fmla="*/ 47 w 224"/>
                  <a:gd name="T31" fmla="*/ 23 h 240"/>
                  <a:gd name="T32" fmla="*/ 52 w 224"/>
                  <a:gd name="T33" fmla="*/ 40 h 240"/>
                  <a:gd name="T34" fmla="*/ 41 w 224"/>
                  <a:gd name="T35" fmla="*/ 54 h 240"/>
                  <a:gd name="T36" fmla="*/ 27 w 224"/>
                  <a:gd name="T37" fmla="*/ 73 h 240"/>
                  <a:gd name="T38" fmla="*/ 10 w 224"/>
                  <a:gd name="T39" fmla="*/ 80 h 240"/>
                  <a:gd name="T40" fmla="*/ 21 w 224"/>
                  <a:gd name="T41" fmla="*/ 101 h 240"/>
                  <a:gd name="T42" fmla="*/ 0 w 224"/>
                  <a:gd name="T43" fmla="*/ 108 h 240"/>
                  <a:gd name="T44" fmla="*/ 16 w 224"/>
                  <a:gd name="T45" fmla="*/ 116 h 240"/>
                  <a:gd name="T46" fmla="*/ 30 w 224"/>
                  <a:gd name="T47" fmla="*/ 126 h 240"/>
                  <a:gd name="T48" fmla="*/ 35 w 224"/>
                  <a:gd name="T49" fmla="*/ 137 h 240"/>
                  <a:gd name="T50" fmla="*/ 47 w 224"/>
                  <a:gd name="T51" fmla="*/ 187 h 240"/>
                  <a:gd name="T52" fmla="*/ 71 w 224"/>
                  <a:gd name="T53" fmla="*/ 239 h 240"/>
                  <a:gd name="T54" fmla="*/ 89 w 224"/>
                  <a:gd name="T55" fmla="*/ 221 h 240"/>
                  <a:gd name="T56" fmla="*/ 95 w 224"/>
                  <a:gd name="T57" fmla="*/ 192 h 240"/>
                  <a:gd name="T58" fmla="*/ 106 w 224"/>
                  <a:gd name="T59" fmla="*/ 169 h 240"/>
                  <a:gd name="T60" fmla="*/ 143 w 224"/>
                  <a:gd name="T61" fmla="*/ 138 h 240"/>
                  <a:gd name="T62" fmla="*/ 162 w 224"/>
                  <a:gd name="T63" fmla="*/ 125 h 240"/>
                  <a:gd name="T64" fmla="*/ 162 w 224"/>
                  <a:gd name="T65" fmla="*/ 95 h 240"/>
                  <a:gd name="T66" fmla="*/ 169 w 224"/>
                  <a:gd name="T67" fmla="*/ 92 h 240"/>
                  <a:gd name="T68" fmla="*/ 187 w 224"/>
                  <a:gd name="T69" fmla="*/ 98 h 240"/>
                  <a:gd name="T70" fmla="*/ 187 w 224"/>
                  <a:gd name="T71" fmla="*/ 108 h 240"/>
                  <a:gd name="T72" fmla="*/ 193 w 224"/>
                  <a:gd name="T73" fmla="*/ 114 h 240"/>
                  <a:gd name="T74" fmla="*/ 204 w 224"/>
                  <a:gd name="T75" fmla="*/ 97 h 240"/>
                  <a:gd name="T76" fmla="*/ 218 w 224"/>
                  <a:gd name="T77" fmla="*/ 78 h 240"/>
                  <a:gd name="T78" fmla="*/ 85 w 224"/>
                  <a:gd name="T79" fmla="*/ 14 h 240"/>
                  <a:gd name="T80" fmla="*/ 85 w 224"/>
                  <a:gd name="T81" fmla="*/ 16 h 240"/>
                  <a:gd name="T82" fmla="*/ 85 w 224"/>
                  <a:gd name="T83" fmla="*/ 15 h 240"/>
                  <a:gd name="T84" fmla="*/ 79 w 224"/>
                  <a:gd name="T85" fmla="*/ 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240">
                    <a:moveTo>
                      <a:pt x="221" y="72"/>
                    </a:moveTo>
                    <a:cubicBezTo>
                      <a:pt x="222" y="72"/>
                      <a:pt x="223" y="69"/>
                      <a:pt x="223" y="69"/>
                    </a:cubicBezTo>
                    <a:cubicBezTo>
                      <a:pt x="223" y="69"/>
                      <a:pt x="219" y="68"/>
                      <a:pt x="218" y="66"/>
                    </a:cubicBezTo>
                    <a:cubicBezTo>
                      <a:pt x="218" y="64"/>
                      <a:pt x="215" y="62"/>
                      <a:pt x="215" y="61"/>
                    </a:cubicBezTo>
                    <a:cubicBezTo>
                      <a:pt x="215" y="59"/>
                      <a:pt x="213" y="60"/>
                      <a:pt x="211" y="61"/>
                    </a:cubicBezTo>
                    <a:cubicBezTo>
                      <a:pt x="209" y="63"/>
                      <a:pt x="206" y="59"/>
                      <a:pt x="201" y="62"/>
                    </a:cubicBezTo>
                    <a:cubicBezTo>
                      <a:pt x="197" y="64"/>
                      <a:pt x="196" y="66"/>
                      <a:pt x="194" y="66"/>
                    </a:cubicBezTo>
                    <a:cubicBezTo>
                      <a:pt x="193" y="66"/>
                      <a:pt x="193" y="68"/>
                      <a:pt x="191" y="69"/>
                    </a:cubicBezTo>
                    <a:cubicBezTo>
                      <a:pt x="190" y="71"/>
                      <a:pt x="188" y="73"/>
                      <a:pt x="187" y="73"/>
                    </a:cubicBezTo>
                    <a:cubicBezTo>
                      <a:pt x="186" y="73"/>
                      <a:pt x="183" y="74"/>
                      <a:pt x="183" y="74"/>
                    </a:cubicBezTo>
                    <a:cubicBezTo>
                      <a:pt x="183" y="74"/>
                      <a:pt x="186" y="79"/>
                      <a:pt x="184" y="81"/>
                    </a:cubicBezTo>
                    <a:cubicBezTo>
                      <a:pt x="183" y="84"/>
                      <a:pt x="180" y="81"/>
                      <a:pt x="176" y="82"/>
                    </a:cubicBezTo>
                    <a:cubicBezTo>
                      <a:pt x="173" y="83"/>
                      <a:pt x="171" y="81"/>
                      <a:pt x="169" y="82"/>
                    </a:cubicBezTo>
                    <a:cubicBezTo>
                      <a:pt x="166" y="82"/>
                      <a:pt x="165" y="80"/>
                      <a:pt x="163" y="80"/>
                    </a:cubicBezTo>
                    <a:cubicBezTo>
                      <a:pt x="162" y="81"/>
                      <a:pt x="160" y="78"/>
                      <a:pt x="161" y="75"/>
                    </a:cubicBezTo>
                    <a:cubicBezTo>
                      <a:pt x="161" y="72"/>
                      <a:pt x="160" y="69"/>
                      <a:pt x="158" y="71"/>
                    </a:cubicBezTo>
                    <a:cubicBezTo>
                      <a:pt x="157" y="73"/>
                      <a:pt x="155" y="72"/>
                      <a:pt x="155" y="75"/>
                    </a:cubicBezTo>
                    <a:cubicBezTo>
                      <a:pt x="155" y="78"/>
                      <a:pt x="157" y="81"/>
                      <a:pt x="155" y="83"/>
                    </a:cubicBezTo>
                    <a:cubicBezTo>
                      <a:pt x="153" y="85"/>
                      <a:pt x="143" y="86"/>
                      <a:pt x="141" y="84"/>
                    </a:cubicBezTo>
                    <a:cubicBezTo>
                      <a:pt x="139" y="83"/>
                      <a:pt x="131" y="82"/>
                      <a:pt x="130" y="80"/>
                    </a:cubicBezTo>
                    <a:cubicBezTo>
                      <a:pt x="130" y="79"/>
                      <a:pt x="127" y="76"/>
                      <a:pt x="126" y="76"/>
                    </a:cubicBezTo>
                    <a:cubicBezTo>
                      <a:pt x="124" y="76"/>
                      <a:pt x="119" y="78"/>
                      <a:pt x="118" y="77"/>
                    </a:cubicBezTo>
                    <a:cubicBezTo>
                      <a:pt x="117" y="76"/>
                      <a:pt x="114" y="73"/>
                      <a:pt x="112" y="73"/>
                    </a:cubicBezTo>
                    <a:cubicBezTo>
                      <a:pt x="109" y="73"/>
                      <a:pt x="106" y="71"/>
                      <a:pt x="106" y="70"/>
                    </a:cubicBezTo>
                    <a:cubicBezTo>
                      <a:pt x="105" y="69"/>
                      <a:pt x="100" y="68"/>
                      <a:pt x="99" y="67"/>
                    </a:cubicBezTo>
                    <a:cubicBezTo>
                      <a:pt x="98" y="65"/>
                      <a:pt x="95" y="65"/>
                      <a:pt x="95" y="64"/>
                    </a:cubicBezTo>
                    <a:cubicBezTo>
                      <a:pt x="95" y="62"/>
                      <a:pt x="96" y="59"/>
                      <a:pt x="96" y="58"/>
                    </a:cubicBezTo>
                    <a:cubicBezTo>
                      <a:pt x="96" y="56"/>
                      <a:pt x="100" y="54"/>
                      <a:pt x="100" y="52"/>
                    </a:cubicBezTo>
                    <a:cubicBezTo>
                      <a:pt x="100" y="51"/>
                      <a:pt x="97" y="49"/>
                      <a:pt x="97" y="49"/>
                    </a:cubicBezTo>
                    <a:cubicBezTo>
                      <a:pt x="97" y="49"/>
                      <a:pt x="94" y="45"/>
                      <a:pt x="92" y="45"/>
                    </a:cubicBezTo>
                    <a:cubicBezTo>
                      <a:pt x="89" y="45"/>
                      <a:pt x="87" y="40"/>
                      <a:pt x="85" y="40"/>
                    </a:cubicBezTo>
                    <a:cubicBezTo>
                      <a:pt x="83" y="40"/>
                      <a:pt x="84" y="35"/>
                      <a:pt x="82" y="34"/>
                    </a:cubicBezTo>
                    <a:cubicBezTo>
                      <a:pt x="81" y="32"/>
                      <a:pt x="82" y="28"/>
                      <a:pt x="84" y="30"/>
                    </a:cubicBezTo>
                    <a:cubicBezTo>
                      <a:pt x="86" y="32"/>
                      <a:pt x="91" y="30"/>
                      <a:pt x="89" y="27"/>
                    </a:cubicBezTo>
                    <a:cubicBezTo>
                      <a:pt x="87" y="25"/>
                      <a:pt x="85" y="22"/>
                      <a:pt x="85" y="20"/>
                    </a:cubicBezTo>
                    <a:cubicBezTo>
                      <a:pt x="85" y="20"/>
                      <a:pt x="85" y="19"/>
                      <a:pt x="85" y="18"/>
                    </a:cubicBezTo>
                    <a:cubicBezTo>
                      <a:pt x="86" y="17"/>
                      <a:pt x="88" y="17"/>
                      <a:pt x="88" y="17"/>
                    </a:cubicBezTo>
                    <a:cubicBezTo>
                      <a:pt x="91" y="17"/>
                      <a:pt x="96" y="10"/>
                      <a:pt x="97" y="8"/>
                    </a:cubicBezTo>
                    <a:cubicBezTo>
                      <a:pt x="97" y="6"/>
                      <a:pt x="90" y="0"/>
                      <a:pt x="87" y="0"/>
                    </a:cubicBezTo>
                    <a:cubicBezTo>
                      <a:pt x="84" y="0"/>
                      <a:pt x="79" y="3"/>
                      <a:pt x="78" y="5"/>
                    </a:cubicBezTo>
                    <a:cubicBezTo>
                      <a:pt x="78" y="5"/>
                      <a:pt x="78" y="5"/>
                      <a:pt x="78" y="5"/>
                    </a:cubicBezTo>
                    <a:cubicBezTo>
                      <a:pt x="77" y="4"/>
                      <a:pt x="76" y="4"/>
                      <a:pt x="76" y="4"/>
                    </a:cubicBezTo>
                    <a:cubicBezTo>
                      <a:pt x="73" y="4"/>
                      <a:pt x="73" y="4"/>
                      <a:pt x="73" y="4"/>
                    </a:cubicBezTo>
                    <a:cubicBezTo>
                      <a:pt x="73" y="4"/>
                      <a:pt x="71" y="9"/>
                      <a:pt x="70" y="10"/>
                    </a:cubicBezTo>
                    <a:cubicBezTo>
                      <a:pt x="69" y="10"/>
                      <a:pt x="64" y="11"/>
                      <a:pt x="62" y="13"/>
                    </a:cubicBezTo>
                    <a:cubicBezTo>
                      <a:pt x="60" y="14"/>
                      <a:pt x="53" y="11"/>
                      <a:pt x="50" y="11"/>
                    </a:cubicBezTo>
                    <a:cubicBezTo>
                      <a:pt x="46" y="11"/>
                      <a:pt x="44" y="14"/>
                      <a:pt x="46" y="15"/>
                    </a:cubicBezTo>
                    <a:cubicBezTo>
                      <a:pt x="47" y="16"/>
                      <a:pt x="47" y="23"/>
                      <a:pt x="47" y="23"/>
                    </a:cubicBezTo>
                    <a:cubicBezTo>
                      <a:pt x="47" y="23"/>
                      <a:pt x="49" y="31"/>
                      <a:pt x="52" y="30"/>
                    </a:cubicBezTo>
                    <a:cubicBezTo>
                      <a:pt x="55" y="30"/>
                      <a:pt x="58" y="33"/>
                      <a:pt x="56" y="34"/>
                    </a:cubicBezTo>
                    <a:cubicBezTo>
                      <a:pt x="53" y="34"/>
                      <a:pt x="52" y="37"/>
                      <a:pt x="52" y="40"/>
                    </a:cubicBezTo>
                    <a:cubicBezTo>
                      <a:pt x="51" y="42"/>
                      <a:pt x="52" y="45"/>
                      <a:pt x="50" y="46"/>
                    </a:cubicBezTo>
                    <a:cubicBezTo>
                      <a:pt x="48" y="46"/>
                      <a:pt x="46" y="47"/>
                      <a:pt x="46" y="50"/>
                    </a:cubicBezTo>
                    <a:cubicBezTo>
                      <a:pt x="46" y="54"/>
                      <a:pt x="42" y="53"/>
                      <a:pt x="41" y="54"/>
                    </a:cubicBezTo>
                    <a:cubicBezTo>
                      <a:pt x="41" y="55"/>
                      <a:pt x="39" y="62"/>
                      <a:pt x="38" y="63"/>
                    </a:cubicBezTo>
                    <a:cubicBezTo>
                      <a:pt x="37" y="64"/>
                      <a:pt x="32" y="64"/>
                      <a:pt x="32" y="67"/>
                    </a:cubicBezTo>
                    <a:cubicBezTo>
                      <a:pt x="31" y="70"/>
                      <a:pt x="29" y="73"/>
                      <a:pt x="27" y="73"/>
                    </a:cubicBezTo>
                    <a:cubicBezTo>
                      <a:pt x="26" y="72"/>
                      <a:pt x="23" y="71"/>
                      <a:pt x="22" y="73"/>
                    </a:cubicBezTo>
                    <a:cubicBezTo>
                      <a:pt x="21" y="75"/>
                      <a:pt x="17" y="72"/>
                      <a:pt x="16" y="72"/>
                    </a:cubicBezTo>
                    <a:cubicBezTo>
                      <a:pt x="15" y="73"/>
                      <a:pt x="10" y="78"/>
                      <a:pt x="10" y="80"/>
                    </a:cubicBezTo>
                    <a:cubicBezTo>
                      <a:pt x="10" y="83"/>
                      <a:pt x="15" y="83"/>
                      <a:pt x="15" y="86"/>
                    </a:cubicBezTo>
                    <a:cubicBezTo>
                      <a:pt x="14" y="89"/>
                      <a:pt x="17" y="92"/>
                      <a:pt x="18" y="94"/>
                    </a:cubicBezTo>
                    <a:cubicBezTo>
                      <a:pt x="20" y="96"/>
                      <a:pt x="22" y="99"/>
                      <a:pt x="21" y="101"/>
                    </a:cubicBezTo>
                    <a:cubicBezTo>
                      <a:pt x="20" y="103"/>
                      <a:pt x="18" y="104"/>
                      <a:pt x="15" y="103"/>
                    </a:cubicBezTo>
                    <a:cubicBezTo>
                      <a:pt x="12" y="102"/>
                      <a:pt x="12" y="104"/>
                      <a:pt x="7" y="103"/>
                    </a:cubicBezTo>
                    <a:cubicBezTo>
                      <a:pt x="2" y="102"/>
                      <a:pt x="2" y="106"/>
                      <a:pt x="0" y="108"/>
                    </a:cubicBezTo>
                    <a:cubicBezTo>
                      <a:pt x="0" y="108"/>
                      <a:pt x="0" y="109"/>
                      <a:pt x="0" y="109"/>
                    </a:cubicBezTo>
                    <a:cubicBezTo>
                      <a:pt x="2" y="111"/>
                      <a:pt x="3" y="114"/>
                      <a:pt x="7" y="116"/>
                    </a:cubicBezTo>
                    <a:cubicBezTo>
                      <a:pt x="12" y="118"/>
                      <a:pt x="16" y="113"/>
                      <a:pt x="16" y="116"/>
                    </a:cubicBezTo>
                    <a:cubicBezTo>
                      <a:pt x="16" y="120"/>
                      <a:pt x="5" y="119"/>
                      <a:pt x="5" y="120"/>
                    </a:cubicBezTo>
                    <a:cubicBezTo>
                      <a:pt x="4" y="121"/>
                      <a:pt x="16" y="135"/>
                      <a:pt x="22" y="134"/>
                    </a:cubicBezTo>
                    <a:cubicBezTo>
                      <a:pt x="28" y="133"/>
                      <a:pt x="32" y="127"/>
                      <a:pt x="30" y="126"/>
                    </a:cubicBezTo>
                    <a:cubicBezTo>
                      <a:pt x="29" y="125"/>
                      <a:pt x="31" y="121"/>
                      <a:pt x="33" y="121"/>
                    </a:cubicBezTo>
                    <a:cubicBezTo>
                      <a:pt x="34" y="122"/>
                      <a:pt x="33" y="128"/>
                      <a:pt x="35" y="130"/>
                    </a:cubicBezTo>
                    <a:cubicBezTo>
                      <a:pt x="36" y="131"/>
                      <a:pt x="36" y="134"/>
                      <a:pt x="35" y="137"/>
                    </a:cubicBezTo>
                    <a:cubicBezTo>
                      <a:pt x="34" y="140"/>
                      <a:pt x="36" y="147"/>
                      <a:pt x="36" y="151"/>
                    </a:cubicBezTo>
                    <a:cubicBezTo>
                      <a:pt x="37" y="154"/>
                      <a:pt x="39" y="160"/>
                      <a:pt x="40" y="165"/>
                    </a:cubicBezTo>
                    <a:cubicBezTo>
                      <a:pt x="41" y="171"/>
                      <a:pt x="44" y="181"/>
                      <a:pt x="47" y="187"/>
                    </a:cubicBezTo>
                    <a:cubicBezTo>
                      <a:pt x="51" y="193"/>
                      <a:pt x="53" y="205"/>
                      <a:pt x="55" y="208"/>
                    </a:cubicBezTo>
                    <a:cubicBezTo>
                      <a:pt x="57" y="210"/>
                      <a:pt x="63" y="219"/>
                      <a:pt x="63" y="224"/>
                    </a:cubicBezTo>
                    <a:cubicBezTo>
                      <a:pt x="63" y="230"/>
                      <a:pt x="69" y="237"/>
                      <a:pt x="71" y="239"/>
                    </a:cubicBezTo>
                    <a:cubicBezTo>
                      <a:pt x="73" y="240"/>
                      <a:pt x="77" y="237"/>
                      <a:pt x="78" y="234"/>
                    </a:cubicBezTo>
                    <a:cubicBezTo>
                      <a:pt x="79" y="230"/>
                      <a:pt x="85" y="229"/>
                      <a:pt x="86" y="226"/>
                    </a:cubicBezTo>
                    <a:cubicBezTo>
                      <a:pt x="86" y="223"/>
                      <a:pt x="87" y="221"/>
                      <a:pt x="89" y="221"/>
                    </a:cubicBezTo>
                    <a:cubicBezTo>
                      <a:pt x="91" y="220"/>
                      <a:pt x="91" y="218"/>
                      <a:pt x="91" y="215"/>
                    </a:cubicBezTo>
                    <a:cubicBezTo>
                      <a:pt x="91" y="212"/>
                      <a:pt x="91" y="208"/>
                      <a:pt x="93" y="205"/>
                    </a:cubicBezTo>
                    <a:cubicBezTo>
                      <a:pt x="95" y="202"/>
                      <a:pt x="96" y="195"/>
                      <a:pt x="95" y="192"/>
                    </a:cubicBezTo>
                    <a:cubicBezTo>
                      <a:pt x="93" y="189"/>
                      <a:pt x="94" y="185"/>
                      <a:pt x="95" y="182"/>
                    </a:cubicBezTo>
                    <a:cubicBezTo>
                      <a:pt x="96" y="179"/>
                      <a:pt x="96" y="175"/>
                      <a:pt x="98" y="175"/>
                    </a:cubicBezTo>
                    <a:cubicBezTo>
                      <a:pt x="100" y="175"/>
                      <a:pt x="104" y="173"/>
                      <a:pt x="106" y="169"/>
                    </a:cubicBezTo>
                    <a:cubicBezTo>
                      <a:pt x="108" y="166"/>
                      <a:pt x="116" y="162"/>
                      <a:pt x="118" y="160"/>
                    </a:cubicBezTo>
                    <a:cubicBezTo>
                      <a:pt x="121" y="158"/>
                      <a:pt x="129" y="151"/>
                      <a:pt x="131" y="147"/>
                    </a:cubicBezTo>
                    <a:cubicBezTo>
                      <a:pt x="134" y="143"/>
                      <a:pt x="140" y="141"/>
                      <a:pt x="143" y="138"/>
                    </a:cubicBezTo>
                    <a:cubicBezTo>
                      <a:pt x="147" y="135"/>
                      <a:pt x="145" y="133"/>
                      <a:pt x="146" y="130"/>
                    </a:cubicBezTo>
                    <a:cubicBezTo>
                      <a:pt x="147" y="126"/>
                      <a:pt x="157" y="125"/>
                      <a:pt x="160" y="125"/>
                    </a:cubicBezTo>
                    <a:cubicBezTo>
                      <a:pt x="161" y="125"/>
                      <a:pt x="162" y="125"/>
                      <a:pt x="162" y="125"/>
                    </a:cubicBezTo>
                    <a:cubicBezTo>
                      <a:pt x="162" y="119"/>
                      <a:pt x="161" y="113"/>
                      <a:pt x="160" y="110"/>
                    </a:cubicBezTo>
                    <a:cubicBezTo>
                      <a:pt x="158" y="107"/>
                      <a:pt x="157" y="100"/>
                      <a:pt x="158" y="98"/>
                    </a:cubicBezTo>
                    <a:cubicBezTo>
                      <a:pt x="158" y="96"/>
                      <a:pt x="161" y="98"/>
                      <a:pt x="162" y="95"/>
                    </a:cubicBezTo>
                    <a:cubicBezTo>
                      <a:pt x="163" y="92"/>
                      <a:pt x="154" y="92"/>
                      <a:pt x="157" y="88"/>
                    </a:cubicBezTo>
                    <a:cubicBezTo>
                      <a:pt x="160" y="84"/>
                      <a:pt x="160" y="88"/>
                      <a:pt x="163" y="88"/>
                    </a:cubicBezTo>
                    <a:cubicBezTo>
                      <a:pt x="167" y="88"/>
                      <a:pt x="169" y="90"/>
                      <a:pt x="169" y="92"/>
                    </a:cubicBezTo>
                    <a:cubicBezTo>
                      <a:pt x="169" y="95"/>
                      <a:pt x="173" y="96"/>
                      <a:pt x="173" y="96"/>
                    </a:cubicBezTo>
                    <a:cubicBezTo>
                      <a:pt x="173" y="96"/>
                      <a:pt x="179" y="96"/>
                      <a:pt x="182" y="96"/>
                    </a:cubicBezTo>
                    <a:cubicBezTo>
                      <a:pt x="185" y="96"/>
                      <a:pt x="187" y="96"/>
                      <a:pt x="187" y="98"/>
                    </a:cubicBezTo>
                    <a:cubicBezTo>
                      <a:pt x="187" y="100"/>
                      <a:pt x="184" y="106"/>
                      <a:pt x="181" y="106"/>
                    </a:cubicBezTo>
                    <a:cubicBezTo>
                      <a:pt x="178" y="106"/>
                      <a:pt x="178" y="114"/>
                      <a:pt x="181" y="114"/>
                    </a:cubicBezTo>
                    <a:cubicBezTo>
                      <a:pt x="183" y="115"/>
                      <a:pt x="185" y="108"/>
                      <a:pt x="187" y="108"/>
                    </a:cubicBezTo>
                    <a:cubicBezTo>
                      <a:pt x="188" y="108"/>
                      <a:pt x="188" y="116"/>
                      <a:pt x="190" y="124"/>
                    </a:cubicBezTo>
                    <a:cubicBezTo>
                      <a:pt x="190" y="123"/>
                      <a:pt x="191" y="123"/>
                      <a:pt x="191" y="123"/>
                    </a:cubicBezTo>
                    <a:cubicBezTo>
                      <a:pt x="193" y="123"/>
                      <a:pt x="192" y="116"/>
                      <a:pt x="193" y="114"/>
                    </a:cubicBezTo>
                    <a:cubicBezTo>
                      <a:pt x="194" y="112"/>
                      <a:pt x="194" y="106"/>
                      <a:pt x="195" y="106"/>
                    </a:cubicBezTo>
                    <a:cubicBezTo>
                      <a:pt x="196" y="106"/>
                      <a:pt x="201" y="108"/>
                      <a:pt x="201" y="107"/>
                    </a:cubicBezTo>
                    <a:cubicBezTo>
                      <a:pt x="201" y="105"/>
                      <a:pt x="205" y="100"/>
                      <a:pt x="204" y="97"/>
                    </a:cubicBezTo>
                    <a:cubicBezTo>
                      <a:pt x="203" y="94"/>
                      <a:pt x="206" y="91"/>
                      <a:pt x="206" y="87"/>
                    </a:cubicBezTo>
                    <a:cubicBezTo>
                      <a:pt x="206" y="84"/>
                      <a:pt x="209" y="83"/>
                      <a:pt x="212" y="81"/>
                    </a:cubicBezTo>
                    <a:cubicBezTo>
                      <a:pt x="214" y="79"/>
                      <a:pt x="218" y="76"/>
                      <a:pt x="218" y="78"/>
                    </a:cubicBezTo>
                    <a:cubicBezTo>
                      <a:pt x="219" y="79"/>
                      <a:pt x="224" y="81"/>
                      <a:pt x="222" y="78"/>
                    </a:cubicBezTo>
                    <a:cubicBezTo>
                      <a:pt x="220" y="75"/>
                      <a:pt x="220" y="73"/>
                      <a:pt x="221" y="72"/>
                    </a:cubicBezTo>
                    <a:close/>
                    <a:moveTo>
                      <a:pt x="85" y="14"/>
                    </a:moveTo>
                    <a:cubicBezTo>
                      <a:pt x="85" y="14"/>
                      <a:pt x="85" y="14"/>
                      <a:pt x="85" y="14"/>
                    </a:cubicBezTo>
                    <a:cubicBezTo>
                      <a:pt x="85" y="14"/>
                      <a:pt x="85" y="14"/>
                      <a:pt x="85" y="14"/>
                    </a:cubicBezTo>
                    <a:close/>
                    <a:moveTo>
                      <a:pt x="85" y="16"/>
                    </a:moveTo>
                    <a:cubicBezTo>
                      <a:pt x="85" y="16"/>
                      <a:pt x="85" y="16"/>
                      <a:pt x="85" y="16"/>
                    </a:cubicBezTo>
                    <a:cubicBezTo>
                      <a:pt x="85" y="16"/>
                      <a:pt x="85" y="16"/>
                      <a:pt x="85" y="16"/>
                    </a:cubicBezTo>
                    <a:close/>
                    <a:moveTo>
                      <a:pt x="85" y="15"/>
                    </a:moveTo>
                    <a:cubicBezTo>
                      <a:pt x="85" y="15"/>
                      <a:pt x="85" y="15"/>
                      <a:pt x="85" y="15"/>
                    </a:cubicBezTo>
                    <a:cubicBezTo>
                      <a:pt x="85" y="15"/>
                      <a:pt x="85" y="15"/>
                      <a:pt x="85" y="15"/>
                    </a:cubicBezTo>
                    <a:close/>
                    <a:moveTo>
                      <a:pt x="79" y="6"/>
                    </a:moveTo>
                    <a:cubicBezTo>
                      <a:pt x="79" y="6"/>
                      <a:pt x="79" y="6"/>
                      <a:pt x="79" y="6"/>
                    </a:cubicBezTo>
                    <a:cubicBezTo>
                      <a:pt x="79" y="6"/>
                      <a:pt x="79" y="6"/>
                      <a:pt x="79" y="6"/>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0" name="Freeform 238">
                <a:extLst>
                  <a:ext uri="{FF2B5EF4-FFF2-40B4-BE49-F238E27FC236}">
                    <a16:creationId xmlns:a16="http://schemas.microsoft.com/office/drawing/2014/main" id="{255AADC1-1BF9-4CA3-93B5-89DA173C542F}"/>
                  </a:ext>
                </a:extLst>
              </p:cNvPr>
              <p:cNvSpPr>
                <a:spLocks/>
              </p:cNvSpPr>
              <p:nvPr/>
            </p:nvSpPr>
            <p:spPr bwMode="auto">
              <a:xfrm>
                <a:off x="7564469" y="5022824"/>
                <a:ext cx="123826" cy="71437"/>
              </a:xfrm>
              <a:custGeom>
                <a:avLst/>
                <a:gdLst>
                  <a:gd name="T0" fmla="*/ 61 w 62"/>
                  <a:gd name="T1" fmla="*/ 23 h 36"/>
                  <a:gd name="T2" fmla="*/ 59 w 62"/>
                  <a:gd name="T3" fmla="*/ 23 h 36"/>
                  <a:gd name="T4" fmla="*/ 48 w 62"/>
                  <a:gd name="T5" fmla="*/ 21 h 36"/>
                  <a:gd name="T6" fmla="*/ 33 w 62"/>
                  <a:gd name="T7" fmla="*/ 15 h 36"/>
                  <a:gd name="T8" fmla="*/ 16 w 62"/>
                  <a:gd name="T9" fmla="*/ 3 h 36"/>
                  <a:gd name="T10" fmla="*/ 10 w 62"/>
                  <a:gd name="T11" fmla="*/ 1 h 36"/>
                  <a:gd name="T12" fmla="*/ 5 w 62"/>
                  <a:gd name="T13" fmla="*/ 3 h 36"/>
                  <a:gd name="T14" fmla="*/ 1 w 62"/>
                  <a:gd name="T15" fmla="*/ 8 h 36"/>
                  <a:gd name="T16" fmla="*/ 0 w 62"/>
                  <a:gd name="T17" fmla="*/ 14 h 36"/>
                  <a:gd name="T18" fmla="*/ 4 w 62"/>
                  <a:gd name="T19" fmla="*/ 17 h 36"/>
                  <a:gd name="T20" fmla="*/ 11 w 62"/>
                  <a:gd name="T21" fmla="*/ 20 h 36"/>
                  <a:gd name="T22" fmla="*/ 17 w 62"/>
                  <a:gd name="T23" fmla="*/ 23 h 36"/>
                  <a:gd name="T24" fmla="*/ 23 w 62"/>
                  <a:gd name="T25" fmla="*/ 27 h 36"/>
                  <a:gd name="T26" fmla="*/ 31 w 62"/>
                  <a:gd name="T27" fmla="*/ 26 h 36"/>
                  <a:gd name="T28" fmla="*/ 35 w 62"/>
                  <a:gd name="T29" fmla="*/ 30 h 36"/>
                  <a:gd name="T30" fmla="*/ 46 w 62"/>
                  <a:gd name="T31" fmla="*/ 34 h 36"/>
                  <a:gd name="T32" fmla="*/ 60 w 62"/>
                  <a:gd name="T33" fmla="*/ 33 h 36"/>
                  <a:gd name="T34" fmla="*/ 60 w 62"/>
                  <a:gd name="T35" fmla="*/ 25 h 36"/>
                  <a:gd name="T36" fmla="*/ 61 w 62"/>
                  <a:gd name="T3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36">
                    <a:moveTo>
                      <a:pt x="61" y="23"/>
                    </a:moveTo>
                    <a:cubicBezTo>
                      <a:pt x="60" y="23"/>
                      <a:pt x="59" y="23"/>
                      <a:pt x="59" y="23"/>
                    </a:cubicBezTo>
                    <a:cubicBezTo>
                      <a:pt x="54" y="23"/>
                      <a:pt x="51" y="21"/>
                      <a:pt x="48" y="21"/>
                    </a:cubicBezTo>
                    <a:cubicBezTo>
                      <a:pt x="45" y="21"/>
                      <a:pt x="36" y="18"/>
                      <a:pt x="33" y="15"/>
                    </a:cubicBezTo>
                    <a:cubicBezTo>
                      <a:pt x="29" y="12"/>
                      <a:pt x="19" y="5"/>
                      <a:pt x="16" y="3"/>
                    </a:cubicBezTo>
                    <a:cubicBezTo>
                      <a:pt x="14" y="0"/>
                      <a:pt x="10" y="0"/>
                      <a:pt x="10" y="1"/>
                    </a:cubicBezTo>
                    <a:cubicBezTo>
                      <a:pt x="10" y="3"/>
                      <a:pt x="8" y="3"/>
                      <a:pt x="5" y="3"/>
                    </a:cubicBezTo>
                    <a:cubicBezTo>
                      <a:pt x="4" y="4"/>
                      <a:pt x="1" y="6"/>
                      <a:pt x="1" y="8"/>
                    </a:cubicBezTo>
                    <a:cubicBezTo>
                      <a:pt x="1" y="9"/>
                      <a:pt x="0" y="12"/>
                      <a:pt x="0" y="14"/>
                    </a:cubicBezTo>
                    <a:cubicBezTo>
                      <a:pt x="0" y="15"/>
                      <a:pt x="3" y="15"/>
                      <a:pt x="4" y="17"/>
                    </a:cubicBezTo>
                    <a:cubicBezTo>
                      <a:pt x="5" y="18"/>
                      <a:pt x="10" y="19"/>
                      <a:pt x="11" y="20"/>
                    </a:cubicBezTo>
                    <a:cubicBezTo>
                      <a:pt x="11" y="21"/>
                      <a:pt x="14" y="23"/>
                      <a:pt x="17" y="23"/>
                    </a:cubicBezTo>
                    <a:cubicBezTo>
                      <a:pt x="19" y="23"/>
                      <a:pt x="22" y="26"/>
                      <a:pt x="23" y="27"/>
                    </a:cubicBezTo>
                    <a:cubicBezTo>
                      <a:pt x="24" y="28"/>
                      <a:pt x="29" y="26"/>
                      <a:pt x="31" y="26"/>
                    </a:cubicBezTo>
                    <a:cubicBezTo>
                      <a:pt x="32" y="26"/>
                      <a:pt x="35" y="29"/>
                      <a:pt x="35" y="30"/>
                    </a:cubicBezTo>
                    <a:cubicBezTo>
                      <a:pt x="36" y="32"/>
                      <a:pt x="44" y="33"/>
                      <a:pt x="46" y="34"/>
                    </a:cubicBezTo>
                    <a:cubicBezTo>
                      <a:pt x="48" y="36"/>
                      <a:pt x="58" y="35"/>
                      <a:pt x="60" y="33"/>
                    </a:cubicBezTo>
                    <a:cubicBezTo>
                      <a:pt x="62" y="31"/>
                      <a:pt x="60" y="28"/>
                      <a:pt x="60" y="25"/>
                    </a:cubicBezTo>
                    <a:cubicBezTo>
                      <a:pt x="60" y="24"/>
                      <a:pt x="60" y="23"/>
                      <a:pt x="61" y="2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1" name="Freeform 240">
                <a:extLst>
                  <a:ext uri="{FF2B5EF4-FFF2-40B4-BE49-F238E27FC236}">
                    <a16:creationId xmlns:a16="http://schemas.microsoft.com/office/drawing/2014/main" id="{A7DA9F88-FE53-4489-B6C8-DEE72B4AE188}"/>
                  </a:ext>
                </a:extLst>
              </p:cNvPr>
              <p:cNvSpPr>
                <a:spLocks/>
              </p:cNvSpPr>
              <p:nvPr/>
            </p:nvSpPr>
            <p:spPr bwMode="auto">
              <a:xfrm>
                <a:off x="7696200" y="5059363"/>
                <a:ext cx="49213" cy="30162"/>
              </a:xfrm>
              <a:custGeom>
                <a:avLst/>
                <a:gdLst>
                  <a:gd name="T0" fmla="*/ 24 w 25"/>
                  <a:gd name="T1" fmla="*/ 5 h 15"/>
                  <a:gd name="T2" fmla="*/ 14 w 25"/>
                  <a:gd name="T3" fmla="*/ 2 h 15"/>
                  <a:gd name="T4" fmla="*/ 8 w 25"/>
                  <a:gd name="T5" fmla="*/ 1 h 15"/>
                  <a:gd name="T6" fmla="*/ 2 w 25"/>
                  <a:gd name="T7" fmla="*/ 6 h 15"/>
                  <a:gd name="T8" fmla="*/ 0 w 25"/>
                  <a:gd name="T9" fmla="*/ 10 h 15"/>
                  <a:gd name="T10" fmla="*/ 2 w 25"/>
                  <a:gd name="T11" fmla="*/ 11 h 15"/>
                  <a:gd name="T12" fmla="*/ 8 w 25"/>
                  <a:gd name="T13" fmla="*/ 13 h 15"/>
                  <a:gd name="T14" fmla="*/ 15 w 25"/>
                  <a:gd name="T15" fmla="*/ 13 h 15"/>
                  <a:gd name="T16" fmla="*/ 23 w 25"/>
                  <a:gd name="T17" fmla="*/ 12 h 15"/>
                  <a:gd name="T18" fmla="*/ 22 w 25"/>
                  <a:gd name="T19" fmla="*/ 5 h 15"/>
                  <a:gd name="T20" fmla="*/ 24 w 25"/>
                  <a:gd name="T21"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5">
                    <a:moveTo>
                      <a:pt x="24" y="5"/>
                    </a:moveTo>
                    <a:cubicBezTo>
                      <a:pt x="19" y="0"/>
                      <a:pt x="18" y="4"/>
                      <a:pt x="14" y="2"/>
                    </a:cubicBezTo>
                    <a:cubicBezTo>
                      <a:pt x="11" y="0"/>
                      <a:pt x="9" y="0"/>
                      <a:pt x="8" y="1"/>
                    </a:cubicBezTo>
                    <a:cubicBezTo>
                      <a:pt x="6" y="2"/>
                      <a:pt x="4" y="2"/>
                      <a:pt x="2" y="6"/>
                    </a:cubicBezTo>
                    <a:cubicBezTo>
                      <a:pt x="2" y="7"/>
                      <a:pt x="1" y="9"/>
                      <a:pt x="0" y="10"/>
                    </a:cubicBezTo>
                    <a:cubicBezTo>
                      <a:pt x="1" y="11"/>
                      <a:pt x="2" y="12"/>
                      <a:pt x="2" y="11"/>
                    </a:cubicBezTo>
                    <a:cubicBezTo>
                      <a:pt x="4" y="11"/>
                      <a:pt x="5" y="13"/>
                      <a:pt x="8" y="13"/>
                    </a:cubicBezTo>
                    <a:cubicBezTo>
                      <a:pt x="10" y="12"/>
                      <a:pt x="12" y="14"/>
                      <a:pt x="15" y="13"/>
                    </a:cubicBezTo>
                    <a:cubicBezTo>
                      <a:pt x="19" y="12"/>
                      <a:pt x="22" y="15"/>
                      <a:pt x="23" y="12"/>
                    </a:cubicBezTo>
                    <a:cubicBezTo>
                      <a:pt x="25" y="10"/>
                      <a:pt x="22" y="5"/>
                      <a:pt x="22" y="5"/>
                    </a:cubicBezTo>
                    <a:cubicBezTo>
                      <a:pt x="22" y="5"/>
                      <a:pt x="23" y="5"/>
                      <a:pt x="24" y="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sp>
          <p:nvSpPr>
            <p:cNvPr id="16" name="Freeform 241">
              <a:extLst>
                <a:ext uri="{FF2B5EF4-FFF2-40B4-BE49-F238E27FC236}">
                  <a16:creationId xmlns:a16="http://schemas.microsoft.com/office/drawing/2014/main" id="{AAC994E4-0553-4B5F-8DA7-391FE3EA743B}"/>
                </a:ext>
              </a:extLst>
            </p:cNvPr>
            <p:cNvSpPr>
              <a:spLocks/>
            </p:cNvSpPr>
            <p:nvPr/>
          </p:nvSpPr>
          <p:spPr bwMode="auto">
            <a:xfrm>
              <a:off x="6872192" y="4216949"/>
              <a:ext cx="135761" cy="301194"/>
            </a:xfrm>
            <a:custGeom>
              <a:avLst/>
              <a:gdLst>
                <a:gd name="T0" fmla="*/ 44 w 59"/>
                <a:gd name="T1" fmla="*/ 15 h 124"/>
                <a:gd name="T2" fmla="*/ 36 w 59"/>
                <a:gd name="T3" fmla="*/ 9 h 124"/>
                <a:gd name="T4" fmla="*/ 34 w 59"/>
                <a:gd name="T5" fmla="*/ 5 h 124"/>
                <a:gd name="T6" fmla="*/ 27 w 59"/>
                <a:gd name="T7" fmla="*/ 1 h 124"/>
                <a:gd name="T8" fmla="*/ 21 w 59"/>
                <a:gd name="T9" fmla="*/ 5 h 124"/>
                <a:gd name="T10" fmla="*/ 15 w 59"/>
                <a:gd name="T11" fmla="*/ 6 h 124"/>
                <a:gd name="T12" fmla="*/ 8 w 59"/>
                <a:gd name="T13" fmla="*/ 6 h 124"/>
                <a:gd name="T14" fmla="*/ 2 w 59"/>
                <a:gd name="T15" fmla="*/ 7 h 124"/>
                <a:gd name="T16" fmla="*/ 0 w 59"/>
                <a:gd name="T17" fmla="*/ 9 h 124"/>
                <a:gd name="T18" fmla="*/ 3 w 59"/>
                <a:gd name="T19" fmla="*/ 13 h 124"/>
                <a:gd name="T20" fmla="*/ 7 w 59"/>
                <a:gd name="T21" fmla="*/ 19 h 124"/>
                <a:gd name="T22" fmla="*/ 14 w 59"/>
                <a:gd name="T23" fmla="*/ 23 h 124"/>
                <a:gd name="T24" fmla="*/ 19 w 59"/>
                <a:gd name="T25" fmla="*/ 24 h 124"/>
                <a:gd name="T26" fmla="*/ 22 w 59"/>
                <a:gd name="T27" fmla="*/ 30 h 124"/>
                <a:gd name="T28" fmla="*/ 16 w 59"/>
                <a:gd name="T29" fmla="*/ 34 h 124"/>
                <a:gd name="T30" fmla="*/ 24 w 59"/>
                <a:gd name="T31" fmla="*/ 41 h 124"/>
                <a:gd name="T32" fmla="*/ 28 w 59"/>
                <a:gd name="T33" fmla="*/ 48 h 124"/>
                <a:gd name="T34" fmla="*/ 35 w 59"/>
                <a:gd name="T35" fmla="*/ 57 h 124"/>
                <a:gd name="T36" fmla="*/ 42 w 59"/>
                <a:gd name="T37" fmla="*/ 63 h 124"/>
                <a:gd name="T38" fmla="*/ 43 w 59"/>
                <a:gd name="T39" fmla="*/ 71 h 124"/>
                <a:gd name="T40" fmla="*/ 46 w 59"/>
                <a:gd name="T41" fmla="*/ 85 h 124"/>
                <a:gd name="T42" fmla="*/ 40 w 59"/>
                <a:gd name="T43" fmla="*/ 94 h 124"/>
                <a:gd name="T44" fmla="*/ 33 w 59"/>
                <a:gd name="T45" fmla="*/ 98 h 124"/>
                <a:gd name="T46" fmla="*/ 33 w 59"/>
                <a:gd name="T47" fmla="*/ 106 h 124"/>
                <a:gd name="T48" fmla="*/ 24 w 59"/>
                <a:gd name="T49" fmla="*/ 106 h 124"/>
                <a:gd name="T50" fmla="*/ 19 w 59"/>
                <a:gd name="T51" fmla="*/ 109 h 124"/>
                <a:gd name="T52" fmla="*/ 22 w 59"/>
                <a:gd name="T53" fmla="*/ 112 h 124"/>
                <a:gd name="T54" fmla="*/ 20 w 59"/>
                <a:gd name="T55" fmla="*/ 119 h 124"/>
                <a:gd name="T56" fmla="*/ 24 w 59"/>
                <a:gd name="T57" fmla="*/ 122 h 124"/>
                <a:gd name="T58" fmla="*/ 32 w 59"/>
                <a:gd name="T59" fmla="*/ 117 h 124"/>
                <a:gd name="T60" fmla="*/ 33 w 59"/>
                <a:gd name="T61" fmla="*/ 114 h 124"/>
                <a:gd name="T62" fmla="*/ 36 w 59"/>
                <a:gd name="T63" fmla="*/ 109 h 124"/>
                <a:gd name="T64" fmla="*/ 41 w 59"/>
                <a:gd name="T65" fmla="*/ 109 h 124"/>
                <a:gd name="T66" fmla="*/ 52 w 59"/>
                <a:gd name="T67" fmla="*/ 103 h 124"/>
                <a:gd name="T68" fmla="*/ 58 w 59"/>
                <a:gd name="T69" fmla="*/ 93 h 124"/>
                <a:gd name="T70" fmla="*/ 56 w 59"/>
                <a:gd name="T71" fmla="*/ 74 h 124"/>
                <a:gd name="T72" fmla="*/ 48 w 59"/>
                <a:gd name="T73" fmla="*/ 61 h 124"/>
                <a:gd name="T74" fmla="*/ 35 w 59"/>
                <a:gd name="T75" fmla="*/ 50 h 124"/>
                <a:gd name="T76" fmla="*/ 32 w 59"/>
                <a:gd name="T77" fmla="*/ 44 h 124"/>
                <a:gd name="T78" fmla="*/ 30 w 59"/>
                <a:gd name="T79" fmla="*/ 33 h 124"/>
                <a:gd name="T80" fmla="*/ 35 w 59"/>
                <a:gd name="T81" fmla="*/ 26 h 124"/>
                <a:gd name="T82" fmla="*/ 39 w 59"/>
                <a:gd name="T83" fmla="*/ 22 h 124"/>
                <a:gd name="T84" fmla="*/ 45 w 59"/>
                <a:gd name="T85" fmla="*/ 17 h 124"/>
                <a:gd name="T86" fmla="*/ 46 w 59"/>
                <a:gd name="T87" fmla="*/ 17 h 124"/>
                <a:gd name="T88" fmla="*/ 44 w 59"/>
                <a:gd name="T89" fmla="*/ 1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 h="124">
                  <a:moveTo>
                    <a:pt x="44" y="15"/>
                  </a:moveTo>
                  <a:cubicBezTo>
                    <a:pt x="42" y="15"/>
                    <a:pt x="36" y="11"/>
                    <a:pt x="36" y="9"/>
                  </a:cubicBezTo>
                  <a:cubicBezTo>
                    <a:pt x="36" y="8"/>
                    <a:pt x="39" y="5"/>
                    <a:pt x="34" y="5"/>
                  </a:cubicBezTo>
                  <a:cubicBezTo>
                    <a:pt x="29" y="4"/>
                    <a:pt x="28" y="2"/>
                    <a:pt x="27" y="1"/>
                  </a:cubicBezTo>
                  <a:cubicBezTo>
                    <a:pt x="26" y="0"/>
                    <a:pt x="22" y="3"/>
                    <a:pt x="21" y="5"/>
                  </a:cubicBezTo>
                  <a:cubicBezTo>
                    <a:pt x="19" y="8"/>
                    <a:pt x="18" y="5"/>
                    <a:pt x="15" y="6"/>
                  </a:cubicBezTo>
                  <a:cubicBezTo>
                    <a:pt x="12" y="8"/>
                    <a:pt x="10" y="4"/>
                    <a:pt x="8" y="6"/>
                  </a:cubicBezTo>
                  <a:cubicBezTo>
                    <a:pt x="7" y="8"/>
                    <a:pt x="4" y="5"/>
                    <a:pt x="2" y="7"/>
                  </a:cubicBezTo>
                  <a:cubicBezTo>
                    <a:pt x="2" y="8"/>
                    <a:pt x="1" y="8"/>
                    <a:pt x="0" y="9"/>
                  </a:cubicBezTo>
                  <a:cubicBezTo>
                    <a:pt x="1" y="10"/>
                    <a:pt x="3" y="12"/>
                    <a:pt x="3" y="13"/>
                  </a:cubicBezTo>
                  <a:cubicBezTo>
                    <a:pt x="3" y="15"/>
                    <a:pt x="7" y="16"/>
                    <a:pt x="7" y="19"/>
                  </a:cubicBezTo>
                  <a:cubicBezTo>
                    <a:pt x="7" y="21"/>
                    <a:pt x="12" y="24"/>
                    <a:pt x="14" y="23"/>
                  </a:cubicBezTo>
                  <a:cubicBezTo>
                    <a:pt x="15" y="21"/>
                    <a:pt x="19" y="20"/>
                    <a:pt x="19" y="24"/>
                  </a:cubicBezTo>
                  <a:cubicBezTo>
                    <a:pt x="20" y="28"/>
                    <a:pt x="22" y="28"/>
                    <a:pt x="22" y="30"/>
                  </a:cubicBezTo>
                  <a:cubicBezTo>
                    <a:pt x="22" y="33"/>
                    <a:pt x="17" y="31"/>
                    <a:pt x="16" y="34"/>
                  </a:cubicBezTo>
                  <a:cubicBezTo>
                    <a:pt x="15" y="36"/>
                    <a:pt x="24" y="39"/>
                    <a:pt x="24" y="41"/>
                  </a:cubicBezTo>
                  <a:cubicBezTo>
                    <a:pt x="24" y="43"/>
                    <a:pt x="27" y="46"/>
                    <a:pt x="28" y="48"/>
                  </a:cubicBezTo>
                  <a:cubicBezTo>
                    <a:pt x="29" y="51"/>
                    <a:pt x="34" y="54"/>
                    <a:pt x="35" y="57"/>
                  </a:cubicBezTo>
                  <a:cubicBezTo>
                    <a:pt x="36" y="60"/>
                    <a:pt x="40" y="62"/>
                    <a:pt x="42" y="63"/>
                  </a:cubicBezTo>
                  <a:cubicBezTo>
                    <a:pt x="43" y="65"/>
                    <a:pt x="44" y="68"/>
                    <a:pt x="43" y="71"/>
                  </a:cubicBezTo>
                  <a:cubicBezTo>
                    <a:pt x="43" y="74"/>
                    <a:pt x="43" y="80"/>
                    <a:pt x="46" y="85"/>
                  </a:cubicBezTo>
                  <a:cubicBezTo>
                    <a:pt x="49" y="89"/>
                    <a:pt x="42" y="91"/>
                    <a:pt x="40" y="94"/>
                  </a:cubicBezTo>
                  <a:cubicBezTo>
                    <a:pt x="38" y="96"/>
                    <a:pt x="39" y="100"/>
                    <a:pt x="33" y="98"/>
                  </a:cubicBezTo>
                  <a:cubicBezTo>
                    <a:pt x="27" y="97"/>
                    <a:pt x="34" y="104"/>
                    <a:pt x="33" y="106"/>
                  </a:cubicBezTo>
                  <a:cubicBezTo>
                    <a:pt x="32" y="108"/>
                    <a:pt x="24" y="104"/>
                    <a:pt x="24" y="106"/>
                  </a:cubicBezTo>
                  <a:cubicBezTo>
                    <a:pt x="24" y="107"/>
                    <a:pt x="21" y="108"/>
                    <a:pt x="19" y="109"/>
                  </a:cubicBezTo>
                  <a:cubicBezTo>
                    <a:pt x="20" y="111"/>
                    <a:pt x="21" y="111"/>
                    <a:pt x="22" y="112"/>
                  </a:cubicBezTo>
                  <a:cubicBezTo>
                    <a:pt x="24" y="113"/>
                    <a:pt x="20" y="115"/>
                    <a:pt x="20" y="119"/>
                  </a:cubicBezTo>
                  <a:cubicBezTo>
                    <a:pt x="20" y="123"/>
                    <a:pt x="23" y="124"/>
                    <a:pt x="24" y="122"/>
                  </a:cubicBezTo>
                  <a:cubicBezTo>
                    <a:pt x="25" y="121"/>
                    <a:pt x="30" y="117"/>
                    <a:pt x="32" y="117"/>
                  </a:cubicBezTo>
                  <a:cubicBezTo>
                    <a:pt x="33" y="116"/>
                    <a:pt x="32" y="114"/>
                    <a:pt x="33" y="114"/>
                  </a:cubicBezTo>
                  <a:cubicBezTo>
                    <a:pt x="35" y="114"/>
                    <a:pt x="35" y="111"/>
                    <a:pt x="36" y="109"/>
                  </a:cubicBezTo>
                  <a:cubicBezTo>
                    <a:pt x="36" y="108"/>
                    <a:pt x="38" y="108"/>
                    <a:pt x="41" y="109"/>
                  </a:cubicBezTo>
                  <a:cubicBezTo>
                    <a:pt x="43" y="109"/>
                    <a:pt x="47" y="106"/>
                    <a:pt x="52" y="103"/>
                  </a:cubicBezTo>
                  <a:cubicBezTo>
                    <a:pt x="56" y="101"/>
                    <a:pt x="56" y="100"/>
                    <a:pt x="58" y="93"/>
                  </a:cubicBezTo>
                  <a:cubicBezTo>
                    <a:pt x="59" y="85"/>
                    <a:pt x="56" y="76"/>
                    <a:pt x="56" y="74"/>
                  </a:cubicBezTo>
                  <a:cubicBezTo>
                    <a:pt x="56" y="72"/>
                    <a:pt x="50" y="61"/>
                    <a:pt x="48" y="61"/>
                  </a:cubicBezTo>
                  <a:cubicBezTo>
                    <a:pt x="46" y="61"/>
                    <a:pt x="37" y="52"/>
                    <a:pt x="35" y="50"/>
                  </a:cubicBezTo>
                  <a:cubicBezTo>
                    <a:pt x="34" y="49"/>
                    <a:pt x="34" y="46"/>
                    <a:pt x="32" y="44"/>
                  </a:cubicBezTo>
                  <a:cubicBezTo>
                    <a:pt x="29" y="42"/>
                    <a:pt x="29" y="37"/>
                    <a:pt x="30" y="33"/>
                  </a:cubicBezTo>
                  <a:cubicBezTo>
                    <a:pt x="30" y="30"/>
                    <a:pt x="36" y="29"/>
                    <a:pt x="35" y="26"/>
                  </a:cubicBezTo>
                  <a:cubicBezTo>
                    <a:pt x="35" y="24"/>
                    <a:pt x="36" y="22"/>
                    <a:pt x="39" y="22"/>
                  </a:cubicBezTo>
                  <a:cubicBezTo>
                    <a:pt x="41" y="21"/>
                    <a:pt x="44" y="19"/>
                    <a:pt x="45" y="17"/>
                  </a:cubicBezTo>
                  <a:cubicBezTo>
                    <a:pt x="45" y="17"/>
                    <a:pt x="45" y="17"/>
                    <a:pt x="46" y="17"/>
                  </a:cubicBezTo>
                  <a:cubicBezTo>
                    <a:pt x="45" y="16"/>
                    <a:pt x="44" y="16"/>
                    <a:pt x="44" y="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7" name="Freeform 242">
              <a:extLst>
                <a:ext uri="{FF2B5EF4-FFF2-40B4-BE49-F238E27FC236}">
                  <a16:creationId xmlns:a16="http://schemas.microsoft.com/office/drawing/2014/main" id="{6310D83B-77E8-49F0-8329-928D386915F0}"/>
                </a:ext>
              </a:extLst>
            </p:cNvPr>
            <p:cNvSpPr>
              <a:spLocks/>
            </p:cNvSpPr>
            <p:nvPr/>
          </p:nvSpPr>
          <p:spPr bwMode="auto">
            <a:xfrm>
              <a:off x="6872192" y="4397667"/>
              <a:ext cx="111913" cy="83555"/>
            </a:xfrm>
            <a:custGeom>
              <a:avLst/>
              <a:gdLst>
                <a:gd name="T0" fmla="*/ 24 w 49"/>
                <a:gd name="T1" fmla="*/ 32 h 35"/>
                <a:gd name="T2" fmla="*/ 33 w 49"/>
                <a:gd name="T3" fmla="*/ 32 h 35"/>
                <a:gd name="T4" fmla="*/ 33 w 49"/>
                <a:gd name="T5" fmla="*/ 24 h 35"/>
                <a:gd name="T6" fmla="*/ 40 w 49"/>
                <a:gd name="T7" fmla="*/ 20 h 35"/>
                <a:gd name="T8" fmla="*/ 46 w 49"/>
                <a:gd name="T9" fmla="*/ 11 h 35"/>
                <a:gd name="T10" fmla="*/ 43 w 49"/>
                <a:gd name="T11" fmla="*/ 1 h 35"/>
                <a:gd name="T12" fmla="*/ 37 w 49"/>
                <a:gd name="T13" fmla="*/ 2 h 35"/>
                <a:gd name="T14" fmla="*/ 32 w 49"/>
                <a:gd name="T15" fmla="*/ 4 h 35"/>
                <a:gd name="T16" fmla="*/ 29 w 49"/>
                <a:gd name="T17" fmla="*/ 6 h 35"/>
                <a:gd name="T18" fmla="*/ 25 w 49"/>
                <a:gd name="T19" fmla="*/ 2 h 35"/>
                <a:gd name="T20" fmla="*/ 14 w 49"/>
                <a:gd name="T21" fmla="*/ 2 h 35"/>
                <a:gd name="T22" fmla="*/ 3 w 49"/>
                <a:gd name="T23" fmla="*/ 8 h 35"/>
                <a:gd name="T24" fmla="*/ 3 w 49"/>
                <a:gd name="T25" fmla="*/ 15 h 35"/>
                <a:gd name="T26" fmla="*/ 4 w 49"/>
                <a:gd name="T27" fmla="*/ 21 h 35"/>
                <a:gd name="T28" fmla="*/ 4 w 49"/>
                <a:gd name="T29" fmla="*/ 21 h 35"/>
                <a:gd name="T30" fmla="*/ 6 w 49"/>
                <a:gd name="T31" fmla="*/ 28 h 35"/>
                <a:gd name="T32" fmla="*/ 11 w 49"/>
                <a:gd name="T33" fmla="*/ 29 h 35"/>
                <a:gd name="T34" fmla="*/ 12 w 49"/>
                <a:gd name="T35" fmla="*/ 34 h 35"/>
                <a:gd name="T36" fmla="*/ 18 w 49"/>
                <a:gd name="T37" fmla="*/ 34 h 35"/>
                <a:gd name="T38" fmla="*/ 19 w 49"/>
                <a:gd name="T39" fmla="*/ 35 h 35"/>
                <a:gd name="T40" fmla="*/ 24 w 49"/>
                <a:gd name="T41"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35">
                  <a:moveTo>
                    <a:pt x="24" y="32"/>
                  </a:moveTo>
                  <a:cubicBezTo>
                    <a:pt x="24" y="30"/>
                    <a:pt x="32" y="34"/>
                    <a:pt x="33" y="32"/>
                  </a:cubicBezTo>
                  <a:cubicBezTo>
                    <a:pt x="34" y="30"/>
                    <a:pt x="27" y="23"/>
                    <a:pt x="33" y="24"/>
                  </a:cubicBezTo>
                  <a:cubicBezTo>
                    <a:pt x="39" y="26"/>
                    <a:pt x="38" y="22"/>
                    <a:pt x="40" y="20"/>
                  </a:cubicBezTo>
                  <a:cubicBezTo>
                    <a:pt x="42" y="17"/>
                    <a:pt x="49" y="15"/>
                    <a:pt x="46" y="11"/>
                  </a:cubicBezTo>
                  <a:cubicBezTo>
                    <a:pt x="44" y="7"/>
                    <a:pt x="43" y="4"/>
                    <a:pt x="43" y="1"/>
                  </a:cubicBezTo>
                  <a:cubicBezTo>
                    <a:pt x="41" y="2"/>
                    <a:pt x="39" y="2"/>
                    <a:pt x="37" y="2"/>
                  </a:cubicBezTo>
                  <a:cubicBezTo>
                    <a:pt x="36" y="1"/>
                    <a:pt x="32" y="1"/>
                    <a:pt x="32" y="4"/>
                  </a:cubicBezTo>
                  <a:cubicBezTo>
                    <a:pt x="32" y="6"/>
                    <a:pt x="29" y="7"/>
                    <a:pt x="29" y="6"/>
                  </a:cubicBezTo>
                  <a:cubicBezTo>
                    <a:pt x="30" y="4"/>
                    <a:pt x="27" y="5"/>
                    <a:pt x="25" y="2"/>
                  </a:cubicBezTo>
                  <a:cubicBezTo>
                    <a:pt x="23" y="0"/>
                    <a:pt x="17" y="3"/>
                    <a:pt x="14" y="2"/>
                  </a:cubicBezTo>
                  <a:cubicBezTo>
                    <a:pt x="11" y="1"/>
                    <a:pt x="6" y="4"/>
                    <a:pt x="3" y="8"/>
                  </a:cubicBezTo>
                  <a:cubicBezTo>
                    <a:pt x="0" y="11"/>
                    <a:pt x="3" y="11"/>
                    <a:pt x="3" y="15"/>
                  </a:cubicBezTo>
                  <a:cubicBezTo>
                    <a:pt x="3" y="18"/>
                    <a:pt x="5" y="18"/>
                    <a:pt x="4" y="21"/>
                  </a:cubicBezTo>
                  <a:cubicBezTo>
                    <a:pt x="4" y="21"/>
                    <a:pt x="4" y="21"/>
                    <a:pt x="4" y="21"/>
                  </a:cubicBezTo>
                  <a:cubicBezTo>
                    <a:pt x="7" y="23"/>
                    <a:pt x="6" y="26"/>
                    <a:pt x="6" y="28"/>
                  </a:cubicBezTo>
                  <a:cubicBezTo>
                    <a:pt x="7" y="31"/>
                    <a:pt x="10" y="29"/>
                    <a:pt x="11" y="29"/>
                  </a:cubicBezTo>
                  <a:cubicBezTo>
                    <a:pt x="13" y="29"/>
                    <a:pt x="10" y="32"/>
                    <a:pt x="12" y="34"/>
                  </a:cubicBezTo>
                  <a:cubicBezTo>
                    <a:pt x="13" y="35"/>
                    <a:pt x="17" y="32"/>
                    <a:pt x="18" y="34"/>
                  </a:cubicBezTo>
                  <a:cubicBezTo>
                    <a:pt x="18" y="35"/>
                    <a:pt x="19" y="35"/>
                    <a:pt x="19" y="35"/>
                  </a:cubicBezTo>
                  <a:cubicBezTo>
                    <a:pt x="21" y="34"/>
                    <a:pt x="24" y="33"/>
                    <a:pt x="24" y="3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8" name="Freeform 243">
              <a:extLst>
                <a:ext uri="{FF2B5EF4-FFF2-40B4-BE49-F238E27FC236}">
                  <a16:creationId xmlns:a16="http://schemas.microsoft.com/office/drawing/2014/main" id="{F4843170-01F2-4EDA-B840-04FCE81D2F22}"/>
                </a:ext>
              </a:extLst>
            </p:cNvPr>
            <p:cNvSpPr>
              <a:spLocks/>
            </p:cNvSpPr>
            <p:nvPr/>
          </p:nvSpPr>
          <p:spPr bwMode="auto">
            <a:xfrm>
              <a:off x="6835499" y="4236381"/>
              <a:ext cx="137597" cy="176831"/>
            </a:xfrm>
            <a:custGeom>
              <a:avLst/>
              <a:gdLst>
                <a:gd name="T0" fmla="*/ 40 w 60"/>
                <a:gd name="T1" fmla="*/ 33 h 73"/>
                <a:gd name="T2" fmla="*/ 32 w 60"/>
                <a:gd name="T3" fmla="*/ 26 h 73"/>
                <a:gd name="T4" fmla="*/ 38 w 60"/>
                <a:gd name="T5" fmla="*/ 22 h 73"/>
                <a:gd name="T6" fmla="*/ 35 w 60"/>
                <a:gd name="T7" fmla="*/ 16 h 73"/>
                <a:gd name="T8" fmla="*/ 30 w 60"/>
                <a:gd name="T9" fmla="*/ 15 h 73"/>
                <a:gd name="T10" fmla="*/ 23 w 60"/>
                <a:gd name="T11" fmla="*/ 11 h 73"/>
                <a:gd name="T12" fmla="*/ 19 w 60"/>
                <a:gd name="T13" fmla="*/ 5 h 73"/>
                <a:gd name="T14" fmla="*/ 16 w 60"/>
                <a:gd name="T15" fmla="*/ 1 h 73"/>
                <a:gd name="T16" fmla="*/ 13 w 60"/>
                <a:gd name="T17" fmla="*/ 1 h 73"/>
                <a:gd name="T18" fmla="*/ 12 w 60"/>
                <a:gd name="T19" fmla="*/ 5 h 73"/>
                <a:gd name="T20" fmla="*/ 11 w 60"/>
                <a:gd name="T21" fmla="*/ 11 h 73"/>
                <a:gd name="T22" fmla="*/ 7 w 60"/>
                <a:gd name="T23" fmla="*/ 7 h 73"/>
                <a:gd name="T24" fmla="*/ 3 w 60"/>
                <a:gd name="T25" fmla="*/ 14 h 73"/>
                <a:gd name="T26" fmla="*/ 0 w 60"/>
                <a:gd name="T27" fmla="*/ 16 h 73"/>
                <a:gd name="T28" fmla="*/ 2 w 60"/>
                <a:gd name="T29" fmla="*/ 18 h 73"/>
                <a:gd name="T30" fmla="*/ 2 w 60"/>
                <a:gd name="T31" fmla="*/ 24 h 73"/>
                <a:gd name="T32" fmla="*/ 8 w 60"/>
                <a:gd name="T33" fmla="*/ 26 h 73"/>
                <a:gd name="T34" fmla="*/ 7 w 60"/>
                <a:gd name="T35" fmla="*/ 35 h 73"/>
                <a:gd name="T36" fmla="*/ 5 w 60"/>
                <a:gd name="T37" fmla="*/ 41 h 73"/>
                <a:gd name="T38" fmla="*/ 12 w 60"/>
                <a:gd name="T39" fmla="*/ 38 h 73"/>
                <a:gd name="T40" fmla="*/ 18 w 60"/>
                <a:gd name="T41" fmla="*/ 38 h 73"/>
                <a:gd name="T42" fmla="*/ 23 w 60"/>
                <a:gd name="T43" fmla="*/ 37 h 73"/>
                <a:gd name="T44" fmla="*/ 31 w 60"/>
                <a:gd name="T45" fmla="*/ 36 h 73"/>
                <a:gd name="T46" fmla="*/ 37 w 60"/>
                <a:gd name="T47" fmla="*/ 42 h 73"/>
                <a:gd name="T48" fmla="*/ 38 w 60"/>
                <a:gd name="T49" fmla="*/ 52 h 73"/>
                <a:gd name="T50" fmla="*/ 43 w 60"/>
                <a:gd name="T51" fmla="*/ 60 h 73"/>
                <a:gd name="T52" fmla="*/ 42 w 60"/>
                <a:gd name="T53" fmla="*/ 69 h 73"/>
                <a:gd name="T54" fmla="*/ 45 w 60"/>
                <a:gd name="T55" fmla="*/ 72 h 73"/>
                <a:gd name="T56" fmla="*/ 48 w 60"/>
                <a:gd name="T57" fmla="*/ 70 h 73"/>
                <a:gd name="T58" fmla="*/ 53 w 60"/>
                <a:gd name="T59" fmla="*/ 68 h 73"/>
                <a:gd name="T60" fmla="*/ 59 w 60"/>
                <a:gd name="T61" fmla="*/ 67 h 73"/>
                <a:gd name="T62" fmla="*/ 59 w 60"/>
                <a:gd name="T63" fmla="*/ 63 h 73"/>
                <a:gd name="T64" fmla="*/ 58 w 60"/>
                <a:gd name="T65" fmla="*/ 55 h 73"/>
                <a:gd name="T66" fmla="*/ 51 w 60"/>
                <a:gd name="T67" fmla="*/ 49 h 73"/>
                <a:gd name="T68" fmla="*/ 44 w 60"/>
                <a:gd name="T69" fmla="*/ 40 h 73"/>
                <a:gd name="T70" fmla="*/ 40 w 60"/>
                <a:gd name="T71"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73">
                  <a:moveTo>
                    <a:pt x="40" y="33"/>
                  </a:moveTo>
                  <a:cubicBezTo>
                    <a:pt x="40" y="31"/>
                    <a:pt x="31" y="28"/>
                    <a:pt x="32" y="26"/>
                  </a:cubicBezTo>
                  <a:cubicBezTo>
                    <a:pt x="33" y="23"/>
                    <a:pt x="38" y="25"/>
                    <a:pt x="38" y="22"/>
                  </a:cubicBezTo>
                  <a:cubicBezTo>
                    <a:pt x="38" y="20"/>
                    <a:pt x="36" y="20"/>
                    <a:pt x="35" y="16"/>
                  </a:cubicBezTo>
                  <a:cubicBezTo>
                    <a:pt x="35" y="12"/>
                    <a:pt x="31" y="13"/>
                    <a:pt x="30" y="15"/>
                  </a:cubicBezTo>
                  <a:cubicBezTo>
                    <a:pt x="28" y="16"/>
                    <a:pt x="23" y="13"/>
                    <a:pt x="23" y="11"/>
                  </a:cubicBezTo>
                  <a:cubicBezTo>
                    <a:pt x="23" y="8"/>
                    <a:pt x="19" y="7"/>
                    <a:pt x="19" y="5"/>
                  </a:cubicBezTo>
                  <a:cubicBezTo>
                    <a:pt x="19" y="4"/>
                    <a:pt x="17" y="2"/>
                    <a:pt x="16" y="1"/>
                  </a:cubicBezTo>
                  <a:cubicBezTo>
                    <a:pt x="15" y="1"/>
                    <a:pt x="13" y="1"/>
                    <a:pt x="13" y="1"/>
                  </a:cubicBezTo>
                  <a:cubicBezTo>
                    <a:pt x="12" y="0"/>
                    <a:pt x="11" y="4"/>
                    <a:pt x="12" y="5"/>
                  </a:cubicBezTo>
                  <a:cubicBezTo>
                    <a:pt x="13" y="6"/>
                    <a:pt x="14" y="12"/>
                    <a:pt x="11" y="11"/>
                  </a:cubicBezTo>
                  <a:cubicBezTo>
                    <a:pt x="9" y="11"/>
                    <a:pt x="9" y="7"/>
                    <a:pt x="7" y="7"/>
                  </a:cubicBezTo>
                  <a:cubicBezTo>
                    <a:pt x="7" y="7"/>
                    <a:pt x="3" y="12"/>
                    <a:pt x="3" y="14"/>
                  </a:cubicBezTo>
                  <a:cubicBezTo>
                    <a:pt x="3" y="15"/>
                    <a:pt x="1" y="16"/>
                    <a:pt x="0" y="16"/>
                  </a:cubicBezTo>
                  <a:cubicBezTo>
                    <a:pt x="1" y="17"/>
                    <a:pt x="2" y="18"/>
                    <a:pt x="2" y="18"/>
                  </a:cubicBezTo>
                  <a:cubicBezTo>
                    <a:pt x="3" y="19"/>
                    <a:pt x="1" y="22"/>
                    <a:pt x="2" y="24"/>
                  </a:cubicBezTo>
                  <a:cubicBezTo>
                    <a:pt x="4" y="27"/>
                    <a:pt x="7" y="23"/>
                    <a:pt x="8" y="26"/>
                  </a:cubicBezTo>
                  <a:cubicBezTo>
                    <a:pt x="9" y="30"/>
                    <a:pt x="7" y="31"/>
                    <a:pt x="7" y="35"/>
                  </a:cubicBezTo>
                  <a:cubicBezTo>
                    <a:pt x="7" y="38"/>
                    <a:pt x="5" y="38"/>
                    <a:pt x="5" y="41"/>
                  </a:cubicBezTo>
                  <a:cubicBezTo>
                    <a:pt x="6" y="44"/>
                    <a:pt x="10" y="40"/>
                    <a:pt x="12" y="38"/>
                  </a:cubicBezTo>
                  <a:cubicBezTo>
                    <a:pt x="15" y="36"/>
                    <a:pt x="17" y="37"/>
                    <a:pt x="18" y="38"/>
                  </a:cubicBezTo>
                  <a:cubicBezTo>
                    <a:pt x="19" y="39"/>
                    <a:pt x="23" y="38"/>
                    <a:pt x="23" y="37"/>
                  </a:cubicBezTo>
                  <a:cubicBezTo>
                    <a:pt x="24" y="35"/>
                    <a:pt x="29" y="34"/>
                    <a:pt x="31" y="36"/>
                  </a:cubicBezTo>
                  <a:cubicBezTo>
                    <a:pt x="33" y="38"/>
                    <a:pt x="34" y="41"/>
                    <a:pt x="37" y="42"/>
                  </a:cubicBezTo>
                  <a:cubicBezTo>
                    <a:pt x="39" y="43"/>
                    <a:pt x="35" y="51"/>
                    <a:pt x="38" y="52"/>
                  </a:cubicBezTo>
                  <a:cubicBezTo>
                    <a:pt x="40" y="52"/>
                    <a:pt x="43" y="56"/>
                    <a:pt x="43" y="60"/>
                  </a:cubicBezTo>
                  <a:cubicBezTo>
                    <a:pt x="43" y="64"/>
                    <a:pt x="45" y="66"/>
                    <a:pt x="42" y="69"/>
                  </a:cubicBezTo>
                  <a:cubicBezTo>
                    <a:pt x="44" y="70"/>
                    <a:pt x="46" y="70"/>
                    <a:pt x="45" y="72"/>
                  </a:cubicBezTo>
                  <a:cubicBezTo>
                    <a:pt x="45" y="73"/>
                    <a:pt x="48" y="72"/>
                    <a:pt x="48" y="70"/>
                  </a:cubicBezTo>
                  <a:cubicBezTo>
                    <a:pt x="48" y="67"/>
                    <a:pt x="52" y="67"/>
                    <a:pt x="53" y="68"/>
                  </a:cubicBezTo>
                  <a:cubicBezTo>
                    <a:pt x="55" y="68"/>
                    <a:pt x="57" y="68"/>
                    <a:pt x="59" y="67"/>
                  </a:cubicBezTo>
                  <a:cubicBezTo>
                    <a:pt x="59" y="65"/>
                    <a:pt x="59" y="64"/>
                    <a:pt x="59" y="63"/>
                  </a:cubicBezTo>
                  <a:cubicBezTo>
                    <a:pt x="60" y="60"/>
                    <a:pt x="59" y="57"/>
                    <a:pt x="58" y="55"/>
                  </a:cubicBezTo>
                  <a:cubicBezTo>
                    <a:pt x="56" y="54"/>
                    <a:pt x="52" y="52"/>
                    <a:pt x="51" y="49"/>
                  </a:cubicBezTo>
                  <a:cubicBezTo>
                    <a:pt x="50" y="46"/>
                    <a:pt x="45" y="43"/>
                    <a:pt x="44" y="40"/>
                  </a:cubicBezTo>
                  <a:cubicBezTo>
                    <a:pt x="43" y="38"/>
                    <a:pt x="40" y="35"/>
                    <a:pt x="40" y="3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9" name="Freeform 244">
              <a:extLst>
                <a:ext uri="{FF2B5EF4-FFF2-40B4-BE49-F238E27FC236}">
                  <a16:creationId xmlns:a16="http://schemas.microsoft.com/office/drawing/2014/main" id="{840CEA31-F83D-4011-ACF6-7A5914871244}"/>
                </a:ext>
              </a:extLst>
            </p:cNvPr>
            <p:cNvSpPr>
              <a:spLocks/>
            </p:cNvSpPr>
            <p:nvPr/>
          </p:nvSpPr>
          <p:spPr bwMode="auto">
            <a:xfrm>
              <a:off x="6789635" y="4275245"/>
              <a:ext cx="148605" cy="299252"/>
            </a:xfrm>
            <a:custGeom>
              <a:avLst/>
              <a:gdLst>
                <a:gd name="T0" fmla="*/ 39 w 65"/>
                <a:gd name="T1" fmla="*/ 65 h 123"/>
                <a:gd name="T2" fmla="*/ 39 w 65"/>
                <a:gd name="T3" fmla="*/ 58 h 123"/>
                <a:gd name="T4" fmla="*/ 50 w 65"/>
                <a:gd name="T5" fmla="*/ 52 h 123"/>
                <a:gd name="T6" fmla="*/ 61 w 65"/>
                <a:gd name="T7" fmla="*/ 52 h 123"/>
                <a:gd name="T8" fmla="*/ 62 w 65"/>
                <a:gd name="T9" fmla="*/ 53 h 123"/>
                <a:gd name="T10" fmla="*/ 63 w 65"/>
                <a:gd name="T11" fmla="*/ 44 h 123"/>
                <a:gd name="T12" fmla="*/ 58 w 65"/>
                <a:gd name="T13" fmla="*/ 36 h 123"/>
                <a:gd name="T14" fmla="*/ 57 w 65"/>
                <a:gd name="T15" fmla="*/ 26 h 123"/>
                <a:gd name="T16" fmla="*/ 51 w 65"/>
                <a:gd name="T17" fmla="*/ 20 h 123"/>
                <a:gd name="T18" fmla="*/ 43 w 65"/>
                <a:gd name="T19" fmla="*/ 21 h 123"/>
                <a:gd name="T20" fmla="*/ 38 w 65"/>
                <a:gd name="T21" fmla="*/ 22 h 123"/>
                <a:gd name="T22" fmla="*/ 32 w 65"/>
                <a:gd name="T23" fmla="*/ 22 h 123"/>
                <a:gd name="T24" fmla="*/ 25 w 65"/>
                <a:gd name="T25" fmla="*/ 25 h 123"/>
                <a:gd name="T26" fmla="*/ 27 w 65"/>
                <a:gd name="T27" fmla="*/ 19 h 123"/>
                <a:gd name="T28" fmla="*/ 28 w 65"/>
                <a:gd name="T29" fmla="*/ 10 h 123"/>
                <a:gd name="T30" fmla="*/ 22 w 65"/>
                <a:gd name="T31" fmla="*/ 8 h 123"/>
                <a:gd name="T32" fmla="*/ 22 w 65"/>
                <a:gd name="T33" fmla="*/ 2 h 123"/>
                <a:gd name="T34" fmla="*/ 20 w 65"/>
                <a:gd name="T35" fmla="*/ 0 h 123"/>
                <a:gd name="T36" fmla="*/ 19 w 65"/>
                <a:gd name="T37" fmla="*/ 2 h 123"/>
                <a:gd name="T38" fmla="*/ 12 w 65"/>
                <a:gd name="T39" fmla="*/ 6 h 123"/>
                <a:gd name="T40" fmla="*/ 6 w 65"/>
                <a:gd name="T41" fmla="*/ 8 h 123"/>
                <a:gd name="T42" fmla="*/ 1 w 65"/>
                <a:gd name="T43" fmla="*/ 10 h 123"/>
                <a:gd name="T44" fmla="*/ 0 w 65"/>
                <a:gd name="T45" fmla="*/ 23 h 123"/>
                <a:gd name="T46" fmla="*/ 6 w 65"/>
                <a:gd name="T47" fmla="*/ 30 h 123"/>
                <a:gd name="T48" fmla="*/ 7 w 65"/>
                <a:gd name="T49" fmla="*/ 36 h 123"/>
                <a:gd name="T50" fmla="*/ 7 w 65"/>
                <a:gd name="T51" fmla="*/ 39 h 123"/>
                <a:gd name="T52" fmla="*/ 6 w 65"/>
                <a:gd name="T53" fmla="*/ 45 h 123"/>
                <a:gd name="T54" fmla="*/ 8 w 65"/>
                <a:gd name="T55" fmla="*/ 54 h 123"/>
                <a:gd name="T56" fmla="*/ 12 w 65"/>
                <a:gd name="T57" fmla="*/ 64 h 123"/>
                <a:gd name="T58" fmla="*/ 14 w 65"/>
                <a:gd name="T59" fmla="*/ 70 h 123"/>
                <a:gd name="T60" fmla="*/ 7 w 65"/>
                <a:gd name="T61" fmla="*/ 83 h 123"/>
                <a:gd name="T62" fmla="*/ 5 w 65"/>
                <a:gd name="T63" fmla="*/ 95 h 123"/>
                <a:gd name="T64" fmla="*/ 5 w 65"/>
                <a:gd name="T65" fmla="*/ 102 h 123"/>
                <a:gd name="T66" fmla="*/ 16 w 65"/>
                <a:gd name="T67" fmla="*/ 112 h 123"/>
                <a:gd name="T68" fmla="*/ 18 w 65"/>
                <a:gd name="T69" fmla="*/ 116 h 123"/>
                <a:gd name="T70" fmla="*/ 23 w 65"/>
                <a:gd name="T71" fmla="*/ 116 h 123"/>
                <a:gd name="T72" fmla="*/ 27 w 65"/>
                <a:gd name="T73" fmla="*/ 121 h 123"/>
                <a:gd name="T74" fmla="*/ 33 w 65"/>
                <a:gd name="T75" fmla="*/ 122 h 123"/>
                <a:gd name="T76" fmla="*/ 36 w 65"/>
                <a:gd name="T77" fmla="*/ 119 h 123"/>
                <a:gd name="T78" fmla="*/ 27 w 65"/>
                <a:gd name="T79" fmla="*/ 113 h 123"/>
                <a:gd name="T80" fmla="*/ 21 w 65"/>
                <a:gd name="T81" fmla="*/ 104 h 123"/>
                <a:gd name="T82" fmla="*/ 18 w 65"/>
                <a:gd name="T83" fmla="*/ 97 h 123"/>
                <a:gd name="T84" fmla="*/ 13 w 65"/>
                <a:gd name="T85" fmla="*/ 93 h 123"/>
                <a:gd name="T86" fmla="*/ 14 w 65"/>
                <a:gd name="T87" fmla="*/ 80 h 123"/>
                <a:gd name="T88" fmla="*/ 18 w 65"/>
                <a:gd name="T89" fmla="*/ 64 h 123"/>
                <a:gd name="T90" fmla="*/ 25 w 65"/>
                <a:gd name="T91" fmla="*/ 62 h 123"/>
                <a:gd name="T92" fmla="*/ 31 w 65"/>
                <a:gd name="T93" fmla="*/ 66 h 123"/>
                <a:gd name="T94" fmla="*/ 40 w 65"/>
                <a:gd name="T95" fmla="*/ 71 h 123"/>
                <a:gd name="T96" fmla="*/ 40 w 65"/>
                <a:gd name="T97" fmla="*/ 71 h 123"/>
                <a:gd name="T98" fmla="*/ 40 w 65"/>
                <a:gd name="T99" fmla="*/ 71 h 123"/>
                <a:gd name="T100" fmla="*/ 39 w 65"/>
                <a:gd name="T101" fmla="*/ 6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123">
                  <a:moveTo>
                    <a:pt x="39" y="65"/>
                  </a:moveTo>
                  <a:cubicBezTo>
                    <a:pt x="39" y="61"/>
                    <a:pt x="36" y="61"/>
                    <a:pt x="39" y="58"/>
                  </a:cubicBezTo>
                  <a:cubicBezTo>
                    <a:pt x="42" y="54"/>
                    <a:pt x="47" y="51"/>
                    <a:pt x="50" y="52"/>
                  </a:cubicBezTo>
                  <a:cubicBezTo>
                    <a:pt x="53" y="53"/>
                    <a:pt x="59" y="50"/>
                    <a:pt x="61" y="52"/>
                  </a:cubicBezTo>
                  <a:cubicBezTo>
                    <a:pt x="61" y="53"/>
                    <a:pt x="62" y="53"/>
                    <a:pt x="62" y="53"/>
                  </a:cubicBezTo>
                  <a:cubicBezTo>
                    <a:pt x="65" y="50"/>
                    <a:pt x="63" y="48"/>
                    <a:pt x="63" y="44"/>
                  </a:cubicBezTo>
                  <a:cubicBezTo>
                    <a:pt x="63" y="40"/>
                    <a:pt x="60" y="36"/>
                    <a:pt x="58" y="36"/>
                  </a:cubicBezTo>
                  <a:cubicBezTo>
                    <a:pt x="55" y="35"/>
                    <a:pt x="59" y="27"/>
                    <a:pt x="57" y="26"/>
                  </a:cubicBezTo>
                  <a:cubicBezTo>
                    <a:pt x="54" y="25"/>
                    <a:pt x="53" y="22"/>
                    <a:pt x="51" y="20"/>
                  </a:cubicBezTo>
                  <a:cubicBezTo>
                    <a:pt x="49" y="18"/>
                    <a:pt x="44" y="19"/>
                    <a:pt x="43" y="21"/>
                  </a:cubicBezTo>
                  <a:cubicBezTo>
                    <a:pt x="43" y="22"/>
                    <a:pt x="39" y="23"/>
                    <a:pt x="38" y="22"/>
                  </a:cubicBezTo>
                  <a:cubicBezTo>
                    <a:pt x="37" y="21"/>
                    <a:pt x="35" y="20"/>
                    <a:pt x="32" y="22"/>
                  </a:cubicBezTo>
                  <a:cubicBezTo>
                    <a:pt x="30" y="24"/>
                    <a:pt x="26" y="28"/>
                    <a:pt x="25" y="25"/>
                  </a:cubicBezTo>
                  <a:cubicBezTo>
                    <a:pt x="25" y="22"/>
                    <a:pt x="27" y="22"/>
                    <a:pt x="27" y="19"/>
                  </a:cubicBezTo>
                  <a:cubicBezTo>
                    <a:pt x="27" y="15"/>
                    <a:pt x="29" y="14"/>
                    <a:pt x="28" y="10"/>
                  </a:cubicBezTo>
                  <a:cubicBezTo>
                    <a:pt x="27" y="7"/>
                    <a:pt x="24" y="11"/>
                    <a:pt x="22" y="8"/>
                  </a:cubicBezTo>
                  <a:cubicBezTo>
                    <a:pt x="21" y="6"/>
                    <a:pt x="23" y="3"/>
                    <a:pt x="22" y="2"/>
                  </a:cubicBezTo>
                  <a:cubicBezTo>
                    <a:pt x="22" y="2"/>
                    <a:pt x="21" y="1"/>
                    <a:pt x="20" y="0"/>
                  </a:cubicBezTo>
                  <a:cubicBezTo>
                    <a:pt x="20" y="1"/>
                    <a:pt x="19" y="1"/>
                    <a:pt x="19" y="2"/>
                  </a:cubicBezTo>
                  <a:cubicBezTo>
                    <a:pt x="18" y="3"/>
                    <a:pt x="13" y="4"/>
                    <a:pt x="12" y="6"/>
                  </a:cubicBezTo>
                  <a:cubicBezTo>
                    <a:pt x="10" y="8"/>
                    <a:pt x="7" y="8"/>
                    <a:pt x="6" y="8"/>
                  </a:cubicBezTo>
                  <a:cubicBezTo>
                    <a:pt x="5" y="8"/>
                    <a:pt x="1" y="8"/>
                    <a:pt x="1" y="10"/>
                  </a:cubicBezTo>
                  <a:cubicBezTo>
                    <a:pt x="1" y="12"/>
                    <a:pt x="0" y="21"/>
                    <a:pt x="0" y="23"/>
                  </a:cubicBezTo>
                  <a:cubicBezTo>
                    <a:pt x="0" y="24"/>
                    <a:pt x="4" y="30"/>
                    <a:pt x="6" y="30"/>
                  </a:cubicBezTo>
                  <a:cubicBezTo>
                    <a:pt x="7" y="31"/>
                    <a:pt x="5" y="35"/>
                    <a:pt x="7" y="36"/>
                  </a:cubicBezTo>
                  <a:cubicBezTo>
                    <a:pt x="9" y="37"/>
                    <a:pt x="8" y="40"/>
                    <a:pt x="7" y="39"/>
                  </a:cubicBezTo>
                  <a:cubicBezTo>
                    <a:pt x="6" y="39"/>
                    <a:pt x="7" y="44"/>
                    <a:pt x="6" y="45"/>
                  </a:cubicBezTo>
                  <a:cubicBezTo>
                    <a:pt x="4" y="47"/>
                    <a:pt x="5" y="51"/>
                    <a:pt x="8" y="54"/>
                  </a:cubicBezTo>
                  <a:cubicBezTo>
                    <a:pt x="12" y="57"/>
                    <a:pt x="12" y="61"/>
                    <a:pt x="12" y="64"/>
                  </a:cubicBezTo>
                  <a:cubicBezTo>
                    <a:pt x="12" y="66"/>
                    <a:pt x="14" y="66"/>
                    <a:pt x="14" y="70"/>
                  </a:cubicBezTo>
                  <a:cubicBezTo>
                    <a:pt x="14" y="70"/>
                    <a:pt x="10" y="83"/>
                    <a:pt x="7" y="83"/>
                  </a:cubicBezTo>
                  <a:cubicBezTo>
                    <a:pt x="7" y="86"/>
                    <a:pt x="6" y="92"/>
                    <a:pt x="5" y="95"/>
                  </a:cubicBezTo>
                  <a:cubicBezTo>
                    <a:pt x="4" y="98"/>
                    <a:pt x="3" y="102"/>
                    <a:pt x="5" y="102"/>
                  </a:cubicBezTo>
                  <a:cubicBezTo>
                    <a:pt x="8" y="102"/>
                    <a:pt x="12" y="107"/>
                    <a:pt x="16" y="112"/>
                  </a:cubicBezTo>
                  <a:cubicBezTo>
                    <a:pt x="17" y="113"/>
                    <a:pt x="18" y="115"/>
                    <a:pt x="18" y="116"/>
                  </a:cubicBezTo>
                  <a:cubicBezTo>
                    <a:pt x="20" y="116"/>
                    <a:pt x="22" y="116"/>
                    <a:pt x="23" y="116"/>
                  </a:cubicBezTo>
                  <a:cubicBezTo>
                    <a:pt x="26" y="117"/>
                    <a:pt x="27" y="120"/>
                    <a:pt x="27" y="121"/>
                  </a:cubicBezTo>
                  <a:cubicBezTo>
                    <a:pt x="27" y="123"/>
                    <a:pt x="32" y="122"/>
                    <a:pt x="33" y="122"/>
                  </a:cubicBezTo>
                  <a:cubicBezTo>
                    <a:pt x="34" y="122"/>
                    <a:pt x="33" y="120"/>
                    <a:pt x="36" y="119"/>
                  </a:cubicBezTo>
                  <a:cubicBezTo>
                    <a:pt x="34" y="116"/>
                    <a:pt x="30" y="114"/>
                    <a:pt x="27" y="113"/>
                  </a:cubicBezTo>
                  <a:cubicBezTo>
                    <a:pt x="23" y="113"/>
                    <a:pt x="21" y="107"/>
                    <a:pt x="21" y="104"/>
                  </a:cubicBezTo>
                  <a:cubicBezTo>
                    <a:pt x="21" y="101"/>
                    <a:pt x="18" y="99"/>
                    <a:pt x="18" y="97"/>
                  </a:cubicBezTo>
                  <a:cubicBezTo>
                    <a:pt x="18" y="94"/>
                    <a:pt x="16" y="94"/>
                    <a:pt x="13" y="93"/>
                  </a:cubicBezTo>
                  <a:cubicBezTo>
                    <a:pt x="10" y="92"/>
                    <a:pt x="14" y="83"/>
                    <a:pt x="14" y="80"/>
                  </a:cubicBezTo>
                  <a:cubicBezTo>
                    <a:pt x="14" y="77"/>
                    <a:pt x="20" y="67"/>
                    <a:pt x="18" y="64"/>
                  </a:cubicBezTo>
                  <a:cubicBezTo>
                    <a:pt x="17" y="61"/>
                    <a:pt x="24" y="58"/>
                    <a:pt x="25" y="62"/>
                  </a:cubicBezTo>
                  <a:cubicBezTo>
                    <a:pt x="26" y="65"/>
                    <a:pt x="26" y="67"/>
                    <a:pt x="31" y="66"/>
                  </a:cubicBezTo>
                  <a:cubicBezTo>
                    <a:pt x="36" y="66"/>
                    <a:pt x="36" y="70"/>
                    <a:pt x="40" y="71"/>
                  </a:cubicBezTo>
                  <a:cubicBezTo>
                    <a:pt x="40" y="71"/>
                    <a:pt x="40" y="71"/>
                    <a:pt x="40" y="71"/>
                  </a:cubicBezTo>
                  <a:cubicBezTo>
                    <a:pt x="40" y="71"/>
                    <a:pt x="40" y="71"/>
                    <a:pt x="40" y="71"/>
                  </a:cubicBezTo>
                  <a:cubicBezTo>
                    <a:pt x="41" y="68"/>
                    <a:pt x="39" y="68"/>
                    <a:pt x="39" y="6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0" name="Freeform 268">
              <a:extLst>
                <a:ext uri="{FF2B5EF4-FFF2-40B4-BE49-F238E27FC236}">
                  <a16:creationId xmlns:a16="http://schemas.microsoft.com/office/drawing/2014/main" id="{A7EB2B95-BE84-4204-AE59-8884067414E3}"/>
                </a:ext>
              </a:extLst>
            </p:cNvPr>
            <p:cNvSpPr>
              <a:spLocks/>
            </p:cNvSpPr>
            <p:nvPr/>
          </p:nvSpPr>
          <p:spPr bwMode="auto">
            <a:xfrm>
              <a:off x="5641163" y="4026516"/>
              <a:ext cx="388939" cy="332287"/>
            </a:xfrm>
            <a:custGeom>
              <a:avLst/>
              <a:gdLst>
                <a:gd name="T0" fmla="*/ 102 w 170"/>
                <a:gd name="T1" fmla="*/ 29 h 136"/>
                <a:gd name="T2" fmla="*/ 87 w 170"/>
                <a:gd name="T3" fmla="*/ 27 h 136"/>
                <a:gd name="T4" fmla="*/ 78 w 170"/>
                <a:gd name="T5" fmla="*/ 24 h 136"/>
                <a:gd name="T6" fmla="*/ 59 w 170"/>
                <a:gd name="T7" fmla="*/ 10 h 136"/>
                <a:gd name="T8" fmla="*/ 43 w 170"/>
                <a:gd name="T9" fmla="*/ 0 h 136"/>
                <a:gd name="T10" fmla="*/ 36 w 170"/>
                <a:gd name="T11" fmla="*/ 0 h 136"/>
                <a:gd name="T12" fmla="*/ 28 w 170"/>
                <a:gd name="T13" fmla="*/ 3 h 136"/>
                <a:gd name="T14" fmla="*/ 20 w 170"/>
                <a:gd name="T15" fmla="*/ 8 h 136"/>
                <a:gd name="T16" fmla="*/ 26 w 170"/>
                <a:gd name="T17" fmla="*/ 15 h 136"/>
                <a:gd name="T18" fmla="*/ 21 w 170"/>
                <a:gd name="T19" fmla="*/ 19 h 136"/>
                <a:gd name="T20" fmla="*/ 16 w 170"/>
                <a:gd name="T21" fmla="*/ 21 h 136"/>
                <a:gd name="T22" fmla="*/ 10 w 170"/>
                <a:gd name="T23" fmla="*/ 26 h 136"/>
                <a:gd name="T24" fmla="*/ 2 w 170"/>
                <a:gd name="T25" fmla="*/ 22 h 136"/>
                <a:gd name="T26" fmla="*/ 1 w 170"/>
                <a:gd name="T27" fmla="*/ 25 h 136"/>
                <a:gd name="T28" fmla="*/ 1 w 170"/>
                <a:gd name="T29" fmla="*/ 27 h 136"/>
                <a:gd name="T30" fmla="*/ 2 w 170"/>
                <a:gd name="T31" fmla="*/ 36 h 136"/>
                <a:gd name="T32" fmla="*/ 8 w 170"/>
                <a:gd name="T33" fmla="*/ 44 h 136"/>
                <a:gd name="T34" fmla="*/ 20 w 170"/>
                <a:gd name="T35" fmla="*/ 62 h 136"/>
                <a:gd name="T36" fmla="*/ 26 w 170"/>
                <a:gd name="T37" fmla="*/ 71 h 136"/>
                <a:gd name="T38" fmla="*/ 33 w 170"/>
                <a:gd name="T39" fmla="*/ 80 h 136"/>
                <a:gd name="T40" fmla="*/ 36 w 170"/>
                <a:gd name="T41" fmla="*/ 89 h 136"/>
                <a:gd name="T42" fmla="*/ 42 w 170"/>
                <a:gd name="T43" fmla="*/ 102 h 136"/>
                <a:gd name="T44" fmla="*/ 51 w 170"/>
                <a:gd name="T45" fmla="*/ 113 h 136"/>
                <a:gd name="T46" fmla="*/ 59 w 170"/>
                <a:gd name="T47" fmla="*/ 125 h 136"/>
                <a:gd name="T48" fmla="*/ 61 w 170"/>
                <a:gd name="T49" fmla="*/ 131 h 136"/>
                <a:gd name="T50" fmla="*/ 64 w 170"/>
                <a:gd name="T51" fmla="*/ 136 h 136"/>
                <a:gd name="T52" fmla="*/ 68 w 170"/>
                <a:gd name="T53" fmla="*/ 134 h 136"/>
                <a:gd name="T54" fmla="*/ 68 w 170"/>
                <a:gd name="T55" fmla="*/ 130 h 136"/>
                <a:gd name="T56" fmla="*/ 71 w 170"/>
                <a:gd name="T57" fmla="*/ 127 h 136"/>
                <a:gd name="T58" fmla="*/ 77 w 170"/>
                <a:gd name="T59" fmla="*/ 128 h 136"/>
                <a:gd name="T60" fmla="*/ 87 w 170"/>
                <a:gd name="T61" fmla="*/ 129 h 136"/>
                <a:gd name="T62" fmla="*/ 98 w 170"/>
                <a:gd name="T63" fmla="*/ 130 h 136"/>
                <a:gd name="T64" fmla="*/ 104 w 170"/>
                <a:gd name="T65" fmla="*/ 128 h 136"/>
                <a:gd name="T66" fmla="*/ 116 w 170"/>
                <a:gd name="T67" fmla="*/ 117 h 136"/>
                <a:gd name="T68" fmla="*/ 132 w 170"/>
                <a:gd name="T69" fmla="*/ 117 h 136"/>
                <a:gd name="T70" fmla="*/ 164 w 170"/>
                <a:gd name="T71" fmla="*/ 106 h 136"/>
                <a:gd name="T72" fmla="*/ 170 w 170"/>
                <a:gd name="T73" fmla="*/ 89 h 136"/>
                <a:gd name="T74" fmla="*/ 166 w 170"/>
                <a:gd name="T75" fmla="*/ 83 h 136"/>
                <a:gd name="T76" fmla="*/ 145 w 170"/>
                <a:gd name="T77" fmla="*/ 81 h 136"/>
                <a:gd name="T78" fmla="*/ 139 w 170"/>
                <a:gd name="T79" fmla="*/ 73 h 136"/>
                <a:gd name="T80" fmla="*/ 136 w 170"/>
                <a:gd name="T81" fmla="*/ 67 h 136"/>
                <a:gd name="T82" fmla="*/ 129 w 170"/>
                <a:gd name="T83" fmla="*/ 63 h 136"/>
                <a:gd name="T84" fmla="*/ 125 w 170"/>
                <a:gd name="T85" fmla="*/ 54 h 136"/>
                <a:gd name="T86" fmla="*/ 121 w 170"/>
                <a:gd name="T87" fmla="*/ 45 h 136"/>
                <a:gd name="T88" fmla="*/ 113 w 170"/>
                <a:gd name="T89" fmla="*/ 36 h 136"/>
                <a:gd name="T90" fmla="*/ 112 w 170"/>
                <a:gd name="T91" fmla="*/ 32 h 136"/>
                <a:gd name="T92" fmla="*/ 106 w 170"/>
                <a:gd name="T93" fmla="*/ 32 h 136"/>
                <a:gd name="T94" fmla="*/ 102 w 170"/>
                <a:gd name="T95" fmla="*/ 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 h="136">
                  <a:moveTo>
                    <a:pt x="102" y="29"/>
                  </a:moveTo>
                  <a:cubicBezTo>
                    <a:pt x="102" y="29"/>
                    <a:pt x="89" y="27"/>
                    <a:pt x="87" y="27"/>
                  </a:cubicBezTo>
                  <a:cubicBezTo>
                    <a:pt x="86" y="27"/>
                    <a:pt x="81" y="26"/>
                    <a:pt x="78" y="24"/>
                  </a:cubicBezTo>
                  <a:cubicBezTo>
                    <a:pt x="75" y="21"/>
                    <a:pt x="61" y="11"/>
                    <a:pt x="59" y="10"/>
                  </a:cubicBezTo>
                  <a:cubicBezTo>
                    <a:pt x="56" y="8"/>
                    <a:pt x="46" y="1"/>
                    <a:pt x="43" y="0"/>
                  </a:cubicBezTo>
                  <a:cubicBezTo>
                    <a:pt x="40" y="0"/>
                    <a:pt x="40" y="0"/>
                    <a:pt x="36" y="0"/>
                  </a:cubicBezTo>
                  <a:cubicBezTo>
                    <a:pt x="33" y="0"/>
                    <a:pt x="34" y="3"/>
                    <a:pt x="28" y="3"/>
                  </a:cubicBezTo>
                  <a:cubicBezTo>
                    <a:pt x="21" y="3"/>
                    <a:pt x="18" y="7"/>
                    <a:pt x="20" y="8"/>
                  </a:cubicBezTo>
                  <a:cubicBezTo>
                    <a:pt x="22" y="9"/>
                    <a:pt x="28" y="14"/>
                    <a:pt x="26" y="15"/>
                  </a:cubicBezTo>
                  <a:cubicBezTo>
                    <a:pt x="24" y="16"/>
                    <a:pt x="24" y="19"/>
                    <a:pt x="21" y="19"/>
                  </a:cubicBezTo>
                  <a:cubicBezTo>
                    <a:pt x="19" y="19"/>
                    <a:pt x="16" y="19"/>
                    <a:pt x="16" y="21"/>
                  </a:cubicBezTo>
                  <a:cubicBezTo>
                    <a:pt x="16" y="23"/>
                    <a:pt x="13" y="26"/>
                    <a:pt x="10" y="26"/>
                  </a:cubicBezTo>
                  <a:cubicBezTo>
                    <a:pt x="8" y="26"/>
                    <a:pt x="4" y="24"/>
                    <a:pt x="2" y="22"/>
                  </a:cubicBezTo>
                  <a:cubicBezTo>
                    <a:pt x="1" y="25"/>
                    <a:pt x="1" y="25"/>
                    <a:pt x="1" y="25"/>
                  </a:cubicBezTo>
                  <a:cubicBezTo>
                    <a:pt x="1" y="27"/>
                    <a:pt x="1" y="27"/>
                    <a:pt x="1" y="27"/>
                  </a:cubicBezTo>
                  <a:cubicBezTo>
                    <a:pt x="1" y="28"/>
                    <a:pt x="0" y="35"/>
                    <a:pt x="2" y="36"/>
                  </a:cubicBezTo>
                  <a:cubicBezTo>
                    <a:pt x="4" y="37"/>
                    <a:pt x="5" y="40"/>
                    <a:pt x="8" y="44"/>
                  </a:cubicBezTo>
                  <a:cubicBezTo>
                    <a:pt x="12" y="48"/>
                    <a:pt x="20" y="59"/>
                    <a:pt x="20" y="62"/>
                  </a:cubicBezTo>
                  <a:cubicBezTo>
                    <a:pt x="20" y="65"/>
                    <a:pt x="21" y="68"/>
                    <a:pt x="26" y="71"/>
                  </a:cubicBezTo>
                  <a:cubicBezTo>
                    <a:pt x="31" y="74"/>
                    <a:pt x="31" y="78"/>
                    <a:pt x="33" y="80"/>
                  </a:cubicBezTo>
                  <a:cubicBezTo>
                    <a:pt x="36" y="82"/>
                    <a:pt x="35" y="84"/>
                    <a:pt x="36" y="89"/>
                  </a:cubicBezTo>
                  <a:cubicBezTo>
                    <a:pt x="36" y="94"/>
                    <a:pt x="38" y="100"/>
                    <a:pt x="42" y="102"/>
                  </a:cubicBezTo>
                  <a:cubicBezTo>
                    <a:pt x="46" y="105"/>
                    <a:pt x="49" y="108"/>
                    <a:pt x="51" y="113"/>
                  </a:cubicBezTo>
                  <a:cubicBezTo>
                    <a:pt x="53" y="118"/>
                    <a:pt x="56" y="122"/>
                    <a:pt x="59" y="125"/>
                  </a:cubicBezTo>
                  <a:cubicBezTo>
                    <a:pt x="61" y="128"/>
                    <a:pt x="60" y="129"/>
                    <a:pt x="61" y="131"/>
                  </a:cubicBezTo>
                  <a:cubicBezTo>
                    <a:pt x="62" y="132"/>
                    <a:pt x="63" y="134"/>
                    <a:pt x="64" y="136"/>
                  </a:cubicBezTo>
                  <a:cubicBezTo>
                    <a:pt x="66" y="135"/>
                    <a:pt x="68" y="134"/>
                    <a:pt x="68" y="134"/>
                  </a:cubicBezTo>
                  <a:cubicBezTo>
                    <a:pt x="68" y="133"/>
                    <a:pt x="67" y="131"/>
                    <a:pt x="68" y="130"/>
                  </a:cubicBezTo>
                  <a:cubicBezTo>
                    <a:pt x="68" y="129"/>
                    <a:pt x="70" y="127"/>
                    <a:pt x="71" y="127"/>
                  </a:cubicBezTo>
                  <a:cubicBezTo>
                    <a:pt x="72" y="126"/>
                    <a:pt x="74" y="128"/>
                    <a:pt x="77" y="128"/>
                  </a:cubicBezTo>
                  <a:cubicBezTo>
                    <a:pt x="80" y="127"/>
                    <a:pt x="86" y="128"/>
                    <a:pt x="87" y="129"/>
                  </a:cubicBezTo>
                  <a:cubicBezTo>
                    <a:pt x="88" y="129"/>
                    <a:pt x="96" y="129"/>
                    <a:pt x="98" y="130"/>
                  </a:cubicBezTo>
                  <a:cubicBezTo>
                    <a:pt x="100" y="132"/>
                    <a:pt x="102" y="131"/>
                    <a:pt x="104" y="128"/>
                  </a:cubicBezTo>
                  <a:cubicBezTo>
                    <a:pt x="105" y="125"/>
                    <a:pt x="115" y="118"/>
                    <a:pt x="116" y="117"/>
                  </a:cubicBezTo>
                  <a:cubicBezTo>
                    <a:pt x="117" y="117"/>
                    <a:pt x="128" y="117"/>
                    <a:pt x="132" y="117"/>
                  </a:cubicBezTo>
                  <a:cubicBezTo>
                    <a:pt x="136" y="116"/>
                    <a:pt x="163" y="107"/>
                    <a:pt x="164" y="106"/>
                  </a:cubicBezTo>
                  <a:cubicBezTo>
                    <a:pt x="165" y="105"/>
                    <a:pt x="170" y="91"/>
                    <a:pt x="170" y="89"/>
                  </a:cubicBezTo>
                  <a:cubicBezTo>
                    <a:pt x="170" y="88"/>
                    <a:pt x="168" y="83"/>
                    <a:pt x="166" y="83"/>
                  </a:cubicBezTo>
                  <a:cubicBezTo>
                    <a:pt x="164" y="84"/>
                    <a:pt x="147" y="82"/>
                    <a:pt x="145" y="81"/>
                  </a:cubicBezTo>
                  <a:cubicBezTo>
                    <a:pt x="145" y="81"/>
                    <a:pt x="140" y="77"/>
                    <a:pt x="139" y="73"/>
                  </a:cubicBezTo>
                  <a:cubicBezTo>
                    <a:pt x="138" y="72"/>
                    <a:pt x="137" y="69"/>
                    <a:pt x="136" y="67"/>
                  </a:cubicBezTo>
                  <a:cubicBezTo>
                    <a:pt x="134" y="68"/>
                    <a:pt x="131" y="67"/>
                    <a:pt x="129" y="63"/>
                  </a:cubicBezTo>
                  <a:cubicBezTo>
                    <a:pt x="128" y="62"/>
                    <a:pt x="124" y="56"/>
                    <a:pt x="125" y="54"/>
                  </a:cubicBezTo>
                  <a:cubicBezTo>
                    <a:pt x="127" y="52"/>
                    <a:pt x="124" y="48"/>
                    <a:pt x="121" y="45"/>
                  </a:cubicBezTo>
                  <a:cubicBezTo>
                    <a:pt x="119" y="43"/>
                    <a:pt x="114" y="39"/>
                    <a:pt x="113" y="36"/>
                  </a:cubicBezTo>
                  <a:cubicBezTo>
                    <a:pt x="113" y="35"/>
                    <a:pt x="113" y="34"/>
                    <a:pt x="112" y="32"/>
                  </a:cubicBezTo>
                  <a:cubicBezTo>
                    <a:pt x="106" y="32"/>
                    <a:pt x="106" y="32"/>
                    <a:pt x="106" y="32"/>
                  </a:cubicBezTo>
                  <a:lnTo>
                    <a:pt x="102" y="29"/>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1" name="Freeform 269">
              <a:extLst>
                <a:ext uri="{FF2B5EF4-FFF2-40B4-BE49-F238E27FC236}">
                  <a16:creationId xmlns:a16="http://schemas.microsoft.com/office/drawing/2014/main" id="{AB43089A-6D2F-4721-9921-E3B84CC9975A}"/>
                </a:ext>
              </a:extLst>
            </p:cNvPr>
            <p:cNvSpPr>
              <a:spLocks/>
            </p:cNvSpPr>
            <p:nvPr/>
          </p:nvSpPr>
          <p:spPr bwMode="auto">
            <a:xfrm>
              <a:off x="5962221" y="4180030"/>
              <a:ext cx="146769" cy="174888"/>
            </a:xfrm>
            <a:custGeom>
              <a:avLst/>
              <a:gdLst>
                <a:gd name="T0" fmla="*/ 32 w 64"/>
                <a:gd name="T1" fmla="*/ 1 h 72"/>
                <a:gd name="T2" fmla="*/ 32 w 64"/>
                <a:gd name="T3" fmla="*/ 7 h 72"/>
                <a:gd name="T4" fmla="*/ 27 w 64"/>
                <a:gd name="T5" fmla="*/ 14 h 72"/>
                <a:gd name="T6" fmla="*/ 24 w 64"/>
                <a:gd name="T7" fmla="*/ 20 h 72"/>
                <a:gd name="T8" fmla="*/ 26 w 64"/>
                <a:gd name="T9" fmla="*/ 20 h 72"/>
                <a:gd name="T10" fmla="*/ 30 w 64"/>
                <a:gd name="T11" fmla="*/ 26 h 72"/>
                <a:gd name="T12" fmla="*/ 24 w 64"/>
                <a:gd name="T13" fmla="*/ 43 h 72"/>
                <a:gd name="T14" fmla="*/ 0 w 64"/>
                <a:gd name="T15" fmla="*/ 51 h 72"/>
                <a:gd name="T16" fmla="*/ 10 w 64"/>
                <a:gd name="T17" fmla="*/ 72 h 72"/>
                <a:gd name="T18" fmla="*/ 12 w 64"/>
                <a:gd name="T19" fmla="*/ 71 h 72"/>
                <a:gd name="T20" fmla="*/ 25 w 64"/>
                <a:gd name="T21" fmla="*/ 68 h 72"/>
                <a:gd name="T22" fmla="*/ 28 w 64"/>
                <a:gd name="T23" fmla="*/ 62 h 72"/>
                <a:gd name="T24" fmla="*/ 37 w 64"/>
                <a:gd name="T25" fmla="*/ 61 h 72"/>
                <a:gd name="T26" fmla="*/ 42 w 64"/>
                <a:gd name="T27" fmla="*/ 53 h 72"/>
                <a:gd name="T28" fmla="*/ 47 w 64"/>
                <a:gd name="T29" fmla="*/ 51 h 72"/>
                <a:gd name="T30" fmla="*/ 50 w 64"/>
                <a:gd name="T31" fmla="*/ 40 h 72"/>
                <a:gd name="T32" fmla="*/ 56 w 64"/>
                <a:gd name="T33" fmla="*/ 35 h 72"/>
                <a:gd name="T34" fmla="*/ 63 w 64"/>
                <a:gd name="T35" fmla="*/ 26 h 72"/>
                <a:gd name="T36" fmla="*/ 62 w 64"/>
                <a:gd name="T37" fmla="*/ 22 h 72"/>
                <a:gd name="T38" fmla="*/ 55 w 64"/>
                <a:gd name="T39" fmla="*/ 13 h 72"/>
                <a:gd name="T40" fmla="*/ 42 w 64"/>
                <a:gd name="T41" fmla="*/ 8 h 72"/>
                <a:gd name="T42" fmla="*/ 38 w 64"/>
                <a:gd name="T43" fmla="*/ 0 h 72"/>
                <a:gd name="T44" fmla="*/ 35 w 64"/>
                <a:gd name="T45" fmla="*/ 1 h 72"/>
                <a:gd name="T46" fmla="*/ 32 w 64"/>
                <a:gd name="T47" fmla="*/ 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72">
                  <a:moveTo>
                    <a:pt x="32" y="1"/>
                  </a:moveTo>
                  <a:cubicBezTo>
                    <a:pt x="32" y="7"/>
                    <a:pt x="32" y="7"/>
                    <a:pt x="32" y="7"/>
                  </a:cubicBezTo>
                  <a:cubicBezTo>
                    <a:pt x="27" y="14"/>
                    <a:pt x="27" y="14"/>
                    <a:pt x="27" y="14"/>
                  </a:cubicBezTo>
                  <a:cubicBezTo>
                    <a:pt x="24" y="20"/>
                    <a:pt x="24" y="20"/>
                    <a:pt x="24" y="20"/>
                  </a:cubicBezTo>
                  <a:cubicBezTo>
                    <a:pt x="25" y="20"/>
                    <a:pt x="25" y="21"/>
                    <a:pt x="26" y="20"/>
                  </a:cubicBezTo>
                  <a:cubicBezTo>
                    <a:pt x="28" y="20"/>
                    <a:pt x="30" y="25"/>
                    <a:pt x="30" y="26"/>
                  </a:cubicBezTo>
                  <a:cubicBezTo>
                    <a:pt x="30" y="28"/>
                    <a:pt x="25" y="42"/>
                    <a:pt x="24" y="43"/>
                  </a:cubicBezTo>
                  <a:cubicBezTo>
                    <a:pt x="23" y="44"/>
                    <a:pt x="9" y="48"/>
                    <a:pt x="0" y="51"/>
                  </a:cubicBezTo>
                  <a:cubicBezTo>
                    <a:pt x="2" y="56"/>
                    <a:pt x="6" y="64"/>
                    <a:pt x="10" y="72"/>
                  </a:cubicBezTo>
                  <a:cubicBezTo>
                    <a:pt x="10" y="71"/>
                    <a:pt x="11" y="71"/>
                    <a:pt x="12" y="71"/>
                  </a:cubicBezTo>
                  <a:cubicBezTo>
                    <a:pt x="16" y="68"/>
                    <a:pt x="21" y="69"/>
                    <a:pt x="25" y="68"/>
                  </a:cubicBezTo>
                  <a:cubicBezTo>
                    <a:pt x="28" y="67"/>
                    <a:pt x="25" y="65"/>
                    <a:pt x="28" y="62"/>
                  </a:cubicBezTo>
                  <a:cubicBezTo>
                    <a:pt x="31" y="60"/>
                    <a:pt x="35" y="61"/>
                    <a:pt x="37" y="61"/>
                  </a:cubicBezTo>
                  <a:cubicBezTo>
                    <a:pt x="38" y="60"/>
                    <a:pt x="39" y="54"/>
                    <a:pt x="42" y="53"/>
                  </a:cubicBezTo>
                  <a:cubicBezTo>
                    <a:pt x="44" y="52"/>
                    <a:pt x="47" y="53"/>
                    <a:pt x="47" y="51"/>
                  </a:cubicBezTo>
                  <a:cubicBezTo>
                    <a:pt x="47" y="48"/>
                    <a:pt x="47" y="40"/>
                    <a:pt x="50" y="40"/>
                  </a:cubicBezTo>
                  <a:cubicBezTo>
                    <a:pt x="52" y="39"/>
                    <a:pt x="56" y="37"/>
                    <a:pt x="56" y="35"/>
                  </a:cubicBezTo>
                  <a:cubicBezTo>
                    <a:pt x="56" y="34"/>
                    <a:pt x="61" y="29"/>
                    <a:pt x="63" y="26"/>
                  </a:cubicBezTo>
                  <a:cubicBezTo>
                    <a:pt x="64" y="23"/>
                    <a:pt x="64" y="22"/>
                    <a:pt x="62" y="22"/>
                  </a:cubicBezTo>
                  <a:cubicBezTo>
                    <a:pt x="60" y="21"/>
                    <a:pt x="56" y="15"/>
                    <a:pt x="55" y="13"/>
                  </a:cubicBezTo>
                  <a:cubicBezTo>
                    <a:pt x="54" y="11"/>
                    <a:pt x="48" y="12"/>
                    <a:pt x="42" y="8"/>
                  </a:cubicBezTo>
                  <a:cubicBezTo>
                    <a:pt x="40" y="6"/>
                    <a:pt x="38" y="3"/>
                    <a:pt x="38" y="0"/>
                  </a:cubicBezTo>
                  <a:cubicBezTo>
                    <a:pt x="35" y="1"/>
                    <a:pt x="35" y="1"/>
                    <a:pt x="35" y="1"/>
                  </a:cubicBezTo>
                  <a:lnTo>
                    <a:pt x="32" y="1"/>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2" name="Freeform 270">
              <a:extLst>
                <a:ext uri="{FF2B5EF4-FFF2-40B4-BE49-F238E27FC236}">
                  <a16:creationId xmlns:a16="http://schemas.microsoft.com/office/drawing/2014/main" id="{652C5C7A-01CF-40A3-A208-6303A24D3BEE}"/>
                </a:ext>
              </a:extLst>
            </p:cNvPr>
            <p:cNvSpPr>
              <a:spLocks/>
            </p:cNvSpPr>
            <p:nvPr/>
          </p:nvSpPr>
          <p:spPr bwMode="auto">
            <a:xfrm>
              <a:off x="5936536" y="4158652"/>
              <a:ext cx="22016" cy="33033"/>
            </a:xfrm>
            <a:custGeom>
              <a:avLst/>
              <a:gdLst>
                <a:gd name="T0" fmla="*/ 7 w 10"/>
                <a:gd name="T1" fmla="*/ 13 h 14"/>
                <a:gd name="T2" fmla="*/ 7 w 10"/>
                <a:gd name="T3" fmla="*/ 11 h 14"/>
                <a:gd name="T4" fmla="*/ 6 w 10"/>
                <a:gd name="T5" fmla="*/ 1 h 14"/>
                <a:gd name="T6" fmla="*/ 1 w 10"/>
                <a:gd name="T7" fmla="*/ 9 h 14"/>
                <a:gd name="T8" fmla="*/ 0 w 10"/>
                <a:gd name="T9" fmla="*/ 9 h 14"/>
                <a:gd name="T10" fmla="*/ 7 w 10"/>
                <a:gd name="T11" fmla="*/ 13 h 14"/>
              </a:gdLst>
              <a:ahLst/>
              <a:cxnLst>
                <a:cxn ang="0">
                  <a:pos x="T0" y="T1"/>
                </a:cxn>
                <a:cxn ang="0">
                  <a:pos x="T2" y="T3"/>
                </a:cxn>
                <a:cxn ang="0">
                  <a:pos x="T4" y="T5"/>
                </a:cxn>
                <a:cxn ang="0">
                  <a:pos x="T6" y="T7"/>
                </a:cxn>
                <a:cxn ang="0">
                  <a:pos x="T8" y="T9"/>
                </a:cxn>
                <a:cxn ang="0">
                  <a:pos x="T10" y="T11"/>
                </a:cxn>
              </a:cxnLst>
              <a:rect l="0" t="0" r="r" b="b"/>
              <a:pathLst>
                <a:path w="10" h="14">
                  <a:moveTo>
                    <a:pt x="7" y="13"/>
                  </a:moveTo>
                  <a:cubicBezTo>
                    <a:pt x="7" y="13"/>
                    <a:pt x="7" y="12"/>
                    <a:pt x="7" y="11"/>
                  </a:cubicBezTo>
                  <a:cubicBezTo>
                    <a:pt x="9" y="9"/>
                    <a:pt x="10" y="2"/>
                    <a:pt x="6" y="1"/>
                  </a:cubicBezTo>
                  <a:cubicBezTo>
                    <a:pt x="3" y="0"/>
                    <a:pt x="1" y="7"/>
                    <a:pt x="1" y="9"/>
                  </a:cubicBezTo>
                  <a:cubicBezTo>
                    <a:pt x="1" y="9"/>
                    <a:pt x="1" y="9"/>
                    <a:pt x="0" y="9"/>
                  </a:cubicBezTo>
                  <a:cubicBezTo>
                    <a:pt x="2" y="13"/>
                    <a:pt x="5" y="14"/>
                    <a:pt x="7" y="1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3" name="Freeform 271">
              <a:extLst>
                <a:ext uri="{FF2B5EF4-FFF2-40B4-BE49-F238E27FC236}">
                  <a16:creationId xmlns:a16="http://schemas.microsoft.com/office/drawing/2014/main" id="{ECF64406-FEAB-4761-8D7B-06A9988F7EFD}"/>
                </a:ext>
              </a:extLst>
            </p:cNvPr>
            <p:cNvSpPr>
              <a:spLocks/>
            </p:cNvSpPr>
            <p:nvPr/>
          </p:nvSpPr>
          <p:spPr bwMode="auto">
            <a:xfrm>
              <a:off x="5958552" y="4152824"/>
              <a:ext cx="89898" cy="75785"/>
            </a:xfrm>
            <a:custGeom>
              <a:avLst/>
              <a:gdLst>
                <a:gd name="T0" fmla="*/ 6 w 39"/>
                <a:gd name="T1" fmla="*/ 29 h 31"/>
                <a:gd name="T2" fmla="*/ 25 w 39"/>
                <a:gd name="T3" fmla="*/ 31 h 31"/>
                <a:gd name="T4" fmla="*/ 28 w 39"/>
                <a:gd name="T5" fmla="*/ 25 h 31"/>
                <a:gd name="T6" fmla="*/ 33 w 39"/>
                <a:gd name="T7" fmla="*/ 18 h 31"/>
                <a:gd name="T8" fmla="*/ 33 w 39"/>
                <a:gd name="T9" fmla="*/ 12 h 31"/>
                <a:gd name="T10" fmla="*/ 36 w 39"/>
                <a:gd name="T11" fmla="*/ 12 h 31"/>
                <a:gd name="T12" fmla="*/ 39 w 39"/>
                <a:gd name="T13" fmla="*/ 11 h 31"/>
                <a:gd name="T14" fmla="*/ 36 w 39"/>
                <a:gd name="T15" fmla="*/ 1 h 31"/>
                <a:gd name="T16" fmla="*/ 27 w 39"/>
                <a:gd name="T17" fmla="*/ 11 h 31"/>
                <a:gd name="T18" fmla="*/ 12 w 39"/>
                <a:gd name="T19" fmla="*/ 19 h 31"/>
                <a:gd name="T20" fmla="*/ 2 w 39"/>
                <a:gd name="T21" fmla="*/ 21 h 31"/>
                <a:gd name="T22" fmla="*/ 0 w 39"/>
                <a:gd name="T23" fmla="*/ 21 h 31"/>
                <a:gd name="T24" fmla="*/ 6 w 39"/>
                <a:gd name="T2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1">
                  <a:moveTo>
                    <a:pt x="6" y="29"/>
                  </a:moveTo>
                  <a:cubicBezTo>
                    <a:pt x="7" y="30"/>
                    <a:pt x="20" y="31"/>
                    <a:pt x="25" y="31"/>
                  </a:cubicBezTo>
                  <a:cubicBezTo>
                    <a:pt x="28" y="25"/>
                    <a:pt x="28" y="25"/>
                    <a:pt x="28" y="25"/>
                  </a:cubicBezTo>
                  <a:cubicBezTo>
                    <a:pt x="33" y="18"/>
                    <a:pt x="33" y="18"/>
                    <a:pt x="33" y="18"/>
                  </a:cubicBezTo>
                  <a:cubicBezTo>
                    <a:pt x="33" y="12"/>
                    <a:pt x="33" y="12"/>
                    <a:pt x="33" y="12"/>
                  </a:cubicBezTo>
                  <a:cubicBezTo>
                    <a:pt x="36" y="12"/>
                    <a:pt x="36" y="12"/>
                    <a:pt x="36" y="12"/>
                  </a:cubicBezTo>
                  <a:cubicBezTo>
                    <a:pt x="39" y="11"/>
                    <a:pt x="39" y="11"/>
                    <a:pt x="39" y="11"/>
                  </a:cubicBezTo>
                  <a:cubicBezTo>
                    <a:pt x="37" y="6"/>
                    <a:pt x="37" y="1"/>
                    <a:pt x="36" y="1"/>
                  </a:cubicBezTo>
                  <a:cubicBezTo>
                    <a:pt x="35" y="0"/>
                    <a:pt x="29" y="7"/>
                    <a:pt x="27" y="11"/>
                  </a:cubicBezTo>
                  <a:cubicBezTo>
                    <a:pt x="24" y="16"/>
                    <a:pt x="18" y="20"/>
                    <a:pt x="12" y="19"/>
                  </a:cubicBezTo>
                  <a:cubicBezTo>
                    <a:pt x="6" y="17"/>
                    <a:pt x="4" y="20"/>
                    <a:pt x="2" y="21"/>
                  </a:cubicBezTo>
                  <a:cubicBezTo>
                    <a:pt x="2" y="21"/>
                    <a:pt x="1" y="21"/>
                    <a:pt x="0" y="21"/>
                  </a:cubicBezTo>
                  <a:cubicBezTo>
                    <a:pt x="1" y="25"/>
                    <a:pt x="6" y="29"/>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4" name="Freeform 272">
              <a:extLst>
                <a:ext uri="{FF2B5EF4-FFF2-40B4-BE49-F238E27FC236}">
                  <a16:creationId xmlns:a16="http://schemas.microsoft.com/office/drawing/2014/main" id="{92D6D6F8-8280-4AA5-B386-E836C7B47744}"/>
                </a:ext>
              </a:extLst>
            </p:cNvPr>
            <p:cNvSpPr>
              <a:spLocks noEditPoints="1"/>
            </p:cNvSpPr>
            <p:nvPr/>
          </p:nvSpPr>
          <p:spPr bwMode="auto">
            <a:xfrm>
              <a:off x="6831831" y="4555066"/>
              <a:ext cx="359586" cy="116591"/>
            </a:xfrm>
            <a:custGeom>
              <a:avLst/>
              <a:gdLst>
                <a:gd name="T0" fmla="*/ 29 w 157"/>
                <a:gd name="T1" fmla="*/ 17 h 48"/>
                <a:gd name="T2" fmla="*/ 22 w 157"/>
                <a:gd name="T3" fmla="*/ 9 h 48"/>
                <a:gd name="T4" fmla="*/ 19 w 157"/>
                <a:gd name="T5" fmla="*/ 5 h 48"/>
                <a:gd name="T6" fmla="*/ 18 w 157"/>
                <a:gd name="T7" fmla="*/ 4 h 48"/>
                <a:gd name="T8" fmla="*/ 15 w 157"/>
                <a:gd name="T9" fmla="*/ 7 h 48"/>
                <a:gd name="T10" fmla="*/ 9 w 157"/>
                <a:gd name="T11" fmla="*/ 6 h 48"/>
                <a:gd name="T12" fmla="*/ 5 w 157"/>
                <a:gd name="T13" fmla="*/ 1 h 48"/>
                <a:gd name="T14" fmla="*/ 0 w 157"/>
                <a:gd name="T15" fmla="*/ 1 h 48"/>
                <a:gd name="T16" fmla="*/ 3 w 157"/>
                <a:gd name="T17" fmla="*/ 13 h 48"/>
                <a:gd name="T18" fmla="*/ 11 w 157"/>
                <a:gd name="T19" fmla="*/ 29 h 48"/>
                <a:gd name="T20" fmla="*/ 19 w 157"/>
                <a:gd name="T21" fmla="*/ 36 h 48"/>
                <a:gd name="T22" fmla="*/ 34 w 157"/>
                <a:gd name="T23" fmla="*/ 44 h 48"/>
                <a:gd name="T24" fmla="*/ 29 w 157"/>
                <a:gd name="T25" fmla="*/ 33 h 48"/>
                <a:gd name="T26" fmla="*/ 29 w 157"/>
                <a:gd name="T27" fmla="*/ 17 h 48"/>
                <a:gd name="T28" fmla="*/ 150 w 157"/>
                <a:gd name="T29" fmla="*/ 8 h 48"/>
                <a:gd name="T30" fmla="*/ 143 w 157"/>
                <a:gd name="T31" fmla="*/ 6 h 48"/>
                <a:gd name="T32" fmla="*/ 136 w 157"/>
                <a:gd name="T33" fmla="*/ 0 h 48"/>
                <a:gd name="T34" fmla="*/ 129 w 157"/>
                <a:gd name="T35" fmla="*/ 8 h 48"/>
                <a:gd name="T36" fmla="*/ 125 w 157"/>
                <a:gd name="T37" fmla="*/ 14 h 48"/>
                <a:gd name="T38" fmla="*/ 123 w 157"/>
                <a:gd name="T39" fmla="*/ 16 h 48"/>
                <a:gd name="T40" fmla="*/ 123 w 157"/>
                <a:gd name="T41" fmla="*/ 20 h 48"/>
                <a:gd name="T42" fmla="*/ 118 w 157"/>
                <a:gd name="T43" fmla="*/ 22 h 48"/>
                <a:gd name="T44" fmla="*/ 114 w 157"/>
                <a:gd name="T45" fmla="*/ 17 h 48"/>
                <a:gd name="T46" fmla="*/ 114 w 157"/>
                <a:gd name="T47" fmla="*/ 17 h 48"/>
                <a:gd name="T48" fmla="*/ 106 w 157"/>
                <a:gd name="T49" fmla="*/ 28 h 48"/>
                <a:gd name="T50" fmla="*/ 95 w 157"/>
                <a:gd name="T51" fmla="*/ 31 h 48"/>
                <a:gd name="T52" fmla="*/ 90 w 157"/>
                <a:gd name="T53" fmla="*/ 42 h 48"/>
                <a:gd name="T54" fmla="*/ 78 w 157"/>
                <a:gd name="T55" fmla="*/ 39 h 48"/>
                <a:gd name="T56" fmla="*/ 80 w 157"/>
                <a:gd name="T57" fmla="*/ 44 h 48"/>
                <a:gd name="T58" fmla="*/ 87 w 157"/>
                <a:gd name="T59" fmla="*/ 47 h 48"/>
                <a:gd name="T60" fmla="*/ 97 w 157"/>
                <a:gd name="T61" fmla="*/ 46 h 48"/>
                <a:gd name="T62" fmla="*/ 105 w 157"/>
                <a:gd name="T63" fmla="*/ 43 h 48"/>
                <a:gd name="T64" fmla="*/ 113 w 157"/>
                <a:gd name="T65" fmla="*/ 44 h 48"/>
                <a:gd name="T66" fmla="*/ 120 w 157"/>
                <a:gd name="T67" fmla="*/ 39 h 48"/>
                <a:gd name="T68" fmla="*/ 122 w 157"/>
                <a:gd name="T69" fmla="*/ 32 h 48"/>
                <a:gd name="T70" fmla="*/ 127 w 157"/>
                <a:gd name="T71" fmla="*/ 25 h 48"/>
                <a:gd name="T72" fmla="*/ 140 w 157"/>
                <a:gd name="T73" fmla="*/ 19 h 48"/>
                <a:gd name="T74" fmla="*/ 143 w 157"/>
                <a:gd name="T75" fmla="*/ 21 h 48"/>
                <a:gd name="T76" fmla="*/ 148 w 157"/>
                <a:gd name="T77" fmla="*/ 16 h 48"/>
                <a:gd name="T78" fmla="*/ 156 w 157"/>
                <a:gd name="T79" fmla="*/ 13 h 48"/>
                <a:gd name="T80" fmla="*/ 150 w 157"/>
                <a:gd name="T81"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48">
                  <a:moveTo>
                    <a:pt x="29" y="17"/>
                  </a:moveTo>
                  <a:cubicBezTo>
                    <a:pt x="29" y="12"/>
                    <a:pt x="24" y="12"/>
                    <a:pt x="22" y="9"/>
                  </a:cubicBezTo>
                  <a:cubicBezTo>
                    <a:pt x="21" y="5"/>
                    <a:pt x="19" y="7"/>
                    <a:pt x="19" y="5"/>
                  </a:cubicBezTo>
                  <a:cubicBezTo>
                    <a:pt x="18" y="5"/>
                    <a:pt x="18" y="4"/>
                    <a:pt x="18" y="4"/>
                  </a:cubicBezTo>
                  <a:cubicBezTo>
                    <a:pt x="15" y="5"/>
                    <a:pt x="16" y="7"/>
                    <a:pt x="15" y="7"/>
                  </a:cubicBezTo>
                  <a:cubicBezTo>
                    <a:pt x="14" y="7"/>
                    <a:pt x="9" y="8"/>
                    <a:pt x="9" y="6"/>
                  </a:cubicBezTo>
                  <a:cubicBezTo>
                    <a:pt x="9" y="5"/>
                    <a:pt x="8" y="2"/>
                    <a:pt x="5" y="1"/>
                  </a:cubicBezTo>
                  <a:cubicBezTo>
                    <a:pt x="4" y="1"/>
                    <a:pt x="2" y="1"/>
                    <a:pt x="0" y="1"/>
                  </a:cubicBezTo>
                  <a:cubicBezTo>
                    <a:pt x="2" y="5"/>
                    <a:pt x="3" y="10"/>
                    <a:pt x="3" y="13"/>
                  </a:cubicBezTo>
                  <a:cubicBezTo>
                    <a:pt x="3" y="18"/>
                    <a:pt x="10" y="26"/>
                    <a:pt x="11" y="29"/>
                  </a:cubicBezTo>
                  <a:cubicBezTo>
                    <a:pt x="12" y="32"/>
                    <a:pt x="14" y="33"/>
                    <a:pt x="19" y="36"/>
                  </a:cubicBezTo>
                  <a:cubicBezTo>
                    <a:pt x="23" y="40"/>
                    <a:pt x="32" y="45"/>
                    <a:pt x="34" y="44"/>
                  </a:cubicBezTo>
                  <a:cubicBezTo>
                    <a:pt x="36" y="43"/>
                    <a:pt x="31" y="35"/>
                    <a:pt x="29" y="33"/>
                  </a:cubicBezTo>
                  <a:cubicBezTo>
                    <a:pt x="26" y="30"/>
                    <a:pt x="28" y="23"/>
                    <a:pt x="29" y="17"/>
                  </a:cubicBezTo>
                  <a:close/>
                  <a:moveTo>
                    <a:pt x="150" y="8"/>
                  </a:moveTo>
                  <a:cubicBezTo>
                    <a:pt x="148" y="9"/>
                    <a:pt x="143" y="8"/>
                    <a:pt x="143" y="6"/>
                  </a:cubicBezTo>
                  <a:cubicBezTo>
                    <a:pt x="143" y="4"/>
                    <a:pt x="139" y="0"/>
                    <a:pt x="136" y="0"/>
                  </a:cubicBezTo>
                  <a:cubicBezTo>
                    <a:pt x="133" y="0"/>
                    <a:pt x="130" y="6"/>
                    <a:pt x="129" y="8"/>
                  </a:cubicBezTo>
                  <a:cubicBezTo>
                    <a:pt x="129" y="10"/>
                    <a:pt x="125" y="10"/>
                    <a:pt x="125" y="14"/>
                  </a:cubicBezTo>
                  <a:cubicBezTo>
                    <a:pt x="125" y="15"/>
                    <a:pt x="124" y="15"/>
                    <a:pt x="123" y="16"/>
                  </a:cubicBezTo>
                  <a:cubicBezTo>
                    <a:pt x="124" y="19"/>
                    <a:pt x="124" y="21"/>
                    <a:pt x="123" y="20"/>
                  </a:cubicBezTo>
                  <a:cubicBezTo>
                    <a:pt x="121" y="20"/>
                    <a:pt x="121" y="22"/>
                    <a:pt x="118" y="22"/>
                  </a:cubicBezTo>
                  <a:cubicBezTo>
                    <a:pt x="117" y="22"/>
                    <a:pt x="116" y="20"/>
                    <a:pt x="114" y="17"/>
                  </a:cubicBezTo>
                  <a:cubicBezTo>
                    <a:pt x="114" y="17"/>
                    <a:pt x="114" y="17"/>
                    <a:pt x="114" y="17"/>
                  </a:cubicBezTo>
                  <a:cubicBezTo>
                    <a:pt x="112" y="17"/>
                    <a:pt x="107" y="23"/>
                    <a:pt x="106" y="28"/>
                  </a:cubicBezTo>
                  <a:cubicBezTo>
                    <a:pt x="106" y="32"/>
                    <a:pt x="101" y="31"/>
                    <a:pt x="95" y="31"/>
                  </a:cubicBezTo>
                  <a:cubicBezTo>
                    <a:pt x="88" y="32"/>
                    <a:pt x="91" y="39"/>
                    <a:pt x="90" y="42"/>
                  </a:cubicBezTo>
                  <a:cubicBezTo>
                    <a:pt x="88" y="44"/>
                    <a:pt x="81" y="39"/>
                    <a:pt x="78" y="39"/>
                  </a:cubicBezTo>
                  <a:cubicBezTo>
                    <a:pt x="78" y="41"/>
                    <a:pt x="79" y="44"/>
                    <a:pt x="80" y="44"/>
                  </a:cubicBezTo>
                  <a:cubicBezTo>
                    <a:pt x="82" y="44"/>
                    <a:pt x="85" y="48"/>
                    <a:pt x="87" y="47"/>
                  </a:cubicBezTo>
                  <a:cubicBezTo>
                    <a:pt x="89" y="46"/>
                    <a:pt x="94" y="47"/>
                    <a:pt x="97" y="46"/>
                  </a:cubicBezTo>
                  <a:cubicBezTo>
                    <a:pt x="100" y="45"/>
                    <a:pt x="101" y="43"/>
                    <a:pt x="105" y="43"/>
                  </a:cubicBezTo>
                  <a:cubicBezTo>
                    <a:pt x="110" y="43"/>
                    <a:pt x="108" y="47"/>
                    <a:pt x="113" y="44"/>
                  </a:cubicBezTo>
                  <a:cubicBezTo>
                    <a:pt x="118" y="42"/>
                    <a:pt x="121" y="44"/>
                    <a:pt x="120" y="39"/>
                  </a:cubicBezTo>
                  <a:cubicBezTo>
                    <a:pt x="120" y="35"/>
                    <a:pt x="123" y="35"/>
                    <a:pt x="122" y="32"/>
                  </a:cubicBezTo>
                  <a:cubicBezTo>
                    <a:pt x="122" y="29"/>
                    <a:pt x="128" y="31"/>
                    <a:pt x="127" y="25"/>
                  </a:cubicBezTo>
                  <a:cubicBezTo>
                    <a:pt x="127" y="19"/>
                    <a:pt x="136" y="19"/>
                    <a:pt x="140" y="19"/>
                  </a:cubicBezTo>
                  <a:cubicBezTo>
                    <a:pt x="140" y="19"/>
                    <a:pt x="142" y="20"/>
                    <a:pt x="143" y="21"/>
                  </a:cubicBezTo>
                  <a:cubicBezTo>
                    <a:pt x="146" y="19"/>
                    <a:pt x="150" y="18"/>
                    <a:pt x="148" y="16"/>
                  </a:cubicBezTo>
                  <a:cubicBezTo>
                    <a:pt x="146" y="14"/>
                    <a:pt x="155" y="16"/>
                    <a:pt x="156" y="13"/>
                  </a:cubicBezTo>
                  <a:cubicBezTo>
                    <a:pt x="157" y="10"/>
                    <a:pt x="152" y="8"/>
                    <a:pt x="150"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5" name="Freeform 273">
              <a:extLst>
                <a:ext uri="{FF2B5EF4-FFF2-40B4-BE49-F238E27FC236}">
                  <a16:creationId xmlns:a16="http://schemas.microsoft.com/office/drawing/2014/main" id="{94A3B2E4-7996-4905-86FB-71A0B9FCF132}"/>
                </a:ext>
              </a:extLst>
            </p:cNvPr>
            <p:cNvSpPr>
              <a:spLocks/>
            </p:cNvSpPr>
            <p:nvPr/>
          </p:nvSpPr>
          <p:spPr bwMode="auto">
            <a:xfrm>
              <a:off x="7092346" y="4593930"/>
              <a:ext cx="23851" cy="15546"/>
            </a:xfrm>
            <a:custGeom>
              <a:avLst/>
              <a:gdLst>
                <a:gd name="T0" fmla="*/ 4 w 10"/>
                <a:gd name="T1" fmla="*/ 6 h 6"/>
                <a:gd name="T2" fmla="*/ 9 w 10"/>
                <a:gd name="T3" fmla="*/ 4 h 6"/>
                <a:gd name="T4" fmla="*/ 9 w 10"/>
                <a:gd name="T5" fmla="*/ 0 h 6"/>
                <a:gd name="T6" fmla="*/ 5 w 10"/>
                <a:gd name="T7" fmla="*/ 2 h 6"/>
                <a:gd name="T8" fmla="*/ 0 w 10"/>
                <a:gd name="T9" fmla="*/ 1 h 6"/>
                <a:gd name="T10" fmla="*/ 4 w 10"/>
                <a:gd name="T11" fmla="*/ 6 h 6"/>
              </a:gdLst>
              <a:ahLst/>
              <a:cxnLst>
                <a:cxn ang="0">
                  <a:pos x="T0" y="T1"/>
                </a:cxn>
                <a:cxn ang="0">
                  <a:pos x="T2" y="T3"/>
                </a:cxn>
                <a:cxn ang="0">
                  <a:pos x="T4" y="T5"/>
                </a:cxn>
                <a:cxn ang="0">
                  <a:pos x="T6" y="T7"/>
                </a:cxn>
                <a:cxn ang="0">
                  <a:pos x="T8" y="T9"/>
                </a:cxn>
                <a:cxn ang="0">
                  <a:pos x="T10" y="T11"/>
                </a:cxn>
              </a:cxnLst>
              <a:rect l="0" t="0" r="r" b="b"/>
              <a:pathLst>
                <a:path w="10" h="6">
                  <a:moveTo>
                    <a:pt x="4" y="6"/>
                  </a:moveTo>
                  <a:cubicBezTo>
                    <a:pt x="7" y="6"/>
                    <a:pt x="7" y="4"/>
                    <a:pt x="9" y="4"/>
                  </a:cubicBezTo>
                  <a:cubicBezTo>
                    <a:pt x="10" y="5"/>
                    <a:pt x="10" y="3"/>
                    <a:pt x="9" y="0"/>
                  </a:cubicBezTo>
                  <a:cubicBezTo>
                    <a:pt x="8" y="0"/>
                    <a:pt x="5" y="0"/>
                    <a:pt x="5" y="2"/>
                  </a:cubicBezTo>
                  <a:cubicBezTo>
                    <a:pt x="5" y="4"/>
                    <a:pt x="2" y="1"/>
                    <a:pt x="0" y="1"/>
                  </a:cubicBezTo>
                  <a:cubicBezTo>
                    <a:pt x="2" y="4"/>
                    <a:pt x="3" y="6"/>
                    <a:pt x="4"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6" name="Freeform 274">
              <a:extLst>
                <a:ext uri="{FF2B5EF4-FFF2-40B4-BE49-F238E27FC236}">
                  <a16:creationId xmlns:a16="http://schemas.microsoft.com/office/drawing/2014/main" id="{D41510CA-43F3-4C6A-A51A-A81D21D3179D}"/>
                </a:ext>
              </a:extLst>
            </p:cNvPr>
            <p:cNvSpPr>
              <a:spLocks/>
            </p:cNvSpPr>
            <p:nvPr/>
          </p:nvSpPr>
          <p:spPr bwMode="auto">
            <a:xfrm>
              <a:off x="5718217" y="3907980"/>
              <a:ext cx="181628" cy="186547"/>
            </a:xfrm>
            <a:custGeom>
              <a:avLst/>
              <a:gdLst>
                <a:gd name="T0" fmla="*/ 66 w 79"/>
                <a:gd name="T1" fmla="*/ 70 h 77"/>
                <a:gd name="T2" fmla="*/ 70 w 79"/>
                <a:gd name="T3" fmla="*/ 67 h 77"/>
                <a:gd name="T4" fmla="*/ 75 w 79"/>
                <a:gd name="T5" fmla="*/ 70 h 77"/>
                <a:gd name="T6" fmla="*/ 79 w 79"/>
                <a:gd name="T7" fmla="*/ 68 h 77"/>
                <a:gd name="T8" fmla="*/ 74 w 79"/>
                <a:gd name="T9" fmla="*/ 62 h 77"/>
                <a:gd name="T10" fmla="*/ 71 w 79"/>
                <a:gd name="T11" fmla="*/ 56 h 77"/>
                <a:gd name="T12" fmla="*/ 72 w 79"/>
                <a:gd name="T13" fmla="*/ 51 h 77"/>
                <a:gd name="T14" fmla="*/ 68 w 79"/>
                <a:gd name="T15" fmla="*/ 46 h 77"/>
                <a:gd name="T16" fmla="*/ 59 w 79"/>
                <a:gd name="T17" fmla="*/ 40 h 77"/>
                <a:gd name="T18" fmla="*/ 55 w 79"/>
                <a:gd name="T19" fmla="*/ 36 h 77"/>
                <a:gd name="T20" fmla="*/ 54 w 79"/>
                <a:gd name="T21" fmla="*/ 28 h 77"/>
                <a:gd name="T22" fmla="*/ 58 w 79"/>
                <a:gd name="T23" fmla="*/ 22 h 77"/>
                <a:gd name="T24" fmla="*/ 59 w 79"/>
                <a:gd name="T25" fmla="*/ 17 h 77"/>
                <a:gd name="T26" fmla="*/ 55 w 79"/>
                <a:gd name="T27" fmla="*/ 14 h 77"/>
                <a:gd name="T28" fmla="*/ 51 w 79"/>
                <a:gd name="T29" fmla="*/ 10 h 77"/>
                <a:gd name="T30" fmla="*/ 48 w 79"/>
                <a:gd name="T31" fmla="*/ 3 h 77"/>
                <a:gd name="T32" fmla="*/ 40 w 79"/>
                <a:gd name="T33" fmla="*/ 2 h 77"/>
                <a:gd name="T34" fmla="*/ 32 w 79"/>
                <a:gd name="T35" fmla="*/ 1 h 77"/>
                <a:gd name="T36" fmla="*/ 29 w 79"/>
                <a:gd name="T37" fmla="*/ 3 h 77"/>
                <a:gd name="T38" fmla="*/ 29 w 79"/>
                <a:gd name="T39" fmla="*/ 3 h 77"/>
                <a:gd name="T40" fmla="*/ 24 w 79"/>
                <a:gd name="T41" fmla="*/ 7 h 77"/>
                <a:gd name="T42" fmla="*/ 19 w 79"/>
                <a:gd name="T43" fmla="*/ 11 h 77"/>
                <a:gd name="T44" fmla="*/ 20 w 79"/>
                <a:gd name="T45" fmla="*/ 17 h 77"/>
                <a:gd name="T46" fmla="*/ 19 w 79"/>
                <a:gd name="T47" fmla="*/ 24 h 77"/>
                <a:gd name="T48" fmla="*/ 17 w 79"/>
                <a:gd name="T49" fmla="*/ 28 h 77"/>
                <a:gd name="T50" fmla="*/ 0 w 79"/>
                <a:gd name="T51" fmla="*/ 38 h 77"/>
                <a:gd name="T52" fmla="*/ 1 w 79"/>
                <a:gd name="T53" fmla="*/ 42 h 77"/>
                <a:gd name="T54" fmla="*/ 2 w 79"/>
                <a:gd name="T55" fmla="*/ 49 h 77"/>
                <a:gd name="T56" fmla="*/ 9 w 79"/>
                <a:gd name="T57" fmla="*/ 49 h 77"/>
                <a:gd name="T58" fmla="*/ 25 w 79"/>
                <a:gd name="T59" fmla="*/ 59 h 77"/>
                <a:gd name="T60" fmla="*/ 44 w 79"/>
                <a:gd name="T61" fmla="*/ 73 h 77"/>
                <a:gd name="T62" fmla="*/ 53 w 79"/>
                <a:gd name="T63" fmla="*/ 76 h 77"/>
                <a:gd name="T64" fmla="*/ 63 w 79"/>
                <a:gd name="T65" fmla="*/ 77 h 77"/>
                <a:gd name="T66" fmla="*/ 66 w 79"/>
                <a:gd name="T67"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77">
                  <a:moveTo>
                    <a:pt x="66" y="70"/>
                  </a:moveTo>
                  <a:cubicBezTo>
                    <a:pt x="67" y="69"/>
                    <a:pt x="67" y="67"/>
                    <a:pt x="70" y="67"/>
                  </a:cubicBezTo>
                  <a:cubicBezTo>
                    <a:pt x="72" y="67"/>
                    <a:pt x="73" y="68"/>
                    <a:pt x="75" y="70"/>
                  </a:cubicBezTo>
                  <a:cubicBezTo>
                    <a:pt x="76" y="69"/>
                    <a:pt x="77" y="69"/>
                    <a:pt x="79" y="68"/>
                  </a:cubicBezTo>
                  <a:cubicBezTo>
                    <a:pt x="76" y="66"/>
                    <a:pt x="74" y="63"/>
                    <a:pt x="74" y="62"/>
                  </a:cubicBezTo>
                  <a:cubicBezTo>
                    <a:pt x="74" y="59"/>
                    <a:pt x="72" y="58"/>
                    <a:pt x="71" y="56"/>
                  </a:cubicBezTo>
                  <a:cubicBezTo>
                    <a:pt x="71" y="55"/>
                    <a:pt x="73" y="52"/>
                    <a:pt x="72" y="51"/>
                  </a:cubicBezTo>
                  <a:cubicBezTo>
                    <a:pt x="71" y="50"/>
                    <a:pt x="70" y="47"/>
                    <a:pt x="68" y="46"/>
                  </a:cubicBezTo>
                  <a:cubicBezTo>
                    <a:pt x="66" y="46"/>
                    <a:pt x="59" y="42"/>
                    <a:pt x="59" y="40"/>
                  </a:cubicBezTo>
                  <a:cubicBezTo>
                    <a:pt x="59" y="38"/>
                    <a:pt x="57" y="36"/>
                    <a:pt x="55" y="36"/>
                  </a:cubicBezTo>
                  <a:cubicBezTo>
                    <a:pt x="54" y="35"/>
                    <a:pt x="53" y="29"/>
                    <a:pt x="54" y="28"/>
                  </a:cubicBezTo>
                  <a:cubicBezTo>
                    <a:pt x="56" y="28"/>
                    <a:pt x="56" y="22"/>
                    <a:pt x="58" y="22"/>
                  </a:cubicBezTo>
                  <a:cubicBezTo>
                    <a:pt x="59" y="22"/>
                    <a:pt x="58" y="19"/>
                    <a:pt x="59" y="17"/>
                  </a:cubicBezTo>
                  <a:cubicBezTo>
                    <a:pt x="59" y="15"/>
                    <a:pt x="57" y="14"/>
                    <a:pt x="55" y="14"/>
                  </a:cubicBezTo>
                  <a:cubicBezTo>
                    <a:pt x="54" y="14"/>
                    <a:pt x="51" y="12"/>
                    <a:pt x="51" y="10"/>
                  </a:cubicBezTo>
                  <a:cubicBezTo>
                    <a:pt x="51" y="8"/>
                    <a:pt x="48" y="4"/>
                    <a:pt x="48" y="3"/>
                  </a:cubicBezTo>
                  <a:cubicBezTo>
                    <a:pt x="48" y="8"/>
                    <a:pt x="41" y="1"/>
                    <a:pt x="40" y="2"/>
                  </a:cubicBezTo>
                  <a:cubicBezTo>
                    <a:pt x="38" y="3"/>
                    <a:pt x="36" y="0"/>
                    <a:pt x="32" y="1"/>
                  </a:cubicBezTo>
                  <a:cubicBezTo>
                    <a:pt x="30" y="1"/>
                    <a:pt x="30" y="2"/>
                    <a:pt x="29" y="3"/>
                  </a:cubicBezTo>
                  <a:cubicBezTo>
                    <a:pt x="29" y="3"/>
                    <a:pt x="29" y="3"/>
                    <a:pt x="29" y="3"/>
                  </a:cubicBezTo>
                  <a:cubicBezTo>
                    <a:pt x="24" y="7"/>
                    <a:pt x="24" y="7"/>
                    <a:pt x="24" y="7"/>
                  </a:cubicBezTo>
                  <a:cubicBezTo>
                    <a:pt x="24" y="7"/>
                    <a:pt x="20" y="8"/>
                    <a:pt x="19" y="11"/>
                  </a:cubicBezTo>
                  <a:cubicBezTo>
                    <a:pt x="18" y="13"/>
                    <a:pt x="21" y="16"/>
                    <a:pt x="20" y="17"/>
                  </a:cubicBezTo>
                  <a:cubicBezTo>
                    <a:pt x="19" y="19"/>
                    <a:pt x="19" y="22"/>
                    <a:pt x="19" y="24"/>
                  </a:cubicBezTo>
                  <a:cubicBezTo>
                    <a:pt x="19" y="25"/>
                    <a:pt x="17" y="28"/>
                    <a:pt x="17" y="28"/>
                  </a:cubicBezTo>
                  <a:cubicBezTo>
                    <a:pt x="17" y="28"/>
                    <a:pt x="8" y="34"/>
                    <a:pt x="0" y="38"/>
                  </a:cubicBezTo>
                  <a:cubicBezTo>
                    <a:pt x="0" y="39"/>
                    <a:pt x="0" y="40"/>
                    <a:pt x="1" y="42"/>
                  </a:cubicBezTo>
                  <a:cubicBezTo>
                    <a:pt x="1" y="43"/>
                    <a:pt x="2" y="47"/>
                    <a:pt x="2" y="49"/>
                  </a:cubicBezTo>
                  <a:cubicBezTo>
                    <a:pt x="6" y="49"/>
                    <a:pt x="6" y="49"/>
                    <a:pt x="9" y="49"/>
                  </a:cubicBezTo>
                  <a:cubicBezTo>
                    <a:pt x="12" y="50"/>
                    <a:pt x="22" y="57"/>
                    <a:pt x="25" y="59"/>
                  </a:cubicBezTo>
                  <a:cubicBezTo>
                    <a:pt x="27" y="60"/>
                    <a:pt x="41" y="70"/>
                    <a:pt x="44" y="73"/>
                  </a:cubicBezTo>
                  <a:cubicBezTo>
                    <a:pt x="47" y="75"/>
                    <a:pt x="52" y="76"/>
                    <a:pt x="53" y="76"/>
                  </a:cubicBezTo>
                  <a:cubicBezTo>
                    <a:pt x="55" y="76"/>
                    <a:pt x="59" y="77"/>
                    <a:pt x="63" y="77"/>
                  </a:cubicBezTo>
                  <a:cubicBezTo>
                    <a:pt x="64" y="74"/>
                    <a:pt x="65" y="71"/>
                    <a:pt x="66" y="7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7" name="Freeform 275">
              <a:extLst>
                <a:ext uri="{FF2B5EF4-FFF2-40B4-BE49-F238E27FC236}">
                  <a16:creationId xmlns:a16="http://schemas.microsoft.com/office/drawing/2014/main" id="{F2531C62-60DE-4AF8-AF71-1B18DF904B20}"/>
                </a:ext>
              </a:extLst>
            </p:cNvPr>
            <p:cNvSpPr>
              <a:spLocks/>
            </p:cNvSpPr>
            <p:nvPr/>
          </p:nvSpPr>
          <p:spPr bwMode="auto">
            <a:xfrm>
              <a:off x="5863152" y="4071210"/>
              <a:ext cx="34858" cy="33033"/>
            </a:xfrm>
            <a:custGeom>
              <a:avLst/>
              <a:gdLst>
                <a:gd name="T0" fmla="*/ 5 w 15"/>
                <a:gd name="T1" fmla="*/ 11 h 14"/>
                <a:gd name="T2" fmla="*/ 9 w 15"/>
                <a:gd name="T3" fmla="*/ 14 h 14"/>
                <a:gd name="T4" fmla="*/ 15 w 15"/>
                <a:gd name="T5" fmla="*/ 14 h 14"/>
                <a:gd name="T6" fmla="*/ 11 w 15"/>
                <a:gd name="T7" fmla="*/ 4 h 14"/>
                <a:gd name="T8" fmla="*/ 12 w 15"/>
                <a:gd name="T9" fmla="*/ 3 h 14"/>
                <a:gd name="T10" fmla="*/ 7 w 15"/>
                <a:gd name="T11" fmla="*/ 0 h 14"/>
                <a:gd name="T12" fmla="*/ 3 w 15"/>
                <a:gd name="T13" fmla="*/ 3 h 14"/>
                <a:gd name="T14" fmla="*/ 0 w 15"/>
                <a:gd name="T15" fmla="*/ 10 h 14"/>
                <a:gd name="T16" fmla="*/ 5 w 15"/>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5" y="11"/>
                  </a:moveTo>
                  <a:cubicBezTo>
                    <a:pt x="9" y="14"/>
                    <a:pt x="9" y="14"/>
                    <a:pt x="9" y="14"/>
                  </a:cubicBezTo>
                  <a:cubicBezTo>
                    <a:pt x="15" y="14"/>
                    <a:pt x="15" y="14"/>
                    <a:pt x="15" y="14"/>
                  </a:cubicBezTo>
                  <a:cubicBezTo>
                    <a:pt x="14" y="11"/>
                    <a:pt x="11" y="6"/>
                    <a:pt x="11" y="4"/>
                  </a:cubicBezTo>
                  <a:cubicBezTo>
                    <a:pt x="11" y="4"/>
                    <a:pt x="12" y="3"/>
                    <a:pt x="12" y="3"/>
                  </a:cubicBezTo>
                  <a:cubicBezTo>
                    <a:pt x="10" y="1"/>
                    <a:pt x="9" y="0"/>
                    <a:pt x="7" y="0"/>
                  </a:cubicBezTo>
                  <a:cubicBezTo>
                    <a:pt x="4" y="0"/>
                    <a:pt x="4" y="2"/>
                    <a:pt x="3" y="3"/>
                  </a:cubicBezTo>
                  <a:cubicBezTo>
                    <a:pt x="2" y="4"/>
                    <a:pt x="1" y="7"/>
                    <a:pt x="0" y="10"/>
                  </a:cubicBezTo>
                  <a:cubicBezTo>
                    <a:pt x="2" y="10"/>
                    <a:pt x="5" y="11"/>
                    <a:pt x="5"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8" name="Freeform 320">
              <a:extLst>
                <a:ext uri="{FF2B5EF4-FFF2-40B4-BE49-F238E27FC236}">
                  <a16:creationId xmlns:a16="http://schemas.microsoft.com/office/drawing/2014/main" id="{07707954-4A52-4945-9ABC-E931ECE3434D}"/>
                </a:ext>
              </a:extLst>
            </p:cNvPr>
            <p:cNvSpPr>
              <a:spLocks/>
            </p:cNvSpPr>
            <p:nvPr/>
          </p:nvSpPr>
          <p:spPr bwMode="auto">
            <a:xfrm>
              <a:off x="5593463" y="3941014"/>
              <a:ext cx="49536" cy="33033"/>
            </a:xfrm>
            <a:custGeom>
              <a:avLst/>
              <a:gdLst>
                <a:gd name="T0" fmla="*/ 14 w 21"/>
                <a:gd name="T1" fmla="*/ 8 h 13"/>
                <a:gd name="T2" fmla="*/ 19 w 21"/>
                <a:gd name="T3" fmla="*/ 3 h 13"/>
                <a:gd name="T4" fmla="*/ 18 w 21"/>
                <a:gd name="T5" fmla="*/ 2 h 13"/>
                <a:gd name="T6" fmla="*/ 7 w 21"/>
                <a:gd name="T7" fmla="*/ 5 h 13"/>
                <a:gd name="T8" fmla="*/ 3 w 21"/>
                <a:gd name="T9" fmla="*/ 11 h 13"/>
                <a:gd name="T10" fmla="*/ 14 w 21"/>
                <a:gd name="T11" fmla="*/ 8 h 13"/>
              </a:gdLst>
              <a:ahLst/>
              <a:cxnLst>
                <a:cxn ang="0">
                  <a:pos x="T0" y="T1"/>
                </a:cxn>
                <a:cxn ang="0">
                  <a:pos x="T2" y="T3"/>
                </a:cxn>
                <a:cxn ang="0">
                  <a:pos x="T4" y="T5"/>
                </a:cxn>
                <a:cxn ang="0">
                  <a:pos x="T6" y="T7"/>
                </a:cxn>
                <a:cxn ang="0">
                  <a:pos x="T8" y="T9"/>
                </a:cxn>
                <a:cxn ang="0">
                  <a:pos x="T10" y="T11"/>
                </a:cxn>
              </a:cxnLst>
              <a:rect l="0" t="0" r="r" b="b"/>
              <a:pathLst>
                <a:path w="21" h="13">
                  <a:moveTo>
                    <a:pt x="14" y="8"/>
                  </a:moveTo>
                  <a:cubicBezTo>
                    <a:pt x="14" y="7"/>
                    <a:pt x="16" y="4"/>
                    <a:pt x="19" y="3"/>
                  </a:cubicBezTo>
                  <a:cubicBezTo>
                    <a:pt x="21" y="2"/>
                    <a:pt x="20" y="0"/>
                    <a:pt x="18" y="2"/>
                  </a:cubicBezTo>
                  <a:cubicBezTo>
                    <a:pt x="17" y="3"/>
                    <a:pt x="12" y="5"/>
                    <a:pt x="7" y="5"/>
                  </a:cubicBezTo>
                  <a:cubicBezTo>
                    <a:pt x="2" y="5"/>
                    <a:pt x="0" y="9"/>
                    <a:pt x="3" y="11"/>
                  </a:cubicBezTo>
                  <a:cubicBezTo>
                    <a:pt x="8" y="13"/>
                    <a:pt x="14" y="10"/>
                    <a:pt x="14"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9" name="Freeform 330">
              <a:extLst>
                <a:ext uri="{FF2B5EF4-FFF2-40B4-BE49-F238E27FC236}">
                  <a16:creationId xmlns:a16="http://schemas.microsoft.com/office/drawing/2014/main" id="{DE318177-F288-4CF1-A9F0-05C38998BE3E}"/>
                </a:ext>
              </a:extLst>
            </p:cNvPr>
            <p:cNvSpPr>
              <a:spLocks/>
            </p:cNvSpPr>
            <p:nvPr/>
          </p:nvSpPr>
          <p:spPr bwMode="auto">
            <a:xfrm>
              <a:off x="6039276" y="3717548"/>
              <a:ext cx="326562" cy="202092"/>
            </a:xfrm>
            <a:custGeom>
              <a:avLst/>
              <a:gdLst>
                <a:gd name="T0" fmla="*/ 138 w 142"/>
                <a:gd name="T1" fmla="*/ 47 h 83"/>
                <a:gd name="T2" fmla="*/ 127 w 142"/>
                <a:gd name="T3" fmla="*/ 42 h 83"/>
                <a:gd name="T4" fmla="*/ 121 w 142"/>
                <a:gd name="T5" fmla="*/ 42 h 83"/>
                <a:gd name="T6" fmla="*/ 113 w 142"/>
                <a:gd name="T7" fmla="*/ 40 h 83"/>
                <a:gd name="T8" fmla="*/ 105 w 142"/>
                <a:gd name="T9" fmla="*/ 46 h 83"/>
                <a:gd name="T10" fmla="*/ 101 w 142"/>
                <a:gd name="T11" fmla="*/ 47 h 83"/>
                <a:gd name="T12" fmla="*/ 94 w 142"/>
                <a:gd name="T13" fmla="*/ 43 h 83"/>
                <a:gd name="T14" fmla="*/ 87 w 142"/>
                <a:gd name="T15" fmla="*/ 41 h 83"/>
                <a:gd name="T16" fmla="*/ 83 w 142"/>
                <a:gd name="T17" fmla="*/ 33 h 83"/>
                <a:gd name="T18" fmla="*/ 81 w 142"/>
                <a:gd name="T19" fmla="*/ 25 h 83"/>
                <a:gd name="T20" fmla="*/ 75 w 142"/>
                <a:gd name="T21" fmla="*/ 21 h 83"/>
                <a:gd name="T22" fmla="*/ 59 w 142"/>
                <a:gd name="T23" fmla="*/ 20 h 83"/>
                <a:gd name="T24" fmla="*/ 48 w 142"/>
                <a:gd name="T25" fmla="*/ 21 h 83"/>
                <a:gd name="T26" fmla="*/ 39 w 142"/>
                <a:gd name="T27" fmla="*/ 10 h 83"/>
                <a:gd name="T28" fmla="*/ 36 w 142"/>
                <a:gd name="T29" fmla="*/ 14 h 83"/>
                <a:gd name="T30" fmla="*/ 27 w 142"/>
                <a:gd name="T31" fmla="*/ 12 h 83"/>
                <a:gd name="T32" fmla="*/ 26 w 142"/>
                <a:gd name="T33" fmla="*/ 1 h 83"/>
                <a:gd name="T34" fmla="*/ 22 w 142"/>
                <a:gd name="T35" fmla="*/ 13 h 83"/>
                <a:gd name="T36" fmla="*/ 21 w 142"/>
                <a:gd name="T37" fmla="*/ 0 h 83"/>
                <a:gd name="T38" fmla="*/ 1 w 142"/>
                <a:gd name="T39" fmla="*/ 5 h 83"/>
                <a:gd name="T40" fmla="*/ 0 w 142"/>
                <a:gd name="T41" fmla="*/ 41 h 83"/>
                <a:gd name="T42" fmla="*/ 0 w 142"/>
                <a:gd name="T43" fmla="*/ 41 h 83"/>
                <a:gd name="T44" fmla="*/ 5 w 142"/>
                <a:gd name="T45" fmla="*/ 42 h 83"/>
                <a:gd name="T46" fmla="*/ 8 w 142"/>
                <a:gd name="T47" fmla="*/ 39 h 83"/>
                <a:gd name="T48" fmla="*/ 14 w 142"/>
                <a:gd name="T49" fmla="*/ 34 h 83"/>
                <a:gd name="T50" fmla="*/ 17 w 142"/>
                <a:gd name="T51" fmla="*/ 31 h 83"/>
                <a:gd name="T52" fmla="*/ 20 w 142"/>
                <a:gd name="T53" fmla="*/ 30 h 83"/>
                <a:gd name="T54" fmla="*/ 26 w 142"/>
                <a:gd name="T55" fmla="*/ 31 h 83"/>
                <a:gd name="T56" fmla="*/ 32 w 142"/>
                <a:gd name="T57" fmla="*/ 33 h 83"/>
                <a:gd name="T58" fmla="*/ 35 w 142"/>
                <a:gd name="T59" fmla="*/ 42 h 83"/>
                <a:gd name="T60" fmla="*/ 47 w 142"/>
                <a:gd name="T61" fmla="*/ 43 h 83"/>
                <a:gd name="T62" fmla="*/ 50 w 142"/>
                <a:gd name="T63" fmla="*/ 48 h 83"/>
                <a:gd name="T64" fmla="*/ 54 w 142"/>
                <a:gd name="T65" fmla="*/ 55 h 83"/>
                <a:gd name="T66" fmla="*/ 62 w 142"/>
                <a:gd name="T67" fmla="*/ 61 h 83"/>
                <a:gd name="T68" fmla="*/ 71 w 142"/>
                <a:gd name="T69" fmla="*/ 66 h 83"/>
                <a:gd name="T70" fmla="*/ 79 w 142"/>
                <a:gd name="T71" fmla="*/ 72 h 83"/>
                <a:gd name="T72" fmla="*/ 86 w 142"/>
                <a:gd name="T73" fmla="*/ 74 h 83"/>
                <a:gd name="T74" fmla="*/ 87 w 142"/>
                <a:gd name="T75" fmla="*/ 80 h 83"/>
                <a:gd name="T76" fmla="*/ 88 w 142"/>
                <a:gd name="T77" fmla="*/ 79 h 83"/>
                <a:gd name="T78" fmla="*/ 94 w 142"/>
                <a:gd name="T79" fmla="*/ 82 h 83"/>
                <a:gd name="T80" fmla="*/ 98 w 142"/>
                <a:gd name="T81" fmla="*/ 83 h 83"/>
                <a:gd name="T82" fmla="*/ 101 w 142"/>
                <a:gd name="T83" fmla="*/ 75 h 83"/>
                <a:gd name="T84" fmla="*/ 100 w 142"/>
                <a:gd name="T85" fmla="*/ 68 h 83"/>
                <a:gd name="T86" fmla="*/ 95 w 142"/>
                <a:gd name="T87" fmla="*/ 61 h 83"/>
                <a:gd name="T88" fmla="*/ 103 w 142"/>
                <a:gd name="T89" fmla="*/ 59 h 83"/>
                <a:gd name="T90" fmla="*/ 105 w 142"/>
                <a:gd name="T91" fmla="*/ 54 h 83"/>
                <a:gd name="T92" fmla="*/ 109 w 142"/>
                <a:gd name="T93" fmla="*/ 50 h 83"/>
                <a:gd name="T94" fmla="*/ 115 w 142"/>
                <a:gd name="T95" fmla="*/ 48 h 83"/>
                <a:gd name="T96" fmla="*/ 121 w 142"/>
                <a:gd name="T97" fmla="*/ 47 h 83"/>
                <a:gd name="T98" fmla="*/ 118 w 142"/>
                <a:gd name="T99" fmla="*/ 54 h 83"/>
                <a:gd name="T100" fmla="*/ 127 w 142"/>
                <a:gd name="T101" fmla="*/ 52 h 83"/>
                <a:gd name="T102" fmla="*/ 135 w 142"/>
                <a:gd name="T103" fmla="*/ 51 h 83"/>
                <a:gd name="T104" fmla="*/ 138 w 142"/>
                <a:gd name="T105"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2" h="83">
                  <a:moveTo>
                    <a:pt x="138" y="47"/>
                  </a:moveTo>
                  <a:cubicBezTo>
                    <a:pt x="134" y="44"/>
                    <a:pt x="128" y="40"/>
                    <a:pt x="127" y="42"/>
                  </a:cubicBezTo>
                  <a:cubicBezTo>
                    <a:pt x="127" y="44"/>
                    <a:pt x="122" y="44"/>
                    <a:pt x="121" y="42"/>
                  </a:cubicBezTo>
                  <a:cubicBezTo>
                    <a:pt x="119" y="40"/>
                    <a:pt x="118" y="38"/>
                    <a:pt x="113" y="40"/>
                  </a:cubicBezTo>
                  <a:cubicBezTo>
                    <a:pt x="108" y="42"/>
                    <a:pt x="105" y="44"/>
                    <a:pt x="105" y="46"/>
                  </a:cubicBezTo>
                  <a:cubicBezTo>
                    <a:pt x="105" y="48"/>
                    <a:pt x="101" y="50"/>
                    <a:pt x="101" y="47"/>
                  </a:cubicBezTo>
                  <a:cubicBezTo>
                    <a:pt x="101" y="45"/>
                    <a:pt x="97" y="44"/>
                    <a:pt x="94" y="43"/>
                  </a:cubicBezTo>
                  <a:cubicBezTo>
                    <a:pt x="92" y="43"/>
                    <a:pt x="88" y="44"/>
                    <a:pt x="87" y="41"/>
                  </a:cubicBezTo>
                  <a:cubicBezTo>
                    <a:pt x="87" y="39"/>
                    <a:pt x="83" y="36"/>
                    <a:pt x="83" y="33"/>
                  </a:cubicBezTo>
                  <a:cubicBezTo>
                    <a:pt x="83" y="30"/>
                    <a:pt x="84" y="26"/>
                    <a:pt x="81" y="25"/>
                  </a:cubicBezTo>
                  <a:cubicBezTo>
                    <a:pt x="79" y="25"/>
                    <a:pt x="77" y="21"/>
                    <a:pt x="75" y="21"/>
                  </a:cubicBezTo>
                  <a:cubicBezTo>
                    <a:pt x="73" y="21"/>
                    <a:pt x="60" y="21"/>
                    <a:pt x="59" y="20"/>
                  </a:cubicBezTo>
                  <a:cubicBezTo>
                    <a:pt x="57" y="19"/>
                    <a:pt x="49" y="23"/>
                    <a:pt x="48" y="21"/>
                  </a:cubicBezTo>
                  <a:cubicBezTo>
                    <a:pt x="48" y="19"/>
                    <a:pt x="42" y="13"/>
                    <a:pt x="39" y="10"/>
                  </a:cubicBezTo>
                  <a:cubicBezTo>
                    <a:pt x="38" y="12"/>
                    <a:pt x="38" y="13"/>
                    <a:pt x="36" y="14"/>
                  </a:cubicBezTo>
                  <a:cubicBezTo>
                    <a:pt x="30" y="18"/>
                    <a:pt x="25" y="17"/>
                    <a:pt x="27" y="12"/>
                  </a:cubicBezTo>
                  <a:cubicBezTo>
                    <a:pt x="28" y="7"/>
                    <a:pt x="29" y="1"/>
                    <a:pt x="26" y="1"/>
                  </a:cubicBezTo>
                  <a:cubicBezTo>
                    <a:pt x="23" y="1"/>
                    <a:pt x="25" y="12"/>
                    <a:pt x="22" y="13"/>
                  </a:cubicBezTo>
                  <a:cubicBezTo>
                    <a:pt x="20" y="13"/>
                    <a:pt x="19" y="5"/>
                    <a:pt x="21" y="0"/>
                  </a:cubicBezTo>
                  <a:cubicBezTo>
                    <a:pt x="1" y="5"/>
                    <a:pt x="1" y="5"/>
                    <a:pt x="1" y="5"/>
                  </a:cubicBezTo>
                  <a:cubicBezTo>
                    <a:pt x="0" y="41"/>
                    <a:pt x="0" y="41"/>
                    <a:pt x="0" y="41"/>
                  </a:cubicBezTo>
                  <a:cubicBezTo>
                    <a:pt x="0" y="41"/>
                    <a:pt x="0" y="41"/>
                    <a:pt x="0" y="41"/>
                  </a:cubicBezTo>
                  <a:cubicBezTo>
                    <a:pt x="2" y="42"/>
                    <a:pt x="4" y="42"/>
                    <a:pt x="5" y="42"/>
                  </a:cubicBezTo>
                  <a:cubicBezTo>
                    <a:pt x="8" y="43"/>
                    <a:pt x="8" y="40"/>
                    <a:pt x="8" y="39"/>
                  </a:cubicBezTo>
                  <a:cubicBezTo>
                    <a:pt x="8" y="37"/>
                    <a:pt x="12" y="34"/>
                    <a:pt x="14" y="34"/>
                  </a:cubicBezTo>
                  <a:cubicBezTo>
                    <a:pt x="16" y="35"/>
                    <a:pt x="16" y="31"/>
                    <a:pt x="17" y="31"/>
                  </a:cubicBezTo>
                  <a:cubicBezTo>
                    <a:pt x="18" y="31"/>
                    <a:pt x="19" y="31"/>
                    <a:pt x="20" y="30"/>
                  </a:cubicBezTo>
                  <a:cubicBezTo>
                    <a:pt x="21" y="28"/>
                    <a:pt x="25" y="30"/>
                    <a:pt x="26" y="31"/>
                  </a:cubicBezTo>
                  <a:cubicBezTo>
                    <a:pt x="27" y="32"/>
                    <a:pt x="30" y="33"/>
                    <a:pt x="32" y="33"/>
                  </a:cubicBezTo>
                  <a:cubicBezTo>
                    <a:pt x="34" y="34"/>
                    <a:pt x="35" y="40"/>
                    <a:pt x="35" y="42"/>
                  </a:cubicBezTo>
                  <a:cubicBezTo>
                    <a:pt x="35" y="43"/>
                    <a:pt x="45" y="43"/>
                    <a:pt x="47" y="43"/>
                  </a:cubicBezTo>
                  <a:cubicBezTo>
                    <a:pt x="48" y="43"/>
                    <a:pt x="48" y="46"/>
                    <a:pt x="50" y="48"/>
                  </a:cubicBezTo>
                  <a:cubicBezTo>
                    <a:pt x="52" y="51"/>
                    <a:pt x="53" y="53"/>
                    <a:pt x="54" y="55"/>
                  </a:cubicBezTo>
                  <a:cubicBezTo>
                    <a:pt x="54" y="57"/>
                    <a:pt x="60" y="59"/>
                    <a:pt x="62" y="61"/>
                  </a:cubicBezTo>
                  <a:cubicBezTo>
                    <a:pt x="63" y="63"/>
                    <a:pt x="68" y="65"/>
                    <a:pt x="71" y="66"/>
                  </a:cubicBezTo>
                  <a:cubicBezTo>
                    <a:pt x="74" y="68"/>
                    <a:pt x="77" y="72"/>
                    <a:pt x="79" y="72"/>
                  </a:cubicBezTo>
                  <a:cubicBezTo>
                    <a:pt x="81" y="72"/>
                    <a:pt x="86" y="74"/>
                    <a:pt x="86" y="74"/>
                  </a:cubicBezTo>
                  <a:cubicBezTo>
                    <a:pt x="87" y="80"/>
                    <a:pt x="87" y="80"/>
                    <a:pt x="87" y="80"/>
                  </a:cubicBezTo>
                  <a:cubicBezTo>
                    <a:pt x="87" y="80"/>
                    <a:pt x="88" y="80"/>
                    <a:pt x="88" y="79"/>
                  </a:cubicBezTo>
                  <a:cubicBezTo>
                    <a:pt x="91" y="79"/>
                    <a:pt x="92" y="82"/>
                    <a:pt x="94" y="82"/>
                  </a:cubicBezTo>
                  <a:cubicBezTo>
                    <a:pt x="95" y="82"/>
                    <a:pt x="97" y="82"/>
                    <a:pt x="98" y="83"/>
                  </a:cubicBezTo>
                  <a:cubicBezTo>
                    <a:pt x="98" y="79"/>
                    <a:pt x="99" y="76"/>
                    <a:pt x="101" y="75"/>
                  </a:cubicBezTo>
                  <a:cubicBezTo>
                    <a:pt x="103" y="73"/>
                    <a:pt x="100" y="70"/>
                    <a:pt x="100" y="68"/>
                  </a:cubicBezTo>
                  <a:cubicBezTo>
                    <a:pt x="100" y="65"/>
                    <a:pt x="95" y="64"/>
                    <a:pt x="95" y="61"/>
                  </a:cubicBezTo>
                  <a:cubicBezTo>
                    <a:pt x="96" y="59"/>
                    <a:pt x="100" y="60"/>
                    <a:pt x="103" y="59"/>
                  </a:cubicBezTo>
                  <a:cubicBezTo>
                    <a:pt x="105" y="58"/>
                    <a:pt x="103" y="54"/>
                    <a:pt x="105" y="54"/>
                  </a:cubicBezTo>
                  <a:cubicBezTo>
                    <a:pt x="107" y="54"/>
                    <a:pt x="108" y="52"/>
                    <a:pt x="109" y="50"/>
                  </a:cubicBezTo>
                  <a:cubicBezTo>
                    <a:pt x="110" y="48"/>
                    <a:pt x="113" y="50"/>
                    <a:pt x="115" y="48"/>
                  </a:cubicBezTo>
                  <a:cubicBezTo>
                    <a:pt x="117" y="47"/>
                    <a:pt x="120" y="46"/>
                    <a:pt x="121" y="47"/>
                  </a:cubicBezTo>
                  <a:cubicBezTo>
                    <a:pt x="121" y="48"/>
                    <a:pt x="119" y="52"/>
                    <a:pt x="118" y="54"/>
                  </a:cubicBezTo>
                  <a:cubicBezTo>
                    <a:pt x="121" y="54"/>
                    <a:pt x="126" y="53"/>
                    <a:pt x="127" y="52"/>
                  </a:cubicBezTo>
                  <a:cubicBezTo>
                    <a:pt x="128" y="51"/>
                    <a:pt x="133" y="54"/>
                    <a:pt x="135" y="51"/>
                  </a:cubicBezTo>
                  <a:cubicBezTo>
                    <a:pt x="136" y="48"/>
                    <a:pt x="142" y="50"/>
                    <a:pt x="138" y="4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0" name="Freeform 332">
              <a:extLst>
                <a:ext uri="{FF2B5EF4-FFF2-40B4-BE49-F238E27FC236}">
                  <a16:creationId xmlns:a16="http://schemas.microsoft.com/office/drawing/2014/main" id="{30A559F4-75F1-4011-BFE9-DEBAD11375FC}"/>
                </a:ext>
              </a:extLst>
            </p:cNvPr>
            <p:cNvSpPr>
              <a:spLocks/>
            </p:cNvSpPr>
            <p:nvPr/>
          </p:nvSpPr>
          <p:spPr bwMode="auto">
            <a:xfrm>
              <a:off x="8475650" y="3225919"/>
              <a:ext cx="62377" cy="25261"/>
            </a:xfrm>
            <a:custGeom>
              <a:avLst/>
              <a:gdLst>
                <a:gd name="T0" fmla="*/ 12 w 27"/>
                <a:gd name="T1" fmla="*/ 1 h 10"/>
                <a:gd name="T2" fmla="*/ 2 w 27"/>
                <a:gd name="T3" fmla="*/ 4 h 10"/>
                <a:gd name="T4" fmla="*/ 17 w 27"/>
                <a:gd name="T5" fmla="*/ 7 h 10"/>
                <a:gd name="T6" fmla="*/ 27 w 27"/>
                <a:gd name="T7" fmla="*/ 6 h 10"/>
                <a:gd name="T8" fmla="*/ 12 w 27"/>
                <a:gd name="T9" fmla="*/ 1 h 10"/>
              </a:gdLst>
              <a:ahLst/>
              <a:cxnLst>
                <a:cxn ang="0">
                  <a:pos x="T0" y="T1"/>
                </a:cxn>
                <a:cxn ang="0">
                  <a:pos x="T2" y="T3"/>
                </a:cxn>
                <a:cxn ang="0">
                  <a:pos x="T4" y="T5"/>
                </a:cxn>
                <a:cxn ang="0">
                  <a:pos x="T6" y="T7"/>
                </a:cxn>
                <a:cxn ang="0">
                  <a:pos x="T8" y="T9"/>
                </a:cxn>
              </a:cxnLst>
              <a:rect l="0" t="0" r="r" b="b"/>
              <a:pathLst>
                <a:path w="27" h="10">
                  <a:moveTo>
                    <a:pt x="12" y="1"/>
                  </a:moveTo>
                  <a:cubicBezTo>
                    <a:pt x="10" y="2"/>
                    <a:pt x="0" y="1"/>
                    <a:pt x="2" y="4"/>
                  </a:cubicBezTo>
                  <a:cubicBezTo>
                    <a:pt x="4" y="6"/>
                    <a:pt x="13" y="5"/>
                    <a:pt x="17" y="7"/>
                  </a:cubicBezTo>
                  <a:cubicBezTo>
                    <a:pt x="21" y="10"/>
                    <a:pt x="27" y="8"/>
                    <a:pt x="27" y="6"/>
                  </a:cubicBezTo>
                  <a:cubicBezTo>
                    <a:pt x="27" y="4"/>
                    <a:pt x="14" y="0"/>
                    <a:pt x="12" y="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1" name="Freeform 333">
              <a:extLst>
                <a:ext uri="{FF2B5EF4-FFF2-40B4-BE49-F238E27FC236}">
                  <a16:creationId xmlns:a16="http://schemas.microsoft.com/office/drawing/2014/main" id="{8A316A03-DE07-4F25-9126-954201DCC69B}"/>
                </a:ext>
              </a:extLst>
            </p:cNvPr>
            <p:cNvSpPr>
              <a:spLocks noEditPoints="1"/>
            </p:cNvSpPr>
            <p:nvPr/>
          </p:nvSpPr>
          <p:spPr bwMode="auto">
            <a:xfrm>
              <a:off x="7382216" y="3719490"/>
              <a:ext cx="315554" cy="336173"/>
            </a:xfrm>
            <a:custGeom>
              <a:avLst/>
              <a:gdLst>
                <a:gd name="T0" fmla="*/ 122 w 138"/>
                <a:gd name="T1" fmla="*/ 17 h 138"/>
                <a:gd name="T2" fmla="*/ 100 w 138"/>
                <a:gd name="T3" fmla="*/ 6 h 138"/>
                <a:gd name="T4" fmla="*/ 97 w 138"/>
                <a:gd name="T5" fmla="*/ 22 h 138"/>
                <a:gd name="T6" fmla="*/ 87 w 138"/>
                <a:gd name="T7" fmla="*/ 29 h 138"/>
                <a:gd name="T8" fmla="*/ 85 w 138"/>
                <a:gd name="T9" fmla="*/ 40 h 138"/>
                <a:gd name="T10" fmla="*/ 94 w 138"/>
                <a:gd name="T11" fmla="*/ 38 h 138"/>
                <a:gd name="T12" fmla="*/ 96 w 138"/>
                <a:gd name="T13" fmla="*/ 31 h 138"/>
                <a:gd name="T14" fmla="*/ 113 w 138"/>
                <a:gd name="T15" fmla="*/ 32 h 138"/>
                <a:gd name="T16" fmla="*/ 129 w 138"/>
                <a:gd name="T17" fmla="*/ 23 h 138"/>
                <a:gd name="T18" fmla="*/ 130 w 138"/>
                <a:gd name="T19" fmla="*/ 15 h 138"/>
                <a:gd name="T20" fmla="*/ 85 w 138"/>
                <a:gd name="T21" fmla="*/ 58 h 138"/>
                <a:gd name="T22" fmla="*/ 76 w 138"/>
                <a:gd name="T23" fmla="*/ 77 h 138"/>
                <a:gd name="T24" fmla="*/ 64 w 138"/>
                <a:gd name="T25" fmla="*/ 80 h 138"/>
                <a:gd name="T26" fmla="*/ 53 w 138"/>
                <a:gd name="T27" fmla="*/ 94 h 138"/>
                <a:gd name="T28" fmla="*/ 38 w 138"/>
                <a:gd name="T29" fmla="*/ 97 h 138"/>
                <a:gd name="T30" fmla="*/ 14 w 138"/>
                <a:gd name="T31" fmla="*/ 107 h 138"/>
                <a:gd name="T32" fmla="*/ 22 w 138"/>
                <a:gd name="T33" fmla="*/ 110 h 138"/>
                <a:gd name="T34" fmla="*/ 46 w 138"/>
                <a:gd name="T35" fmla="*/ 112 h 138"/>
                <a:gd name="T36" fmla="*/ 58 w 138"/>
                <a:gd name="T37" fmla="*/ 106 h 138"/>
                <a:gd name="T38" fmla="*/ 71 w 138"/>
                <a:gd name="T39" fmla="*/ 104 h 138"/>
                <a:gd name="T40" fmla="*/ 82 w 138"/>
                <a:gd name="T41" fmla="*/ 100 h 138"/>
                <a:gd name="T42" fmla="*/ 91 w 138"/>
                <a:gd name="T43" fmla="*/ 87 h 138"/>
                <a:gd name="T44" fmla="*/ 101 w 138"/>
                <a:gd name="T45" fmla="*/ 66 h 138"/>
                <a:gd name="T46" fmla="*/ 87 w 138"/>
                <a:gd name="T47" fmla="*/ 47 h 138"/>
                <a:gd name="T48" fmla="*/ 27 w 138"/>
                <a:gd name="T49" fmla="*/ 111 h 138"/>
                <a:gd name="T50" fmla="*/ 30 w 138"/>
                <a:gd name="T51" fmla="*/ 120 h 138"/>
                <a:gd name="T52" fmla="*/ 42 w 138"/>
                <a:gd name="T53" fmla="*/ 110 h 138"/>
                <a:gd name="T54" fmla="*/ 18 w 138"/>
                <a:gd name="T55" fmla="*/ 119 h 138"/>
                <a:gd name="T56" fmla="*/ 5 w 138"/>
                <a:gd name="T57" fmla="*/ 116 h 138"/>
                <a:gd name="T58" fmla="*/ 6 w 138"/>
                <a:gd name="T59" fmla="*/ 119 h 138"/>
                <a:gd name="T60" fmla="*/ 11 w 138"/>
                <a:gd name="T61" fmla="*/ 137 h 138"/>
                <a:gd name="T62" fmla="*/ 18 w 138"/>
                <a:gd name="T63"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8" h="138">
                  <a:moveTo>
                    <a:pt x="130" y="15"/>
                  </a:moveTo>
                  <a:cubicBezTo>
                    <a:pt x="129" y="13"/>
                    <a:pt x="126" y="16"/>
                    <a:pt x="122" y="17"/>
                  </a:cubicBezTo>
                  <a:cubicBezTo>
                    <a:pt x="119" y="17"/>
                    <a:pt x="108" y="8"/>
                    <a:pt x="105" y="4"/>
                  </a:cubicBezTo>
                  <a:cubicBezTo>
                    <a:pt x="102" y="0"/>
                    <a:pt x="97" y="3"/>
                    <a:pt x="100" y="6"/>
                  </a:cubicBezTo>
                  <a:cubicBezTo>
                    <a:pt x="102" y="9"/>
                    <a:pt x="99" y="10"/>
                    <a:pt x="99" y="15"/>
                  </a:cubicBezTo>
                  <a:cubicBezTo>
                    <a:pt x="99" y="19"/>
                    <a:pt x="96" y="19"/>
                    <a:pt x="97" y="22"/>
                  </a:cubicBezTo>
                  <a:cubicBezTo>
                    <a:pt x="97" y="25"/>
                    <a:pt x="93" y="24"/>
                    <a:pt x="90" y="25"/>
                  </a:cubicBezTo>
                  <a:cubicBezTo>
                    <a:pt x="87" y="25"/>
                    <a:pt x="90" y="28"/>
                    <a:pt x="87" y="29"/>
                  </a:cubicBezTo>
                  <a:cubicBezTo>
                    <a:pt x="84" y="31"/>
                    <a:pt x="84" y="33"/>
                    <a:pt x="85" y="34"/>
                  </a:cubicBezTo>
                  <a:cubicBezTo>
                    <a:pt x="87" y="35"/>
                    <a:pt x="86" y="38"/>
                    <a:pt x="85" y="40"/>
                  </a:cubicBezTo>
                  <a:cubicBezTo>
                    <a:pt x="85" y="42"/>
                    <a:pt x="88" y="41"/>
                    <a:pt x="90" y="39"/>
                  </a:cubicBezTo>
                  <a:cubicBezTo>
                    <a:pt x="91" y="36"/>
                    <a:pt x="93" y="40"/>
                    <a:pt x="94" y="38"/>
                  </a:cubicBezTo>
                  <a:cubicBezTo>
                    <a:pt x="94" y="35"/>
                    <a:pt x="89" y="34"/>
                    <a:pt x="89" y="32"/>
                  </a:cubicBezTo>
                  <a:cubicBezTo>
                    <a:pt x="89" y="29"/>
                    <a:pt x="93" y="32"/>
                    <a:pt x="96" y="31"/>
                  </a:cubicBezTo>
                  <a:cubicBezTo>
                    <a:pt x="99" y="30"/>
                    <a:pt x="104" y="31"/>
                    <a:pt x="108" y="34"/>
                  </a:cubicBezTo>
                  <a:cubicBezTo>
                    <a:pt x="111" y="37"/>
                    <a:pt x="112" y="36"/>
                    <a:pt x="113" y="32"/>
                  </a:cubicBezTo>
                  <a:cubicBezTo>
                    <a:pt x="114" y="28"/>
                    <a:pt x="119" y="26"/>
                    <a:pt x="125" y="26"/>
                  </a:cubicBezTo>
                  <a:cubicBezTo>
                    <a:pt x="130" y="26"/>
                    <a:pt x="131" y="24"/>
                    <a:pt x="129" y="23"/>
                  </a:cubicBezTo>
                  <a:cubicBezTo>
                    <a:pt x="127" y="21"/>
                    <a:pt x="138" y="15"/>
                    <a:pt x="138" y="13"/>
                  </a:cubicBezTo>
                  <a:cubicBezTo>
                    <a:pt x="138" y="11"/>
                    <a:pt x="132" y="17"/>
                    <a:pt x="130" y="15"/>
                  </a:cubicBezTo>
                  <a:close/>
                  <a:moveTo>
                    <a:pt x="87" y="47"/>
                  </a:moveTo>
                  <a:cubicBezTo>
                    <a:pt x="84" y="49"/>
                    <a:pt x="83" y="56"/>
                    <a:pt x="85" y="58"/>
                  </a:cubicBezTo>
                  <a:cubicBezTo>
                    <a:pt x="88" y="60"/>
                    <a:pt x="81" y="64"/>
                    <a:pt x="81" y="69"/>
                  </a:cubicBezTo>
                  <a:cubicBezTo>
                    <a:pt x="81" y="73"/>
                    <a:pt x="77" y="73"/>
                    <a:pt x="76" y="77"/>
                  </a:cubicBezTo>
                  <a:cubicBezTo>
                    <a:pt x="76" y="80"/>
                    <a:pt x="73" y="79"/>
                    <a:pt x="69" y="82"/>
                  </a:cubicBezTo>
                  <a:cubicBezTo>
                    <a:pt x="65" y="85"/>
                    <a:pt x="63" y="82"/>
                    <a:pt x="64" y="80"/>
                  </a:cubicBezTo>
                  <a:cubicBezTo>
                    <a:pt x="65" y="78"/>
                    <a:pt x="57" y="81"/>
                    <a:pt x="58" y="86"/>
                  </a:cubicBezTo>
                  <a:cubicBezTo>
                    <a:pt x="58" y="91"/>
                    <a:pt x="51" y="92"/>
                    <a:pt x="53" y="94"/>
                  </a:cubicBezTo>
                  <a:cubicBezTo>
                    <a:pt x="54" y="97"/>
                    <a:pt x="47" y="98"/>
                    <a:pt x="48" y="96"/>
                  </a:cubicBezTo>
                  <a:cubicBezTo>
                    <a:pt x="48" y="94"/>
                    <a:pt x="43" y="95"/>
                    <a:pt x="38" y="97"/>
                  </a:cubicBezTo>
                  <a:cubicBezTo>
                    <a:pt x="32" y="99"/>
                    <a:pt x="29" y="95"/>
                    <a:pt x="26" y="98"/>
                  </a:cubicBezTo>
                  <a:cubicBezTo>
                    <a:pt x="23" y="101"/>
                    <a:pt x="18" y="106"/>
                    <a:pt x="14" y="107"/>
                  </a:cubicBezTo>
                  <a:cubicBezTo>
                    <a:pt x="10" y="108"/>
                    <a:pt x="12" y="113"/>
                    <a:pt x="14" y="112"/>
                  </a:cubicBezTo>
                  <a:cubicBezTo>
                    <a:pt x="17" y="110"/>
                    <a:pt x="21" y="112"/>
                    <a:pt x="22" y="110"/>
                  </a:cubicBezTo>
                  <a:cubicBezTo>
                    <a:pt x="24" y="108"/>
                    <a:pt x="36" y="105"/>
                    <a:pt x="43" y="105"/>
                  </a:cubicBezTo>
                  <a:cubicBezTo>
                    <a:pt x="50" y="104"/>
                    <a:pt x="46" y="108"/>
                    <a:pt x="46" y="112"/>
                  </a:cubicBezTo>
                  <a:cubicBezTo>
                    <a:pt x="46" y="116"/>
                    <a:pt x="52" y="115"/>
                    <a:pt x="56" y="111"/>
                  </a:cubicBezTo>
                  <a:cubicBezTo>
                    <a:pt x="59" y="108"/>
                    <a:pt x="61" y="108"/>
                    <a:pt x="58" y="106"/>
                  </a:cubicBezTo>
                  <a:cubicBezTo>
                    <a:pt x="56" y="104"/>
                    <a:pt x="59" y="102"/>
                    <a:pt x="61" y="105"/>
                  </a:cubicBezTo>
                  <a:cubicBezTo>
                    <a:pt x="63" y="108"/>
                    <a:pt x="69" y="108"/>
                    <a:pt x="71" y="104"/>
                  </a:cubicBezTo>
                  <a:cubicBezTo>
                    <a:pt x="73" y="100"/>
                    <a:pt x="74" y="105"/>
                    <a:pt x="77" y="104"/>
                  </a:cubicBezTo>
                  <a:cubicBezTo>
                    <a:pt x="80" y="104"/>
                    <a:pt x="81" y="97"/>
                    <a:pt x="82" y="100"/>
                  </a:cubicBezTo>
                  <a:cubicBezTo>
                    <a:pt x="82" y="102"/>
                    <a:pt x="86" y="102"/>
                    <a:pt x="89" y="99"/>
                  </a:cubicBezTo>
                  <a:cubicBezTo>
                    <a:pt x="92" y="95"/>
                    <a:pt x="90" y="90"/>
                    <a:pt x="91" y="87"/>
                  </a:cubicBezTo>
                  <a:cubicBezTo>
                    <a:pt x="93" y="84"/>
                    <a:pt x="95" y="78"/>
                    <a:pt x="93" y="75"/>
                  </a:cubicBezTo>
                  <a:cubicBezTo>
                    <a:pt x="91" y="71"/>
                    <a:pt x="98" y="69"/>
                    <a:pt x="101" y="66"/>
                  </a:cubicBezTo>
                  <a:cubicBezTo>
                    <a:pt x="104" y="63"/>
                    <a:pt x="97" y="49"/>
                    <a:pt x="97" y="45"/>
                  </a:cubicBezTo>
                  <a:cubicBezTo>
                    <a:pt x="97" y="40"/>
                    <a:pt x="89" y="46"/>
                    <a:pt x="87" y="47"/>
                  </a:cubicBezTo>
                  <a:close/>
                  <a:moveTo>
                    <a:pt x="34" y="109"/>
                  </a:moveTo>
                  <a:cubicBezTo>
                    <a:pt x="33" y="112"/>
                    <a:pt x="31" y="111"/>
                    <a:pt x="27" y="111"/>
                  </a:cubicBezTo>
                  <a:cubicBezTo>
                    <a:pt x="23" y="112"/>
                    <a:pt x="23" y="121"/>
                    <a:pt x="26" y="122"/>
                  </a:cubicBezTo>
                  <a:cubicBezTo>
                    <a:pt x="28" y="123"/>
                    <a:pt x="29" y="123"/>
                    <a:pt x="30" y="120"/>
                  </a:cubicBezTo>
                  <a:cubicBezTo>
                    <a:pt x="31" y="117"/>
                    <a:pt x="35" y="116"/>
                    <a:pt x="37" y="117"/>
                  </a:cubicBezTo>
                  <a:cubicBezTo>
                    <a:pt x="39" y="119"/>
                    <a:pt x="42" y="114"/>
                    <a:pt x="42" y="110"/>
                  </a:cubicBezTo>
                  <a:cubicBezTo>
                    <a:pt x="42" y="107"/>
                    <a:pt x="35" y="107"/>
                    <a:pt x="34" y="109"/>
                  </a:cubicBezTo>
                  <a:close/>
                  <a:moveTo>
                    <a:pt x="18" y="119"/>
                  </a:moveTo>
                  <a:cubicBezTo>
                    <a:pt x="18" y="116"/>
                    <a:pt x="13" y="117"/>
                    <a:pt x="12" y="114"/>
                  </a:cubicBezTo>
                  <a:cubicBezTo>
                    <a:pt x="12" y="112"/>
                    <a:pt x="9" y="114"/>
                    <a:pt x="5" y="116"/>
                  </a:cubicBezTo>
                  <a:cubicBezTo>
                    <a:pt x="2" y="119"/>
                    <a:pt x="0" y="119"/>
                    <a:pt x="2" y="122"/>
                  </a:cubicBezTo>
                  <a:cubicBezTo>
                    <a:pt x="3" y="124"/>
                    <a:pt x="5" y="122"/>
                    <a:pt x="6" y="119"/>
                  </a:cubicBezTo>
                  <a:cubicBezTo>
                    <a:pt x="7" y="117"/>
                    <a:pt x="10" y="123"/>
                    <a:pt x="8" y="128"/>
                  </a:cubicBezTo>
                  <a:cubicBezTo>
                    <a:pt x="5" y="132"/>
                    <a:pt x="8" y="138"/>
                    <a:pt x="11" y="137"/>
                  </a:cubicBezTo>
                  <a:cubicBezTo>
                    <a:pt x="13" y="137"/>
                    <a:pt x="16" y="128"/>
                    <a:pt x="20" y="124"/>
                  </a:cubicBezTo>
                  <a:cubicBezTo>
                    <a:pt x="23" y="119"/>
                    <a:pt x="18" y="121"/>
                    <a:pt x="18" y="11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2" name="Freeform 334">
              <a:extLst>
                <a:ext uri="{FF2B5EF4-FFF2-40B4-BE49-F238E27FC236}">
                  <a16:creationId xmlns:a16="http://schemas.microsoft.com/office/drawing/2014/main" id="{D6BB6E8B-52F1-455B-BF4A-C4510DB98A7F}"/>
                </a:ext>
              </a:extLst>
            </p:cNvPr>
            <p:cNvSpPr>
              <a:spLocks noEditPoints="1"/>
            </p:cNvSpPr>
            <p:nvPr/>
          </p:nvSpPr>
          <p:spPr bwMode="auto">
            <a:xfrm>
              <a:off x="6375011" y="3515455"/>
              <a:ext cx="1108110" cy="816143"/>
            </a:xfrm>
            <a:custGeom>
              <a:avLst/>
              <a:gdLst>
                <a:gd name="T0" fmla="*/ 459 w 483"/>
                <a:gd name="T1" fmla="*/ 63 h 335"/>
                <a:gd name="T2" fmla="*/ 435 w 483"/>
                <a:gd name="T3" fmla="*/ 45 h 335"/>
                <a:gd name="T4" fmla="*/ 416 w 483"/>
                <a:gd name="T5" fmla="*/ 19 h 335"/>
                <a:gd name="T6" fmla="*/ 388 w 483"/>
                <a:gd name="T7" fmla="*/ 1 h 335"/>
                <a:gd name="T8" fmla="*/ 369 w 483"/>
                <a:gd name="T9" fmla="*/ 15 h 335"/>
                <a:gd name="T10" fmla="*/ 353 w 483"/>
                <a:gd name="T11" fmla="*/ 39 h 335"/>
                <a:gd name="T12" fmla="*/ 329 w 483"/>
                <a:gd name="T13" fmla="*/ 52 h 335"/>
                <a:gd name="T14" fmla="*/ 344 w 483"/>
                <a:gd name="T15" fmla="*/ 62 h 335"/>
                <a:gd name="T16" fmla="*/ 343 w 483"/>
                <a:gd name="T17" fmla="*/ 75 h 335"/>
                <a:gd name="T18" fmla="*/ 301 w 483"/>
                <a:gd name="T19" fmla="*/ 91 h 335"/>
                <a:gd name="T20" fmla="*/ 271 w 483"/>
                <a:gd name="T21" fmla="*/ 116 h 335"/>
                <a:gd name="T22" fmla="*/ 224 w 483"/>
                <a:gd name="T23" fmla="*/ 119 h 335"/>
                <a:gd name="T24" fmla="*/ 172 w 483"/>
                <a:gd name="T25" fmla="*/ 112 h 335"/>
                <a:gd name="T26" fmla="*/ 150 w 483"/>
                <a:gd name="T27" fmla="*/ 90 h 335"/>
                <a:gd name="T28" fmla="*/ 129 w 483"/>
                <a:gd name="T29" fmla="*/ 64 h 335"/>
                <a:gd name="T30" fmla="*/ 109 w 483"/>
                <a:gd name="T31" fmla="*/ 47 h 335"/>
                <a:gd name="T32" fmla="*/ 98 w 483"/>
                <a:gd name="T33" fmla="*/ 54 h 335"/>
                <a:gd name="T34" fmla="*/ 79 w 483"/>
                <a:gd name="T35" fmla="*/ 69 h 335"/>
                <a:gd name="T36" fmla="*/ 63 w 483"/>
                <a:gd name="T37" fmla="*/ 87 h 335"/>
                <a:gd name="T38" fmla="*/ 55 w 483"/>
                <a:gd name="T39" fmla="*/ 107 h 335"/>
                <a:gd name="T40" fmla="*/ 37 w 483"/>
                <a:gd name="T41" fmla="*/ 126 h 335"/>
                <a:gd name="T42" fmla="*/ 14 w 483"/>
                <a:gd name="T43" fmla="*/ 133 h 335"/>
                <a:gd name="T44" fmla="*/ 0 w 483"/>
                <a:gd name="T45" fmla="*/ 143 h 335"/>
                <a:gd name="T46" fmla="*/ 10 w 483"/>
                <a:gd name="T47" fmla="*/ 166 h 335"/>
                <a:gd name="T48" fmla="*/ 28 w 483"/>
                <a:gd name="T49" fmla="*/ 182 h 335"/>
                <a:gd name="T50" fmla="*/ 42 w 483"/>
                <a:gd name="T51" fmla="*/ 177 h 335"/>
                <a:gd name="T52" fmla="*/ 40 w 483"/>
                <a:gd name="T53" fmla="*/ 197 h 335"/>
                <a:gd name="T54" fmla="*/ 40 w 483"/>
                <a:gd name="T55" fmla="*/ 217 h 335"/>
                <a:gd name="T56" fmla="*/ 55 w 483"/>
                <a:gd name="T57" fmla="*/ 230 h 335"/>
                <a:gd name="T58" fmla="*/ 98 w 483"/>
                <a:gd name="T59" fmla="*/ 248 h 335"/>
                <a:gd name="T60" fmla="*/ 116 w 483"/>
                <a:gd name="T61" fmla="*/ 252 h 335"/>
                <a:gd name="T62" fmla="*/ 130 w 483"/>
                <a:gd name="T63" fmla="*/ 248 h 335"/>
                <a:gd name="T64" fmla="*/ 149 w 483"/>
                <a:gd name="T65" fmla="*/ 243 h 335"/>
                <a:gd name="T66" fmla="*/ 173 w 483"/>
                <a:gd name="T67" fmla="*/ 243 h 335"/>
                <a:gd name="T68" fmla="*/ 186 w 483"/>
                <a:gd name="T69" fmla="*/ 252 h 335"/>
                <a:gd name="T70" fmla="*/ 182 w 483"/>
                <a:gd name="T71" fmla="*/ 282 h 335"/>
                <a:gd name="T72" fmla="*/ 195 w 483"/>
                <a:gd name="T73" fmla="*/ 299 h 335"/>
                <a:gd name="T74" fmla="*/ 212 w 483"/>
                <a:gd name="T75" fmla="*/ 307 h 335"/>
                <a:gd name="T76" fmla="*/ 225 w 483"/>
                <a:gd name="T77" fmla="*/ 294 h 335"/>
                <a:gd name="T78" fmla="*/ 251 w 483"/>
                <a:gd name="T79" fmla="*/ 293 h 335"/>
                <a:gd name="T80" fmla="*/ 267 w 483"/>
                <a:gd name="T81" fmla="*/ 303 h 335"/>
                <a:gd name="T82" fmla="*/ 280 w 483"/>
                <a:gd name="T83" fmla="*/ 314 h 335"/>
                <a:gd name="T84" fmla="*/ 317 w 483"/>
                <a:gd name="T85" fmla="*/ 295 h 335"/>
                <a:gd name="T86" fmla="*/ 345 w 483"/>
                <a:gd name="T87" fmla="*/ 280 h 335"/>
                <a:gd name="T88" fmla="*/ 359 w 483"/>
                <a:gd name="T89" fmla="*/ 263 h 335"/>
                <a:gd name="T90" fmla="*/ 373 w 483"/>
                <a:gd name="T91" fmla="*/ 246 h 335"/>
                <a:gd name="T92" fmla="*/ 376 w 483"/>
                <a:gd name="T93" fmla="*/ 231 h 335"/>
                <a:gd name="T94" fmla="*/ 372 w 483"/>
                <a:gd name="T95" fmla="*/ 219 h 335"/>
                <a:gd name="T96" fmla="*/ 370 w 483"/>
                <a:gd name="T97" fmla="*/ 207 h 335"/>
                <a:gd name="T98" fmla="*/ 360 w 483"/>
                <a:gd name="T99" fmla="*/ 180 h 335"/>
                <a:gd name="T100" fmla="*/ 382 w 483"/>
                <a:gd name="T101" fmla="*/ 168 h 335"/>
                <a:gd name="T102" fmla="*/ 354 w 483"/>
                <a:gd name="T103" fmla="*/ 160 h 335"/>
                <a:gd name="T104" fmla="*/ 365 w 483"/>
                <a:gd name="T105" fmla="*/ 137 h 335"/>
                <a:gd name="T106" fmla="*/ 378 w 483"/>
                <a:gd name="T107" fmla="*/ 149 h 335"/>
                <a:gd name="T108" fmla="*/ 414 w 483"/>
                <a:gd name="T109" fmla="*/ 128 h 335"/>
                <a:gd name="T110" fmla="*/ 432 w 483"/>
                <a:gd name="T111" fmla="*/ 120 h 335"/>
                <a:gd name="T112" fmla="*/ 452 w 483"/>
                <a:gd name="T113" fmla="*/ 113 h 335"/>
                <a:gd name="T114" fmla="*/ 454 w 483"/>
                <a:gd name="T115" fmla="*/ 91 h 335"/>
                <a:gd name="T116" fmla="*/ 476 w 483"/>
                <a:gd name="T117" fmla="*/ 77 h 335"/>
                <a:gd name="T118" fmla="*/ 368 w 483"/>
                <a:gd name="T119" fmla="*/ 299 h 335"/>
                <a:gd name="T120" fmla="*/ 271 w 483"/>
                <a:gd name="T121" fmla="*/ 32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3" h="335">
                  <a:moveTo>
                    <a:pt x="480" y="60"/>
                  </a:moveTo>
                  <a:cubicBezTo>
                    <a:pt x="480" y="56"/>
                    <a:pt x="475" y="57"/>
                    <a:pt x="474" y="58"/>
                  </a:cubicBezTo>
                  <a:cubicBezTo>
                    <a:pt x="472" y="59"/>
                    <a:pt x="467" y="58"/>
                    <a:pt x="466" y="61"/>
                  </a:cubicBezTo>
                  <a:cubicBezTo>
                    <a:pt x="464" y="64"/>
                    <a:pt x="462" y="62"/>
                    <a:pt x="459" y="63"/>
                  </a:cubicBezTo>
                  <a:cubicBezTo>
                    <a:pt x="455" y="63"/>
                    <a:pt x="451" y="62"/>
                    <a:pt x="451" y="60"/>
                  </a:cubicBezTo>
                  <a:cubicBezTo>
                    <a:pt x="451" y="57"/>
                    <a:pt x="449" y="55"/>
                    <a:pt x="449" y="53"/>
                  </a:cubicBezTo>
                  <a:cubicBezTo>
                    <a:pt x="449" y="50"/>
                    <a:pt x="446" y="51"/>
                    <a:pt x="443" y="49"/>
                  </a:cubicBezTo>
                  <a:cubicBezTo>
                    <a:pt x="441" y="47"/>
                    <a:pt x="436" y="45"/>
                    <a:pt x="435" y="45"/>
                  </a:cubicBezTo>
                  <a:cubicBezTo>
                    <a:pt x="434" y="46"/>
                    <a:pt x="432" y="43"/>
                    <a:pt x="427" y="42"/>
                  </a:cubicBezTo>
                  <a:cubicBezTo>
                    <a:pt x="423" y="42"/>
                    <a:pt x="424" y="40"/>
                    <a:pt x="424" y="38"/>
                  </a:cubicBezTo>
                  <a:cubicBezTo>
                    <a:pt x="425" y="36"/>
                    <a:pt x="421" y="31"/>
                    <a:pt x="420" y="28"/>
                  </a:cubicBezTo>
                  <a:cubicBezTo>
                    <a:pt x="420" y="25"/>
                    <a:pt x="417" y="25"/>
                    <a:pt x="416" y="19"/>
                  </a:cubicBezTo>
                  <a:cubicBezTo>
                    <a:pt x="414" y="13"/>
                    <a:pt x="411" y="14"/>
                    <a:pt x="412" y="11"/>
                  </a:cubicBezTo>
                  <a:cubicBezTo>
                    <a:pt x="412" y="8"/>
                    <a:pt x="408" y="7"/>
                    <a:pt x="407" y="5"/>
                  </a:cubicBezTo>
                  <a:cubicBezTo>
                    <a:pt x="405" y="4"/>
                    <a:pt x="400" y="4"/>
                    <a:pt x="397" y="3"/>
                  </a:cubicBezTo>
                  <a:cubicBezTo>
                    <a:pt x="393" y="1"/>
                    <a:pt x="391" y="2"/>
                    <a:pt x="388" y="1"/>
                  </a:cubicBezTo>
                  <a:cubicBezTo>
                    <a:pt x="384" y="0"/>
                    <a:pt x="377" y="2"/>
                    <a:pt x="376" y="2"/>
                  </a:cubicBezTo>
                  <a:cubicBezTo>
                    <a:pt x="375" y="2"/>
                    <a:pt x="369" y="1"/>
                    <a:pt x="366" y="5"/>
                  </a:cubicBezTo>
                  <a:cubicBezTo>
                    <a:pt x="362" y="10"/>
                    <a:pt x="365" y="10"/>
                    <a:pt x="366" y="10"/>
                  </a:cubicBezTo>
                  <a:cubicBezTo>
                    <a:pt x="368" y="10"/>
                    <a:pt x="369" y="14"/>
                    <a:pt x="369" y="15"/>
                  </a:cubicBezTo>
                  <a:cubicBezTo>
                    <a:pt x="369" y="17"/>
                    <a:pt x="366" y="19"/>
                    <a:pt x="365" y="19"/>
                  </a:cubicBezTo>
                  <a:cubicBezTo>
                    <a:pt x="364" y="20"/>
                    <a:pt x="361" y="25"/>
                    <a:pt x="360" y="27"/>
                  </a:cubicBezTo>
                  <a:cubicBezTo>
                    <a:pt x="360" y="29"/>
                    <a:pt x="356" y="34"/>
                    <a:pt x="356" y="35"/>
                  </a:cubicBezTo>
                  <a:cubicBezTo>
                    <a:pt x="357" y="37"/>
                    <a:pt x="354" y="39"/>
                    <a:pt x="353" y="39"/>
                  </a:cubicBezTo>
                  <a:cubicBezTo>
                    <a:pt x="351" y="39"/>
                    <a:pt x="347" y="42"/>
                    <a:pt x="345" y="43"/>
                  </a:cubicBezTo>
                  <a:cubicBezTo>
                    <a:pt x="344" y="43"/>
                    <a:pt x="338" y="42"/>
                    <a:pt x="337" y="41"/>
                  </a:cubicBezTo>
                  <a:cubicBezTo>
                    <a:pt x="337" y="40"/>
                    <a:pt x="336" y="40"/>
                    <a:pt x="336" y="39"/>
                  </a:cubicBezTo>
                  <a:cubicBezTo>
                    <a:pt x="329" y="52"/>
                    <a:pt x="329" y="52"/>
                    <a:pt x="329" y="52"/>
                  </a:cubicBezTo>
                  <a:cubicBezTo>
                    <a:pt x="329" y="56"/>
                    <a:pt x="329" y="56"/>
                    <a:pt x="329" y="56"/>
                  </a:cubicBezTo>
                  <a:cubicBezTo>
                    <a:pt x="329" y="56"/>
                    <a:pt x="324" y="58"/>
                    <a:pt x="328" y="61"/>
                  </a:cubicBezTo>
                  <a:cubicBezTo>
                    <a:pt x="331" y="64"/>
                    <a:pt x="331" y="61"/>
                    <a:pt x="336" y="61"/>
                  </a:cubicBezTo>
                  <a:cubicBezTo>
                    <a:pt x="341" y="61"/>
                    <a:pt x="343" y="65"/>
                    <a:pt x="344" y="62"/>
                  </a:cubicBezTo>
                  <a:cubicBezTo>
                    <a:pt x="345" y="60"/>
                    <a:pt x="349" y="58"/>
                    <a:pt x="351" y="61"/>
                  </a:cubicBezTo>
                  <a:cubicBezTo>
                    <a:pt x="354" y="64"/>
                    <a:pt x="362" y="69"/>
                    <a:pt x="362" y="72"/>
                  </a:cubicBezTo>
                  <a:cubicBezTo>
                    <a:pt x="361" y="75"/>
                    <a:pt x="357" y="74"/>
                    <a:pt x="353" y="73"/>
                  </a:cubicBezTo>
                  <a:cubicBezTo>
                    <a:pt x="350" y="72"/>
                    <a:pt x="346" y="75"/>
                    <a:pt x="343" y="75"/>
                  </a:cubicBezTo>
                  <a:cubicBezTo>
                    <a:pt x="340" y="75"/>
                    <a:pt x="336" y="76"/>
                    <a:pt x="333" y="79"/>
                  </a:cubicBezTo>
                  <a:cubicBezTo>
                    <a:pt x="330" y="82"/>
                    <a:pt x="331" y="85"/>
                    <a:pt x="326" y="86"/>
                  </a:cubicBezTo>
                  <a:cubicBezTo>
                    <a:pt x="321" y="87"/>
                    <a:pt x="319" y="86"/>
                    <a:pt x="314" y="90"/>
                  </a:cubicBezTo>
                  <a:cubicBezTo>
                    <a:pt x="309" y="93"/>
                    <a:pt x="303" y="92"/>
                    <a:pt x="301" y="91"/>
                  </a:cubicBezTo>
                  <a:cubicBezTo>
                    <a:pt x="299" y="90"/>
                    <a:pt x="295" y="89"/>
                    <a:pt x="293" y="93"/>
                  </a:cubicBezTo>
                  <a:cubicBezTo>
                    <a:pt x="291" y="96"/>
                    <a:pt x="296" y="98"/>
                    <a:pt x="295" y="102"/>
                  </a:cubicBezTo>
                  <a:cubicBezTo>
                    <a:pt x="295" y="106"/>
                    <a:pt x="290" y="105"/>
                    <a:pt x="286" y="110"/>
                  </a:cubicBezTo>
                  <a:cubicBezTo>
                    <a:pt x="281" y="115"/>
                    <a:pt x="275" y="117"/>
                    <a:pt x="271" y="116"/>
                  </a:cubicBezTo>
                  <a:cubicBezTo>
                    <a:pt x="267" y="116"/>
                    <a:pt x="260" y="113"/>
                    <a:pt x="253" y="117"/>
                  </a:cubicBezTo>
                  <a:cubicBezTo>
                    <a:pt x="246" y="120"/>
                    <a:pt x="242" y="124"/>
                    <a:pt x="239" y="124"/>
                  </a:cubicBezTo>
                  <a:cubicBezTo>
                    <a:pt x="236" y="123"/>
                    <a:pt x="236" y="120"/>
                    <a:pt x="233" y="121"/>
                  </a:cubicBezTo>
                  <a:cubicBezTo>
                    <a:pt x="229" y="121"/>
                    <a:pt x="227" y="120"/>
                    <a:pt x="224" y="119"/>
                  </a:cubicBezTo>
                  <a:cubicBezTo>
                    <a:pt x="222" y="117"/>
                    <a:pt x="220" y="120"/>
                    <a:pt x="216" y="117"/>
                  </a:cubicBezTo>
                  <a:cubicBezTo>
                    <a:pt x="212" y="113"/>
                    <a:pt x="204" y="114"/>
                    <a:pt x="201" y="113"/>
                  </a:cubicBezTo>
                  <a:cubicBezTo>
                    <a:pt x="198" y="113"/>
                    <a:pt x="186" y="113"/>
                    <a:pt x="182" y="113"/>
                  </a:cubicBezTo>
                  <a:cubicBezTo>
                    <a:pt x="178" y="112"/>
                    <a:pt x="172" y="114"/>
                    <a:pt x="172" y="112"/>
                  </a:cubicBezTo>
                  <a:cubicBezTo>
                    <a:pt x="171" y="110"/>
                    <a:pt x="168" y="108"/>
                    <a:pt x="167" y="104"/>
                  </a:cubicBezTo>
                  <a:cubicBezTo>
                    <a:pt x="166" y="99"/>
                    <a:pt x="163" y="97"/>
                    <a:pt x="161" y="97"/>
                  </a:cubicBezTo>
                  <a:cubicBezTo>
                    <a:pt x="158" y="96"/>
                    <a:pt x="158" y="94"/>
                    <a:pt x="156" y="93"/>
                  </a:cubicBezTo>
                  <a:cubicBezTo>
                    <a:pt x="154" y="93"/>
                    <a:pt x="153" y="90"/>
                    <a:pt x="150" y="90"/>
                  </a:cubicBezTo>
                  <a:cubicBezTo>
                    <a:pt x="146" y="90"/>
                    <a:pt x="133" y="88"/>
                    <a:pt x="131" y="85"/>
                  </a:cubicBezTo>
                  <a:cubicBezTo>
                    <a:pt x="130" y="82"/>
                    <a:pt x="133" y="82"/>
                    <a:pt x="133" y="79"/>
                  </a:cubicBezTo>
                  <a:cubicBezTo>
                    <a:pt x="133" y="76"/>
                    <a:pt x="135" y="72"/>
                    <a:pt x="134" y="71"/>
                  </a:cubicBezTo>
                  <a:cubicBezTo>
                    <a:pt x="132" y="69"/>
                    <a:pt x="130" y="67"/>
                    <a:pt x="129" y="64"/>
                  </a:cubicBezTo>
                  <a:cubicBezTo>
                    <a:pt x="129" y="62"/>
                    <a:pt x="125" y="59"/>
                    <a:pt x="123" y="59"/>
                  </a:cubicBezTo>
                  <a:cubicBezTo>
                    <a:pt x="120" y="59"/>
                    <a:pt x="118" y="57"/>
                    <a:pt x="115" y="55"/>
                  </a:cubicBezTo>
                  <a:cubicBezTo>
                    <a:pt x="113" y="53"/>
                    <a:pt x="111" y="53"/>
                    <a:pt x="110" y="47"/>
                  </a:cubicBezTo>
                  <a:cubicBezTo>
                    <a:pt x="109" y="47"/>
                    <a:pt x="109" y="47"/>
                    <a:pt x="109" y="47"/>
                  </a:cubicBezTo>
                  <a:cubicBezTo>
                    <a:pt x="108" y="46"/>
                    <a:pt x="107" y="46"/>
                    <a:pt x="106" y="46"/>
                  </a:cubicBezTo>
                  <a:cubicBezTo>
                    <a:pt x="106" y="46"/>
                    <a:pt x="105" y="46"/>
                    <a:pt x="104" y="45"/>
                  </a:cubicBezTo>
                  <a:cubicBezTo>
                    <a:pt x="103" y="47"/>
                    <a:pt x="101" y="48"/>
                    <a:pt x="101" y="50"/>
                  </a:cubicBezTo>
                  <a:cubicBezTo>
                    <a:pt x="101" y="52"/>
                    <a:pt x="100" y="54"/>
                    <a:pt x="98" y="54"/>
                  </a:cubicBezTo>
                  <a:cubicBezTo>
                    <a:pt x="95" y="54"/>
                    <a:pt x="93" y="56"/>
                    <a:pt x="93" y="60"/>
                  </a:cubicBezTo>
                  <a:cubicBezTo>
                    <a:pt x="92" y="65"/>
                    <a:pt x="95" y="65"/>
                    <a:pt x="94" y="67"/>
                  </a:cubicBezTo>
                  <a:cubicBezTo>
                    <a:pt x="93" y="69"/>
                    <a:pt x="88" y="71"/>
                    <a:pt x="86" y="70"/>
                  </a:cubicBezTo>
                  <a:cubicBezTo>
                    <a:pt x="85" y="69"/>
                    <a:pt x="81" y="69"/>
                    <a:pt x="79" y="69"/>
                  </a:cubicBezTo>
                  <a:cubicBezTo>
                    <a:pt x="76" y="69"/>
                    <a:pt x="74" y="65"/>
                    <a:pt x="73" y="69"/>
                  </a:cubicBezTo>
                  <a:cubicBezTo>
                    <a:pt x="73" y="73"/>
                    <a:pt x="67" y="83"/>
                    <a:pt x="68" y="85"/>
                  </a:cubicBezTo>
                  <a:cubicBezTo>
                    <a:pt x="70" y="86"/>
                    <a:pt x="71" y="88"/>
                    <a:pt x="68" y="88"/>
                  </a:cubicBezTo>
                  <a:cubicBezTo>
                    <a:pt x="66" y="88"/>
                    <a:pt x="64" y="88"/>
                    <a:pt x="63" y="87"/>
                  </a:cubicBezTo>
                  <a:cubicBezTo>
                    <a:pt x="61" y="86"/>
                    <a:pt x="58" y="88"/>
                    <a:pt x="55" y="88"/>
                  </a:cubicBezTo>
                  <a:cubicBezTo>
                    <a:pt x="54" y="88"/>
                    <a:pt x="49" y="91"/>
                    <a:pt x="50" y="91"/>
                  </a:cubicBezTo>
                  <a:cubicBezTo>
                    <a:pt x="52" y="92"/>
                    <a:pt x="52" y="97"/>
                    <a:pt x="52" y="98"/>
                  </a:cubicBezTo>
                  <a:cubicBezTo>
                    <a:pt x="52" y="100"/>
                    <a:pt x="56" y="106"/>
                    <a:pt x="55" y="107"/>
                  </a:cubicBezTo>
                  <a:cubicBezTo>
                    <a:pt x="55" y="109"/>
                    <a:pt x="51" y="111"/>
                    <a:pt x="51" y="113"/>
                  </a:cubicBezTo>
                  <a:cubicBezTo>
                    <a:pt x="51" y="116"/>
                    <a:pt x="52" y="118"/>
                    <a:pt x="51" y="118"/>
                  </a:cubicBezTo>
                  <a:cubicBezTo>
                    <a:pt x="49" y="119"/>
                    <a:pt x="45" y="121"/>
                    <a:pt x="43" y="122"/>
                  </a:cubicBezTo>
                  <a:cubicBezTo>
                    <a:pt x="42" y="123"/>
                    <a:pt x="38" y="123"/>
                    <a:pt x="37" y="126"/>
                  </a:cubicBezTo>
                  <a:cubicBezTo>
                    <a:pt x="36" y="128"/>
                    <a:pt x="35" y="130"/>
                    <a:pt x="31" y="129"/>
                  </a:cubicBezTo>
                  <a:cubicBezTo>
                    <a:pt x="28" y="129"/>
                    <a:pt x="26" y="128"/>
                    <a:pt x="24" y="131"/>
                  </a:cubicBezTo>
                  <a:cubicBezTo>
                    <a:pt x="21" y="134"/>
                    <a:pt x="20" y="133"/>
                    <a:pt x="19" y="134"/>
                  </a:cubicBezTo>
                  <a:cubicBezTo>
                    <a:pt x="17" y="136"/>
                    <a:pt x="15" y="133"/>
                    <a:pt x="14" y="133"/>
                  </a:cubicBezTo>
                  <a:cubicBezTo>
                    <a:pt x="12" y="132"/>
                    <a:pt x="10" y="134"/>
                    <a:pt x="9" y="134"/>
                  </a:cubicBezTo>
                  <a:cubicBezTo>
                    <a:pt x="7" y="134"/>
                    <a:pt x="6" y="137"/>
                    <a:pt x="4" y="137"/>
                  </a:cubicBezTo>
                  <a:cubicBezTo>
                    <a:pt x="3" y="138"/>
                    <a:pt x="1" y="137"/>
                    <a:pt x="1" y="139"/>
                  </a:cubicBezTo>
                  <a:cubicBezTo>
                    <a:pt x="1" y="141"/>
                    <a:pt x="1" y="142"/>
                    <a:pt x="0" y="143"/>
                  </a:cubicBezTo>
                  <a:cubicBezTo>
                    <a:pt x="0" y="143"/>
                    <a:pt x="0" y="143"/>
                    <a:pt x="0" y="143"/>
                  </a:cubicBezTo>
                  <a:cubicBezTo>
                    <a:pt x="1" y="150"/>
                    <a:pt x="1" y="150"/>
                    <a:pt x="1" y="150"/>
                  </a:cubicBezTo>
                  <a:cubicBezTo>
                    <a:pt x="1" y="150"/>
                    <a:pt x="8" y="153"/>
                    <a:pt x="9" y="155"/>
                  </a:cubicBezTo>
                  <a:cubicBezTo>
                    <a:pt x="9" y="158"/>
                    <a:pt x="10" y="166"/>
                    <a:pt x="10" y="166"/>
                  </a:cubicBezTo>
                  <a:cubicBezTo>
                    <a:pt x="10" y="166"/>
                    <a:pt x="10" y="166"/>
                    <a:pt x="10" y="166"/>
                  </a:cubicBezTo>
                  <a:cubicBezTo>
                    <a:pt x="13" y="169"/>
                    <a:pt x="17" y="171"/>
                    <a:pt x="17" y="172"/>
                  </a:cubicBezTo>
                  <a:cubicBezTo>
                    <a:pt x="17" y="173"/>
                    <a:pt x="18" y="177"/>
                    <a:pt x="22" y="178"/>
                  </a:cubicBezTo>
                  <a:cubicBezTo>
                    <a:pt x="24" y="179"/>
                    <a:pt x="26" y="181"/>
                    <a:pt x="28" y="182"/>
                  </a:cubicBezTo>
                  <a:cubicBezTo>
                    <a:pt x="28" y="181"/>
                    <a:pt x="28" y="181"/>
                    <a:pt x="28" y="181"/>
                  </a:cubicBezTo>
                  <a:cubicBezTo>
                    <a:pt x="31" y="181"/>
                    <a:pt x="31" y="181"/>
                    <a:pt x="31" y="181"/>
                  </a:cubicBezTo>
                  <a:cubicBezTo>
                    <a:pt x="31" y="181"/>
                    <a:pt x="32" y="181"/>
                    <a:pt x="33" y="182"/>
                  </a:cubicBezTo>
                  <a:cubicBezTo>
                    <a:pt x="34" y="180"/>
                    <a:pt x="39" y="177"/>
                    <a:pt x="42" y="177"/>
                  </a:cubicBezTo>
                  <a:cubicBezTo>
                    <a:pt x="45" y="177"/>
                    <a:pt x="52" y="183"/>
                    <a:pt x="52" y="185"/>
                  </a:cubicBezTo>
                  <a:cubicBezTo>
                    <a:pt x="51" y="187"/>
                    <a:pt x="46" y="194"/>
                    <a:pt x="43" y="194"/>
                  </a:cubicBezTo>
                  <a:cubicBezTo>
                    <a:pt x="43" y="194"/>
                    <a:pt x="41" y="194"/>
                    <a:pt x="40" y="195"/>
                  </a:cubicBezTo>
                  <a:cubicBezTo>
                    <a:pt x="40" y="196"/>
                    <a:pt x="40" y="197"/>
                    <a:pt x="40" y="197"/>
                  </a:cubicBezTo>
                  <a:cubicBezTo>
                    <a:pt x="40" y="199"/>
                    <a:pt x="42" y="202"/>
                    <a:pt x="44" y="204"/>
                  </a:cubicBezTo>
                  <a:cubicBezTo>
                    <a:pt x="46" y="207"/>
                    <a:pt x="41" y="209"/>
                    <a:pt x="39" y="207"/>
                  </a:cubicBezTo>
                  <a:cubicBezTo>
                    <a:pt x="37" y="205"/>
                    <a:pt x="36" y="209"/>
                    <a:pt x="37" y="211"/>
                  </a:cubicBezTo>
                  <a:cubicBezTo>
                    <a:pt x="39" y="212"/>
                    <a:pt x="38" y="217"/>
                    <a:pt x="40" y="217"/>
                  </a:cubicBezTo>
                  <a:cubicBezTo>
                    <a:pt x="42" y="217"/>
                    <a:pt x="44" y="222"/>
                    <a:pt x="47" y="222"/>
                  </a:cubicBezTo>
                  <a:cubicBezTo>
                    <a:pt x="49" y="222"/>
                    <a:pt x="52" y="226"/>
                    <a:pt x="52" y="226"/>
                  </a:cubicBezTo>
                  <a:cubicBezTo>
                    <a:pt x="52" y="226"/>
                    <a:pt x="55" y="228"/>
                    <a:pt x="55" y="229"/>
                  </a:cubicBezTo>
                  <a:cubicBezTo>
                    <a:pt x="55" y="230"/>
                    <a:pt x="55" y="230"/>
                    <a:pt x="55" y="230"/>
                  </a:cubicBezTo>
                  <a:cubicBezTo>
                    <a:pt x="58" y="230"/>
                    <a:pt x="60" y="230"/>
                    <a:pt x="60" y="228"/>
                  </a:cubicBezTo>
                  <a:cubicBezTo>
                    <a:pt x="60" y="227"/>
                    <a:pt x="64" y="227"/>
                    <a:pt x="66" y="230"/>
                  </a:cubicBezTo>
                  <a:cubicBezTo>
                    <a:pt x="69" y="232"/>
                    <a:pt x="79" y="239"/>
                    <a:pt x="83" y="242"/>
                  </a:cubicBezTo>
                  <a:cubicBezTo>
                    <a:pt x="86" y="245"/>
                    <a:pt x="95" y="248"/>
                    <a:pt x="98" y="248"/>
                  </a:cubicBezTo>
                  <a:cubicBezTo>
                    <a:pt x="101" y="248"/>
                    <a:pt x="104" y="250"/>
                    <a:pt x="109" y="250"/>
                  </a:cubicBezTo>
                  <a:cubicBezTo>
                    <a:pt x="109" y="250"/>
                    <a:pt x="110" y="250"/>
                    <a:pt x="111" y="250"/>
                  </a:cubicBezTo>
                  <a:cubicBezTo>
                    <a:pt x="111" y="249"/>
                    <a:pt x="112" y="249"/>
                    <a:pt x="113" y="248"/>
                  </a:cubicBezTo>
                  <a:cubicBezTo>
                    <a:pt x="115" y="246"/>
                    <a:pt x="116" y="249"/>
                    <a:pt x="116" y="252"/>
                  </a:cubicBezTo>
                  <a:cubicBezTo>
                    <a:pt x="115" y="253"/>
                    <a:pt x="116" y="255"/>
                    <a:pt x="116" y="256"/>
                  </a:cubicBezTo>
                  <a:cubicBezTo>
                    <a:pt x="117" y="255"/>
                    <a:pt x="118" y="253"/>
                    <a:pt x="118" y="252"/>
                  </a:cubicBezTo>
                  <a:cubicBezTo>
                    <a:pt x="120" y="248"/>
                    <a:pt x="122" y="248"/>
                    <a:pt x="124" y="247"/>
                  </a:cubicBezTo>
                  <a:cubicBezTo>
                    <a:pt x="125" y="246"/>
                    <a:pt x="127" y="246"/>
                    <a:pt x="130" y="248"/>
                  </a:cubicBezTo>
                  <a:cubicBezTo>
                    <a:pt x="134" y="250"/>
                    <a:pt x="135" y="246"/>
                    <a:pt x="140" y="251"/>
                  </a:cubicBezTo>
                  <a:cubicBezTo>
                    <a:pt x="141" y="250"/>
                    <a:pt x="142" y="250"/>
                    <a:pt x="142" y="250"/>
                  </a:cubicBezTo>
                  <a:cubicBezTo>
                    <a:pt x="143" y="250"/>
                    <a:pt x="145" y="248"/>
                    <a:pt x="146" y="246"/>
                  </a:cubicBezTo>
                  <a:cubicBezTo>
                    <a:pt x="148" y="245"/>
                    <a:pt x="148" y="243"/>
                    <a:pt x="149" y="243"/>
                  </a:cubicBezTo>
                  <a:cubicBezTo>
                    <a:pt x="151" y="243"/>
                    <a:pt x="152" y="241"/>
                    <a:pt x="156" y="239"/>
                  </a:cubicBezTo>
                  <a:cubicBezTo>
                    <a:pt x="161" y="236"/>
                    <a:pt x="164" y="240"/>
                    <a:pt x="166" y="238"/>
                  </a:cubicBezTo>
                  <a:cubicBezTo>
                    <a:pt x="168" y="237"/>
                    <a:pt x="170" y="236"/>
                    <a:pt x="170" y="238"/>
                  </a:cubicBezTo>
                  <a:cubicBezTo>
                    <a:pt x="170" y="239"/>
                    <a:pt x="173" y="241"/>
                    <a:pt x="173" y="243"/>
                  </a:cubicBezTo>
                  <a:cubicBezTo>
                    <a:pt x="174" y="245"/>
                    <a:pt x="177" y="246"/>
                    <a:pt x="178" y="246"/>
                  </a:cubicBezTo>
                  <a:cubicBezTo>
                    <a:pt x="178" y="245"/>
                    <a:pt x="179" y="245"/>
                    <a:pt x="179" y="245"/>
                  </a:cubicBezTo>
                  <a:cubicBezTo>
                    <a:pt x="181" y="243"/>
                    <a:pt x="185" y="245"/>
                    <a:pt x="185" y="247"/>
                  </a:cubicBezTo>
                  <a:cubicBezTo>
                    <a:pt x="185" y="249"/>
                    <a:pt x="185" y="252"/>
                    <a:pt x="186" y="252"/>
                  </a:cubicBezTo>
                  <a:cubicBezTo>
                    <a:pt x="188" y="252"/>
                    <a:pt x="190" y="252"/>
                    <a:pt x="190" y="256"/>
                  </a:cubicBezTo>
                  <a:cubicBezTo>
                    <a:pt x="190" y="259"/>
                    <a:pt x="191" y="264"/>
                    <a:pt x="188" y="267"/>
                  </a:cubicBezTo>
                  <a:cubicBezTo>
                    <a:pt x="184" y="271"/>
                    <a:pt x="180" y="277"/>
                    <a:pt x="181" y="279"/>
                  </a:cubicBezTo>
                  <a:cubicBezTo>
                    <a:pt x="182" y="280"/>
                    <a:pt x="180" y="284"/>
                    <a:pt x="182" y="282"/>
                  </a:cubicBezTo>
                  <a:cubicBezTo>
                    <a:pt x="185" y="281"/>
                    <a:pt x="191" y="282"/>
                    <a:pt x="190" y="284"/>
                  </a:cubicBezTo>
                  <a:cubicBezTo>
                    <a:pt x="189" y="285"/>
                    <a:pt x="190" y="290"/>
                    <a:pt x="192" y="290"/>
                  </a:cubicBezTo>
                  <a:cubicBezTo>
                    <a:pt x="195" y="291"/>
                    <a:pt x="196" y="292"/>
                    <a:pt x="195" y="294"/>
                  </a:cubicBezTo>
                  <a:cubicBezTo>
                    <a:pt x="195" y="296"/>
                    <a:pt x="193" y="299"/>
                    <a:pt x="195" y="299"/>
                  </a:cubicBezTo>
                  <a:cubicBezTo>
                    <a:pt x="197" y="299"/>
                    <a:pt x="200" y="299"/>
                    <a:pt x="200" y="302"/>
                  </a:cubicBezTo>
                  <a:cubicBezTo>
                    <a:pt x="199" y="304"/>
                    <a:pt x="201" y="306"/>
                    <a:pt x="205" y="304"/>
                  </a:cubicBezTo>
                  <a:cubicBezTo>
                    <a:pt x="207" y="303"/>
                    <a:pt x="208" y="303"/>
                    <a:pt x="208" y="303"/>
                  </a:cubicBezTo>
                  <a:cubicBezTo>
                    <a:pt x="210" y="303"/>
                    <a:pt x="210" y="307"/>
                    <a:pt x="212" y="307"/>
                  </a:cubicBezTo>
                  <a:cubicBezTo>
                    <a:pt x="215" y="308"/>
                    <a:pt x="214" y="302"/>
                    <a:pt x="213" y="301"/>
                  </a:cubicBezTo>
                  <a:cubicBezTo>
                    <a:pt x="212" y="300"/>
                    <a:pt x="213" y="296"/>
                    <a:pt x="214" y="297"/>
                  </a:cubicBezTo>
                  <a:cubicBezTo>
                    <a:pt x="215" y="298"/>
                    <a:pt x="218" y="297"/>
                    <a:pt x="219" y="295"/>
                  </a:cubicBezTo>
                  <a:cubicBezTo>
                    <a:pt x="221" y="293"/>
                    <a:pt x="224" y="296"/>
                    <a:pt x="225" y="294"/>
                  </a:cubicBezTo>
                  <a:cubicBezTo>
                    <a:pt x="227" y="292"/>
                    <a:pt x="229" y="296"/>
                    <a:pt x="232" y="294"/>
                  </a:cubicBezTo>
                  <a:cubicBezTo>
                    <a:pt x="235" y="293"/>
                    <a:pt x="236" y="296"/>
                    <a:pt x="238" y="293"/>
                  </a:cubicBezTo>
                  <a:cubicBezTo>
                    <a:pt x="239" y="291"/>
                    <a:pt x="243" y="288"/>
                    <a:pt x="244" y="289"/>
                  </a:cubicBezTo>
                  <a:cubicBezTo>
                    <a:pt x="245" y="290"/>
                    <a:pt x="246" y="292"/>
                    <a:pt x="251" y="293"/>
                  </a:cubicBezTo>
                  <a:cubicBezTo>
                    <a:pt x="256" y="293"/>
                    <a:pt x="253" y="296"/>
                    <a:pt x="253" y="297"/>
                  </a:cubicBezTo>
                  <a:cubicBezTo>
                    <a:pt x="253" y="299"/>
                    <a:pt x="259" y="303"/>
                    <a:pt x="261" y="303"/>
                  </a:cubicBezTo>
                  <a:cubicBezTo>
                    <a:pt x="261" y="304"/>
                    <a:pt x="262" y="304"/>
                    <a:pt x="263" y="305"/>
                  </a:cubicBezTo>
                  <a:cubicBezTo>
                    <a:pt x="264" y="304"/>
                    <a:pt x="267" y="305"/>
                    <a:pt x="267" y="303"/>
                  </a:cubicBezTo>
                  <a:cubicBezTo>
                    <a:pt x="268" y="301"/>
                    <a:pt x="271" y="302"/>
                    <a:pt x="272" y="304"/>
                  </a:cubicBezTo>
                  <a:cubicBezTo>
                    <a:pt x="273" y="305"/>
                    <a:pt x="274" y="306"/>
                    <a:pt x="276" y="304"/>
                  </a:cubicBezTo>
                  <a:cubicBezTo>
                    <a:pt x="279" y="302"/>
                    <a:pt x="280" y="306"/>
                    <a:pt x="279" y="307"/>
                  </a:cubicBezTo>
                  <a:cubicBezTo>
                    <a:pt x="277" y="308"/>
                    <a:pt x="278" y="312"/>
                    <a:pt x="280" y="314"/>
                  </a:cubicBezTo>
                  <a:cubicBezTo>
                    <a:pt x="283" y="316"/>
                    <a:pt x="283" y="313"/>
                    <a:pt x="283" y="311"/>
                  </a:cubicBezTo>
                  <a:cubicBezTo>
                    <a:pt x="282" y="308"/>
                    <a:pt x="286" y="306"/>
                    <a:pt x="294" y="304"/>
                  </a:cubicBezTo>
                  <a:cubicBezTo>
                    <a:pt x="301" y="301"/>
                    <a:pt x="309" y="296"/>
                    <a:pt x="310" y="295"/>
                  </a:cubicBezTo>
                  <a:cubicBezTo>
                    <a:pt x="310" y="293"/>
                    <a:pt x="315" y="297"/>
                    <a:pt x="317" y="295"/>
                  </a:cubicBezTo>
                  <a:cubicBezTo>
                    <a:pt x="320" y="293"/>
                    <a:pt x="329" y="293"/>
                    <a:pt x="331" y="293"/>
                  </a:cubicBezTo>
                  <a:cubicBezTo>
                    <a:pt x="334" y="293"/>
                    <a:pt x="334" y="290"/>
                    <a:pt x="336" y="288"/>
                  </a:cubicBezTo>
                  <a:cubicBezTo>
                    <a:pt x="339" y="286"/>
                    <a:pt x="338" y="285"/>
                    <a:pt x="341" y="285"/>
                  </a:cubicBezTo>
                  <a:cubicBezTo>
                    <a:pt x="344" y="284"/>
                    <a:pt x="345" y="281"/>
                    <a:pt x="345" y="280"/>
                  </a:cubicBezTo>
                  <a:cubicBezTo>
                    <a:pt x="345" y="278"/>
                    <a:pt x="351" y="278"/>
                    <a:pt x="351" y="276"/>
                  </a:cubicBezTo>
                  <a:cubicBezTo>
                    <a:pt x="351" y="275"/>
                    <a:pt x="355" y="274"/>
                    <a:pt x="355" y="272"/>
                  </a:cubicBezTo>
                  <a:cubicBezTo>
                    <a:pt x="355" y="271"/>
                    <a:pt x="357" y="271"/>
                    <a:pt x="358" y="269"/>
                  </a:cubicBezTo>
                  <a:cubicBezTo>
                    <a:pt x="359" y="268"/>
                    <a:pt x="358" y="264"/>
                    <a:pt x="359" y="263"/>
                  </a:cubicBezTo>
                  <a:cubicBezTo>
                    <a:pt x="361" y="263"/>
                    <a:pt x="359" y="260"/>
                    <a:pt x="358" y="259"/>
                  </a:cubicBezTo>
                  <a:cubicBezTo>
                    <a:pt x="358" y="258"/>
                    <a:pt x="362" y="258"/>
                    <a:pt x="364" y="257"/>
                  </a:cubicBezTo>
                  <a:cubicBezTo>
                    <a:pt x="366" y="255"/>
                    <a:pt x="367" y="253"/>
                    <a:pt x="368" y="251"/>
                  </a:cubicBezTo>
                  <a:cubicBezTo>
                    <a:pt x="368" y="249"/>
                    <a:pt x="371" y="247"/>
                    <a:pt x="373" y="246"/>
                  </a:cubicBezTo>
                  <a:cubicBezTo>
                    <a:pt x="374" y="246"/>
                    <a:pt x="375" y="242"/>
                    <a:pt x="375" y="240"/>
                  </a:cubicBezTo>
                  <a:cubicBezTo>
                    <a:pt x="374" y="237"/>
                    <a:pt x="377" y="238"/>
                    <a:pt x="376" y="237"/>
                  </a:cubicBezTo>
                  <a:cubicBezTo>
                    <a:pt x="374" y="236"/>
                    <a:pt x="376" y="233"/>
                    <a:pt x="379" y="232"/>
                  </a:cubicBezTo>
                  <a:cubicBezTo>
                    <a:pt x="382" y="231"/>
                    <a:pt x="378" y="230"/>
                    <a:pt x="376" y="231"/>
                  </a:cubicBezTo>
                  <a:cubicBezTo>
                    <a:pt x="374" y="232"/>
                    <a:pt x="373" y="227"/>
                    <a:pt x="371" y="229"/>
                  </a:cubicBezTo>
                  <a:cubicBezTo>
                    <a:pt x="370" y="231"/>
                    <a:pt x="366" y="228"/>
                    <a:pt x="369" y="227"/>
                  </a:cubicBezTo>
                  <a:cubicBezTo>
                    <a:pt x="371" y="227"/>
                    <a:pt x="375" y="224"/>
                    <a:pt x="377" y="223"/>
                  </a:cubicBezTo>
                  <a:cubicBezTo>
                    <a:pt x="379" y="223"/>
                    <a:pt x="374" y="219"/>
                    <a:pt x="372" y="219"/>
                  </a:cubicBezTo>
                  <a:cubicBezTo>
                    <a:pt x="370" y="219"/>
                    <a:pt x="367" y="214"/>
                    <a:pt x="365" y="214"/>
                  </a:cubicBezTo>
                  <a:cubicBezTo>
                    <a:pt x="363" y="214"/>
                    <a:pt x="367" y="212"/>
                    <a:pt x="369" y="213"/>
                  </a:cubicBezTo>
                  <a:cubicBezTo>
                    <a:pt x="372" y="215"/>
                    <a:pt x="375" y="216"/>
                    <a:pt x="377" y="215"/>
                  </a:cubicBezTo>
                  <a:cubicBezTo>
                    <a:pt x="378" y="214"/>
                    <a:pt x="372" y="209"/>
                    <a:pt x="370" y="207"/>
                  </a:cubicBezTo>
                  <a:cubicBezTo>
                    <a:pt x="368" y="206"/>
                    <a:pt x="370" y="203"/>
                    <a:pt x="368" y="202"/>
                  </a:cubicBezTo>
                  <a:cubicBezTo>
                    <a:pt x="367" y="201"/>
                    <a:pt x="364" y="195"/>
                    <a:pt x="363" y="193"/>
                  </a:cubicBezTo>
                  <a:cubicBezTo>
                    <a:pt x="362" y="190"/>
                    <a:pt x="357" y="189"/>
                    <a:pt x="356" y="188"/>
                  </a:cubicBezTo>
                  <a:cubicBezTo>
                    <a:pt x="355" y="186"/>
                    <a:pt x="356" y="182"/>
                    <a:pt x="360" y="180"/>
                  </a:cubicBezTo>
                  <a:cubicBezTo>
                    <a:pt x="364" y="179"/>
                    <a:pt x="362" y="176"/>
                    <a:pt x="364" y="176"/>
                  </a:cubicBezTo>
                  <a:cubicBezTo>
                    <a:pt x="365" y="176"/>
                    <a:pt x="367" y="176"/>
                    <a:pt x="368" y="173"/>
                  </a:cubicBezTo>
                  <a:cubicBezTo>
                    <a:pt x="369" y="170"/>
                    <a:pt x="372" y="172"/>
                    <a:pt x="373" y="170"/>
                  </a:cubicBezTo>
                  <a:cubicBezTo>
                    <a:pt x="374" y="169"/>
                    <a:pt x="380" y="169"/>
                    <a:pt x="382" y="168"/>
                  </a:cubicBezTo>
                  <a:cubicBezTo>
                    <a:pt x="384" y="166"/>
                    <a:pt x="380" y="162"/>
                    <a:pt x="378" y="162"/>
                  </a:cubicBezTo>
                  <a:cubicBezTo>
                    <a:pt x="375" y="163"/>
                    <a:pt x="372" y="162"/>
                    <a:pt x="370" y="159"/>
                  </a:cubicBezTo>
                  <a:cubicBezTo>
                    <a:pt x="368" y="156"/>
                    <a:pt x="363" y="164"/>
                    <a:pt x="359" y="166"/>
                  </a:cubicBezTo>
                  <a:cubicBezTo>
                    <a:pt x="355" y="168"/>
                    <a:pt x="353" y="163"/>
                    <a:pt x="354" y="160"/>
                  </a:cubicBezTo>
                  <a:cubicBezTo>
                    <a:pt x="355" y="157"/>
                    <a:pt x="351" y="157"/>
                    <a:pt x="346" y="157"/>
                  </a:cubicBezTo>
                  <a:cubicBezTo>
                    <a:pt x="340" y="157"/>
                    <a:pt x="342" y="147"/>
                    <a:pt x="346" y="147"/>
                  </a:cubicBezTo>
                  <a:cubicBezTo>
                    <a:pt x="349" y="147"/>
                    <a:pt x="354" y="150"/>
                    <a:pt x="356" y="144"/>
                  </a:cubicBezTo>
                  <a:cubicBezTo>
                    <a:pt x="358" y="138"/>
                    <a:pt x="360" y="143"/>
                    <a:pt x="365" y="137"/>
                  </a:cubicBezTo>
                  <a:cubicBezTo>
                    <a:pt x="369" y="132"/>
                    <a:pt x="375" y="129"/>
                    <a:pt x="379" y="132"/>
                  </a:cubicBezTo>
                  <a:cubicBezTo>
                    <a:pt x="383" y="135"/>
                    <a:pt x="374" y="140"/>
                    <a:pt x="373" y="143"/>
                  </a:cubicBezTo>
                  <a:cubicBezTo>
                    <a:pt x="372" y="146"/>
                    <a:pt x="374" y="147"/>
                    <a:pt x="372" y="149"/>
                  </a:cubicBezTo>
                  <a:cubicBezTo>
                    <a:pt x="370" y="152"/>
                    <a:pt x="373" y="152"/>
                    <a:pt x="378" y="149"/>
                  </a:cubicBezTo>
                  <a:cubicBezTo>
                    <a:pt x="382" y="146"/>
                    <a:pt x="388" y="143"/>
                    <a:pt x="392" y="141"/>
                  </a:cubicBezTo>
                  <a:cubicBezTo>
                    <a:pt x="394" y="140"/>
                    <a:pt x="395" y="140"/>
                    <a:pt x="396" y="140"/>
                  </a:cubicBezTo>
                  <a:cubicBezTo>
                    <a:pt x="397" y="139"/>
                    <a:pt x="398" y="137"/>
                    <a:pt x="399" y="137"/>
                  </a:cubicBezTo>
                  <a:cubicBezTo>
                    <a:pt x="402" y="135"/>
                    <a:pt x="412" y="131"/>
                    <a:pt x="414" y="128"/>
                  </a:cubicBezTo>
                  <a:cubicBezTo>
                    <a:pt x="415" y="126"/>
                    <a:pt x="417" y="123"/>
                    <a:pt x="419" y="123"/>
                  </a:cubicBezTo>
                  <a:cubicBezTo>
                    <a:pt x="421" y="123"/>
                    <a:pt x="421" y="125"/>
                    <a:pt x="424" y="125"/>
                  </a:cubicBezTo>
                  <a:cubicBezTo>
                    <a:pt x="427" y="125"/>
                    <a:pt x="431" y="126"/>
                    <a:pt x="429" y="123"/>
                  </a:cubicBezTo>
                  <a:cubicBezTo>
                    <a:pt x="428" y="121"/>
                    <a:pt x="429" y="121"/>
                    <a:pt x="432" y="120"/>
                  </a:cubicBezTo>
                  <a:cubicBezTo>
                    <a:pt x="436" y="120"/>
                    <a:pt x="435" y="116"/>
                    <a:pt x="438" y="116"/>
                  </a:cubicBezTo>
                  <a:cubicBezTo>
                    <a:pt x="441" y="116"/>
                    <a:pt x="440" y="110"/>
                    <a:pt x="443" y="110"/>
                  </a:cubicBezTo>
                  <a:cubicBezTo>
                    <a:pt x="445" y="110"/>
                    <a:pt x="446" y="113"/>
                    <a:pt x="449" y="112"/>
                  </a:cubicBezTo>
                  <a:cubicBezTo>
                    <a:pt x="450" y="112"/>
                    <a:pt x="451" y="112"/>
                    <a:pt x="452" y="113"/>
                  </a:cubicBezTo>
                  <a:cubicBezTo>
                    <a:pt x="452" y="112"/>
                    <a:pt x="453" y="112"/>
                    <a:pt x="453" y="111"/>
                  </a:cubicBezTo>
                  <a:cubicBezTo>
                    <a:pt x="453" y="108"/>
                    <a:pt x="454" y="105"/>
                    <a:pt x="453" y="104"/>
                  </a:cubicBezTo>
                  <a:cubicBezTo>
                    <a:pt x="452" y="101"/>
                    <a:pt x="453" y="99"/>
                    <a:pt x="452" y="97"/>
                  </a:cubicBezTo>
                  <a:cubicBezTo>
                    <a:pt x="452" y="95"/>
                    <a:pt x="452" y="91"/>
                    <a:pt x="454" y="91"/>
                  </a:cubicBezTo>
                  <a:cubicBezTo>
                    <a:pt x="456" y="91"/>
                    <a:pt x="458" y="86"/>
                    <a:pt x="460" y="88"/>
                  </a:cubicBezTo>
                  <a:cubicBezTo>
                    <a:pt x="463" y="90"/>
                    <a:pt x="467" y="90"/>
                    <a:pt x="467" y="88"/>
                  </a:cubicBezTo>
                  <a:cubicBezTo>
                    <a:pt x="467" y="86"/>
                    <a:pt x="471" y="86"/>
                    <a:pt x="471" y="83"/>
                  </a:cubicBezTo>
                  <a:cubicBezTo>
                    <a:pt x="472" y="80"/>
                    <a:pt x="475" y="79"/>
                    <a:pt x="476" y="77"/>
                  </a:cubicBezTo>
                  <a:cubicBezTo>
                    <a:pt x="477" y="74"/>
                    <a:pt x="478" y="68"/>
                    <a:pt x="480" y="66"/>
                  </a:cubicBezTo>
                  <a:cubicBezTo>
                    <a:pt x="483" y="65"/>
                    <a:pt x="480" y="64"/>
                    <a:pt x="480" y="60"/>
                  </a:cubicBezTo>
                  <a:close/>
                  <a:moveTo>
                    <a:pt x="364" y="285"/>
                  </a:moveTo>
                  <a:cubicBezTo>
                    <a:pt x="361" y="295"/>
                    <a:pt x="367" y="299"/>
                    <a:pt x="368" y="299"/>
                  </a:cubicBezTo>
                  <a:cubicBezTo>
                    <a:pt x="370" y="297"/>
                    <a:pt x="380" y="277"/>
                    <a:pt x="378" y="274"/>
                  </a:cubicBezTo>
                  <a:cubicBezTo>
                    <a:pt x="376" y="271"/>
                    <a:pt x="366" y="276"/>
                    <a:pt x="364" y="285"/>
                  </a:cubicBezTo>
                  <a:close/>
                  <a:moveTo>
                    <a:pt x="279" y="317"/>
                  </a:moveTo>
                  <a:cubicBezTo>
                    <a:pt x="276" y="317"/>
                    <a:pt x="268" y="322"/>
                    <a:pt x="271" y="328"/>
                  </a:cubicBezTo>
                  <a:cubicBezTo>
                    <a:pt x="274" y="335"/>
                    <a:pt x="284" y="330"/>
                    <a:pt x="284" y="328"/>
                  </a:cubicBezTo>
                  <a:cubicBezTo>
                    <a:pt x="285" y="325"/>
                    <a:pt x="289" y="320"/>
                    <a:pt x="289" y="318"/>
                  </a:cubicBezTo>
                  <a:cubicBezTo>
                    <a:pt x="288" y="316"/>
                    <a:pt x="282" y="317"/>
                    <a:pt x="279" y="317"/>
                  </a:cubicBezTo>
                  <a:close/>
                </a:path>
              </a:pathLst>
            </a:custGeom>
            <a:gradFill>
              <a:gsLst>
                <a:gs pos="0">
                  <a:schemeClr val="accent4"/>
                </a:gs>
                <a:gs pos="100000">
                  <a:schemeClr val="accent4">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3" name="Freeform 335">
              <a:extLst>
                <a:ext uri="{FF2B5EF4-FFF2-40B4-BE49-F238E27FC236}">
                  <a16:creationId xmlns:a16="http://schemas.microsoft.com/office/drawing/2014/main" id="{DC1220E7-8D80-4AF2-8C40-19FA7233CFBD}"/>
                </a:ext>
              </a:extLst>
            </p:cNvPr>
            <p:cNvSpPr>
              <a:spLocks noEditPoints="1"/>
            </p:cNvSpPr>
            <p:nvPr/>
          </p:nvSpPr>
          <p:spPr bwMode="auto">
            <a:xfrm>
              <a:off x="7152891" y="4316051"/>
              <a:ext cx="177958" cy="262332"/>
            </a:xfrm>
            <a:custGeom>
              <a:avLst/>
              <a:gdLst>
                <a:gd name="T0" fmla="*/ 41 w 78"/>
                <a:gd name="T1" fmla="*/ 42 h 108"/>
                <a:gd name="T2" fmla="*/ 51 w 78"/>
                <a:gd name="T3" fmla="*/ 49 h 108"/>
                <a:gd name="T4" fmla="*/ 53 w 78"/>
                <a:gd name="T5" fmla="*/ 56 h 108"/>
                <a:gd name="T6" fmla="*/ 57 w 78"/>
                <a:gd name="T7" fmla="*/ 59 h 108"/>
                <a:gd name="T8" fmla="*/ 61 w 78"/>
                <a:gd name="T9" fmla="*/ 69 h 108"/>
                <a:gd name="T10" fmla="*/ 63 w 78"/>
                <a:gd name="T11" fmla="*/ 67 h 108"/>
                <a:gd name="T12" fmla="*/ 67 w 78"/>
                <a:gd name="T13" fmla="*/ 63 h 108"/>
                <a:gd name="T14" fmla="*/ 65 w 78"/>
                <a:gd name="T15" fmla="*/ 53 h 108"/>
                <a:gd name="T16" fmla="*/ 56 w 78"/>
                <a:gd name="T17" fmla="*/ 46 h 108"/>
                <a:gd name="T18" fmla="*/ 50 w 78"/>
                <a:gd name="T19" fmla="*/ 39 h 108"/>
                <a:gd name="T20" fmla="*/ 39 w 78"/>
                <a:gd name="T21" fmla="*/ 37 h 108"/>
                <a:gd name="T22" fmla="*/ 35 w 78"/>
                <a:gd name="T23" fmla="*/ 30 h 108"/>
                <a:gd name="T24" fmla="*/ 40 w 78"/>
                <a:gd name="T25" fmla="*/ 19 h 108"/>
                <a:gd name="T26" fmla="*/ 40 w 78"/>
                <a:gd name="T27" fmla="*/ 5 h 108"/>
                <a:gd name="T28" fmla="*/ 39 w 78"/>
                <a:gd name="T29" fmla="*/ 3 h 108"/>
                <a:gd name="T30" fmla="*/ 27 w 78"/>
                <a:gd name="T31" fmla="*/ 2 h 108"/>
                <a:gd name="T32" fmla="*/ 25 w 78"/>
                <a:gd name="T33" fmla="*/ 20 h 108"/>
                <a:gd name="T34" fmla="*/ 21 w 78"/>
                <a:gd name="T35" fmla="*/ 20 h 108"/>
                <a:gd name="T36" fmla="*/ 24 w 78"/>
                <a:gd name="T37" fmla="*/ 30 h 108"/>
                <a:gd name="T38" fmla="*/ 26 w 78"/>
                <a:gd name="T39" fmla="*/ 37 h 108"/>
                <a:gd name="T40" fmla="*/ 34 w 78"/>
                <a:gd name="T41" fmla="*/ 39 h 108"/>
                <a:gd name="T42" fmla="*/ 41 w 78"/>
                <a:gd name="T43" fmla="*/ 42 h 108"/>
                <a:gd name="T44" fmla="*/ 26 w 78"/>
                <a:gd name="T45" fmla="*/ 44 h 108"/>
                <a:gd name="T46" fmla="*/ 34 w 78"/>
                <a:gd name="T47" fmla="*/ 52 h 108"/>
                <a:gd name="T48" fmla="*/ 26 w 78"/>
                <a:gd name="T49" fmla="*/ 44 h 108"/>
                <a:gd name="T50" fmla="*/ 39 w 78"/>
                <a:gd name="T51" fmla="*/ 67 h 108"/>
                <a:gd name="T52" fmla="*/ 44 w 78"/>
                <a:gd name="T53" fmla="*/ 64 h 108"/>
                <a:gd name="T54" fmla="*/ 44 w 78"/>
                <a:gd name="T55" fmla="*/ 71 h 108"/>
                <a:gd name="T56" fmla="*/ 45 w 78"/>
                <a:gd name="T57" fmla="*/ 80 h 108"/>
                <a:gd name="T58" fmla="*/ 54 w 78"/>
                <a:gd name="T59" fmla="*/ 67 h 108"/>
                <a:gd name="T60" fmla="*/ 51 w 78"/>
                <a:gd name="T61" fmla="*/ 65 h 108"/>
                <a:gd name="T62" fmla="*/ 39 w 78"/>
                <a:gd name="T63" fmla="*/ 56 h 108"/>
                <a:gd name="T64" fmla="*/ 39 w 78"/>
                <a:gd name="T65" fmla="*/ 67 h 108"/>
                <a:gd name="T66" fmla="*/ 11 w 78"/>
                <a:gd name="T67" fmla="*/ 71 h 108"/>
                <a:gd name="T68" fmla="*/ 1 w 78"/>
                <a:gd name="T69" fmla="*/ 85 h 108"/>
                <a:gd name="T70" fmla="*/ 15 w 78"/>
                <a:gd name="T71" fmla="*/ 71 h 108"/>
                <a:gd name="T72" fmla="*/ 18 w 78"/>
                <a:gd name="T73" fmla="*/ 63 h 108"/>
                <a:gd name="T74" fmla="*/ 11 w 78"/>
                <a:gd name="T75" fmla="*/ 71 h 108"/>
                <a:gd name="T76" fmla="*/ 54 w 78"/>
                <a:gd name="T77" fmla="*/ 76 h 108"/>
                <a:gd name="T78" fmla="*/ 59 w 78"/>
                <a:gd name="T79" fmla="*/ 72 h 108"/>
                <a:gd name="T80" fmla="*/ 54 w 78"/>
                <a:gd name="T81" fmla="*/ 76 h 108"/>
                <a:gd name="T82" fmla="*/ 75 w 78"/>
                <a:gd name="T83" fmla="*/ 95 h 108"/>
                <a:gd name="T84" fmla="*/ 73 w 78"/>
                <a:gd name="T85" fmla="*/ 77 h 108"/>
                <a:gd name="T86" fmla="*/ 67 w 78"/>
                <a:gd name="T87" fmla="*/ 76 h 108"/>
                <a:gd name="T88" fmla="*/ 63 w 78"/>
                <a:gd name="T89" fmla="*/ 81 h 108"/>
                <a:gd name="T90" fmla="*/ 58 w 78"/>
                <a:gd name="T91" fmla="*/ 84 h 108"/>
                <a:gd name="T92" fmla="*/ 51 w 78"/>
                <a:gd name="T93" fmla="*/ 83 h 108"/>
                <a:gd name="T94" fmla="*/ 42 w 78"/>
                <a:gd name="T95" fmla="*/ 88 h 108"/>
                <a:gd name="T96" fmla="*/ 39 w 78"/>
                <a:gd name="T97" fmla="*/ 96 h 108"/>
                <a:gd name="T98" fmla="*/ 46 w 78"/>
                <a:gd name="T99" fmla="*/ 93 h 108"/>
                <a:gd name="T100" fmla="*/ 52 w 78"/>
                <a:gd name="T101" fmla="*/ 90 h 108"/>
                <a:gd name="T102" fmla="*/ 58 w 78"/>
                <a:gd name="T103" fmla="*/ 104 h 108"/>
                <a:gd name="T104" fmla="*/ 67 w 78"/>
                <a:gd name="T105" fmla="*/ 108 h 108"/>
                <a:gd name="T106" fmla="*/ 66 w 78"/>
                <a:gd name="T107" fmla="*/ 98 h 108"/>
                <a:gd name="T108" fmla="*/ 75 w 78"/>
                <a:gd name="T109" fmla="*/ 9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 h="108">
                  <a:moveTo>
                    <a:pt x="41" y="42"/>
                  </a:moveTo>
                  <a:cubicBezTo>
                    <a:pt x="46" y="41"/>
                    <a:pt x="52" y="47"/>
                    <a:pt x="51" y="49"/>
                  </a:cubicBezTo>
                  <a:cubicBezTo>
                    <a:pt x="50" y="51"/>
                    <a:pt x="51" y="58"/>
                    <a:pt x="53" y="56"/>
                  </a:cubicBezTo>
                  <a:cubicBezTo>
                    <a:pt x="55" y="54"/>
                    <a:pt x="59" y="56"/>
                    <a:pt x="57" y="59"/>
                  </a:cubicBezTo>
                  <a:cubicBezTo>
                    <a:pt x="54" y="63"/>
                    <a:pt x="60" y="66"/>
                    <a:pt x="61" y="69"/>
                  </a:cubicBezTo>
                  <a:cubicBezTo>
                    <a:pt x="61" y="73"/>
                    <a:pt x="64" y="70"/>
                    <a:pt x="63" y="67"/>
                  </a:cubicBezTo>
                  <a:cubicBezTo>
                    <a:pt x="63" y="64"/>
                    <a:pt x="64" y="65"/>
                    <a:pt x="67" y="63"/>
                  </a:cubicBezTo>
                  <a:cubicBezTo>
                    <a:pt x="70" y="60"/>
                    <a:pt x="67" y="57"/>
                    <a:pt x="65" y="53"/>
                  </a:cubicBezTo>
                  <a:cubicBezTo>
                    <a:pt x="63" y="49"/>
                    <a:pt x="56" y="50"/>
                    <a:pt x="56" y="46"/>
                  </a:cubicBezTo>
                  <a:cubicBezTo>
                    <a:pt x="56" y="43"/>
                    <a:pt x="50" y="41"/>
                    <a:pt x="50" y="39"/>
                  </a:cubicBezTo>
                  <a:cubicBezTo>
                    <a:pt x="50" y="37"/>
                    <a:pt x="43" y="35"/>
                    <a:pt x="39" y="37"/>
                  </a:cubicBezTo>
                  <a:cubicBezTo>
                    <a:pt x="35" y="40"/>
                    <a:pt x="38" y="33"/>
                    <a:pt x="35" y="30"/>
                  </a:cubicBezTo>
                  <a:cubicBezTo>
                    <a:pt x="32" y="27"/>
                    <a:pt x="37" y="22"/>
                    <a:pt x="40" y="19"/>
                  </a:cubicBezTo>
                  <a:cubicBezTo>
                    <a:pt x="44" y="15"/>
                    <a:pt x="39" y="8"/>
                    <a:pt x="40" y="5"/>
                  </a:cubicBezTo>
                  <a:cubicBezTo>
                    <a:pt x="40" y="3"/>
                    <a:pt x="40" y="2"/>
                    <a:pt x="39" y="3"/>
                  </a:cubicBezTo>
                  <a:cubicBezTo>
                    <a:pt x="37" y="4"/>
                    <a:pt x="30" y="0"/>
                    <a:pt x="27" y="2"/>
                  </a:cubicBezTo>
                  <a:cubicBezTo>
                    <a:pt x="24" y="4"/>
                    <a:pt x="27" y="19"/>
                    <a:pt x="25" y="20"/>
                  </a:cubicBezTo>
                  <a:cubicBezTo>
                    <a:pt x="24" y="22"/>
                    <a:pt x="22" y="18"/>
                    <a:pt x="21" y="20"/>
                  </a:cubicBezTo>
                  <a:cubicBezTo>
                    <a:pt x="21" y="22"/>
                    <a:pt x="22" y="30"/>
                    <a:pt x="24" y="30"/>
                  </a:cubicBezTo>
                  <a:cubicBezTo>
                    <a:pt x="25" y="30"/>
                    <a:pt x="27" y="33"/>
                    <a:pt x="26" y="37"/>
                  </a:cubicBezTo>
                  <a:cubicBezTo>
                    <a:pt x="25" y="40"/>
                    <a:pt x="29" y="41"/>
                    <a:pt x="34" y="39"/>
                  </a:cubicBezTo>
                  <a:cubicBezTo>
                    <a:pt x="38" y="38"/>
                    <a:pt x="37" y="42"/>
                    <a:pt x="41" y="42"/>
                  </a:cubicBezTo>
                  <a:close/>
                  <a:moveTo>
                    <a:pt x="26" y="44"/>
                  </a:moveTo>
                  <a:cubicBezTo>
                    <a:pt x="27" y="47"/>
                    <a:pt x="28" y="54"/>
                    <a:pt x="34" y="52"/>
                  </a:cubicBezTo>
                  <a:cubicBezTo>
                    <a:pt x="39" y="51"/>
                    <a:pt x="25" y="41"/>
                    <a:pt x="26" y="44"/>
                  </a:cubicBezTo>
                  <a:close/>
                  <a:moveTo>
                    <a:pt x="39" y="67"/>
                  </a:moveTo>
                  <a:cubicBezTo>
                    <a:pt x="40" y="67"/>
                    <a:pt x="43" y="67"/>
                    <a:pt x="44" y="64"/>
                  </a:cubicBezTo>
                  <a:cubicBezTo>
                    <a:pt x="44" y="62"/>
                    <a:pt x="46" y="69"/>
                    <a:pt x="44" y="71"/>
                  </a:cubicBezTo>
                  <a:cubicBezTo>
                    <a:pt x="42" y="73"/>
                    <a:pt x="42" y="79"/>
                    <a:pt x="45" y="80"/>
                  </a:cubicBezTo>
                  <a:cubicBezTo>
                    <a:pt x="49" y="80"/>
                    <a:pt x="55" y="69"/>
                    <a:pt x="54" y="67"/>
                  </a:cubicBezTo>
                  <a:cubicBezTo>
                    <a:pt x="53" y="65"/>
                    <a:pt x="50" y="68"/>
                    <a:pt x="51" y="65"/>
                  </a:cubicBezTo>
                  <a:cubicBezTo>
                    <a:pt x="52" y="63"/>
                    <a:pt x="42" y="55"/>
                    <a:pt x="39" y="56"/>
                  </a:cubicBezTo>
                  <a:cubicBezTo>
                    <a:pt x="35" y="57"/>
                    <a:pt x="36" y="67"/>
                    <a:pt x="39" y="67"/>
                  </a:cubicBezTo>
                  <a:close/>
                  <a:moveTo>
                    <a:pt x="11" y="71"/>
                  </a:moveTo>
                  <a:cubicBezTo>
                    <a:pt x="8" y="76"/>
                    <a:pt x="0" y="83"/>
                    <a:pt x="1" y="85"/>
                  </a:cubicBezTo>
                  <a:cubicBezTo>
                    <a:pt x="2" y="87"/>
                    <a:pt x="11" y="74"/>
                    <a:pt x="15" y="71"/>
                  </a:cubicBezTo>
                  <a:cubicBezTo>
                    <a:pt x="20" y="68"/>
                    <a:pt x="19" y="65"/>
                    <a:pt x="18" y="63"/>
                  </a:cubicBezTo>
                  <a:cubicBezTo>
                    <a:pt x="16" y="60"/>
                    <a:pt x="15" y="67"/>
                    <a:pt x="11" y="71"/>
                  </a:cubicBezTo>
                  <a:close/>
                  <a:moveTo>
                    <a:pt x="54" y="76"/>
                  </a:moveTo>
                  <a:cubicBezTo>
                    <a:pt x="54" y="78"/>
                    <a:pt x="61" y="75"/>
                    <a:pt x="59" y="72"/>
                  </a:cubicBezTo>
                  <a:cubicBezTo>
                    <a:pt x="58" y="70"/>
                    <a:pt x="53" y="74"/>
                    <a:pt x="54" y="76"/>
                  </a:cubicBezTo>
                  <a:close/>
                  <a:moveTo>
                    <a:pt x="75" y="95"/>
                  </a:moveTo>
                  <a:cubicBezTo>
                    <a:pt x="78" y="91"/>
                    <a:pt x="73" y="83"/>
                    <a:pt x="73" y="77"/>
                  </a:cubicBezTo>
                  <a:cubicBezTo>
                    <a:pt x="73" y="71"/>
                    <a:pt x="65" y="73"/>
                    <a:pt x="67" y="76"/>
                  </a:cubicBezTo>
                  <a:cubicBezTo>
                    <a:pt x="69" y="80"/>
                    <a:pt x="63" y="77"/>
                    <a:pt x="63" y="81"/>
                  </a:cubicBezTo>
                  <a:cubicBezTo>
                    <a:pt x="62" y="84"/>
                    <a:pt x="58" y="81"/>
                    <a:pt x="58" y="84"/>
                  </a:cubicBezTo>
                  <a:cubicBezTo>
                    <a:pt x="58" y="87"/>
                    <a:pt x="53" y="84"/>
                    <a:pt x="51" y="83"/>
                  </a:cubicBezTo>
                  <a:cubicBezTo>
                    <a:pt x="49" y="81"/>
                    <a:pt x="45" y="87"/>
                    <a:pt x="42" y="88"/>
                  </a:cubicBezTo>
                  <a:cubicBezTo>
                    <a:pt x="38" y="89"/>
                    <a:pt x="36" y="97"/>
                    <a:pt x="39" y="96"/>
                  </a:cubicBezTo>
                  <a:cubicBezTo>
                    <a:pt x="41" y="96"/>
                    <a:pt x="43" y="92"/>
                    <a:pt x="46" y="93"/>
                  </a:cubicBezTo>
                  <a:cubicBezTo>
                    <a:pt x="49" y="93"/>
                    <a:pt x="48" y="90"/>
                    <a:pt x="52" y="90"/>
                  </a:cubicBezTo>
                  <a:cubicBezTo>
                    <a:pt x="56" y="91"/>
                    <a:pt x="53" y="103"/>
                    <a:pt x="58" y="104"/>
                  </a:cubicBezTo>
                  <a:cubicBezTo>
                    <a:pt x="64" y="105"/>
                    <a:pt x="64" y="108"/>
                    <a:pt x="67" y="108"/>
                  </a:cubicBezTo>
                  <a:cubicBezTo>
                    <a:pt x="69" y="108"/>
                    <a:pt x="66" y="101"/>
                    <a:pt x="66" y="98"/>
                  </a:cubicBezTo>
                  <a:cubicBezTo>
                    <a:pt x="67" y="96"/>
                    <a:pt x="72" y="98"/>
                    <a:pt x="75" y="9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4" name="Freeform 336">
              <a:extLst>
                <a:ext uri="{FF2B5EF4-FFF2-40B4-BE49-F238E27FC236}">
                  <a16:creationId xmlns:a16="http://schemas.microsoft.com/office/drawing/2014/main" id="{55D8F745-1289-426E-9FFD-7DE6967A066D}"/>
                </a:ext>
              </a:extLst>
            </p:cNvPr>
            <p:cNvSpPr>
              <a:spLocks noEditPoints="1"/>
            </p:cNvSpPr>
            <p:nvPr/>
          </p:nvSpPr>
          <p:spPr bwMode="auto">
            <a:xfrm>
              <a:off x="7593199" y="4741613"/>
              <a:ext cx="234831" cy="159342"/>
            </a:xfrm>
            <a:custGeom>
              <a:avLst/>
              <a:gdLst>
                <a:gd name="T0" fmla="*/ 73 w 102"/>
                <a:gd name="T1" fmla="*/ 60 h 65"/>
                <a:gd name="T2" fmla="*/ 68 w 102"/>
                <a:gd name="T3" fmla="*/ 54 h 65"/>
                <a:gd name="T4" fmla="*/ 60 w 102"/>
                <a:gd name="T5" fmla="*/ 51 h 65"/>
                <a:gd name="T6" fmla="*/ 54 w 102"/>
                <a:gd name="T7" fmla="*/ 40 h 65"/>
                <a:gd name="T8" fmla="*/ 52 w 102"/>
                <a:gd name="T9" fmla="*/ 33 h 65"/>
                <a:gd name="T10" fmla="*/ 54 w 102"/>
                <a:gd name="T11" fmla="*/ 28 h 65"/>
                <a:gd name="T12" fmla="*/ 38 w 102"/>
                <a:gd name="T13" fmla="*/ 19 h 65"/>
                <a:gd name="T14" fmla="*/ 6 w 102"/>
                <a:gd name="T15" fmla="*/ 2 h 65"/>
                <a:gd name="T16" fmla="*/ 0 w 102"/>
                <a:gd name="T17" fmla="*/ 0 h 65"/>
                <a:gd name="T18" fmla="*/ 0 w 102"/>
                <a:gd name="T19" fmla="*/ 51 h 65"/>
                <a:gd name="T20" fmla="*/ 9 w 102"/>
                <a:gd name="T21" fmla="*/ 54 h 65"/>
                <a:gd name="T22" fmla="*/ 18 w 102"/>
                <a:gd name="T23" fmla="*/ 48 h 65"/>
                <a:gd name="T24" fmla="*/ 23 w 102"/>
                <a:gd name="T25" fmla="*/ 42 h 65"/>
                <a:gd name="T26" fmla="*/ 40 w 102"/>
                <a:gd name="T27" fmla="*/ 46 h 65"/>
                <a:gd name="T28" fmla="*/ 58 w 102"/>
                <a:gd name="T29" fmla="*/ 62 h 65"/>
                <a:gd name="T30" fmla="*/ 75 w 102"/>
                <a:gd name="T31" fmla="*/ 65 h 65"/>
                <a:gd name="T32" fmla="*/ 73 w 102"/>
                <a:gd name="T33" fmla="*/ 60 h 65"/>
                <a:gd name="T34" fmla="*/ 87 w 102"/>
                <a:gd name="T35" fmla="*/ 18 h 65"/>
                <a:gd name="T36" fmla="*/ 77 w 102"/>
                <a:gd name="T37" fmla="*/ 23 h 65"/>
                <a:gd name="T38" fmla="*/ 60 w 102"/>
                <a:gd name="T39" fmla="*/ 24 h 65"/>
                <a:gd name="T40" fmla="*/ 73 w 102"/>
                <a:gd name="T41" fmla="*/ 30 h 65"/>
                <a:gd name="T42" fmla="*/ 90 w 102"/>
                <a:gd name="T43" fmla="*/ 22 h 65"/>
                <a:gd name="T44" fmla="*/ 92 w 102"/>
                <a:gd name="T45" fmla="*/ 15 h 65"/>
                <a:gd name="T46" fmla="*/ 87 w 102"/>
                <a:gd name="T47" fmla="*/ 18 h 65"/>
                <a:gd name="T48" fmla="*/ 95 w 102"/>
                <a:gd name="T49" fmla="*/ 9 h 65"/>
                <a:gd name="T50" fmla="*/ 93 w 102"/>
                <a:gd name="T51" fmla="*/ 9 h 65"/>
                <a:gd name="T52" fmla="*/ 98 w 102"/>
                <a:gd name="T53" fmla="*/ 17 h 65"/>
                <a:gd name="T54" fmla="*/ 95 w 102"/>
                <a:gd name="T55"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2" h="65">
                  <a:moveTo>
                    <a:pt x="73" y="60"/>
                  </a:moveTo>
                  <a:cubicBezTo>
                    <a:pt x="72" y="59"/>
                    <a:pt x="67" y="56"/>
                    <a:pt x="68" y="54"/>
                  </a:cubicBezTo>
                  <a:cubicBezTo>
                    <a:pt x="68" y="53"/>
                    <a:pt x="63" y="53"/>
                    <a:pt x="60" y="51"/>
                  </a:cubicBezTo>
                  <a:cubicBezTo>
                    <a:pt x="56" y="49"/>
                    <a:pt x="57" y="42"/>
                    <a:pt x="54" y="40"/>
                  </a:cubicBezTo>
                  <a:cubicBezTo>
                    <a:pt x="50" y="38"/>
                    <a:pt x="48" y="33"/>
                    <a:pt x="52" y="33"/>
                  </a:cubicBezTo>
                  <a:cubicBezTo>
                    <a:pt x="56" y="34"/>
                    <a:pt x="57" y="31"/>
                    <a:pt x="54" y="28"/>
                  </a:cubicBezTo>
                  <a:cubicBezTo>
                    <a:pt x="50" y="25"/>
                    <a:pt x="38" y="24"/>
                    <a:pt x="38" y="19"/>
                  </a:cubicBezTo>
                  <a:cubicBezTo>
                    <a:pt x="37" y="15"/>
                    <a:pt x="16" y="4"/>
                    <a:pt x="6" y="2"/>
                  </a:cubicBezTo>
                  <a:cubicBezTo>
                    <a:pt x="4" y="2"/>
                    <a:pt x="2" y="1"/>
                    <a:pt x="0" y="0"/>
                  </a:cubicBezTo>
                  <a:cubicBezTo>
                    <a:pt x="0" y="51"/>
                    <a:pt x="0" y="51"/>
                    <a:pt x="0" y="51"/>
                  </a:cubicBezTo>
                  <a:cubicBezTo>
                    <a:pt x="2" y="52"/>
                    <a:pt x="5" y="54"/>
                    <a:pt x="9" y="54"/>
                  </a:cubicBezTo>
                  <a:cubicBezTo>
                    <a:pt x="19" y="54"/>
                    <a:pt x="17" y="48"/>
                    <a:pt x="18" y="48"/>
                  </a:cubicBezTo>
                  <a:cubicBezTo>
                    <a:pt x="20" y="48"/>
                    <a:pt x="21" y="45"/>
                    <a:pt x="23" y="42"/>
                  </a:cubicBezTo>
                  <a:cubicBezTo>
                    <a:pt x="25" y="40"/>
                    <a:pt x="35" y="42"/>
                    <a:pt x="40" y="46"/>
                  </a:cubicBezTo>
                  <a:cubicBezTo>
                    <a:pt x="46" y="50"/>
                    <a:pt x="52" y="63"/>
                    <a:pt x="58" y="62"/>
                  </a:cubicBezTo>
                  <a:cubicBezTo>
                    <a:pt x="63" y="61"/>
                    <a:pt x="69" y="65"/>
                    <a:pt x="75" y="65"/>
                  </a:cubicBezTo>
                  <a:cubicBezTo>
                    <a:pt x="80" y="65"/>
                    <a:pt x="75" y="61"/>
                    <a:pt x="73" y="60"/>
                  </a:cubicBezTo>
                  <a:close/>
                  <a:moveTo>
                    <a:pt x="87" y="18"/>
                  </a:moveTo>
                  <a:cubicBezTo>
                    <a:pt x="87" y="20"/>
                    <a:pt x="83" y="21"/>
                    <a:pt x="77" y="23"/>
                  </a:cubicBezTo>
                  <a:cubicBezTo>
                    <a:pt x="71" y="26"/>
                    <a:pt x="60" y="21"/>
                    <a:pt x="60" y="24"/>
                  </a:cubicBezTo>
                  <a:cubicBezTo>
                    <a:pt x="60" y="26"/>
                    <a:pt x="67" y="30"/>
                    <a:pt x="73" y="30"/>
                  </a:cubicBezTo>
                  <a:cubicBezTo>
                    <a:pt x="80" y="30"/>
                    <a:pt x="90" y="24"/>
                    <a:pt x="90" y="22"/>
                  </a:cubicBezTo>
                  <a:cubicBezTo>
                    <a:pt x="90" y="20"/>
                    <a:pt x="94" y="16"/>
                    <a:pt x="92" y="15"/>
                  </a:cubicBezTo>
                  <a:cubicBezTo>
                    <a:pt x="91" y="13"/>
                    <a:pt x="87" y="15"/>
                    <a:pt x="87" y="18"/>
                  </a:cubicBezTo>
                  <a:close/>
                  <a:moveTo>
                    <a:pt x="95" y="9"/>
                  </a:moveTo>
                  <a:cubicBezTo>
                    <a:pt x="91" y="6"/>
                    <a:pt x="88" y="5"/>
                    <a:pt x="93" y="9"/>
                  </a:cubicBezTo>
                  <a:cubicBezTo>
                    <a:pt x="97" y="14"/>
                    <a:pt x="95" y="17"/>
                    <a:pt x="98" y="17"/>
                  </a:cubicBezTo>
                  <a:cubicBezTo>
                    <a:pt x="102" y="15"/>
                    <a:pt x="99" y="11"/>
                    <a:pt x="95" y="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5" name="Freeform 337">
              <a:extLst>
                <a:ext uri="{FF2B5EF4-FFF2-40B4-BE49-F238E27FC236}">
                  <a16:creationId xmlns:a16="http://schemas.microsoft.com/office/drawing/2014/main" id="{542DBCB9-9C4E-418A-AD55-C19EFDA8A221}"/>
                </a:ext>
              </a:extLst>
            </p:cNvPr>
            <p:cNvSpPr>
              <a:spLocks/>
            </p:cNvSpPr>
            <p:nvPr/>
          </p:nvSpPr>
          <p:spPr bwMode="auto">
            <a:xfrm>
              <a:off x="6477750" y="4496768"/>
              <a:ext cx="42197" cy="79670"/>
            </a:xfrm>
            <a:custGeom>
              <a:avLst/>
              <a:gdLst>
                <a:gd name="T0" fmla="*/ 4 w 18"/>
                <a:gd name="T1" fmla="*/ 0 h 33"/>
                <a:gd name="T2" fmla="*/ 2 w 18"/>
                <a:gd name="T3" fmla="*/ 8 h 33"/>
                <a:gd name="T4" fmla="*/ 1 w 18"/>
                <a:gd name="T5" fmla="*/ 18 h 33"/>
                <a:gd name="T6" fmla="*/ 5 w 18"/>
                <a:gd name="T7" fmla="*/ 30 h 33"/>
                <a:gd name="T8" fmla="*/ 17 w 18"/>
                <a:gd name="T9" fmla="*/ 19 h 33"/>
                <a:gd name="T10" fmla="*/ 4 w 18"/>
                <a:gd name="T11" fmla="*/ 0 h 33"/>
              </a:gdLst>
              <a:ahLst/>
              <a:cxnLst>
                <a:cxn ang="0">
                  <a:pos x="T0" y="T1"/>
                </a:cxn>
                <a:cxn ang="0">
                  <a:pos x="T2" y="T3"/>
                </a:cxn>
                <a:cxn ang="0">
                  <a:pos x="T4" y="T5"/>
                </a:cxn>
                <a:cxn ang="0">
                  <a:pos x="T6" y="T7"/>
                </a:cxn>
                <a:cxn ang="0">
                  <a:pos x="T8" y="T9"/>
                </a:cxn>
                <a:cxn ang="0">
                  <a:pos x="T10" y="T11"/>
                </a:cxn>
              </a:cxnLst>
              <a:rect l="0" t="0" r="r" b="b"/>
              <a:pathLst>
                <a:path w="18" h="33">
                  <a:moveTo>
                    <a:pt x="4" y="0"/>
                  </a:moveTo>
                  <a:cubicBezTo>
                    <a:pt x="2" y="0"/>
                    <a:pt x="3" y="4"/>
                    <a:pt x="2" y="8"/>
                  </a:cubicBezTo>
                  <a:cubicBezTo>
                    <a:pt x="0" y="11"/>
                    <a:pt x="1" y="14"/>
                    <a:pt x="1" y="18"/>
                  </a:cubicBezTo>
                  <a:cubicBezTo>
                    <a:pt x="2" y="23"/>
                    <a:pt x="1" y="28"/>
                    <a:pt x="5" y="30"/>
                  </a:cubicBezTo>
                  <a:cubicBezTo>
                    <a:pt x="10" y="33"/>
                    <a:pt x="17" y="25"/>
                    <a:pt x="17" y="19"/>
                  </a:cubicBezTo>
                  <a:cubicBezTo>
                    <a:pt x="18" y="12"/>
                    <a:pt x="6" y="0"/>
                    <a:pt x="4"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6" name="Freeform 339">
              <a:extLst>
                <a:ext uri="{FF2B5EF4-FFF2-40B4-BE49-F238E27FC236}">
                  <a16:creationId xmlns:a16="http://schemas.microsoft.com/office/drawing/2014/main" id="{2311DB4D-6833-44F8-AE5F-104BD58F6D5B}"/>
                </a:ext>
              </a:extLst>
            </p:cNvPr>
            <p:cNvSpPr>
              <a:spLocks noEditPoints="1"/>
            </p:cNvSpPr>
            <p:nvPr/>
          </p:nvSpPr>
          <p:spPr bwMode="auto">
            <a:xfrm>
              <a:off x="5787933" y="4304394"/>
              <a:ext cx="220155" cy="143797"/>
            </a:xfrm>
            <a:custGeom>
              <a:avLst/>
              <a:gdLst>
                <a:gd name="T0" fmla="*/ 68 w 96"/>
                <a:gd name="T1" fmla="*/ 3 h 59"/>
                <a:gd name="T2" fmla="*/ 52 w 96"/>
                <a:gd name="T3" fmla="*/ 3 h 59"/>
                <a:gd name="T4" fmla="*/ 40 w 96"/>
                <a:gd name="T5" fmla="*/ 14 h 59"/>
                <a:gd name="T6" fmla="*/ 34 w 96"/>
                <a:gd name="T7" fmla="*/ 16 h 59"/>
                <a:gd name="T8" fmla="*/ 23 w 96"/>
                <a:gd name="T9" fmla="*/ 15 h 59"/>
                <a:gd name="T10" fmla="*/ 13 w 96"/>
                <a:gd name="T11" fmla="*/ 14 h 59"/>
                <a:gd name="T12" fmla="*/ 7 w 96"/>
                <a:gd name="T13" fmla="*/ 13 h 59"/>
                <a:gd name="T14" fmla="*/ 4 w 96"/>
                <a:gd name="T15" fmla="*/ 16 h 59"/>
                <a:gd name="T16" fmla="*/ 4 w 96"/>
                <a:gd name="T17" fmla="*/ 20 h 59"/>
                <a:gd name="T18" fmla="*/ 0 w 96"/>
                <a:gd name="T19" fmla="*/ 22 h 59"/>
                <a:gd name="T20" fmla="*/ 1 w 96"/>
                <a:gd name="T21" fmla="*/ 27 h 59"/>
                <a:gd name="T22" fmla="*/ 3 w 96"/>
                <a:gd name="T23" fmla="*/ 40 h 59"/>
                <a:gd name="T24" fmla="*/ 6 w 96"/>
                <a:gd name="T25" fmla="*/ 52 h 59"/>
                <a:gd name="T26" fmla="*/ 20 w 96"/>
                <a:gd name="T27" fmla="*/ 50 h 59"/>
                <a:gd name="T28" fmla="*/ 31 w 96"/>
                <a:gd name="T29" fmla="*/ 47 h 59"/>
                <a:gd name="T30" fmla="*/ 40 w 96"/>
                <a:gd name="T31" fmla="*/ 42 h 59"/>
                <a:gd name="T32" fmla="*/ 48 w 96"/>
                <a:gd name="T33" fmla="*/ 41 h 59"/>
                <a:gd name="T34" fmla="*/ 54 w 96"/>
                <a:gd name="T35" fmla="*/ 37 h 59"/>
                <a:gd name="T36" fmla="*/ 71 w 96"/>
                <a:gd name="T37" fmla="*/ 31 h 59"/>
                <a:gd name="T38" fmla="*/ 79 w 96"/>
                <a:gd name="T39" fmla="*/ 23 h 59"/>
                <a:gd name="T40" fmla="*/ 86 w 96"/>
                <a:gd name="T41" fmla="*/ 21 h 59"/>
                <a:gd name="T42" fmla="*/ 76 w 96"/>
                <a:gd name="T43" fmla="*/ 0 h 59"/>
                <a:gd name="T44" fmla="*/ 68 w 96"/>
                <a:gd name="T45" fmla="*/ 3 h 59"/>
                <a:gd name="T46" fmla="*/ 88 w 96"/>
                <a:gd name="T47" fmla="*/ 56 h 59"/>
                <a:gd name="T48" fmla="*/ 96 w 96"/>
                <a:gd name="T49" fmla="*/ 54 h 59"/>
                <a:gd name="T50" fmla="*/ 88 w 96"/>
                <a:gd name="T5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59">
                  <a:moveTo>
                    <a:pt x="68" y="3"/>
                  </a:moveTo>
                  <a:cubicBezTo>
                    <a:pt x="64" y="3"/>
                    <a:pt x="53" y="3"/>
                    <a:pt x="52" y="3"/>
                  </a:cubicBezTo>
                  <a:cubicBezTo>
                    <a:pt x="51" y="4"/>
                    <a:pt x="41" y="11"/>
                    <a:pt x="40" y="14"/>
                  </a:cubicBezTo>
                  <a:cubicBezTo>
                    <a:pt x="38" y="17"/>
                    <a:pt x="36" y="18"/>
                    <a:pt x="34" y="16"/>
                  </a:cubicBezTo>
                  <a:cubicBezTo>
                    <a:pt x="32" y="15"/>
                    <a:pt x="24" y="15"/>
                    <a:pt x="23" y="15"/>
                  </a:cubicBezTo>
                  <a:cubicBezTo>
                    <a:pt x="22" y="14"/>
                    <a:pt x="16" y="13"/>
                    <a:pt x="13" y="14"/>
                  </a:cubicBezTo>
                  <a:cubicBezTo>
                    <a:pt x="10" y="14"/>
                    <a:pt x="8" y="12"/>
                    <a:pt x="7" y="13"/>
                  </a:cubicBezTo>
                  <a:cubicBezTo>
                    <a:pt x="6" y="13"/>
                    <a:pt x="4" y="15"/>
                    <a:pt x="4" y="16"/>
                  </a:cubicBezTo>
                  <a:cubicBezTo>
                    <a:pt x="3" y="17"/>
                    <a:pt x="4" y="19"/>
                    <a:pt x="4" y="20"/>
                  </a:cubicBezTo>
                  <a:cubicBezTo>
                    <a:pt x="4" y="20"/>
                    <a:pt x="2" y="21"/>
                    <a:pt x="0" y="22"/>
                  </a:cubicBezTo>
                  <a:cubicBezTo>
                    <a:pt x="1" y="24"/>
                    <a:pt x="1" y="26"/>
                    <a:pt x="1" y="27"/>
                  </a:cubicBezTo>
                  <a:cubicBezTo>
                    <a:pt x="0" y="30"/>
                    <a:pt x="1" y="36"/>
                    <a:pt x="3" y="40"/>
                  </a:cubicBezTo>
                  <a:cubicBezTo>
                    <a:pt x="6" y="44"/>
                    <a:pt x="5" y="50"/>
                    <a:pt x="6" y="52"/>
                  </a:cubicBezTo>
                  <a:cubicBezTo>
                    <a:pt x="7" y="53"/>
                    <a:pt x="16" y="53"/>
                    <a:pt x="20" y="50"/>
                  </a:cubicBezTo>
                  <a:cubicBezTo>
                    <a:pt x="25" y="47"/>
                    <a:pt x="28" y="47"/>
                    <a:pt x="31" y="47"/>
                  </a:cubicBezTo>
                  <a:cubicBezTo>
                    <a:pt x="34" y="47"/>
                    <a:pt x="39" y="44"/>
                    <a:pt x="40" y="42"/>
                  </a:cubicBezTo>
                  <a:cubicBezTo>
                    <a:pt x="41" y="41"/>
                    <a:pt x="46" y="41"/>
                    <a:pt x="48" y="41"/>
                  </a:cubicBezTo>
                  <a:cubicBezTo>
                    <a:pt x="50" y="41"/>
                    <a:pt x="52" y="39"/>
                    <a:pt x="54" y="37"/>
                  </a:cubicBezTo>
                  <a:cubicBezTo>
                    <a:pt x="56" y="35"/>
                    <a:pt x="63" y="34"/>
                    <a:pt x="71" y="31"/>
                  </a:cubicBezTo>
                  <a:cubicBezTo>
                    <a:pt x="79" y="29"/>
                    <a:pt x="77" y="25"/>
                    <a:pt x="79" y="23"/>
                  </a:cubicBezTo>
                  <a:cubicBezTo>
                    <a:pt x="80" y="21"/>
                    <a:pt x="82" y="22"/>
                    <a:pt x="86" y="21"/>
                  </a:cubicBezTo>
                  <a:cubicBezTo>
                    <a:pt x="82" y="13"/>
                    <a:pt x="78" y="5"/>
                    <a:pt x="76" y="0"/>
                  </a:cubicBezTo>
                  <a:cubicBezTo>
                    <a:pt x="72" y="1"/>
                    <a:pt x="69" y="2"/>
                    <a:pt x="68" y="3"/>
                  </a:cubicBezTo>
                  <a:close/>
                  <a:moveTo>
                    <a:pt x="88" y="56"/>
                  </a:moveTo>
                  <a:cubicBezTo>
                    <a:pt x="90" y="59"/>
                    <a:pt x="95" y="55"/>
                    <a:pt x="96" y="54"/>
                  </a:cubicBezTo>
                  <a:cubicBezTo>
                    <a:pt x="96" y="53"/>
                    <a:pt x="84" y="53"/>
                    <a:pt x="88" y="5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7" name="Freeform 346">
              <a:extLst>
                <a:ext uri="{FF2B5EF4-FFF2-40B4-BE49-F238E27FC236}">
                  <a16:creationId xmlns:a16="http://schemas.microsoft.com/office/drawing/2014/main" id="{CB02EA7D-8363-4A82-AFAC-C268EDC33639}"/>
                </a:ext>
              </a:extLst>
            </p:cNvPr>
            <p:cNvSpPr>
              <a:spLocks/>
            </p:cNvSpPr>
            <p:nvPr/>
          </p:nvSpPr>
          <p:spPr bwMode="auto">
            <a:xfrm>
              <a:off x="5975065" y="3785560"/>
              <a:ext cx="264185" cy="178774"/>
            </a:xfrm>
            <a:custGeom>
              <a:avLst/>
              <a:gdLst>
                <a:gd name="T0" fmla="*/ 114 w 115"/>
                <a:gd name="T1" fmla="*/ 46 h 73"/>
                <a:gd name="T2" fmla="*/ 107 w 115"/>
                <a:gd name="T3" fmla="*/ 44 h 73"/>
                <a:gd name="T4" fmla="*/ 99 w 115"/>
                <a:gd name="T5" fmla="*/ 38 h 73"/>
                <a:gd name="T6" fmla="*/ 90 w 115"/>
                <a:gd name="T7" fmla="*/ 33 h 73"/>
                <a:gd name="T8" fmla="*/ 82 w 115"/>
                <a:gd name="T9" fmla="*/ 27 h 73"/>
                <a:gd name="T10" fmla="*/ 78 w 115"/>
                <a:gd name="T11" fmla="*/ 20 h 73"/>
                <a:gd name="T12" fmla="*/ 75 w 115"/>
                <a:gd name="T13" fmla="*/ 15 h 73"/>
                <a:gd name="T14" fmla="*/ 63 w 115"/>
                <a:gd name="T15" fmla="*/ 14 h 73"/>
                <a:gd name="T16" fmla="*/ 60 w 115"/>
                <a:gd name="T17" fmla="*/ 5 h 73"/>
                <a:gd name="T18" fmla="*/ 54 w 115"/>
                <a:gd name="T19" fmla="*/ 3 h 73"/>
                <a:gd name="T20" fmla="*/ 48 w 115"/>
                <a:gd name="T21" fmla="*/ 2 h 73"/>
                <a:gd name="T22" fmla="*/ 45 w 115"/>
                <a:gd name="T23" fmla="*/ 3 h 73"/>
                <a:gd name="T24" fmla="*/ 42 w 115"/>
                <a:gd name="T25" fmla="*/ 6 h 73"/>
                <a:gd name="T26" fmla="*/ 36 w 115"/>
                <a:gd name="T27" fmla="*/ 11 h 73"/>
                <a:gd name="T28" fmla="*/ 33 w 115"/>
                <a:gd name="T29" fmla="*/ 14 h 73"/>
                <a:gd name="T30" fmla="*/ 28 w 115"/>
                <a:gd name="T31" fmla="*/ 13 h 73"/>
                <a:gd name="T32" fmla="*/ 22 w 115"/>
                <a:gd name="T33" fmla="*/ 12 h 73"/>
                <a:gd name="T34" fmla="*/ 12 w 115"/>
                <a:gd name="T35" fmla="*/ 4 h 73"/>
                <a:gd name="T36" fmla="*/ 4 w 115"/>
                <a:gd name="T37" fmla="*/ 9 h 73"/>
                <a:gd name="T38" fmla="*/ 8 w 115"/>
                <a:gd name="T39" fmla="*/ 7 h 73"/>
                <a:gd name="T40" fmla="*/ 14 w 115"/>
                <a:gd name="T41" fmla="*/ 14 h 73"/>
                <a:gd name="T42" fmla="*/ 18 w 115"/>
                <a:gd name="T43" fmla="*/ 19 h 73"/>
                <a:gd name="T44" fmla="*/ 10 w 115"/>
                <a:gd name="T45" fmla="*/ 21 h 73"/>
                <a:gd name="T46" fmla="*/ 2 w 115"/>
                <a:gd name="T47" fmla="*/ 21 h 73"/>
                <a:gd name="T48" fmla="*/ 4 w 115"/>
                <a:gd name="T49" fmla="*/ 28 h 73"/>
                <a:gd name="T50" fmla="*/ 4 w 115"/>
                <a:gd name="T51" fmla="*/ 33 h 73"/>
                <a:gd name="T52" fmla="*/ 9 w 115"/>
                <a:gd name="T53" fmla="*/ 34 h 73"/>
                <a:gd name="T54" fmla="*/ 11 w 115"/>
                <a:gd name="T55" fmla="*/ 41 h 73"/>
                <a:gd name="T56" fmla="*/ 11 w 115"/>
                <a:gd name="T57" fmla="*/ 52 h 73"/>
                <a:gd name="T58" fmla="*/ 17 w 115"/>
                <a:gd name="T59" fmla="*/ 50 h 73"/>
                <a:gd name="T60" fmla="*/ 24 w 115"/>
                <a:gd name="T61" fmla="*/ 45 h 73"/>
                <a:gd name="T62" fmla="*/ 30 w 115"/>
                <a:gd name="T63" fmla="*/ 45 h 73"/>
                <a:gd name="T64" fmla="*/ 39 w 115"/>
                <a:gd name="T65" fmla="*/ 45 h 73"/>
                <a:gd name="T66" fmla="*/ 45 w 115"/>
                <a:gd name="T67" fmla="*/ 48 h 73"/>
                <a:gd name="T68" fmla="*/ 49 w 115"/>
                <a:gd name="T69" fmla="*/ 49 h 73"/>
                <a:gd name="T70" fmla="*/ 56 w 115"/>
                <a:gd name="T71" fmla="*/ 52 h 73"/>
                <a:gd name="T72" fmla="*/ 60 w 115"/>
                <a:gd name="T73" fmla="*/ 54 h 73"/>
                <a:gd name="T74" fmla="*/ 65 w 115"/>
                <a:gd name="T75" fmla="*/ 59 h 73"/>
                <a:gd name="T76" fmla="*/ 71 w 115"/>
                <a:gd name="T77" fmla="*/ 60 h 73"/>
                <a:gd name="T78" fmla="*/ 72 w 115"/>
                <a:gd name="T79" fmla="*/ 70 h 73"/>
                <a:gd name="T80" fmla="*/ 74 w 115"/>
                <a:gd name="T81" fmla="*/ 70 h 73"/>
                <a:gd name="T82" fmla="*/ 80 w 115"/>
                <a:gd name="T83" fmla="*/ 71 h 73"/>
                <a:gd name="T84" fmla="*/ 87 w 115"/>
                <a:gd name="T85" fmla="*/ 69 h 73"/>
                <a:gd name="T86" fmla="*/ 98 w 115"/>
                <a:gd name="T87" fmla="*/ 62 h 73"/>
                <a:gd name="T88" fmla="*/ 103 w 115"/>
                <a:gd name="T89" fmla="*/ 54 h 73"/>
                <a:gd name="T90" fmla="*/ 109 w 115"/>
                <a:gd name="T91" fmla="*/ 50 h 73"/>
                <a:gd name="T92" fmla="*/ 115 w 115"/>
                <a:gd name="T93" fmla="*/ 52 h 73"/>
                <a:gd name="T94" fmla="*/ 114 w 115"/>
                <a:gd name="T95" fmla="*/ 4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5" h="73">
                  <a:moveTo>
                    <a:pt x="114" y="46"/>
                  </a:moveTo>
                  <a:cubicBezTo>
                    <a:pt x="114" y="46"/>
                    <a:pt x="109" y="44"/>
                    <a:pt x="107" y="44"/>
                  </a:cubicBezTo>
                  <a:cubicBezTo>
                    <a:pt x="105" y="44"/>
                    <a:pt x="102" y="40"/>
                    <a:pt x="99" y="38"/>
                  </a:cubicBezTo>
                  <a:cubicBezTo>
                    <a:pt x="96" y="37"/>
                    <a:pt x="91" y="35"/>
                    <a:pt x="90" y="33"/>
                  </a:cubicBezTo>
                  <a:cubicBezTo>
                    <a:pt x="88" y="31"/>
                    <a:pt x="82" y="29"/>
                    <a:pt x="82" y="27"/>
                  </a:cubicBezTo>
                  <a:cubicBezTo>
                    <a:pt x="81" y="25"/>
                    <a:pt x="80" y="23"/>
                    <a:pt x="78" y="20"/>
                  </a:cubicBezTo>
                  <a:cubicBezTo>
                    <a:pt x="76" y="18"/>
                    <a:pt x="76" y="15"/>
                    <a:pt x="75" y="15"/>
                  </a:cubicBezTo>
                  <a:cubicBezTo>
                    <a:pt x="73" y="15"/>
                    <a:pt x="63" y="15"/>
                    <a:pt x="63" y="14"/>
                  </a:cubicBezTo>
                  <a:cubicBezTo>
                    <a:pt x="63" y="12"/>
                    <a:pt x="62" y="6"/>
                    <a:pt x="60" y="5"/>
                  </a:cubicBezTo>
                  <a:cubicBezTo>
                    <a:pt x="58" y="5"/>
                    <a:pt x="55" y="4"/>
                    <a:pt x="54" y="3"/>
                  </a:cubicBezTo>
                  <a:cubicBezTo>
                    <a:pt x="53" y="2"/>
                    <a:pt x="49" y="0"/>
                    <a:pt x="48" y="2"/>
                  </a:cubicBezTo>
                  <a:cubicBezTo>
                    <a:pt x="47" y="3"/>
                    <a:pt x="46" y="3"/>
                    <a:pt x="45" y="3"/>
                  </a:cubicBezTo>
                  <a:cubicBezTo>
                    <a:pt x="44" y="3"/>
                    <a:pt x="44" y="7"/>
                    <a:pt x="42" y="6"/>
                  </a:cubicBezTo>
                  <a:cubicBezTo>
                    <a:pt x="40" y="6"/>
                    <a:pt x="36" y="9"/>
                    <a:pt x="36" y="11"/>
                  </a:cubicBezTo>
                  <a:cubicBezTo>
                    <a:pt x="36" y="12"/>
                    <a:pt x="36" y="15"/>
                    <a:pt x="33" y="14"/>
                  </a:cubicBezTo>
                  <a:cubicBezTo>
                    <a:pt x="32" y="14"/>
                    <a:pt x="30" y="14"/>
                    <a:pt x="28" y="13"/>
                  </a:cubicBezTo>
                  <a:cubicBezTo>
                    <a:pt x="27" y="13"/>
                    <a:pt x="25" y="15"/>
                    <a:pt x="22" y="12"/>
                  </a:cubicBezTo>
                  <a:cubicBezTo>
                    <a:pt x="19" y="8"/>
                    <a:pt x="15" y="4"/>
                    <a:pt x="12" y="4"/>
                  </a:cubicBezTo>
                  <a:cubicBezTo>
                    <a:pt x="10" y="4"/>
                    <a:pt x="2" y="4"/>
                    <a:pt x="4" y="9"/>
                  </a:cubicBezTo>
                  <a:cubicBezTo>
                    <a:pt x="5" y="8"/>
                    <a:pt x="6" y="7"/>
                    <a:pt x="8" y="7"/>
                  </a:cubicBezTo>
                  <a:cubicBezTo>
                    <a:pt x="13" y="8"/>
                    <a:pt x="11" y="14"/>
                    <a:pt x="14" y="14"/>
                  </a:cubicBezTo>
                  <a:cubicBezTo>
                    <a:pt x="17" y="15"/>
                    <a:pt x="21" y="19"/>
                    <a:pt x="18" y="19"/>
                  </a:cubicBezTo>
                  <a:cubicBezTo>
                    <a:pt x="15" y="19"/>
                    <a:pt x="12" y="22"/>
                    <a:pt x="10" y="21"/>
                  </a:cubicBezTo>
                  <a:cubicBezTo>
                    <a:pt x="7" y="20"/>
                    <a:pt x="3" y="18"/>
                    <a:pt x="2" y="21"/>
                  </a:cubicBezTo>
                  <a:cubicBezTo>
                    <a:pt x="1" y="24"/>
                    <a:pt x="0" y="28"/>
                    <a:pt x="4" y="28"/>
                  </a:cubicBezTo>
                  <a:cubicBezTo>
                    <a:pt x="8" y="27"/>
                    <a:pt x="7" y="30"/>
                    <a:pt x="4" y="33"/>
                  </a:cubicBezTo>
                  <a:cubicBezTo>
                    <a:pt x="2" y="35"/>
                    <a:pt x="8" y="32"/>
                    <a:pt x="9" y="34"/>
                  </a:cubicBezTo>
                  <a:cubicBezTo>
                    <a:pt x="9" y="37"/>
                    <a:pt x="12" y="37"/>
                    <a:pt x="11" y="41"/>
                  </a:cubicBezTo>
                  <a:cubicBezTo>
                    <a:pt x="10" y="43"/>
                    <a:pt x="10" y="48"/>
                    <a:pt x="11" y="52"/>
                  </a:cubicBezTo>
                  <a:cubicBezTo>
                    <a:pt x="13" y="52"/>
                    <a:pt x="16" y="51"/>
                    <a:pt x="17" y="50"/>
                  </a:cubicBezTo>
                  <a:cubicBezTo>
                    <a:pt x="18" y="49"/>
                    <a:pt x="22" y="45"/>
                    <a:pt x="24" y="45"/>
                  </a:cubicBezTo>
                  <a:cubicBezTo>
                    <a:pt x="26" y="45"/>
                    <a:pt x="29" y="46"/>
                    <a:pt x="30" y="45"/>
                  </a:cubicBezTo>
                  <a:cubicBezTo>
                    <a:pt x="31" y="43"/>
                    <a:pt x="38" y="43"/>
                    <a:pt x="39" y="45"/>
                  </a:cubicBezTo>
                  <a:cubicBezTo>
                    <a:pt x="41" y="46"/>
                    <a:pt x="44" y="48"/>
                    <a:pt x="45" y="48"/>
                  </a:cubicBezTo>
                  <a:cubicBezTo>
                    <a:pt x="46" y="48"/>
                    <a:pt x="47" y="50"/>
                    <a:pt x="49" y="49"/>
                  </a:cubicBezTo>
                  <a:cubicBezTo>
                    <a:pt x="51" y="49"/>
                    <a:pt x="56" y="50"/>
                    <a:pt x="56" y="52"/>
                  </a:cubicBezTo>
                  <a:cubicBezTo>
                    <a:pt x="56" y="53"/>
                    <a:pt x="58" y="54"/>
                    <a:pt x="60" y="54"/>
                  </a:cubicBezTo>
                  <a:cubicBezTo>
                    <a:pt x="61" y="54"/>
                    <a:pt x="63" y="59"/>
                    <a:pt x="65" y="59"/>
                  </a:cubicBezTo>
                  <a:cubicBezTo>
                    <a:pt x="67" y="59"/>
                    <a:pt x="71" y="59"/>
                    <a:pt x="71" y="60"/>
                  </a:cubicBezTo>
                  <a:cubicBezTo>
                    <a:pt x="71" y="61"/>
                    <a:pt x="71" y="67"/>
                    <a:pt x="72" y="70"/>
                  </a:cubicBezTo>
                  <a:cubicBezTo>
                    <a:pt x="73" y="69"/>
                    <a:pt x="73" y="69"/>
                    <a:pt x="74" y="70"/>
                  </a:cubicBezTo>
                  <a:cubicBezTo>
                    <a:pt x="75" y="70"/>
                    <a:pt x="79" y="69"/>
                    <a:pt x="80" y="71"/>
                  </a:cubicBezTo>
                  <a:cubicBezTo>
                    <a:pt x="80" y="73"/>
                    <a:pt x="87" y="72"/>
                    <a:pt x="87" y="69"/>
                  </a:cubicBezTo>
                  <a:cubicBezTo>
                    <a:pt x="86" y="65"/>
                    <a:pt x="97" y="65"/>
                    <a:pt x="98" y="62"/>
                  </a:cubicBezTo>
                  <a:cubicBezTo>
                    <a:pt x="99" y="59"/>
                    <a:pt x="100" y="53"/>
                    <a:pt x="103" y="54"/>
                  </a:cubicBezTo>
                  <a:cubicBezTo>
                    <a:pt x="105" y="55"/>
                    <a:pt x="107" y="50"/>
                    <a:pt x="109" y="50"/>
                  </a:cubicBezTo>
                  <a:cubicBezTo>
                    <a:pt x="111" y="50"/>
                    <a:pt x="113" y="52"/>
                    <a:pt x="115" y="52"/>
                  </a:cubicBezTo>
                  <a:lnTo>
                    <a:pt x="114" y="46"/>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8" name="Freeform 347">
              <a:extLst>
                <a:ext uri="{FF2B5EF4-FFF2-40B4-BE49-F238E27FC236}">
                  <a16:creationId xmlns:a16="http://schemas.microsoft.com/office/drawing/2014/main" id="{E3924469-CD59-467B-AEA2-C7FD0BDF612E}"/>
                </a:ext>
              </a:extLst>
            </p:cNvPr>
            <p:cNvSpPr>
              <a:spLocks/>
            </p:cNvSpPr>
            <p:nvPr/>
          </p:nvSpPr>
          <p:spPr bwMode="auto">
            <a:xfrm>
              <a:off x="5815451" y="3851628"/>
              <a:ext cx="363255" cy="326457"/>
            </a:xfrm>
            <a:custGeom>
              <a:avLst/>
              <a:gdLst>
                <a:gd name="T0" fmla="*/ 155 w 159"/>
                <a:gd name="T1" fmla="*/ 116 h 134"/>
                <a:gd name="T2" fmla="*/ 151 w 159"/>
                <a:gd name="T3" fmla="*/ 107 h 134"/>
                <a:gd name="T4" fmla="*/ 143 w 159"/>
                <a:gd name="T5" fmla="*/ 100 h 134"/>
                <a:gd name="T6" fmla="*/ 137 w 159"/>
                <a:gd name="T7" fmla="*/ 93 h 134"/>
                <a:gd name="T8" fmla="*/ 145 w 159"/>
                <a:gd name="T9" fmla="*/ 82 h 134"/>
                <a:gd name="T10" fmla="*/ 138 w 159"/>
                <a:gd name="T11" fmla="*/ 77 h 134"/>
                <a:gd name="T12" fmla="*/ 136 w 159"/>
                <a:gd name="T13" fmla="*/ 68 h 134"/>
                <a:gd name="T14" fmla="*/ 136 w 159"/>
                <a:gd name="T15" fmla="*/ 60 h 134"/>
                <a:gd name="T16" fmla="*/ 137 w 159"/>
                <a:gd name="T17" fmla="*/ 53 h 134"/>
                <a:gd name="T18" fmla="*/ 140 w 159"/>
                <a:gd name="T19" fmla="*/ 46 h 134"/>
                <a:gd name="T20" fmla="*/ 142 w 159"/>
                <a:gd name="T21" fmla="*/ 43 h 134"/>
                <a:gd name="T22" fmla="*/ 141 w 159"/>
                <a:gd name="T23" fmla="*/ 33 h 134"/>
                <a:gd name="T24" fmla="*/ 135 w 159"/>
                <a:gd name="T25" fmla="*/ 32 h 134"/>
                <a:gd name="T26" fmla="*/ 130 w 159"/>
                <a:gd name="T27" fmla="*/ 27 h 134"/>
                <a:gd name="T28" fmla="*/ 126 w 159"/>
                <a:gd name="T29" fmla="*/ 25 h 134"/>
                <a:gd name="T30" fmla="*/ 119 w 159"/>
                <a:gd name="T31" fmla="*/ 22 h 134"/>
                <a:gd name="T32" fmla="*/ 115 w 159"/>
                <a:gd name="T33" fmla="*/ 21 h 134"/>
                <a:gd name="T34" fmla="*/ 109 w 159"/>
                <a:gd name="T35" fmla="*/ 18 h 134"/>
                <a:gd name="T36" fmla="*/ 100 w 159"/>
                <a:gd name="T37" fmla="*/ 18 h 134"/>
                <a:gd name="T38" fmla="*/ 94 w 159"/>
                <a:gd name="T39" fmla="*/ 18 h 134"/>
                <a:gd name="T40" fmla="*/ 87 w 159"/>
                <a:gd name="T41" fmla="*/ 23 h 134"/>
                <a:gd name="T42" fmla="*/ 81 w 159"/>
                <a:gd name="T43" fmla="*/ 25 h 134"/>
                <a:gd name="T44" fmla="*/ 80 w 159"/>
                <a:gd name="T45" fmla="*/ 29 h 134"/>
                <a:gd name="T46" fmla="*/ 63 w 159"/>
                <a:gd name="T47" fmla="*/ 33 h 134"/>
                <a:gd name="T48" fmla="*/ 48 w 159"/>
                <a:gd name="T49" fmla="*/ 24 h 134"/>
                <a:gd name="T50" fmla="*/ 38 w 159"/>
                <a:gd name="T51" fmla="*/ 14 h 134"/>
                <a:gd name="T52" fmla="*/ 33 w 159"/>
                <a:gd name="T53" fmla="*/ 10 h 134"/>
                <a:gd name="T54" fmla="*/ 31 w 159"/>
                <a:gd name="T55" fmla="*/ 3 h 134"/>
                <a:gd name="T56" fmla="*/ 15 w 159"/>
                <a:gd name="T57" fmla="*/ 10 h 134"/>
                <a:gd name="T58" fmla="*/ 10 w 159"/>
                <a:gd name="T59" fmla="*/ 7 h 134"/>
                <a:gd name="T60" fmla="*/ 5 w 159"/>
                <a:gd name="T61" fmla="*/ 1 h 134"/>
                <a:gd name="T62" fmla="*/ 2 w 159"/>
                <a:gd name="T63" fmla="*/ 5 h 134"/>
                <a:gd name="T64" fmla="*/ 2 w 159"/>
                <a:gd name="T65" fmla="*/ 11 h 134"/>
                <a:gd name="T66" fmla="*/ 2 w 159"/>
                <a:gd name="T67" fmla="*/ 20 h 134"/>
                <a:gd name="T68" fmla="*/ 6 w 159"/>
                <a:gd name="T69" fmla="*/ 26 h 134"/>
                <a:gd name="T70" fmla="*/ 9 w 159"/>
                <a:gd name="T71" fmla="*/ 33 h 134"/>
                <a:gd name="T72" fmla="*/ 13 w 159"/>
                <a:gd name="T73" fmla="*/ 37 h 134"/>
                <a:gd name="T74" fmla="*/ 17 w 159"/>
                <a:gd name="T75" fmla="*/ 40 h 134"/>
                <a:gd name="T76" fmla="*/ 16 w 159"/>
                <a:gd name="T77" fmla="*/ 45 h 134"/>
                <a:gd name="T78" fmla="*/ 12 w 159"/>
                <a:gd name="T79" fmla="*/ 51 h 134"/>
                <a:gd name="T80" fmla="*/ 13 w 159"/>
                <a:gd name="T81" fmla="*/ 59 h 134"/>
                <a:gd name="T82" fmla="*/ 17 w 159"/>
                <a:gd name="T83" fmla="*/ 63 h 134"/>
                <a:gd name="T84" fmla="*/ 26 w 159"/>
                <a:gd name="T85" fmla="*/ 69 h 134"/>
                <a:gd name="T86" fmla="*/ 30 w 159"/>
                <a:gd name="T87" fmla="*/ 74 h 134"/>
                <a:gd name="T88" fmla="*/ 29 w 159"/>
                <a:gd name="T89" fmla="*/ 79 h 134"/>
                <a:gd name="T90" fmla="*/ 32 w 159"/>
                <a:gd name="T91" fmla="*/ 85 h 134"/>
                <a:gd name="T92" fmla="*/ 37 w 159"/>
                <a:gd name="T93" fmla="*/ 91 h 134"/>
                <a:gd name="T94" fmla="*/ 39 w 159"/>
                <a:gd name="T95" fmla="*/ 91 h 134"/>
                <a:gd name="T96" fmla="*/ 42 w 159"/>
                <a:gd name="T97" fmla="*/ 90 h 134"/>
                <a:gd name="T98" fmla="*/ 48 w 159"/>
                <a:gd name="T99" fmla="*/ 90 h 134"/>
                <a:gd name="T100" fmla="*/ 56 w 159"/>
                <a:gd name="T101" fmla="*/ 102 h 134"/>
                <a:gd name="T102" fmla="*/ 61 w 159"/>
                <a:gd name="T103" fmla="*/ 110 h 134"/>
                <a:gd name="T104" fmla="*/ 70 w 159"/>
                <a:gd name="T105" fmla="*/ 114 h 134"/>
                <a:gd name="T106" fmla="*/ 89 w 159"/>
                <a:gd name="T107" fmla="*/ 121 h 134"/>
                <a:gd name="T108" fmla="*/ 102 w 159"/>
                <a:gd name="T109" fmla="*/ 118 h 134"/>
                <a:gd name="T110" fmla="*/ 108 w 159"/>
                <a:gd name="T111" fmla="*/ 128 h 134"/>
                <a:gd name="T112" fmla="*/ 136 w 159"/>
                <a:gd name="T113" fmla="*/ 134 h 134"/>
                <a:gd name="T114" fmla="*/ 144 w 159"/>
                <a:gd name="T115" fmla="*/ 134 h 134"/>
                <a:gd name="T116" fmla="*/ 144 w 159"/>
                <a:gd name="T117" fmla="*/ 132 h 134"/>
                <a:gd name="T118" fmla="*/ 149 w 159"/>
                <a:gd name="T119" fmla="*/ 124 h 134"/>
                <a:gd name="T120" fmla="*/ 157 w 159"/>
                <a:gd name="T121" fmla="*/ 122 h 134"/>
                <a:gd name="T122" fmla="*/ 155 w 159"/>
                <a:gd name="T123" fmla="*/ 11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9" h="134">
                  <a:moveTo>
                    <a:pt x="155" y="116"/>
                  </a:moveTo>
                  <a:cubicBezTo>
                    <a:pt x="153" y="115"/>
                    <a:pt x="155" y="109"/>
                    <a:pt x="151" y="107"/>
                  </a:cubicBezTo>
                  <a:cubicBezTo>
                    <a:pt x="147" y="105"/>
                    <a:pt x="144" y="103"/>
                    <a:pt x="143" y="100"/>
                  </a:cubicBezTo>
                  <a:cubicBezTo>
                    <a:pt x="142" y="98"/>
                    <a:pt x="137" y="95"/>
                    <a:pt x="137" y="93"/>
                  </a:cubicBezTo>
                  <a:cubicBezTo>
                    <a:pt x="138" y="91"/>
                    <a:pt x="147" y="85"/>
                    <a:pt x="145" y="82"/>
                  </a:cubicBezTo>
                  <a:cubicBezTo>
                    <a:pt x="144" y="78"/>
                    <a:pt x="138" y="79"/>
                    <a:pt x="138" y="77"/>
                  </a:cubicBezTo>
                  <a:cubicBezTo>
                    <a:pt x="137" y="76"/>
                    <a:pt x="138" y="72"/>
                    <a:pt x="136" y="68"/>
                  </a:cubicBezTo>
                  <a:cubicBezTo>
                    <a:pt x="135" y="65"/>
                    <a:pt x="138" y="62"/>
                    <a:pt x="136" y="60"/>
                  </a:cubicBezTo>
                  <a:cubicBezTo>
                    <a:pt x="135" y="58"/>
                    <a:pt x="137" y="54"/>
                    <a:pt x="137" y="53"/>
                  </a:cubicBezTo>
                  <a:cubicBezTo>
                    <a:pt x="138" y="51"/>
                    <a:pt x="141" y="50"/>
                    <a:pt x="140" y="46"/>
                  </a:cubicBezTo>
                  <a:cubicBezTo>
                    <a:pt x="140" y="44"/>
                    <a:pt x="141" y="43"/>
                    <a:pt x="142" y="43"/>
                  </a:cubicBezTo>
                  <a:cubicBezTo>
                    <a:pt x="141" y="40"/>
                    <a:pt x="141" y="34"/>
                    <a:pt x="141" y="33"/>
                  </a:cubicBezTo>
                  <a:cubicBezTo>
                    <a:pt x="141" y="32"/>
                    <a:pt x="137" y="32"/>
                    <a:pt x="135" y="32"/>
                  </a:cubicBezTo>
                  <a:cubicBezTo>
                    <a:pt x="133" y="32"/>
                    <a:pt x="131" y="27"/>
                    <a:pt x="130" y="27"/>
                  </a:cubicBezTo>
                  <a:cubicBezTo>
                    <a:pt x="128" y="27"/>
                    <a:pt x="126" y="26"/>
                    <a:pt x="126" y="25"/>
                  </a:cubicBezTo>
                  <a:cubicBezTo>
                    <a:pt x="126" y="23"/>
                    <a:pt x="121" y="22"/>
                    <a:pt x="119" y="22"/>
                  </a:cubicBezTo>
                  <a:cubicBezTo>
                    <a:pt x="117" y="23"/>
                    <a:pt x="116" y="21"/>
                    <a:pt x="115" y="21"/>
                  </a:cubicBezTo>
                  <a:cubicBezTo>
                    <a:pt x="114" y="21"/>
                    <a:pt x="111" y="19"/>
                    <a:pt x="109" y="18"/>
                  </a:cubicBezTo>
                  <a:cubicBezTo>
                    <a:pt x="108" y="16"/>
                    <a:pt x="101" y="16"/>
                    <a:pt x="100" y="18"/>
                  </a:cubicBezTo>
                  <a:cubicBezTo>
                    <a:pt x="99" y="19"/>
                    <a:pt x="96" y="18"/>
                    <a:pt x="94" y="18"/>
                  </a:cubicBezTo>
                  <a:cubicBezTo>
                    <a:pt x="92" y="18"/>
                    <a:pt x="88" y="22"/>
                    <a:pt x="87" y="23"/>
                  </a:cubicBezTo>
                  <a:cubicBezTo>
                    <a:pt x="86" y="24"/>
                    <a:pt x="83" y="25"/>
                    <a:pt x="81" y="25"/>
                  </a:cubicBezTo>
                  <a:cubicBezTo>
                    <a:pt x="81" y="27"/>
                    <a:pt x="81" y="28"/>
                    <a:pt x="80" y="29"/>
                  </a:cubicBezTo>
                  <a:cubicBezTo>
                    <a:pt x="79" y="31"/>
                    <a:pt x="70" y="32"/>
                    <a:pt x="63" y="33"/>
                  </a:cubicBezTo>
                  <a:cubicBezTo>
                    <a:pt x="56" y="33"/>
                    <a:pt x="56" y="24"/>
                    <a:pt x="48" y="24"/>
                  </a:cubicBezTo>
                  <a:cubicBezTo>
                    <a:pt x="43" y="24"/>
                    <a:pt x="39" y="19"/>
                    <a:pt x="38" y="14"/>
                  </a:cubicBezTo>
                  <a:cubicBezTo>
                    <a:pt x="35" y="13"/>
                    <a:pt x="32" y="11"/>
                    <a:pt x="33" y="10"/>
                  </a:cubicBezTo>
                  <a:cubicBezTo>
                    <a:pt x="33" y="9"/>
                    <a:pt x="35" y="1"/>
                    <a:pt x="31" y="3"/>
                  </a:cubicBezTo>
                  <a:cubicBezTo>
                    <a:pt x="27" y="5"/>
                    <a:pt x="22" y="11"/>
                    <a:pt x="15" y="10"/>
                  </a:cubicBezTo>
                  <a:cubicBezTo>
                    <a:pt x="8" y="9"/>
                    <a:pt x="13" y="8"/>
                    <a:pt x="10" y="7"/>
                  </a:cubicBezTo>
                  <a:cubicBezTo>
                    <a:pt x="6" y="5"/>
                    <a:pt x="8" y="1"/>
                    <a:pt x="5" y="1"/>
                  </a:cubicBezTo>
                  <a:cubicBezTo>
                    <a:pt x="1" y="0"/>
                    <a:pt x="4" y="5"/>
                    <a:pt x="2" y="5"/>
                  </a:cubicBezTo>
                  <a:cubicBezTo>
                    <a:pt x="0" y="5"/>
                    <a:pt x="2" y="10"/>
                    <a:pt x="2" y="11"/>
                  </a:cubicBezTo>
                  <a:cubicBezTo>
                    <a:pt x="3" y="13"/>
                    <a:pt x="1" y="20"/>
                    <a:pt x="2" y="20"/>
                  </a:cubicBezTo>
                  <a:cubicBezTo>
                    <a:pt x="4" y="20"/>
                    <a:pt x="6" y="25"/>
                    <a:pt x="6" y="26"/>
                  </a:cubicBezTo>
                  <a:cubicBezTo>
                    <a:pt x="6" y="27"/>
                    <a:pt x="9" y="31"/>
                    <a:pt x="9" y="33"/>
                  </a:cubicBezTo>
                  <a:cubicBezTo>
                    <a:pt x="9" y="35"/>
                    <a:pt x="12" y="37"/>
                    <a:pt x="13" y="37"/>
                  </a:cubicBezTo>
                  <a:cubicBezTo>
                    <a:pt x="15" y="37"/>
                    <a:pt x="17" y="38"/>
                    <a:pt x="17" y="40"/>
                  </a:cubicBezTo>
                  <a:cubicBezTo>
                    <a:pt x="16" y="42"/>
                    <a:pt x="17" y="45"/>
                    <a:pt x="16" y="45"/>
                  </a:cubicBezTo>
                  <a:cubicBezTo>
                    <a:pt x="14" y="45"/>
                    <a:pt x="14" y="51"/>
                    <a:pt x="12" y="51"/>
                  </a:cubicBezTo>
                  <a:cubicBezTo>
                    <a:pt x="11" y="52"/>
                    <a:pt x="12" y="58"/>
                    <a:pt x="13" y="59"/>
                  </a:cubicBezTo>
                  <a:cubicBezTo>
                    <a:pt x="15" y="59"/>
                    <a:pt x="17" y="61"/>
                    <a:pt x="17" y="63"/>
                  </a:cubicBezTo>
                  <a:cubicBezTo>
                    <a:pt x="17" y="65"/>
                    <a:pt x="24" y="69"/>
                    <a:pt x="26" y="69"/>
                  </a:cubicBezTo>
                  <a:cubicBezTo>
                    <a:pt x="28" y="70"/>
                    <a:pt x="29" y="73"/>
                    <a:pt x="30" y="74"/>
                  </a:cubicBezTo>
                  <a:cubicBezTo>
                    <a:pt x="31" y="75"/>
                    <a:pt x="29" y="78"/>
                    <a:pt x="29" y="79"/>
                  </a:cubicBezTo>
                  <a:cubicBezTo>
                    <a:pt x="30" y="81"/>
                    <a:pt x="32" y="82"/>
                    <a:pt x="32" y="85"/>
                  </a:cubicBezTo>
                  <a:cubicBezTo>
                    <a:pt x="32" y="86"/>
                    <a:pt x="34" y="89"/>
                    <a:pt x="37" y="91"/>
                  </a:cubicBezTo>
                  <a:cubicBezTo>
                    <a:pt x="37" y="91"/>
                    <a:pt x="38" y="91"/>
                    <a:pt x="39" y="91"/>
                  </a:cubicBezTo>
                  <a:cubicBezTo>
                    <a:pt x="41" y="91"/>
                    <a:pt x="41" y="88"/>
                    <a:pt x="42" y="90"/>
                  </a:cubicBezTo>
                  <a:cubicBezTo>
                    <a:pt x="44" y="91"/>
                    <a:pt x="46" y="90"/>
                    <a:pt x="48" y="90"/>
                  </a:cubicBezTo>
                  <a:cubicBezTo>
                    <a:pt x="50" y="89"/>
                    <a:pt x="54" y="98"/>
                    <a:pt x="56" y="102"/>
                  </a:cubicBezTo>
                  <a:cubicBezTo>
                    <a:pt x="58" y="106"/>
                    <a:pt x="58" y="108"/>
                    <a:pt x="61" y="110"/>
                  </a:cubicBezTo>
                  <a:cubicBezTo>
                    <a:pt x="63" y="111"/>
                    <a:pt x="67" y="110"/>
                    <a:pt x="70" y="114"/>
                  </a:cubicBezTo>
                  <a:cubicBezTo>
                    <a:pt x="74" y="118"/>
                    <a:pt x="84" y="121"/>
                    <a:pt x="89" y="121"/>
                  </a:cubicBezTo>
                  <a:cubicBezTo>
                    <a:pt x="93" y="122"/>
                    <a:pt x="96" y="117"/>
                    <a:pt x="102" y="118"/>
                  </a:cubicBezTo>
                  <a:cubicBezTo>
                    <a:pt x="107" y="119"/>
                    <a:pt x="106" y="126"/>
                    <a:pt x="108" y="128"/>
                  </a:cubicBezTo>
                  <a:cubicBezTo>
                    <a:pt x="110" y="131"/>
                    <a:pt x="132" y="133"/>
                    <a:pt x="136" y="134"/>
                  </a:cubicBezTo>
                  <a:cubicBezTo>
                    <a:pt x="137" y="134"/>
                    <a:pt x="141" y="134"/>
                    <a:pt x="144" y="134"/>
                  </a:cubicBezTo>
                  <a:cubicBezTo>
                    <a:pt x="144" y="134"/>
                    <a:pt x="144" y="133"/>
                    <a:pt x="144" y="132"/>
                  </a:cubicBezTo>
                  <a:cubicBezTo>
                    <a:pt x="144" y="129"/>
                    <a:pt x="147" y="125"/>
                    <a:pt x="149" y="124"/>
                  </a:cubicBezTo>
                  <a:cubicBezTo>
                    <a:pt x="152" y="123"/>
                    <a:pt x="154" y="122"/>
                    <a:pt x="157" y="122"/>
                  </a:cubicBezTo>
                  <a:cubicBezTo>
                    <a:pt x="159" y="122"/>
                    <a:pt x="157" y="117"/>
                    <a:pt x="155" y="116"/>
                  </a:cubicBezTo>
                  <a:close/>
                </a:path>
              </a:pathLst>
            </a:custGeom>
            <a:gradFill>
              <a:gsLst>
                <a:gs pos="0">
                  <a:schemeClr val="accent3"/>
                </a:gs>
                <a:gs pos="100000">
                  <a:schemeClr val="accent3">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9" name="Freeform 348">
              <a:extLst>
                <a:ext uri="{FF2B5EF4-FFF2-40B4-BE49-F238E27FC236}">
                  <a16:creationId xmlns:a16="http://schemas.microsoft.com/office/drawing/2014/main" id="{E5260191-DF42-49F9-B4CF-D4ECD5B734E8}"/>
                </a:ext>
              </a:extLst>
            </p:cNvPr>
            <p:cNvSpPr>
              <a:spLocks noEditPoints="1"/>
            </p:cNvSpPr>
            <p:nvPr/>
          </p:nvSpPr>
          <p:spPr bwMode="auto">
            <a:xfrm>
              <a:off x="5863152" y="3464932"/>
              <a:ext cx="750361" cy="375036"/>
            </a:xfrm>
            <a:custGeom>
              <a:avLst/>
              <a:gdLst>
                <a:gd name="T0" fmla="*/ 316 w 327"/>
                <a:gd name="T1" fmla="*/ 64 h 154"/>
                <a:gd name="T2" fmla="*/ 305 w 327"/>
                <a:gd name="T3" fmla="*/ 53 h 154"/>
                <a:gd name="T4" fmla="*/ 284 w 327"/>
                <a:gd name="T5" fmla="*/ 50 h 154"/>
                <a:gd name="T6" fmla="*/ 265 w 327"/>
                <a:gd name="T7" fmla="*/ 36 h 154"/>
                <a:gd name="T8" fmla="*/ 243 w 327"/>
                <a:gd name="T9" fmla="*/ 12 h 154"/>
                <a:gd name="T10" fmla="*/ 220 w 327"/>
                <a:gd name="T11" fmla="*/ 21 h 154"/>
                <a:gd name="T12" fmla="*/ 215 w 327"/>
                <a:gd name="T13" fmla="*/ 15 h 154"/>
                <a:gd name="T14" fmla="*/ 203 w 327"/>
                <a:gd name="T15" fmla="*/ 14 h 154"/>
                <a:gd name="T16" fmla="*/ 197 w 327"/>
                <a:gd name="T17" fmla="*/ 2 h 154"/>
                <a:gd name="T18" fmla="*/ 169 w 327"/>
                <a:gd name="T19" fmla="*/ 7 h 154"/>
                <a:gd name="T20" fmla="*/ 137 w 327"/>
                <a:gd name="T21" fmla="*/ 14 h 154"/>
                <a:gd name="T22" fmla="*/ 121 w 327"/>
                <a:gd name="T23" fmla="*/ 22 h 154"/>
                <a:gd name="T24" fmla="*/ 118 w 327"/>
                <a:gd name="T25" fmla="*/ 33 h 154"/>
                <a:gd name="T26" fmla="*/ 121 w 327"/>
                <a:gd name="T27" fmla="*/ 43 h 154"/>
                <a:gd name="T28" fmla="*/ 112 w 327"/>
                <a:gd name="T29" fmla="*/ 49 h 154"/>
                <a:gd name="T30" fmla="*/ 100 w 327"/>
                <a:gd name="T31" fmla="*/ 48 h 154"/>
                <a:gd name="T32" fmla="*/ 80 w 327"/>
                <a:gd name="T33" fmla="*/ 50 h 154"/>
                <a:gd name="T34" fmla="*/ 65 w 327"/>
                <a:gd name="T35" fmla="*/ 50 h 154"/>
                <a:gd name="T36" fmla="*/ 44 w 327"/>
                <a:gd name="T37" fmla="*/ 41 h 154"/>
                <a:gd name="T38" fmla="*/ 25 w 327"/>
                <a:gd name="T39" fmla="*/ 47 h 154"/>
                <a:gd name="T40" fmla="*/ 18 w 327"/>
                <a:gd name="T41" fmla="*/ 60 h 154"/>
                <a:gd name="T42" fmla="*/ 2 w 327"/>
                <a:gd name="T43" fmla="*/ 63 h 154"/>
                <a:gd name="T44" fmla="*/ 0 w 327"/>
                <a:gd name="T45" fmla="*/ 74 h 154"/>
                <a:gd name="T46" fmla="*/ 12 w 327"/>
                <a:gd name="T47" fmla="*/ 81 h 154"/>
                <a:gd name="T48" fmla="*/ 20 w 327"/>
                <a:gd name="T49" fmla="*/ 95 h 154"/>
                <a:gd name="T50" fmla="*/ 41 w 327"/>
                <a:gd name="T51" fmla="*/ 90 h 154"/>
                <a:gd name="T52" fmla="*/ 46 w 327"/>
                <a:gd name="T53" fmla="*/ 107 h 154"/>
                <a:gd name="T54" fmla="*/ 31 w 327"/>
                <a:gd name="T55" fmla="*/ 117 h 154"/>
                <a:gd name="T56" fmla="*/ 46 w 327"/>
                <a:gd name="T57" fmla="*/ 132 h 154"/>
                <a:gd name="T58" fmla="*/ 53 w 327"/>
                <a:gd name="T59" fmla="*/ 141 h 154"/>
                <a:gd name="T60" fmla="*/ 77 w 327"/>
                <a:gd name="T61" fmla="*/ 145 h 154"/>
                <a:gd name="T62" fmla="*/ 99 w 327"/>
                <a:gd name="T63" fmla="*/ 103 h 154"/>
                <a:gd name="T64" fmla="*/ 111 w 327"/>
                <a:gd name="T65" fmla="*/ 104 h 154"/>
                <a:gd name="T66" fmla="*/ 136 w 327"/>
                <a:gd name="T67" fmla="*/ 124 h 154"/>
                <a:gd name="T68" fmla="*/ 160 w 327"/>
                <a:gd name="T69" fmla="*/ 137 h 154"/>
                <a:gd name="T70" fmla="*/ 178 w 327"/>
                <a:gd name="T71" fmla="*/ 151 h 154"/>
                <a:gd name="T72" fmla="*/ 195 w 327"/>
                <a:gd name="T73" fmla="*/ 143 h 154"/>
                <a:gd name="T74" fmla="*/ 213 w 327"/>
                <a:gd name="T75" fmla="*/ 133 h 154"/>
                <a:gd name="T76" fmla="*/ 239 w 327"/>
                <a:gd name="T77" fmla="*/ 132 h 154"/>
                <a:gd name="T78" fmla="*/ 274 w 327"/>
                <a:gd name="T79" fmla="*/ 138 h 154"/>
                <a:gd name="T80" fmla="*/ 275 w 327"/>
                <a:gd name="T81" fmla="*/ 119 h 154"/>
                <a:gd name="T82" fmla="*/ 286 w 327"/>
                <a:gd name="T83" fmla="*/ 108 h 154"/>
                <a:gd name="T84" fmla="*/ 296 w 327"/>
                <a:gd name="T85" fmla="*/ 90 h 154"/>
                <a:gd name="T86" fmla="*/ 317 w 327"/>
                <a:gd name="T87" fmla="*/ 88 h 154"/>
                <a:gd name="T88" fmla="*/ 324 w 327"/>
                <a:gd name="T89" fmla="*/ 71 h 154"/>
                <a:gd name="T90" fmla="*/ 122 w 327"/>
                <a:gd name="T91" fmla="*/ 98 h 154"/>
                <a:gd name="T92" fmla="*/ 257 w 327"/>
                <a:gd name="T93" fmla="*/ 97 h 154"/>
                <a:gd name="T94" fmla="*/ 224 w 327"/>
                <a:gd name="T95" fmla="*/ 97 h 154"/>
                <a:gd name="T96" fmla="*/ 257 w 327"/>
                <a:gd name="T97" fmla="*/ 9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 h="154">
                  <a:moveTo>
                    <a:pt x="325" y="63"/>
                  </a:moveTo>
                  <a:cubicBezTo>
                    <a:pt x="325" y="61"/>
                    <a:pt x="324" y="62"/>
                    <a:pt x="323" y="63"/>
                  </a:cubicBezTo>
                  <a:cubicBezTo>
                    <a:pt x="321" y="63"/>
                    <a:pt x="318" y="64"/>
                    <a:pt x="316" y="64"/>
                  </a:cubicBezTo>
                  <a:cubicBezTo>
                    <a:pt x="315" y="64"/>
                    <a:pt x="312" y="62"/>
                    <a:pt x="312" y="60"/>
                  </a:cubicBezTo>
                  <a:cubicBezTo>
                    <a:pt x="312" y="59"/>
                    <a:pt x="312" y="57"/>
                    <a:pt x="310" y="57"/>
                  </a:cubicBezTo>
                  <a:cubicBezTo>
                    <a:pt x="309" y="57"/>
                    <a:pt x="307" y="57"/>
                    <a:pt x="305" y="53"/>
                  </a:cubicBezTo>
                  <a:cubicBezTo>
                    <a:pt x="304" y="50"/>
                    <a:pt x="302" y="50"/>
                    <a:pt x="300" y="49"/>
                  </a:cubicBezTo>
                  <a:cubicBezTo>
                    <a:pt x="299" y="48"/>
                    <a:pt x="294" y="51"/>
                    <a:pt x="292" y="51"/>
                  </a:cubicBezTo>
                  <a:cubicBezTo>
                    <a:pt x="290" y="52"/>
                    <a:pt x="287" y="51"/>
                    <a:pt x="284" y="50"/>
                  </a:cubicBezTo>
                  <a:cubicBezTo>
                    <a:pt x="282" y="50"/>
                    <a:pt x="280" y="45"/>
                    <a:pt x="278" y="46"/>
                  </a:cubicBezTo>
                  <a:cubicBezTo>
                    <a:pt x="276" y="46"/>
                    <a:pt x="275" y="51"/>
                    <a:pt x="273" y="51"/>
                  </a:cubicBezTo>
                  <a:cubicBezTo>
                    <a:pt x="272" y="51"/>
                    <a:pt x="268" y="41"/>
                    <a:pt x="265" y="36"/>
                  </a:cubicBezTo>
                  <a:cubicBezTo>
                    <a:pt x="262" y="31"/>
                    <a:pt x="256" y="21"/>
                    <a:pt x="250" y="19"/>
                  </a:cubicBezTo>
                  <a:cubicBezTo>
                    <a:pt x="245" y="17"/>
                    <a:pt x="247" y="14"/>
                    <a:pt x="248" y="13"/>
                  </a:cubicBezTo>
                  <a:cubicBezTo>
                    <a:pt x="249" y="11"/>
                    <a:pt x="245" y="11"/>
                    <a:pt x="243" y="12"/>
                  </a:cubicBezTo>
                  <a:cubicBezTo>
                    <a:pt x="240" y="13"/>
                    <a:pt x="238" y="16"/>
                    <a:pt x="235" y="16"/>
                  </a:cubicBezTo>
                  <a:cubicBezTo>
                    <a:pt x="233" y="17"/>
                    <a:pt x="229" y="21"/>
                    <a:pt x="227" y="20"/>
                  </a:cubicBezTo>
                  <a:cubicBezTo>
                    <a:pt x="224" y="19"/>
                    <a:pt x="223" y="23"/>
                    <a:pt x="220" y="21"/>
                  </a:cubicBezTo>
                  <a:cubicBezTo>
                    <a:pt x="218" y="19"/>
                    <a:pt x="223" y="18"/>
                    <a:pt x="223" y="16"/>
                  </a:cubicBezTo>
                  <a:cubicBezTo>
                    <a:pt x="223" y="14"/>
                    <a:pt x="220" y="17"/>
                    <a:pt x="219" y="16"/>
                  </a:cubicBezTo>
                  <a:cubicBezTo>
                    <a:pt x="218" y="15"/>
                    <a:pt x="215" y="13"/>
                    <a:pt x="215" y="15"/>
                  </a:cubicBezTo>
                  <a:cubicBezTo>
                    <a:pt x="215" y="17"/>
                    <a:pt x="213" y="16"/>
                    <a:pt x="213" y="15"/>
                  </a:cubicBezTo>
                  <a:cubicBezTo>
                    <a:pt x="213" y="13"/>
                    <a:pt x="211" y="11"/>
                    <a:pt x="210" y="13"/>
                  </a:cubicBezTo>
                  <a:cubicBezTo>
                    <a:pt x="209" y="14"/>
                    <a:pt x="204" y="15"/>
                    <a:pt x="203" y="14"/>
                  </a:cubicBezTo>
                  <a:cubicBezTo>
                    <a:pt x="202" y="13"/>
                    <a:pt x="203" y="12"/>
                    <a:pt x="204" y="10"/>
                  </a:cubicBezTo>
                  <a:cubicBezTo>
                    <a:pt x="204" y="9"/>
                    <a:pt x="202" y="7"/>
                    <a:pt x="202" y="5"/>
                  </a:cubicBezTo>
                  <a:cubicBezTo>
                    <a:pt x="202" y="3"/>
                    <a:pt x="199" y="1"/>
                    <a:pt x="197" y="2"/>
                  </a:cubicBezTo>
                  <a:cubicBezTo>
                    <a:pt x="195" y="2"/>
                    <a:pt x="193" y="2"/>
                    <a:pt x="191" y="1"/>
                  </a:cubicBezTo>
                  <a:cubicBezTo>
                    <a:pt x="189" y="0"/>
                    <a:pt x="181" y="1"/>
                    <a:pt x="181" y="3"/>
                  </a:cubicBezTo>
                  <a:cubicBezTo>
                    <a:pt x="180" y="5"/>
                    <a:pt x="171" y="6"/>
                    <a:pt x="169" y="7"/>
                  </a:cubicBezTo>
                  <a:cubicBezTo>
                    <a:pt x="167" y="8"/>
                    <a:pt x="160" y="9"/>
                    <a:pt x="158" y="9"/>
                  </a:cubicBezTo>
                  <a:cubicBezTo>
                    <a:pt x="155" y="9"/>
                    <a:pt x="153" y="12"/>
                    <a:pt x="149" y="12"/>
                  </a:cubicBezTo>
                  <a:cubicBezTo>
                    <a:pt x="146" y="12"/>
                    <a:pt x="140" y="12"/>
                    <a:pt x="137" y="14"/>
                  </a:cubicBezTo>
                  <a:cubicBezTo>
                    <a:pt x="134" y="16"/>
                    <a:pt x="130" y="14"/>
                    <a:pt x="128" y="15"/>
                  </a:cubicBezTo>
                  <a:cubicBezTo>
                    <a:pt x="125" y="16"/>
                    <a:pt x="122" y="15"/>
                    <a:pt x="121" y="15"/>
                  </a:cubicBezTo>
                  <a:cubicBezTo>
                    <a:pt x="120" y="16"/>
                    <a:pt x="120" y="20"/>
                    <a:pt x="121" y="22"/>
                  </a:cubicBezTo>
                  <a:cubicBezTo>
                    <a:pt x="122" y="24"/>
                    <a:pt x="128" y="25"/>
                    <a:pt x="128" y="26"/>
                  </a:cubicBezTo>
                  <a:cubicBezTo>
                    <a:pt x="129" y="27"/>
                    <a:pt x="123" y="27"/>
                    <a:pt x="120" y="27"/>
                  </a:cubicBezTo>
                  <a:cubicBezTo>
                    <a:pt x="117" y="28"/>
                    <a:pt x="118" y="31"/>
                    <a:pt x="118" y="33"/>
                  </a:cubicBezTo>
                  <a:cubicBezTo>
                    <a:pt x="119" y="35"/>
                    <a:pt x="115" y="36"/>
                    <a:pt x="113" y="37"/>
                  </a:cubicBezTo>
                  <a:cubicBezTo>
                    <a:pt x="111" y="38"/>
                    <a:pt x="113" y="41"/>
                    <a:pt x="115" y="41"/>
                  </a:cubicBezTo>
                  <a:cubicBezTo>
                    <a:pt x="118" y="41"/>
                    <a:pt x="119" y="43"/>
                    <a:pt x="121" y="43"/>
                  </a:cubicBezTo>
                  <a:cubicBezTo>
                    <a:pt x="123" y="43"/>
                    <a:pt x="123" y="47"/>
                    <a:pt x="123" y="49"/>
                  </a:cubicBezTo>
                  <a:cubicBezTo>
                    <a:pt x="123" y="51"/>
                    <a:pt x="121" y="52"/>
                    <a:pt x="118" y="52"/>
                  </a:cubicBezTo>
                  <a:cubicBezTo>
                    <a:pt x="115" y="52"/>
                    <a:pt x="114" y="50"/>
                    <a:pt x="112" y="49"/>
                  </a:cubicBezTo>
                  <a:cubicBezTo>
                    <a:pt x="110" y="49"/>
                    <a:pt x="111" y="53"/>
                    <a:pt x="109" y="53"/>
                  </a:cubicBezTo>
                  <a:cubicBezTo>
                    <a:pt x="108" y="54"/>
                    <a:pt x="108" y="51"/>
                    <a:pt x="105" y="51"/>
                  </a:cubicBezTo>
                  <a:cubicBezTo>
                    <a:pt x="103" y="51"/>
                    <a:pt x="101" y="50"/>
                    <a:pt x="100" y="48"/>
                  </a:cubicBezTo>
                  <a:cubicBezTo>
                    <a:pt x="99" y="46"/>
                    <a:pt x="94" y="46"/>
                    <a:pt x="92" y="48"/>
                  </a:cubicBezTo>
                  <a:cubicBezTo>
                    <a:pt x="90" y="50"/>
                    <a:pt x="89" y="49"/>
                    <a:pt x="88" y="48"/>
                  </a:cubicBezTo>
                  <a:cubicBezTo>
                    <a:pt x="86" y="46"/>
                    <a:pt x="80" y="48"/>
                    <a:pt x="80" y="50"/>
                  </a:cubicBezTo>
                  <a:cubicBezTo>
                    <a:pt x="79" y="52"/>
                    <a:pt x="75" y="53"/>
                    <a:pt x="72" y="51"/>
                  </a:cubicBezTo>
                  <a:cubicBezTo>
                    <a:pt x="69" y="49"/>
                    <a:pt x="68" y="48"/>
                    <a:pt x="68" y="51"/>
                  </a:cubicBezTo>
                  <a:cubicBezTo>
                    <a:pt x="68" y="53"/>
                    <a:pt x="65" y="51"/>
                    <a:pt x="65" y="50"/>
                  </a:cubicBezTo>
                  <a:cubicBezTo>
                    <a:pt x="65" y="48"/>
                    <a:pt x="61" y="45"/>
                    <a:pt x="59" y="44"/>
                  </a:cubicBezTo>
                  <a:cubicBezTo>
                    <a:pt x="57" y="43"/>
                    <a:pt x="50" y="43"/>
                    <a:pt x="49" y="41"/>
                  </a:cubicBezTo>
                  <a:cubicBezTo>
                    <a:pt x="49" y="40"/>
                    <a:pt x="45" y="39"/>
                    <a:pt x="44" y="41"/>
                  </a:cubicBezTo>
                  <a:cubicBezTo>
                    <a:pt x="43" y="44"/>
                    <a:pt x="41" y="42"/>
                    <a:pt x="39" y="41"/>
                  </a:cubicBezTo>
                  <a:cubicBezTo>
                    <a:pt x="38" y="40"/>
                    <a:pt x="35" y="42"/>
                    <a:pt x="33" y="43"/>
                  </a:cubicBezTo>
                  <a:cubicBezTo>
                    <a:pt x="32" y="44"/>
                    <a:pt x="27" y="47"/>
                    <a:pt x="25" y="47"/>
                  </a:cubicBezTo>
                  <a:cubicBezTo>
                    <a:pt x="22" y="47"/>
                    <a:pt x="24" y="50"/>
                    <a:pt x="21" y="51"/>
                  </a:cubicBezTo>
                  <a:cubicBezTo>
                    <a:pt x="17" y="51"/>
                    <a:pt x="18" y="54"/>
                    <a:pt x="18" y="55"/>
                  </a:cubicBezTo>
                  <a:cubicBezTo>
                    <a:pt x="19" y="56"/>
                    <a:pt x="21" y="59"/>
                    <a:pt x="18" y="60"/>
                  </a:cubicBezTo>
                  <a:cubicBezTo>
                    <a:pt x="15" y="61"/>
                    <a:pt x="14" y="56"/>
                    <a:pt x="11" y="55"/>
                  </a:cubicBezTo>
                  <a:cubicBezTo>
                    <a:pt x="9" y="53"/>
                    <a:pt x="7" y="55"/>
                    <a:pt x="7" y="58"/>
                  </a:cubicBezTo>
                  <a:cubicBezTo>
                    <a:pt x="7" y="60"/>
                    <a:pt x="4" y="60"/>
                    <a:pt x="2" y="63"/>
                  </a:cubicBezTo>
                  <a:cubicBezTo>
                    <a:pt x="1" y="65"/>
                    <a:pt x="5" y="65"/>
                    <a:pt x="5" y="66"/>
                  </a:cubicBezTo>
                  <a:cubicBezTo>
                    <a:pt x="5" y="68"/>
                    <a:pt x="3" y="69"/>
                    <a:pt x="2" y="69"/>
                  </a:cubicBezTo>
                  <a:cubicBezTo>
                    <a:pt x="1" y="69"/>
                    <a:pt x="0" y="73"/>
                    <a:pt x="0" y="74"/>
                  </a:cubicBezTo>
                  <a:cubicBezTo>
                    <a:pt x="1" y="75"/>
                    <a:pt x="5" y="75"/>
                    <a:pt x="5" y="77"/>
                  </a:cubicBezTo>
                  <a:cubicBezTo>
                    <a:pt x="5" y="80"/>
                    <a:pt x="4" y="82"/>
                    <a:pt x="6" y="81"/>
                  </a:cubicBezTo>
                  <a:cubicBezTo>
                    <a:pt x="8" y="81"/>
                    <a:pt x="11" y="81"/>
                    <a:pt x="12" y="81"/>
                  </a:cubicBezTo>
                  <a:cubicBezTo>
                    <a:pt x="13" y="81"/>
                    <a:pt x="14" y="84"/>
                    <a:pt x="17" y="87"/>
                  </a:cubicBezTo>
                  <a:cubicBezTo>
                    <a:pt x="19" y="90"/>
                    <a:pt x="21" y="91"/>
                    <a:pt x="18" y="92"/>
                  </a:cubicBezTo>
                  <a:cubicBezTo>
                    <a:pt x="16" y="92"/>
                    <a:pt x="17" y="94"/>
                    <a:pt x="20" y="95"/>
                  </a:cubicBezTo>
                  <a:cubicBezTo>
                    <a:pt x="21" y="96"/>
                    <a:pt x="22" y="96"/>
                    <a:pt x="22" y="97"/>
                  </a:cubicBezTo>
                  <a:cubicBezTo>
                    <a:pt x="23" y="97"/>
                    <a:pt x="23" y="96"/>
                    <a:pt x="24" y="96"/>
                  </a:cubicBezTo>
                  <a:cubicBezTo>
                    <a:pt x="28" y="92"/>
                    <a:pt x="35" y="89"/>
                    <a:pt x="41" y="90"/>
                  </a:cubicBezTo>
                  <a:cubicBezTo>
                    <a:pt x="46" y="92"/>
                    <a:pt x="51" y="89"/>
                    <a:pt x="53" y="93"/>
                  </a:cubicBezTo>
                  <a:cubicBezTo>
                    <a:pt x="56" y="96"/>
                    <a:pt x="53" y="102"/>
                    <a:pt x="54" y="105"/>
                  </a:cubicBezTo>
                  <a:cubicBezTo>
                    <a:pt x="55" y="107"/>
                    <a:pt x="50" y="107"/>
                    <a:pt x="46" y="107"/>
                  </a:cubicBezTo>
                  <a:cubicBezTo>
                    <a:pt x="43" y="106"/>
                    <a:pt x="35" y="108"/>
                    <a:pt x="36" y="110"/>
                  </a:cubicBezTo>
                  <a:cubicBezTo>
                    <a:pt x="37" y="112"/>
                    <a:pt x="40" y="117"/>
                    <a:pt x="35" y="115"/>
                  </a:cubicBezTo>
                  <a:cubicBezTo>
                    <a:pt x="30" y="112"/>
                    <a:pt x="28" y="117"/>
                    <a:pt x="31" y="117"/>
                  </a:cubicBezTo>
                  <a:cubicBezTo>
                    <a:pt x="34" y="117"/>
                    <a:pt x="37" y="121"/>
                    <a:pt x="37" y="123"/>
                  </a:cubicBezTo>
                  <a:cubicBezTo>
                    <a:pt x="37" y="125"/>
                    <a:pt x="37" y="130"/>
                    <a:pt x="40" y="129"/>
                  </a:cubicBezTo>
                  <a:cubicBezTo>
                    <a:pt x="42" y="128"/>
                    <a:pt x="42" y="132"/>
                    <a:pt x="46" y="132"/>
                  </a:cubicBezTo>
                  <a:cubicBezTo>
                    <a:pt x="49" y="132"/>
                    <a:pt x="52" y="133"/>
                    <a:pt x="49" y="136"/>
                  </a:cubicBezTo>
                  <a:cubicBezTo>
                    <a:pt x="47" y="139"/>
                    <a:pt x="51" y="148"/>
                    <a:pt x="52" y="146"/>
                  </a:cubicBezTo>
                  <a:cubicBezTo>
                    <a:pt x="53" y="145"/>
                    <a:pt x="52" y="142"/>
                    <a:pt x="53" y="141"/>
                  </a:cubicBezTo>
                  <a:cubicBezTo>
                    <a:pt x="51" y="136"/>
                    <a:pt x="59" y="136"/>
                    <a:pt x="61" y="136"/>
                  </a:cubicBezTo>
                  <a:cubicBezTo>
                    <a:pt x="64" y="136"/>
                    <a:pt x="68" y="140"/>
                    <a:pt x="71" y="144"/>
                  </a:cubicBezTo>
                  <a:cubicBezTo>
                    <a:pt x="74" y="148"/>
                    <a:pt x="77" y="145"/>
                    <a:pt x="77" y="145"/>
                  </a:cubicBezTo>
                  <a:cubicBezTo>
                    <a:pt x="78" y="109"/>
                    <a:pt x="78" y="109"/>
                    <a:pt x="78" y="109"/>
                  </a:cubicBezTo>
                  <a:cubicBezTo>
                    <a:pt x="98" y="104"/>
                    <a:pt x="98" y="104"/>
                    <a:pt x="98" y="104"/>
                  </a:cubicBezTo>
                  <a:cubicBezTo>
                    <a:pt x="98" y="104"/>
                    <a:pt x="99" y="103"/>
                    <a:pt x="99" y="103"/>
                  </a:cubicBezTo>
                  <a:cubicBezTo>
                    <a:pt x="101" y="99"/>
                    <a:pt x="105" y="102"/>
                    <a:pt x="106" y="103"/>
                  </a:cubicBezTo>
                  <a:cubicBezTo>
                    <a:pt x="107" y="104"/>
                    <a:pt x="107" y="99"/>
                    <a:pt x="109" y="99"/>
                  </a:cubicBezTo>
                  <a:cubicBezTo>
                    <a:pt x="112" y="99"/>
                    <a:pt x="109" y="104"/>
                    <a:pt x="111" y="104"/>
                  </a:cubicBezTo>
                  <a:cubicBezTo>
                    <a:pt x="113" y="104"/>
                    <a:pt x="117" y="110"/>
                    <a:pt x="116" y="114"/>
                  </a:cubicBezTo>
                  <a:cubicBezTo>
                    <a:pt x="119" y="117"/>
                    <a:pt x="125" y="123"/>
                    <a:pt x="125" y="125"/>
                  </a:cubicBezTo>
                  <a:cubicBezTo>
                    <a:pt x="126" y="127"/>
                    <a:pt x="134" y="123"/>
                    <a:pt x="136" y="124"/>
                  </a:cubicBezTo>
                  <a:cubicBezTo>
                    <a:pt x="137" y="125"/>
                    <a:pt x="150" y="125"/>
                    <a:pt x="152" y="125"/>
                  </a:cubicBezTo>
                  <a:cubicBezTo>
                    <a:pt x="154" y="125"/>
                    <a:pt x="156" y="129"/>
                    <a:pt x="158" y="129"/>
                  </a:cubicBezTo>
                  <a:cubicBezTo>
                    <a:pt x="161" y="130"/>
                    <a:pt x="160" y="134"/>
                    <a:pt x="160" y="137"/>
                  </a:cubicBezTo>
                  <a:cubicBezTo>
                    <a:pt x="160" y="140"/>
                    <a:pt x="164" y="143"/>
                    <a:pt x="164" y="145"/>
                  </a:cubicBezTo>
                  <a:cubicBezTo>
                    <a:pt x="165" y="148"/>
                    <a:pt x="169" y="147"/>
                    <a:pt x="171" y="147"/>
                  </a:cubicBezTo>
                  <a:cubicBezTo>
                    <a:pt x="174" y="148"/>
                    <a:pt x="178" y="149"/>
                    <a:pt x="178" y="151"/>
                  </a:cubicBezTo>
                  <a:cubicBezTo>
                    <a:pt x="178" y="154"/>
                    <a:pt x="182" y="152"/>
                    <a:pt x="182" y="150"/>
                  </a:cubicBezTo>
                  <a:cubicBezTo>
                    <a:pt x="182" y="148"/>
                    <a:pt x="185" y="146"/>
                    <a:pt x="190" y="144"/>
                  </a:cubicBezTo>
                  <a:cubicBezTo>
                    <a:pt x="192" y="143"/>
                    <a:pt x="194" y="143"/>
                    <a:pt x="195" y="143"/>
                  </a:cubicBezTo>
                  <a:cubicBezTo>
                    <a:pt x="196" y="141"/>
                    <a:pt x="197" y="139"/>
                    <a:pt x="197" y="139"/>
                  </a:cubicBezTo>
                  <a:cubicBezTo>
                    <a:pt x="199" y="138"/>
                    <a:pt x="202" y="136"/>
                    <a:pt x="202" y="133"/>
                  </a:cubicBezTo>
                  <a:cubicBezTo>
                    <a:pt x="202" y="131"/>
                    <a:pt x="209" y="131"/>
                    <a:pt x="213" y="133"/>
                  </a:cubicBezTo>
                  <a:cubicBezTo>
                    <a:pt x="217" y="135"/>
                    <a:pt x="220" y="135"/>
                    <a:pt x="220" y="132"/>
                  </a:cubicBezTo>
                  <a:cubicBezTo>
                    <a:pt x="221" y="129"/>
                    <a:pt x="227" y="128"/>
                    <a:pt x="229" y="129"/>
                  </a:cubicBezTo>
                  <a:cubicBezTo>
                    <a:pt x="231" y="130"/>
                    <a:pt x="236" y="133"/>
                    <a:pt x="239" y="132"/>
                  </a:cubicBezTo>
                  <a:cubicBezTo>
                    <a:pt x="242" y="131"/>
                    <a:pt x="256" y="132"/>
                    <a:pt x="260" y="133"/>
                  </a:cubicBezTo>
                  <a:cubicBezTo>
                    <a:pt x="264" y="134"/>
                    <a:pt x="265" y="131"/>
                    <a:pt x="268" y="135"/>
                  </a:cubicBezTo>
                  <a:cubicBezTo>
                    <a:pt x="270" y="138"/>
                    <a:pt x="271" y="135"/>
                    <a:pt x="274" y="138"/>
                  </a:cubicBezTo>
                  <a:cubicBezTo>
                    <a:pt x="274" y="137"/>
                    <a:pt x="274" y="136"/>
                    <a:pt x="274" y="134"/>
                  </a:cubicBezTo>
                  <a:cubicBezTo>
                    <a:pt x="274" y="132"/>
                    <a:pt x="278" y="130"/>
                    <a:pt x="278" y="128"/>
                  </a:cubicBezTo>
                  <a:cubicBezTo>
                    <a:pt x="279" y="127"/>
                    <a:pt x="275" y="121"/>
                    <a:pt x="275" y="119"/>
                  </a:cubicBezTo>
                  <a:cubicBezTo>
                    <a:pt x="275" y="118"/>
                    <a:pt x="275" y="113"/>
                    <a:pt x="273" y="112"/>
                  </a:cubicBezTo>
                  <a:cubicBezTo>
                    <a:pt x="272" y="112"/>
                    <a:pt x="277" y="109"/>
                    <a:pt x="278" y="109"/>
                  </a:cubicBezTo>
                  <a:cubicBezTo>
                    <a:pt x="281" y="109"/>
                    <a:pt x="284" y="107"/>
                    <a:pt x="286" y="108"/>
                  </a:cubicBezTo>
                  <a:cubicBezTo>
                    <a:pt x="287" y="109"/>
                    <a:pt x="289" y="109"/>
                    <a:pt x="291" y="109"/>
                  </a:cubicBezTo>
                  <a:cubicBezTo>
                    <a:pt x="294" y="109"/>
                    <a:pt x="293" y="107"/>
                    <a:pt x="291" y="106"/>
                  </a:cubicBezTo>
                  <a:cubicBezTo>
                    <a:pt x="290" y="104"/>
                    <a:pt x="296" y="94"/>
                    <a:pt x="296" y="90"/>
                  </a:cubicBezTo>
                  <a:cubicBezTo>
                    <a:pt x="297" y="86"/>
                    <a:pt x="299" y="90"/>
                    <a:pt x="302" y="90"/>
                  </a:cubicBezTo>
                  <a:cubicBezTo>
                    <a:pt x="304" y="90"/>
                    <a:pt x="308" y="90"/>
                    <a:pt x="309" y="91"/>
                  </a:cubicBezTo>
                  <a:cubicBezTo>
                    <a:pt x="311" y="92"/>
                    <a:pt x="316" y="90"/>
                    <a:pt x="317" y="88"/>
                  </a:cubicBezTo>
                  <a:cubicBezTo>
                    <a:pt x="318" y="86"/>
                    <a:pt x="315" y="86"/>
                    <a:pt x="316" y="81"/>
                  </a:cubicBezTo>
                  <a:cubicBezTo>
                    <a:pt x="316" y="77"/>
                    <a:pt x="318" y="75"/>
                    <a:pt x="321" y="75"/>
                  </a:cubicBezTo>
                  <a:cubicBezTo>
                    <a:pt x="323" y="75"/>
                    <a:pt x="324" y="73"/>
                    <a:pt x="324" y="71"/>
                  </a:cubicBezTo>
                  <a:cubicBezTo>
                    <a:pt x="324" y="69"/>
                    <a:pt x="326" y="68"/>
                    <a:pt x="327" y="66"/>
                  </a:cubicBezTo>
                  <a:cubicBezTo>
                    <a:pt x="326" y="65"/>
                    <a:pt x="326" y="64"/>
                    <a:pt x="325" y="63"/>
                  </a:cubicBezTo>
                  <a:close/>
                  <a:moveTo>
                    <a:pt x="122" y="98"/>
                  </a:moveTo>
                  <a:cubicBezTo>
                    <a:pt x="121" y="99"/>
                    <a:pt x="112" y="96"/>
                    <a:pt x="111" y="95"/>
                  </a:cubicBezTo>
                  <a:cubicBezTo>
                    <a:pt x="110" y="93"/>
                    <a:pt x="124" y="95"/>
                    <a:pt x="122" y="98"/>
                  </a:cubicBezTo>
                  <a:close/>
                  <a:moveTo>
                    <a:pt x="257" y="97"/>
                  </a:moveTo>
                  <a:cubicBezTo>
                    <a:pt x="250" y="97"/>
                    <a:pt x="236" y="93"/>
                    <a:pt x="230" y="100"/>
                  </a:cubicBezTo>
                  <a:cubicBezTo>
                    <a:pt x="224" y="106"/>
                    <a:pt x="228" y="110"/>
                    <a:pt x="225" y="110"/>
                  </a:cubicBezTo>
                  <a:cubicBezTo>
                    <a:pt x="222" y="111"/>
                    <a:pt x="221" y="100"/>
                    <a:pt x="224" y="97"/>
                  </a:cubicBezTo>
                  <a:cubicBezTo>
                    <a:pt x="228" y="94"/>
                    <a:pt x="238" y="92"/>
                    <a:pt x="245" y="94"/>
                  </a:cubicBezTo>
                  <a:cubicBezTo>
                    <a:pt x="252" y="96"/>
                    <a:pt x="264" y="92"/>
                    <a:pt x="265" y="93"/>
                  </a:cubicBezTo>
                  <a:cubicBezTo>
                    <a:pt x="267" y="93"/>
                    <a:pt x="264" y="97"/>
                    <a:pt x="257" y="97"/>
                  </a:cubicBezTo>
                  <a:close/>
                </a:path>
              </a:pathLst>
            </a:custGeom>
            <a:gradFill>
              <a:gsLst>
                <a:gs pos="0">
                  <a:schemeClr val="accent1"/>
                </a:gs>
                <a:gs pos="100000">
                  <a:schemeClr val="accent1">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0" name="Freeform 349">
              <a:extLst>
                <a:ext uri="{FF2B5EF4-FFF2-40B4-BE49-F238E27FC236}">
                  <a16:creationId xmlns:a16="http://schemas.microsoft.com/office/drawing/2014/main" id="{FF1B0EF7-F736-434C-A2BE-96AD04D2367E}"/>
                </a:ext>
              </a:extLst>
            </p:cNvPr>
            <p:cNvSpPr>
              <a:spLocks noEditPoints="1"/>
            </p:cNvSpPr>
            <p:nvPr/>
          </p:nvSpPr>
          <p:spPr bwMode="auto">
            <a:xfrm>
              <a:off x="5367804" y="2389802"/>
              <a:ext cx="3151876" cy="1476830"/>
            </a:xfrm>
            <a:custGeom>
              <a:avLst/>
              <a:gdLst>
                <a:gd name="T0" fmla="*/ 361 w 1374"/>
                <a:gd name="T1" fmla="*/ 12 h 607"/>
                <a:gd name="T2" fmla="*/ 611 w 1374"/>
                <a:gd name="T3" fmla="*/ 5 h 607"/>
                <a:gd name="T4" fmla="*/ 481 w 1374"/>
                <a:gd name="T5" fmla="*/ 173 h 607"/>
                <a:gd name="T6" fmla="*/ 663 w 1374"/>
                <a:gd name="T7" fmla="*/ 57 h 607"/>
                <a:gd name="T8" fmla="*/ 1003 w 1374"/>
                <a:gd name="T9" fmla="*/ 127 h 607"/>
                <a:gd name="T10" fmla="*/ 1054 w 1374"/>
                <a:gd name="T11" fmla="*/ 135 h 607"/>
                <a:gd name="T12" fmla="*/ 982 w 1374"/>
                <a:gd name="T13" fmla="*/ 491 h 607"/>
                <a:gd name="T14" fmla="*/ 244 w 1374"/>
                <a:gd name="T15" fmla="*/ 25 h 607"/>
                <a:gd name="T16" fmla="*/ 1332 w 1374"/>
                <a:gd name="T17" fmla="*/ 278 h 607"/>
                <a:gd name="T18" fmla="*/ 1194 w 1374"/>
                <a:gd name="T19" fmla="*/ 233 h 607"/>
                <a:gd name="T20" fmla="*/ 1063 w 1374"/>
                <a:gd name="T21" fmla="*/ 204 h 607"/>
                <a:gd name="T22" fmla="*/ 974 w 1374"/>
                <a:gd name="T23" fmla="*/ 172 h 607"/>
                <a:gd name="T24" fmla="*/ 903 w 1374"/>
                <a:gd name="T25" fmla="*/ 193 h 607"/>
                <a:gd name="T26" fmla="*/ 845 w 1374"/>
                <a:gd name="T27" fmla="*/ 159 h 607"/>
                <a:gd name="T28" fmla="*/ 748 w 1374"/>
                <a:gd name="T29" fmla="*/ 157 h 607"/>
                <a:gd name="T30" fmla="*/ 738 w 1374"/>
                <a:gd name="T31" fmla="*/ 135 h 607"/>
                <a:gd name="T32" fmla="*/ 699 w 1374"/>
                <a:gd name="T33" fmla="*/ 96 h 607"/>
                <a:gd name="T34" fmla="*/ 631 w 1374"/>
                <a:gd name="T35" fmla="*/ 110 h 607"/>
                <a:gd name="T36" fmla="*/ 547 w 1374"/>
                <a:gd name="T37" fmla="*/ 131 h 607"/>
                <a:gd name="T38" fmla="*/ 519 w 1374"/>
                <a:gd name="T39" fmla="*/ 158 h 607"/>
                <a:gd name="T40" fmla="*/ 479 w 1374"/>
                <a:gd name="T41" fmla="*/ 204 h 607"/>
                <a:gd name="T42" fmla="*/ 456 w 1374"/>
                <a:gd name="T43" fmla="*/ 235 h 607"/>
                <a:gd name="T44" fmla="*/ 422 w 1374"/>
                <a:gd name="T45" fmla="*/ 280 h 607"/>
                <a:gd name="T46" fmla="*/ 438 w 1374"/>
                <a:gd name="T47" fmla="*/ 245 h 607"/>
                <a:gd name="T48" fmla="*/ 387 w 1374"/>
                <a:gd name="T49" fmla="*/ 216 h 607"/>
                <a:gd name="T50" fmla="*/ 326 w 1374"/>
                <a:gd name="T51" fmla="*/ 225 h 607"/>
                <a:gd name="T52" fmla="*/ 269 w 1374"/>
                <a:gd name="T53" fmla="*/ 242 h 607"/>
                <a:gd name="T54" fmla="*/ 196 w 1374"/>
                <a:gd name="T55" fmla="*/ 246 h 607"/>
                <a:gd name="T56" fmla="*/ 150 w 1374"/>
                <a:gd name="T57" fmla="*/ 302 h 607"/>
                <a:gd name="T58" fmla="*/ 103 w 1374"/>
                <a:gd name="T59" fmla="*/ 269 h 607"/>
                <a:gd name="T60" fmla="*/ 107 w 1374"/>
                <a:gd name="T61" fmla="*/ 230 h 607"/>
                <a:gd name="T62" fmla="*/ 79 w 1374"/>
                <a:gd name="T63" fmla="*/ 265 h 607"/>
                <a:gd name="T64" fmla="*/ 70 w 1374"/>
                <a:gd name="T65" fmla="*/ 363 h 607"/>
                <a:gd name="T66" fmla="*/ 74 w 1374"/>
                <a:gd name="T67" fmla="*/ 426 h 607"/>
                <a:gd name="T68" fmla="*/ 115 w 1374"/>
                <a:gd name="T69" fmla="*/ 475 h 607"/>
                <a:gd name="T70" fmla="*/ 161 w 1374"/>
                <a:gd name="T71" fmla="*/ 519 h 607"/>
                <a:gd name="T72" fmla="*/ 165 w 1374"/>
                <a:gd name="T73" fmla="*/ 579 h 607"/>
                <a:gd name="T74" fmla="*/ 238 w 1374"/>
                <a:gd name="T75" fmla="*/ 548 h 607"/>
                <a:gd name="T76" fmla="*/ 237 w 1374"/>
                <a:gd name="T77" fmla="*/ 495 h 607"/>
                <a:gd name="T78" fmla="*/ 325 w 1374"/>
                <a:gd name="T79" fmla="*/ 498 h 607"/>
                <a:gd name="T80" fmla="*/ 374 w 1374"/>
                <a:gd name="T81" fmla="*/ 447 h 607"/>
                <a:gd name="T82" fmla="*/ 451 w 1374"/>
                <a:gd name="T83" fmla="*/ 455 h 607"/>
                <a:gd name="T84" fmla="*/ 541 w 1374"/>
                <a:gd name="T85" fmla="*/ 509 h 607"/>
                <a:gd name="T86" fmla="*/ 625 w 1374"/>
                <a:gd name="T87" fmla="*/ 498 h 607"/>
                <a:gd name="T88" fmla="*/ 697 w 1374"/>
                <a:gd name="T89" fmla="*/ 503 h 607"/>
                <a:gd name="T90" fmla="*/ 804 w 1374"/>
                <a:gd name="T91" fmla="*/ 483 h 607"/>
                <a:gd name="T92" fmla="*/ 888 w 1374"/>
                <a:gd name="T93" fmla="*/ 522 h 607"/>
                <a:gd name="T94" fmla="*/ 899 w 1374"/>
                <a:gd name="T95" fmla="*/ 585 h 607"/>
                <a:gd name="T96" fmla="*/ 961 w 1374"/>
                <a:gd name="T97" fmla="*/ 453 h 607"/>
                <a:gd name="T98" fmla="*/ 970 w 1374"/>
                <a:gd name="T99" fmla="*/ 401 h 607"/>
                <a:gd name="T100" fmla="*/ 1078 w 1374"/>
                <a:gd name="T101" fmla="*/ 388 h 607"/>
                <a:gd name="T102" fmla="*/ 1152 w 1374"/>
                <a:gd name="T103" fmla="*/ 344 h 607"/>
                <a:gd name="T104" fmla="*/ 1098 w 1374"/>
                <a:gd name="T105" fmla="*/ 488 h 607"/>
                <a:gd name="T106" fmla="*/ 1151 w 1374"/>
                <a:gd name="T107" fmla="*/ 405 h 607"/>
                <a:gd name="T108" fmla="*/ 1235 w 1374"/>
                <a:gd name="T109" fmla="*/ 356 h 607"/>
                <a:gd name="T110" fmla="*/ 1292 w 1374"/>
                <a:gd name="T111" fmla="*/ 301 h 607"/>
                <a:gd name="T112" fmla="*/ 1347 w 1374"/>
                <a:gd name="T113" fmla="*/ 308 h 607"/>
                <a:gd name="T114" fmla="*/ 707 w 1374"/>
                <a:gd name="T115" fmla="*/ 452 h 607"/>
                <a:gd name="T116" fmla="*/ 277 w 1374"/>
                <a:gd name="T117" fmla="*/ 27 h 607"/>
                <a:gd name="T118" fmla="*/ 282 w 1374"/>
                <a:gd name="T119" fmla="*/ 17 h 607"/>
                <a:gd name="T120" fmla="*/ 300 w 1374"/>
                <a:gd name="T121" fmla="*/ 167 h 607"/>
                <a:gd name="T122" fmla="*/ 301 w 1374"/>
                <a:gd name="T123" fmla="*/ 12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4" h="607">
                  <a:moveTo>
                    <a:pt x="21" y="439"/>
                  </a:moveTo>
                  <a:cubicBezTo>
                    <a:pt x="20" y="439"/>
                    <a:pt x="17" y="438"/>
                    <a:pt x="16" y="437"/>
                  </a:cubicBezTo>
                  <a:cubicBezTo>
                    <a:pt x="16" y="435"/>
                    <a:pt x="13" y="436"/>
                    <a:pt x="11" y="436"/>
                  </a:cubicBezTo>
                  <a:cubicBezTo>
                    <a:pt x="12" y="436"/>
                    <a:pt x="12" y="437"/>
                    <a:pt x="13" y="437"/>
                  </a:cubicBezTo>
                  <a:cubicBezTo>
                    <a:pt x="14" y="440"/>
                    <a:pt x="8" y="440"/>
                    <a:pt x="10" y="443"/>
                  </a:cubicBezTo>
                  <a:cubicBezTo>
                    <a:pt x="12" y="445"/>
                    <a:pt x="6" y="445"/>
                    <a:pt x="6" y="443"/>
                  </a:cubicBezTo>
                  <a:cubicBezTo>
                    <a:pt x="6" y="440"/>
                    <a:pt x="1" y="441"/>
                    <a:pt x="1" y="443"/>
                  </a:cubicBezTo>
                  <a:cubicBezTo>
                    <a:pt x="1" y="444"/>
                    <a:pt x="1" y="444"/>
                    <a:pt x="0" y="445"/>
                  </a:cubicBezTo>
                  <a:cubicBezTo>
                    <a:pt x="2" y="446"/>
                    <a:pt x="4" y="447"/>
                    <a:pt x="4" y="447"/>
                  </a:cubicBezTo>
                  <a:cubicBezTo>
                    <a:pt x="5" y="447"/>
                    <a:pt x="20" y="449"/>
                    <a:pt x="25" y="448"/>
                  </a:cubicBezTo>
                  <a:cubicBezTo>
                    <a:pt x="25" y="447"/>
                    <a:pt x="26" y="443"/>
                    <a:pt x="26" y="442"/>
                  </a:cubicBezTo>
                  <a:cubicBezTo>
                    <a:pt x="26" y="440"/>
                    <a:pt x="22" y="438"/>
                    <a:pt x="21" y="439"/>
                  </a:cubicBezTo>
                  <a:close/>
                  <a:moveTo>
                    <a:pt x="365" y="17"/>
                  </a:moveTo>
                  <a:cubicBezTo>
                    <a:pt x="374" y="15"/>
                    <a:pt x="374" y="10"/>
                    <a:pt x="369" y="9"/>
                  </a:cubicBezTo>
                  <a:cubicBezTo>
                    <a:pt x="364" y="8"/>
                    <a:pt x="364" y="12"/>
                    <a:pt x="361" y="12"/>
                  </a:cubicBezTo>
                  <a:cubicBezTo>
                    <a:pt x="359" y="11"/>
                    <a:pt x="350" y="13"/>
                    <a:pt x="352" y="16"/>
                  </a:cubicBezTo>
                  <a:cubicBezTo>
                    <a:pt x="354" y="18"/>
                    <a:pt x="361" y="17"/>
                    <a:pt x="365" y="17"/>
                  </a:cubicBezTo>
                  <a:close/>
                  <a:moveTo>
                    <a:pt x="411" y="169"/>
                  </a:moveTo>
                  <a:cubicBezTo>
                    <a:pt x="414" y="169"/>
                    <a:pt x="423" y="168"/>
                    <a:pt x="423" y="166"/>
                  </a:cubicBezTo>
                  <a:cubicBezTo>
                    <a:pt x="424" y="164"/>
                    <a:pt x="420" y="162"/>
                    <a:pt x="415" y="162"/>
                  </a:cubicBezTo>
                  <a:cubicBezTo>
                    <a:pt x="409" y="162"/>
                    <a:pt x="408" y="168"/>
                    <a:pt x="411" y="169"/>
                  </a:cubicBezTo>
                  <a:close/>
                  <a:moveTo>
                    <a:pt x="587" y="29"/>
                  </a:moveTo>
                  <a:cubicBezTo>
                    <a:pt x="591" y="31"/>
                    <a:pt x="590" y="32"/>
                    <a:pt x="585" y="32"/>
                  </a:cubicBezTo>
                  <a:cubicBezTo>
                    <a:pt x="580" y="32"/>
                    <a:pt x="576" y="34"/>
                    <a:pt x="579" y="36"/>
                  </a:cubicBezTo>
                  <a:cubicBezTo>
                    <a:pt x="582" y="37"/>
                    <a:pt x="581" y="40"/>
                    <a:pt x="586" y="41"/>
                  </a:cubicBezTo>
                  <a:cubicBezTo>
                    <a:pt x="591" y="43"/>
                    <a:pt x="596" y="38"/>
                    <a:pt x="596" y="35"/>
                  </a:cubicBezTo>
                  <a:cubicBezTo>
                    <a:pt x="595" y="31"/>
                    <a:pt x="613" y="28"/>
                    <a:pt x="618" y="27"/>
                  </a:cubicBezTo>
                  <a:cubicBezTo>
                    <a:pt x="623" y="26"/>
                    <a:pt x="615" y="20"/>
                    <a:pt x="620" y="19"/>
                  </a:cubicBezTo>
                  <a:cubicBezTo>
                    <a:pt x="625" y="19"/>
                    <a:pt x="623" y="16"/>
                    <a:pt x="617" y="15"/>
                  </a:cubicBezTo>
                  <a:cubicBezTo>
                    <a:pt x="610" y="14"/>
                    <a:pt x="613" y="8"/>
                    <a:pt x="611" y="5"/>
                  </a:cubicBezTo>
                  <a:cubicBezTo>
                    <a:pt x="609" y="3"/>
                    <a:pt x="608" y="8"/>
                    <a:pt x="599" y="10"/>
                  </a:cubicBezTo>
                  <a:cubicBezTo>
                    <a:pt x="591" y="12"/>
                    <a:pt x="587" y="14"/>
                    <a:pt x="590" y="16"/>
                  </a:cubicBezTo>
                  <a:cubicBezTo>
                    <a:pt x="593" y="18"/>
                    <a:pt x="590" y="23"/>
                    <a:pt x="587" y="23"/>
                  </a:cubicBezTo>
                  <a:cubicBezTo>
                    <a:pt x="583" y="22"/>
                    <a:pt x="582" y="27"/>
                    <a:pt x="587" y="29"/>
                  </a:cubicBezTo>
                  <a:close/>
                  <a:moveTo>
                    <a:pt x="599" y="37"/>
                  </a:moveTo>
                  <a:cubicBezTo>
                    <a:pt x="599" y="40"/>
                    <a:pt x="592" y="43"/>
                    <a:pt x="594" y="45"/>
                  </a:cubicBezTo>
                  <a:cubicBezTo>
                    <a:pt x="596" y="47"/>
                    <a:pt x="598" y="46"/>
                    <a:pt x="600" y="47"/>
                  </a:cubicBezTo>
                  <a:cubicBezTo>
                    <a:pt x="602" y="47"/>
                    <a:pt x="603" y="54"/>
                    <a:pt x="608" y="53"/>
                  </a:cubicBezTo>
                  <a:cubicBezTo>
                    <a:pt x="612" y="52"/>
                    <a:pt x="624" y="58"/>
                    <a:pt x="631" y="58"/>
                  </a:cubicBezTo>
                  <a:cubicBezTo>
                    <a:pt x="637" y="58"/>
                    <a:pt x="638" y="52"/>
                    <a:pt x="636" y="52"/>
                  </a:cubicBezTo>
                  <a:cubicBezTo>
                    <a:pt x="634" y="51"/>
                    <a:pt x="636" y="48"/>
                    <a:pt x="640" y="41"/>
                  </a:cubicBezTo>
                  <a:cubicBezTo>
                    <a:pt x="643" y="35"/>
                    <a:pt x="628" y="30"/>
                    <a:pt x="628" y="35"/>
                  </a:cubicBezTo>
                  <a:cubicBezTo>
                    <a:pt x="628" y="40"/>
                    <a:pt x="623" y="34"/>
                    <a:pt x="622" y="31"/>
                  </a:cubicBezTo>
                  <a:cubicBezTo>
                    <a:pt x="620" y="28"/>
                    <a:pt x="599" y="34"/>
                    <a:pt x="599" y="37"/>
                  </a:cubicBezTo>
                  <a:close/>
                  <a:moveTo>
                    <a:pt x="481" y="173"/>
                  </a:moveTo>
                  <a:cubicBezTo>
                    <a:pt x="484" y="175"/>
                    <a:pt x="487" y="174"/>
                    <a:pt x="487" y="170"/>
                  </a:cubicBezTo>
                  <a:cubicBezTo>
                    <a:pt x="486" y="166"/>
                    <a:pt x="478" y="171"/>
                    <a:pt x="481" y="173"/>
                  </a:cubicBezTo>
                  <a:close/>
                  <a:moveTo>
                    <a:pt x="581" y="9"/>
                  </a:moveTo>
                  <a:cubicBezTo>
                    <a:pt x="582" y="5"/>
                    <a:pt x="566" y="7"/>
                    <a:pt x="570" y="11"/>
                  </a:cubicBezTo>
                  <a:cubicBezTo>
                    <a:pt x="571" y="12"/>
                    <a:pt x="580" y="14"/>
                    <a:pt x="581" y="9"/>
                  </a:cubicBezTo>
                  <a:close/>
                  <a:moveTo>
                    <a:pt x="1280" y="208"/>
                  </a:moveTo>
                  <a:cubicBezTo>
                    <a:pt x="1285" y="211"/>
                    <a:pt x="1288" y="205"/>
                    <a:pt x="1292" y="208"/>
                  </a:cubicBezTo>
                  <a:cubicBezTo>
                    <a:pt x="1296" y="211"/>
                    <a:pt x="1305" y="206"/>
                    <a:pt x="1309" y="206"/>
                  </a:cubicBezTo>
                  <a:cubicBezTo>
                    <a:pt x="1313" y="205"/>
                    <a:pt x="1311" y="199"/>
                    <a:pt x="1300" y="198"/>
                  </a:cubicBezTo>
                  <a:cubicBezTo>
                    <a:pt x="1289" y="196"/>
                    <a:pt x="1275" y="205"/>
                    <a:pt x="1280" y="208"/>
                  </a:cubicBezTo>
                  <a:close/>
                  <a:moveTo>
                    <a:pt x="636" y="75"/>
                  </a:moveTo>
                  <a:cubicBezTo>
                    <a:pt x="640" y="77"/>
                    <a:pt x="650" y="72"/>
                    <a:pt x="657" y="73"/>
                  </a:cubicBezTo>
                  <a:cubicBezTo>
                    <a:pt x="665" y="73"/>
                    <a:pt x="685" y="66"/>
                    <a:pt x="685" y="62"/>
                  </a:cubicBezTo>
                  <a:cubicBezTo>
                    <a:pt x="686" y="58"/>
                    <a:pt x="678" y="58"/>
                    <a:pt x="675" y="54"/>
                  </a:cubicBezTo>
                  <a:cubicBezTo>
                    <a:pt x="672" y="50"/>
                    <a:pt x="665" y="54"/>
                    <a:pt x="663" y="57"/>
                  </a:cubicBezTo>
                  <a:cubicBezTo>
                    <a:pt x="661" y="60"/>
                    <a:pt x="660" y="57"/>
                    <a:pt x="664" y="52"/>
                  </a:cubicBezTo>
                  <a:cubicBezTo>
                    <a:pt x="669" y="47"/>
                    <a:pt x="660" y="43"/>
                    <a:pt x="659" y="46"/>
                  </a:cubicBezTo>
                  <a:cubicBezTo>
                    <a:pt x="659" y="49"/>
                    <a:pt x="651" y="46"/>
                    <a:pt x="651" y="49"/>
                  </a:cubicBezTo>
                  <a:cubicBezTo>
                    <a:pt x="651" y="52"/>
                    <a:pt x="648" y="54"/>
                    <a:pt x="648" y="57"/>
                  </a:cubicBezTo>
                  <a:cubicBezTo>
                    <a:pt x="648" y="60"/>
                    <a:pt x="642" y="55"/>
                    <a:pt x="642" y="62"/>
                  </a:cubicBezTo>
                  <a:cubicBezTo>
                    <a:pt x="642" y="69"/>
                    <a:pt x="633" y="73"/>
                    <a:pt x="636" y="75"/>
                  </a:cubicBezTo>
                  <a:close/>
                  <a:moveTo>
                    <a:pt x="943" y="132"/>
                  </a:moveTo>
                  <a:cubicBezTo>
                    <a:pt x="946" y="134"/>
                    <a:pt x="948" y="135"/>
                    <a:pt x="949" y="138"/>
                  </a:cubicBezTo>
                  <a:cubicBezTo>
                    <a:pt x="951" y="140"/>
                    <a:pt x="958" y="137"/>
                    <a:pt x="961" y="135"/>
                  </a:cubicBezTo>
                  <a:cubicBezTo>
                    <a:pt x="964" y="134"/>
                    <a:pt x="964" y="140"/>
                    <a:pt x="969" y="137"/>
                  </a:cubicBezTo>
                  <a:cubicBezTo>
                    <a:pt x="973" y="134"/>
                    <a:pt x="978" y="135"/>
                    <a:pt x="983" y="135"/>
                  </a:cubicBezTo>
                  <a:cubicBezTo>
                    <a:pt x="988" y="135"/>
                    <a:pt x="982" y="128"/>
                    <a:pt x="983" y="125"/>
                  </a:cubicBezTo>
                  <a:cubicBezTo>
                    <a:pt x="983" y="121"/>
                    <a:pt x="989" y="124"/>
                    <a:pt x="987" y="126"/>
                  </a:cubicBezTo>
                  <a:cubicBezTo>
                    <a:pt x="985" y="129"/>
                    <a:pt x="990" y="135"/>
                    <a:pt x="997" y="135"/>
                  </a:cubicBezTo>
                  <a:cubicBezTo>
                    <a:pt x="1005" y="134"/>
                    <a:pt x="999" y="129"/>
                    <a:pt x="1003" y="127"/>
                  </a:cubicBezTo>
                  <a:cubicBezTo>
                    <a:pt x="1007" y="125"/>
                    <a:pt x="1006" y="123"/>
                    <a:pt x="1001" y="119"/>
                  </a:cubicBezTo>
                  <a:cubicBezTo>
                    <a:pt x="995" y="115"/>
                    <a:pt x="988" y="118"/>
                    <a:pt x="983" y="115"/>
                  </a:cubicBezTo>
                  <a:cubicBezTo>
                    <a:pt x="978" y="113"/>
                    <a:pt x="972" y="112"/>
                    <a:pt x="972" y="118"/>
                  </a:cubicBezTo>
                  <a:cubicBezTo>
                    <a:pt x="972" y="125"/>
                    <a:pt x="962" y="112"/>
                    <a:pt x="957" y="110"/>
                  </a:cubicBezTo>
                  <a:cubicBezTo>
                    <a:pt x="951" y="108"/>
                    <a:pt x="935" y="127"/>
                    <a:pt x="943" y="132"/>
                  </a:cubicBezTo>
                  <a:close/>
                  <a:moveTo>
                    <a:pt x="993" y="167"/>
                  </a:moveTo>
                  <a:cubicBezTo>
                    <a:pt x="997" y="166"/>
                    <a:pt x="990" y="157"/>
                    <a:pt x="982" y="155"/>
                  </a:cubicBezTo>
                  <a:cubicBezTo>
                    <a:pt x="975" y="154"/>
                    <a:pt x="968" y="161"/>
                    <a:pt x="969" y="162"/>
                  </a:cubicBezTo>
                  <a:cubicBezTo>
                    <a:pt x="971" y="166"/>
                    <a:pt x="988" y="168"/>
                    <a:pt x="993" y="167"/>
                  </a:cubicBezTo>
                  <a:close/>
                  <a:moveTo>
                    <a:pt x="974" y="149"/>
                  </a:moveTo>
                  <a:cubicBezTo>
                    <a:pt x="974" y="145"/>
                    <a:pt x="961" y="150"/>
                    <a:pt x="966" y="152"/>
                  </a:cubicBezTo>
                  <a:cubicBezTo>
                    <a:pt x="969" y="153"/>
                    <a:pt x="974" y="153"/>
                    <a:pt x="974" y="149"/>
                  </a:cubicBezTo>
                  <a:close/>
                  <a:moveTo>
                    <a:pt x="1015" y="131"/>
                  </a:moveTo>
                  <a:cubicBezTo>
                    <a:pt x="1021" y="132"/>
                    <a:pt x="1024" y="138"/>
                    <a:pt x="1035" y="139"/>
                  </a:cubicBezTo>
                  <a:cubicBezTo>
                    <a:pt x="1046" y="140"/>
                    <a:pt x="1054" y="137"/>
                    <a:pt x="1054" y="135"/>
                  </a:cubicBezTo>
                  <a:cubicBezTo>
                    <a:pt x="1054" y="132"/>
                    <a:pt x="1044" y="128"/>
                    <a:pt x="1041" y="130"/>
                  </a:cubicBezTo>
                  <a:cubicBezTo>
                    <a:pt x="1038" y="132"/>
                    <a:pt x="1035" y="126"/>
                    <a:pt x="1032" y="128"/>
                  </a:cubicBezTo>
                  <a:cubicBezTo>
                    <a:pt x="1028" y="129"/>
                    <a:pt x="1022" y="129"/>
                    <a:pt x="1021" y="125"/>
                  </a:cubicBezTo>
                  <a:cubicBezTo>
                    <a:pt x="1019" y="121"/>
                    <a:pt x="1012" y="131"/>
                    <a:pt x="1015" y="131"/>
                  </a:cubicBezTo>
                  <a:close/>
                  <a:moveTo>
                    <a:pt x="221" y="20"/>
                  </a:moveTo>
                  <a:cubicBezTo>
                    <a:pt x="226" y="14"/>
                    <a:pt x="233" y="20"/>
                    <a:pt x="234" y="17"/>
                  </a:cubicBezTo>
                  <a:cubicBezTo>
                    <a:pt x="235" y="14"/>
                    <a:pt x="224" y="14"/>
                    <a:pt x="220" y="16"/>
                  </a:cubicBezTo>
                  <a:cubicBezTo>
                    <a:pt x="216" y="18"/>
                    <a:pt x="206" y="16"/>
                    <a:pt x="208" y="20"/>
                  </a:cubicBezTo>
                  <a:cubicBezTo>
                    <a:pt x="208" y="21"/>
                    <a:pt x="215" y="26"/>
                    <a:pt x="221" y="20"/>
                  </a:cubicBezTo>
                  <a:close/>
                  <a:moveTo>
                    <a:pt x="991" y="483"/>
                  </a:moveTo>
                  <a:cubicBezTo>
                    <a:pt x="988" y="475"/>
                    <a:pt x="995" y="468"/>
                    <a:pt x="990" y="463"/>
                  </a:cubicBezTo>
                  <a:cubicBezTo>
                    <a:pt x="985" y="459"/>
                    <a:pt x="987" y="451"/>
                    <a:pt x="985" y="453"/>
                  </a:cubicBezTo>
                  <a:cubicBezTo>
                    <a:pt x="982" y="454"/>
                    <a:pt x="985" y="462"/>
                    <a:pt x="981" y="462"/>
                  </a:cubicBezTo>
                  <a:cubicBezTo>
                    <a:pt x="977" y="463"/>
                    <a:pt x="981" y="467"/>
                    <a:pt x="979" y="472"/>
                  </a:cubicBezTo>
                  <a:cubicBezTo>
                    <a:pt x="978" y="478"/>
                    <a:pt x="980" y="486"/>
                    <a:pt x="982" y="491"/>
                  </a:cubicBezTo>
                  <a:cubicBezTo>
                    <a:pt x="984" y="496"/>
                    <a:pt x="979" y="522"/>
                    <a:pt x="981" y="526"/>
                  </a:cubicBezTo>
                  <a:cubicBezTo>
                    <a:pt x="983" y="531"/>
                    <a:pt x="978" y="550"/>
                    <a:pt x="980" y="552"/>
                  </a:cubicBezTo>
                  <a:cubicBezTo>
                    <a:pt x="983" y="556"/>
                    <a:pt x="981" y="547"/>
                    <a:pt x="985" y="546"/>
                  </a:cubicBezTo>
                  <a:cubicBezTo>
                    <a:pt x="989" y="545"/>
                    <a:pt x="989" y="552"/>
                    <a:pt x="992" y="553"/>
                  </a:cubicBezTo>
                  <a:cubicBezTo>
                    <a:pt x="994" y="554"/>
                    <a:pt x="993" y="544"/>
                    <a:pt x="990" y="545"/>
                  </a:cubicBezTo>
                  <a:cubicBezTo>
                    <a:pt x="988" y="545"/>
                    <a:pt x="986" y="538"/>
                    <a:pt x="985" y="534"/>
                  </a:cubicBezTo>
                  <a:cubicBezTo>
                    <a:pt x="984" y="530"/>
                    <a:pt x="987" y="524"/>
                    <a:pt x="987" y="519"/>
                  </a:cubicBezTo>
                  <a:cubicBezTo>
                    <a:pt x="987" y="513"/>
                    <a:pt x="993" y="514"/>
                    <a:pt x="997" y="518"/>
                  </a:cubicBezTo>
                  <a:cubicBezTo>
                    <a:pt x="1000" y="522"/>
                    <a:pt x="1001" y="519"/>
                    <a:pt x="999" y="516"/>
                  </a:cubicBezTo>
                  <a:cubicBezTo>
                    <a:pt x="998" y="513"/>
                    <a:pt x="993" y="491"/>
                    <a:pt x="991" y="483"/>
                  </a:cubicBezTo>
                  <a:close/>
                  <a:moveTo>
                    <a:pt x="243" y="18"/>
                  </a:moveTo>
                  <a:cubicBezTo>
                    <a:pt x="246" y="20"/>
                    <a:pt x="234" y="20"/>
                    <a:pt x="232" y="22"/>
                  </a:cubicBezTo>
                  <a:cubicBezTo>
                    <a:pt x="230" y="25"/>
                    <a:pt x="223" y="24"/>
                    <a:pt x="224" y="27"/>
                  </a:cubicBezTo>
                  <a:cubicBezTo>
                    <a:pt x="226" y="31"/>
                    <a:pt x="238" y="31"/>
                    <a:pt x="238" y="28"/>
                  </a:cubicBezTo>
                  <a:cubicBezTo>
                    <a:pt x="238" y="25"/>
                    <a:pt x="244" y="28"/>
                    <a:pt x="244" y="25"/>
                  </a:cubicBezTo>
                  <a:cubicBezTo>
                    <a:pt x="244" y="23"/>
                    <a:pt x="247" y="20"/>
                    <a:pt x="254" y="20"/>
                  </a:cubicBezTo>
                  <a:cubicBezTo>
                    <a:pt x="260" y="19"/>
                    <a:pt x="260" y="16"/>
                    <a:pt x="254" y="13"/>
                  </a:cubicBezTo>
                  <a:cubicBezTo>
                    <a:pt x="248" y="10"/>
                    <a:pt x="240" y="15"/>
                    <a:pt x="243" y="18"/>
                  </a:cubicBezTo>
                  <a:close/>
                  <a:moveTo>
                    <a:pt x="233" y="239"/>
                  </a:moveTo>
                  <a:cubicBezTo>
                    <a:pt x="239" y="246"/>
                    <a:pt x="245" y="236"/>
                    <a:pt x="248" y="235"/>
                  </a:cubicBezTo>
                  <a:cubicBezTo>
                    <a:pt x="251" y="235"/>
                    <a:pt x="246" y="231"/>
                    <a:pt x="241" y="229"/>
                  </a:cubicBezTo>
                  <a:cubicBezTo>
                    <a:pt x="235" y="228"/>
                    <a:pt x="228" y="234"/>
                    <a:pt x="233" y="239"/>
                  </a:cubicBezTo>
                  <a:close/>
                  <a:moveTo>
                    <a:pt x="1372" y="286"/>
                  </a:moveTo>
                  <a:cubicBezTo>
                    <a:pt x="1370" y="285"/>
                    <a:pt x="1362" y="279"/>
                    <a:pt x="1360" y="276"/>
                  </a:cubicBezTo>
                  <a:cubicBezTo>
                    <a:pt x="1358" y="273"/>
                    <a:pt x="1349" y="271"/>
                    <a:pt x="1349" y="273"/>
                  </a:cubicBezTo>
                  <a:cubicBezTo>
                    <a:pt x="1349" y="275"/>
                    <a:pt x="1346" y="273"/>
                    <a:pt x="1345" y="271"/>
                  </a:cubicBezTo>
                  <a:cubicBezTo>
                    <a:pt x="1345" y="269"/>
                    <a:pt x="1335" y="269"/>
                    <a:pt x="1335" y="271"/>
                  </a:cubicBezTo>
                  <a:cubicBezTo>
                    <a:pt x="1335" y="273"/>
                    <a:pt x="1337" y="273"/>
                    <a:pt x="1338" y="275"/>
                  </a:cubicBezTo>
                  <a:cubicBezTo>
                    <a:pt x="1340" y="277"/>
                    <a:pt x="1337" y="278"/>
                    <a:pt x="1337" y="281"/>
                  </a:cubicBezTo>
                  <a:cubicBezTo>
                    <a:pt x="1338" y="283"/>
                    <a:pt x="1334" y="280"/>
                    <a:pt x="1332" y="278"/>
                  </a:cubicBezTo>
                  <a:cubicBezTo>
                    <a:pt x="1331" y="277"/>
                    <a:pt x="1331" y="272"/>
                    <a:pt x="1332" y="269"/>
                  </a:cubicBezTo>
                  <a:cubicBezTo>
                    <a:pt x="1332" y="266"/>
                    <a:pt x="1329" y="267"/>
                    <a:pt x="1329" y="264"/>
                  </a:cubicBezTo>
                  <a:cubicBezTo>
                    <a:pt x="1328" y="261"/>
                    <a:pt x="1318" y="255"/>
                    <a:pt x="1313" y="253"/>
                  </a:cubicBezTo>
                  <a:cubicBezTo>
                    <a:pt x="1309" y="251"/>
                    <a:pt x="1303" y="249"/>
                    <a:pt x="1301" y="246"/>
                  </a:cubicBezTo>
                  <a:cubicBezTo>
                    <a:pt x="1300" y="244"/>
                    <a:pt x="1292" y="243"/>
                    <a:pt x="1289" y="240"/>
                  </a:cubicBezTo>
                  <a:cubicBezTo>
                    <a:pt x="1285" y="236"/>
                    <a:pt x="1272" y="229"/>
                    <a:pt x="1266" y="229"/>
                  </a:cubicBezTo>
                  <a:cubicBezTo>
                    <a:pt x="1260" y="229"/>
                    <a:pt x="1262" y="225"/>
                    <a:pt x="1259" y="225"/>
                  </a:cubicBezTo>
                  <a:cubicBezTo>
                    <a:pt x="1256" y="226"/>
                    <a:pt x="1244" y="225"/>
                    <a:pt x="1240" y="225"/>
                  </a:cubicBezTo>
                  <a:cubicBezTo>
                    <a:pt x="1236" y="224"/>
                    <a:pt x="1235" y="227"/>
                    <a:pt x="1232" y="226"/>
                  </a:cubicBezTo>
                  <a:cubicBezTo>
                    <a:pt x="1230" y="225"/>
                    <a:pt x="1216" y="219"/>
                    <a:pt x="1214" y="221"/>
                  </a:cubicBezTo>
                  <a:cubicBezTo>
                    <a:pt x="1212" y="223"/>
                    <a:pt x="1213" y="226"/>
                    <a:pt x="1211" y="227"/>
                  </a:cubicBezTo>
                  <a:cubicBezTo>
                    <a:pt x="1210" y="228"/>
                    <a:pt x="1211" y="230"/>
                    <a:pt x="1215" y="234"/>
                  </a:cubicBezTo>
                  <a:cubicBezTo>
                    <a:pt x="1219" y="239"/>
                    <a:pt x="1217" y="242"/>
                    <a:pt x="1213" y="243"/>
                  </a:cubicBezTo>
                  <a:cubicBezTo>
                    <a:pt x="1210" y="245"/>
                    <a:pt x="1204" y="242"/>
                    <a:pt x="1202" y="239"/>
                  </a:cubicBezTo>
                  <a:cubicBezTo>
                    <a:pt x="1200" y="235"/>
                    <a:pt x="1195" y="237"/>
                    <a:pt x="1194" y="233"/>
                  </a:cubicBezTo>
                  <a:cubicBezTo>
                    <a:pt x="1193" y="229"/>
                    <a:pt x="1196" y="228"/>
                    <a:pt x="1198" y="230"/>
                  </a:cubicBezTo>
                  <a:cubicBezTo>
                    <a:pt x="1200" y="233"/>
                    <a:pt x="1204" y="231"/>
                    <a:pt x="1204" y="228"/>
                  </a:cubicBezTo>
                  <a:cubicBezTo>
                    <a:pt x="1204" y="225"/>
                    <a:pt x="1198" y="223"/>
                    <a:pt x="1194" y="223"/>
                  </a:cubicBezTo>
                  <a:cubicBezTo>
                    <a:pt x="1190" y="223"/>
                    <a:pt x="1188" y="229"/>
                    <a:pt x="1184" y="232"/>
                  </a:cubicBezTo>
                  <a:cubicBezTo>
                    <a:pt x="1181" y="234"/>
                    <a:pt x="1166" y="231"/>
                    <a:pt x="1164" y="229"/>
                  </a:cubicBezTo>
                  <a:cubicBezTo>
                    <a:pt x="1163" y="227"/>
                    <a:pt x="1142" y="229"/>
                    <a:pt x="1140" y="231"/>
                  </a:cubicBezTo>
                  <a:cubicBezTo>
                    <a:pt x="1138" y="232"/>
                    <a:pt x="1139" y="239"/>
                    <a:pt x="1138" y="239"/>
                  </a:cubicBezTo>
                  <a:cubicBezTo>
                    <a:pt x="1137" y="240"/>
                    <a:pt x="1136" y="232"/>
                    <a:pt x="1136" y="230"/>
                  </a:cubicBezTo>
                  <a:cubicBezTo>
                    <a:pt x="1136" y="229"/>
                    <a:pt x="1134" y="228"/>
                    <a:pt x="1130" y="228"/>
                  </a:cubicBezTo>
                  <a:cubicBezTo>
                    <a:pt x="1126" y="228"/>
                    <a:pt x="1124" y="228"/>
                    <a:pt x="1126" y="226"/>
                  </a:cubicBezTo>
                  <a:cubicBezTo>
                    <a:pt x="1127" y="224"/>
                    <a:pt x="1124" y="222"/>
                    <a:pt x="1127" y="220"/>
                  </a:cubicBezTo>
                  <a:cubicBezTo>
                    <a:pt x="1130" y="218"/>
                    <a:pt x="1122" y="210"/>
                    <a:pt x="1114" y="207"/>
                  </a:cubicBezTo>
                  <a:cubicBezTo>
                    <a:pt x="1106" y="203"/>
                    <a:pt x="1088" y="205"/>
                    <a:pt x="1084" y="207"/>
                  </a:cubicBezTo>
                  <a:cubicBezTo>
                    <a:pt x="1079" y="209"/>
                    <a:pt x="1069" y="208"/>
                    <a:pt x="1065" y="208"/>
                  </a:cubicBezTo>
                  <a:cubicBezTo>
                    <a:pt x="1060" y="208"/>
                    <a:pt x="1064" y="206"/>
                    <a:pt x="1063" y="204"/>
                  </a:cubicBezTo>
                  <a:cubicBezTo>
                    <a:pt x="1061" y="201"/>
                    <a:pt x="1054" y="198"/>
                    <a:pt x="1053" y="200"/>
                  </a:cubicBezTo>
                  <a:cubicBezTo>
                    <a:pt x="1052" y="202"/>
                    <a:pt x="1050" y="200"/>
                    <a:pt x="1050" y="199"/>
                  </a:cubicBezTo>
                  <a:cubicBezTo>
                    <a:pt x="1050" y="197"/>
                    <a:pt x="1042" y="194"/>
                    <a:pt x="1039" y="195"/>
                  </a:cubicBezTo>
                  <a:cubicBezTo>
                    <a:pt x="1037" y="195"/>
                    <a:pt x="1035" y="192"/>
                    <a:pt x="1039" y="192"/>
                  </a:cubicBezTo>
                  <a:cubicBezTo>
                    <a:pt x="1042" y="192"/>
                    <a:pt x="1048" y="193"/>
                    <a:pt x="1045" y="188"/>
                  </a:cubicBezTo>
                  <a:cubicBezTo>
                    <a:pt x="1043" y="184"/>
                    <a:pt x="1021" y="182"/>
                    <a:pt x="1019" y="183"/>
                  </a:cubicBezTo>
                  <a:cubicBezTo>
                    <a:pt x="1017" y="184"/>
                    <a:pt x="1019" y="187"/>
                    <a:pt x="1015" y="192"/>
                  </a:cubicBezTo>
                  <a:cubicBezTo>
                    <a:pt x="1010" y="197"/>
                    <a:pt x="1005" y="194"/>
                    <a:pt x="1006" y="192"/>
                  </a:cubicBezTo>
                  <a:cubicBezTo>
                    <a:pt x="1007" y="189"/>
                    <a:pt x="1012" y="189"/>
                    <a:pt x="1012" y="187"/>
                  </a:cubicBezTo>
                  <a:cubicBezTo>
                    <a:pt x="1012" y="185"/>
                    <a:pt x="1004" y="186"/>
                    <a:pt x="1003" y="184"/>
                  </a:cubicBezTo>
                  <a:cubicBezTo>
                    <a:pt x="1002" y="182"/>
                    <a:pt x="1005" y="180"/>
                    <a:pt x="1008" y="181"/>
                  </a:cubicBezTo>
                  <a:cubicBezTo>
                    <a:pt x="1011" y="182"/>
                    <a:pt x="1016" y="183"/>
                    <a:pt x="1016" y="181"/>
                  </a:cubicBezTo>
                  <a:cubicBezTo>
                    <a:pt x="1016" y="180"/>
                    <a:pt x="1013" y="180"/>
                    <a:pt x="1008" y="179"/>
                  </a:cubicBezTo>
                  <a:cubicBezTo>
                    <a:pt x="1003" y="178"/>
                    <a:pt x="992" y="175"/>
                    <a:pt x="986" y="175"/>
                  </a:cubicBezTo>
                  <a:cubicBezTo>
                    <a:pt x="980" y="176"/>
                    <a:pt x="977" y="173"/>
                    <a:pt x="974" y="172"/>
                  </a:cubicBezTo>
                  <a:cubicBezTo>
                    <a:pt x="970" y="172"/>
                    <a:pt x="970" y="174"/>
                    <a:pt x="972" y="177"/>
                  </a:cubicBezTo>
                  <a:cubicBezTo>
                    <a:pt x="973" y="179"/>
                    <a:pt x="969" y="180"/>
                    <a:pt x="965" y="179"/>
                  </a:cubicBezTo>
                  <a:cubicBezTo>
                    <a:pt x="961" y="179"/>
                    <a:pt x="955" y="182"/>
                    <a:pt x="957" y="185"/>
                  </a:cubicBezTo>
                  <a:cubicBezTo>
                    <a:pt x="960" y="188"/>
                    <a:pt x="962" y="184"/>
                    <a:pt x="964" y="185"/>
                  </a:cubicBezTo>
                  <a:cubicBezTo>
                    <a:pt x="966" y="186"/>
                    <a:pt x="959" y="189"/>
                    <a:pt x="962" y="190"/>
                  </a:cubicBezTo>
                  <a:cubicBezTo>
                    <a:pt x="964" y="192"/>
                    <a:pt x="964" y="195"/>
                    <a:pt x="964" y="197"/>
                  </a:cubicBezTo>
                  <a:cubicBezTo>
                    <a:pt x="964" y="198"/>
                    <a:pt x="959" y="199"/>
                    <a:pt x="958" y="197"/>
                  </a:cubicBezTo>
                  <a:cubicBezTo>
                    <a:pt x="956" y="194"/>
                    <a:pt x="953" y="196"/>
                    <a:pt x="950" y="196"/>
                  </a:cubicBezTo>
                  <a:cubicBezTo>
                    <a:pt x="947" y="196"/>
                    <a:pt x="944" y="198"/>
                    <a:pt x="948" y="198"/>
                  </a:cubicBezTo>
                  <a:cubicBezTo>
                    <a:pt x="951" y="199"/>
                    <a:pt x="952" y="201"/>
                    <a:pt x="948" y="202"/>
                  </a:cubicBezTo>
                  <a:cubicBezTo>
                    <a:pt x="943" y="202"/>
                    <a:pt x="944" y="197"/>
                    <a:pt x="941" y="197"/>
                  </a:cubicBezTo>
                  <a:cubicBezTo>
                    <a:pt x="938" y="198"/>
                    <a:pt x="932" y="195"/>
                    <a:pt x="929" y="195"/>
                  </a:cubicBezTo>
                  <a:cubicBezTo>
                    <a:pt x="926" y="195"/>
                    <a:pt x="924" y="198"/>
                    <a:pt x="920" y="199"/>
                  </a:cubicBezTo>
                  <a:cubicBezTo>
                    <a:pt x="915" y="199"/>
                    <a:pt x="909" y="196"/>
                    <a:pt x="907" y="193"/>
                  </a:cubicBezTo>
                  <a:cubicBezTo>
                    <a:pt x="906" y="190"/>
                    <a:pt x="905" y="190"/>
                    <a:pt x="903" y="193"/>
                  </a:cubicBezTo>
                  <a:cubicBezTo>
                    <a:pt x="901" y="196"/>
                    <a:pt x="901" y="202"/>
                    <a:pt x="899" y="202"/>
                  </a:cubicBezTo>
                  <a:cubicBezTo>
                    <a:pt x="896" y="203"/>
                    <a:pt x="896" y="208"/>
                    <a:pt x="893" y="209"/>
                  </a:cubicBezTo>
                  <a:cubicBezTo>
                    <a:pt x="891" y="211"/>
                    <a:pt x="891" y="207"/>
                    <a:pt x="888" y="208"/>
                  </a:cubicBezTo>
                  <a:cubicBezTo>
                    <a:pt x="886" y="208"/>
                    <a:pt x="877" y="198"/>
                    <a:pt x="876" y="195"/>
                  </a:cubicBezTo>
                  <a:cubicBezTo>
                    <a:pt x="876" y="192"/>
                    <a:pt x="871" y="187"/>
                    <a:pt x="869" y="186"/>
                  </a:cubicBezTo>
                  <a:cubicBezTo>
                    <a:pt x="868" y="185"/>
                    <a:pt x="871" y="184"/>
                    <a:pt x="872" y="186"/>
                  </a:cubicBezTo>
                  <a:cubicBezTo>
                    <a:pt x="874" y="188"/>
                    <a:pt x="876" y="188"/>
                    <a:pt x="878" y="187"/>
                  </a:cubicBezTo>
                  <a:cubicBezTo>
                    <a:pt x="880" y="185"/>
                    <a:pt x="880" y="180"/>
                    <a:pt x="877" y="180"/>
                  </a:cubicBezTo>
                  <a:cubicBezTo>
                    <a:pt x="873" y="180"/>
                    <a:pt x="875" y="177"/>
                    <a:pt x="876" y="177"/>
                  </a:cubicBezTo>
                  <a:cubicBezTo>
                    <a:pt x="878" y="176"/>
                    <a:pt x="873" y="171"/>
                    <a:pt x="875" y="170"/>
                  </a:cubicBezTo>
                  <a:cubicBezTo>
                    <a:pt x="876" y="170"/>
                    <a:pt x="876" y="167"/>
                    <a:pt x="873" y="167"/>
                  </a:cubicBezTo>
                  <a:cubicBezTo>
                    <a:pt x="870" y="166"/>
                    <a:pt x="868" y="164"/>
                    <a:pt x="868" y="162"/>
                  </a:cubicBezTo>
                  <a:cubicBezTo>
                    <a:pt x="867" y="161"/>
                    <a:pt x="856" y="160"/>
                    <a:pt x="857" y="163"/>
                  </a:cubicBezTo>
                  <a:cubicBezTo>
                    <a:pt x="857" y="165"/>
                    <a:pt x="853" y="164"/>
                    <a:pt x="854" y="162"/>
                  </a:cubicBezTo>
                  <a:cubicBezTo>
                    <a:pt x="854" y="161"/>
                    <a:pt x="850" y="161"/>
                    <a:pt x="845" y="159"/>
                  </a:cubicBezTo>
                  <a:cubicBezTo>
                    <a:pt x="839" y="158"/>
                    <a:pt x="839" y="154"/>
                    <a:pt x="838" y="153"/>
                  </a:cubicBezTo>
                  <a:cubicBezTo>
                    <a:pt x="836" y="153"/>
                    <a:pt x="836" y="159"/>
                    <a:pt x="834" y="158"/>
                  </a:cubicBezTo>
                  <a:cubicBezTo>
                    <a:pt x="831" y="156"/>
                    <a:pt x="828" y="159"/>
                    <a:pt x="830" y="163"/>
                  </a:cubicBezTo>
                  <a:cubicBezTo>
                    <a:pt x="831" y="166"/>
                    <a:pt x="830" y="167"/>
                    <a:pt x="830" y="170"/>
                  </a:cubicBezTo>
                  <a:cubicBezTo>
                    <a:pt x="829" y="172"/>
                    <a:pt x="828" y="171"/>
                    <a:pt x="825" y="170"/>
                  </a:cubicBezTo>
                  <a:cubicBezTo>
                    <a:pt x="822" y="169"/>
                    <a:pt x="822" y="173"/>
                    <a:pt x="815" y="171"/>
                  </a:cubicBezTo>
                  <a:cubicBezTo>
                    <a:pt x="808" y="169"/>
                    <a:pt x="805" y="171"/>
                    <a:pt x="804" y="169"/>
                  </a:cubicBezTo>
                  <a:cubicBezTo>
                    <a:pt x="803" y="166"/>
                    <a:pt x="801" y="166"/>
                    <a:pt x="801" y="168"/>
                  </a:cubicBezTo>
                  <a:cubicBezTo>
                    <a:pt x="801" y="170"/>
                    <a:pt x="790" y="169"/>
                    <a:pt x="790" y="166"/>
                  </a:cubicBezTo>
                  <a:cubicBezTo>
                    <a:pt x="789" y="163"/>
                    <a:pt x="791" y="163"/>
                    <a:pt x="793" y="162"/>
                  </a:cubicBezTo>
                  <a:cubicBezTo>
                    <a:pt x="794" y="161"/>
                    <a:pt x="791" y="160"/>
                    <a:pt x="786" y="160"/>
                  </a:cubicBezTo>
                  <a:cubicBezTo>
                    <a:pt x="780" y="161"/>
                    <a:pt x="776" y="157"/>
                    <a:pt x="771" y="158"/>
                  </a:cubicBezTo>
                  <a:cubicBezTo>
                    <a:pt x="765" y="158"/>
                    <a:pt x="752" y="160"/>
                    <a:pt x="751" y="161"/>
                  </a:cubicBezTo>
                  <a:cubicBezTo>
                    <a:pt x="749" y="162"/>
                    <a:pt x="752" y="165"/>
                    <a:pt x="749" y="166"/>
                  </a:cubicBezTo>
                  <a:cubicBezTo>
                    <a:pt x="747" y="166"/>
                    <a:pt x="749" y="160"/>
                    <a:pt x="748" y="157"/>
                  </a:cubicBezTo>
                  <a:cubicBezTo>
                    <a:pt x="748" y="154"/>
                    <a:pt x="744" y="153"/>
                    <a:pt x="744" y="155"/>
                  </a:cubicBezTo>
                  <a:cubicBezTo>
                    <a:pt x="745" y="158"/>
                    <a:pt x="738" y="159"/>
                    <a:pt x="736" y="157"/>
                  </a:cubicBezTo>
                  <a:cubicBezTo>
                    <a:pt x="734" y="155"/>
                    <a:pt x="731" y="153"/>
                    <a:pt x="727" y="151"/>
                  </a:cubicBezTo>
                  <a:cubicBezTo>
                    <a:pt x="722" y="150"/>
                    <a:pt x="716" y="156"/>
                    <a:pt x="717" y="157"/>
                  </a:cubicBezTo>
                  <a:cubicBezTo>
                    <a:pt x="719" y="159"/>
                    <a:pt x="722" y="158"/>
                    <a:pt x="722" y="159"/>
                  </a:cubicBezTo>
                  <a:cubicBezTo>
                    <a:pt x="723" y="161"/>
                    <a:pt x="713" y="160"/>
                    <a:pt x="713" y="162"/>
                  </a:cubicBezTo>
                  <a:cubicBezTo>
                    <a:pt x="713" y="164"/>
                    <a:pt x="703" y="167"/>
                    <a:pt x="700" y="167"/>
                  </a:cubicBezTo>
                  <a:cubicBezTo>
                    <a:pt x="692" y="168"/>
                    <a:pt x="691" y="168"/>
                    <a:pt x="687" y="172"/>
                  </a:cubicBezTo>
                  <a:cubicBezTo>
                    <a:pt x="683" y="175"/>
                    <a:pt x="686" y="169"/>
                    <a:pt x="689" y="165"/>
                  </a:cubicBezTo>
                  <a:cubicBezTo>
                    <a:pt x="692" y="162"/>
                    <a:pt x="695" y="163"/>
                    <a:pt x="697" y="161"/>
                  </a:cubicBezTo>
                  <a:cubicBezTo>
                    <a:pt x="698" y="158"/>
                    <a:pt x="701" y="158"/>
                    <a:pt x="705" y="158"/>
                  </a:cubicBezTo>
                  <a:cubicBezTo>
                    <a:pt x="710" y="157"/>
                    <a:pt x="710" y="154"/>
                    <a:pt x="712" y="153"/>
                  </a:cubicBezTo>
                  <a:cubicBezTo>
                    <a:pt x="714" y="152"/>
                    <a:pt x="719" y="149"/>
                    <a:pt x="720" y="147"/>
                  </a:cubicBezTo>
                  <a:cubicBezTo>
                    <a:pt x="721" y="144"/>
                    <a:pt x="732" y="140"/>
                    <a:pt x="734" y="140"/>
                  </a:cubicBezTo>
                  <a:cubicBezTo>
                    <a:pt x="736" y="141"/>
                    <a:pt x="737" y="135"/>
                    <a:pt x="738" y="135"/>
                  </a:cubicBezTo>
                  <a:cubicBezTo>
                    <a:pt x="739" y="135"/>
                    <a:pt x="745" y="132"/>
                    <a:pt x="747" y="131"/>
                  </a:cubicBezTo>
                  <a:cubicBezTo>
                    <a:pt x="750" y="130"/>
                    <a:pt x="751" y="127"/>
                    <a:pt x="751" y="125"/>
                  </a:cubicBezTo>
                  <a:cubicBezTo>
                    <a:pt x="751" y="124"/>
                    <a:pt x="748" y="124"/>
                    <a:pt x="748" y="122"/>
                  </a:cubicBezTo>
                  <a:cubicBezTo>
                    <a:pt x="747" y="121"/>
                    <a:pt x="749" y="122"/>
                    <a:pt x="752" y="121"/>
                  </a:cubicBezTo>
                  <a:cubicBezTo>
                    <a:pt x="754" y="120"/>
                    <a:pt x="752" y="116"/>
                    <a:pt x="750" y="116"/>
                  </a:cubicBezTo>
                  <a:cubicBezTo>
                    <a:pt x="748" y="117"/>
                    <a:pt x="751" y="114"/>
                    <a:pt x="749" y="112"/>
                  </a:cubicBezTo>
                  <a:cubicBezTo>
                    <a:pt x="747" y="109"/>
                    <a:pt x="744" y="113"/>
                    <a:pt x="744" y="111"/>
                  </a:cubicBezTo>
                  <a:cubicBezTo>
                    <a:pt x="744" y="108"/>
                    <a:pt x="743" y="105"/>
                    <a:pt x="742" y="103"/>
                  </a:cubicBezTo>
                  <a:cubicBezTo>
                    <a:pt x="741" y="102"/>
                    <a:pt x="738" y="106"/>
                    <a:pt x="735" y="104"/>
                  </a:cubicBezTo>
                  <a:cubicBezTo>
                    <a:pt x="732" y="101"/>
                    <a:pt x="723" y="99"/>
                    <a:pt x="723" y="100"/>
                  </a:cubicBezTo>
                  <a:cubicBezTo>
                    <a:pt x="723" y="101"/>
                    <a:pt x="719" y="99"/>
                    <a:pt x="718" y="100"/>
                  </a:cubicBezTo>
                  <a:cubicBezTo>
                    <a:pt x="717" y="101"/>
                    <a:pt x="711" y="101"/>
                    <a:pt x="708" y="100"/>
                  </a:cubicBezTo>
                  <a:cubicBezTo>
                    <a:pt x="706" y="99"/>
                    <a:pt x="703" y="101"/>
                    <a:pt x="703" y="104"/>
                  </a:cubicBezTo>
                  <a:cubicBezTo>
                    <a:pt x="703" y="106"/>
                    <a:pt x="695" y="105"/>
                    <a:pt x="693" y="105"/>
                  </a:cubicBezTo>
                  <a:cubicBezTo>
                    <a:pt x="692" y="104"/>
                    <a:pt x="699" y="97"/>
                    <a:pt x="699" y="96"/>
                  </a:cubicBezTo>
                  <a:cubicBezTo>
                    <a:pt x="699" y="95"/>
                    <a:pt x="686" y="96"/>
                    <a:pt x="686" y="95"/>
                  </a:cubicBezTo>
                  <a:cubicBezTo>
                    <a:pt x="685" y="94"/>
                    <a:pt x="679" y="93"/>
                    <a:pt x="676" y="93"/>
                  </a:cubicBezTo>
                  <a:cubicBezTo>
                    <a:pt x="674" y="93"/>
                    <a:pt x="676" y="92"/>
                    <a:pt x="679" y="92"/>
                  </a:cubicBezTo>
                  <a:cubicBezTo>
                    <a:pt x="681" y="92"/>
                    <a:pt x="683" y="89"/>
                    <a:pt x="686" y="89"/>
                  </a:cubicBezTo>
                  <a:cubicBezTo>
                    <a:pt x="689" y="88"/>
                    <a:pt x="688" y="87"/>
                    <a:pt x="687" y="85"/>
                  </a:cubicBezTo>
                  <a:cubicBezTo>
                    <a:pt x="686" y="83"/>
                    <a:pt x="683" y="84"/>
                    <a:pt x="680" y="83"/>
                  </a:cubicBezTo>
                  <a:cubicBezTo>
                    <a:pt x="678" y="82"/>
                    <a:pt x="674" y="81"/>
                    <a:pt x="672" y="81"/>
                  </a:cubicBezTo>
                  <a:cubicBezTo>
                    <a:pt x="669" y="81"/>
                    <a:pt x="667" y="82"/>
                    <a:pt x="661" y="84"/>
                  </a:cubicBezTo>
                  <a:cubicBezTo>
                    <a:pt x="656" y="85"/>
                    <a:pt x="655" y="90"/>
                    <a:pt x="652" y="91"/>
                  </a:cubicBezTo>
                  <a:cubicBezTo>
                    <a:pt x="649" y="93"/>
                    <a:pt x="644" y="99"/>
                    <a:pt x="647" y="99"/>
                  </a:cubicBezTo>
                  <a:cubicBezTo>
                    <a:pt x="649" y="100"/>
                    <a:pt x="648" y="101"/>
                    <a:pt x="648" y="103"/>
                  </a:cubicBezTo>
                  <a:cubicBezTo>
                    <a:pt x="649" y="105"/>
                    <a:pt x="647" y="105"/>
                    <a:pt x="644" y="105"/>
                  </a:cubicBezTo>
                  <a:cubicBezTo>
                    <a:pt x="641" y="104"/>
                    <a:pt x="632" y="105"/>
                    <a:pt x="632" y="107"/>
                  </a:cubicBezTo>
                  <a:cubicBezTo>
                    <a:pt x="632" y="109"/>
                    <a:pt x="637" y="110"/>
                    <a:pt x="637" y="111"/>
                  </a:cubicBezTo>
                  <a:cubicBezTo>
                    <a:pt x="637" y="113"/>
                    <a:pt x="633" y="111"/>
                    <a:pt x="631" y="110"/>
                  </a:cubicBezTo>
                  <a:cubicBezTo>
                    <a:pt x="629" y="109"/>
                    <a:pt x="625" y="110"/>
                    <a:pt x="624" y="112"/>
                  </a:cubicBezTo>
                  <a:cubicBezTo>
                    <a:pt x="623" y="114"/>
                    <a:pt x="620" y="114"/>
                    <a:pt x="619" y="113"/>
                  </a:cubicBezTo>
                  <a:cubicBezTo>
                    <a:pt x="618" y="113"/>
                    <a:pt x="615" y="114"/>
                    <a:pt x="613" y="114"/>
                  </a:cubicBezTo>
                  <a:cubicBezTo>
                    <a:pt x="612" y="113"/>
                    <a:pt x="617" y="110"/>
                    <a:pt x="616" y="108"/>
                  </a:cubicBezTo>
                  <a:cubicBezTo>
                    <a:pt x="614" y="107"/>
                    <a:pt x="609" y="108"/>
                    <a:pt x="608" y="111"/>
                  </a:cubicBezTo>
                  <a:cubicBezTo>
                    <a:pt x="607" y="113"/>
                    <a:pt x="604" y="109"/>
                    <a:pt x="603" y="110"/>
                  </a:cubicBezTo>
                  <a:cubicBezTo>
                    <a:pt x="601" y="111"/>
                    <a:pt x="600" y="111"/>
                    <a:pt x="597" y="113"/>
                  </a:cubicBezTo>
                  <a:cubicBezTo>
                    <a:pt x="595" y="114"/>
                    <a:pt x="591" y="111"/>
                    <a:pt x="590" y="114"/>
                  </a:cubicBezTo>
                  <a:cubicBezTo>
                    <a:pt x="589" y="116"/>
                    <a:pt x="594" y="116"/>
                    <a:pt x="595" y="117"/>
                  </a:cubicBezTo>
                  <a:cubicBezTo>
                    <a:pt x="595" y="118"/>
                    <a:pt x="582" y="118"/>
                    <a:pt x="581" y="120"/>
                  </a:cubicBezTo>
                  <a:cubicBezTo>
                    <a:pt x="581" y="121"/>
                    <a:pt x="576" y="121"/>
                    <a:pt x="571" y="121"/>
                  </a:cubicBezTo>
                  <a:cubicBezTo>
                    <a:pt x="566" y="122"/>
                    <a:pt x="568" y="125"/>
                    <a:pt x="564" y="125"/>
                  </a:cubicBezTo>
                  <a:cubicBezTo>
                    <a:pt x="559" y="126"/>
                    <a:pt x="557" y="127"/>
                    <a:pt x="556" y="129"/>
                  </a:cubicBezTo>
                  <a:cubicBezTo>
                    <a:pt x="555" y="132"/>
                    <a:pt x="551" y="132"/>
                    <a:pt x="550" y="130"/>
                  </a:cubicBezTo>
                  <a:cubicBezTo>
                    <a:pt x="548" y="128"/>
                    <a:pt x="544" y="131"/>
                    <a:pt x="547" y="131"/>
                  </a:cubicBezTo>
                  <a:cubicBezTo>
                    <a:pt x="549" y="132"/>
                    <a:pt x="547" y="134"/>
                    <a:pt x="545" y="133"/>
                  </a:cubicBezTo>
                  <a:cubicBezTo>
                    <a:pt x="544" y="133"/>
                    <a:pt x="540" y="136"/>
                    <a:pt x="542" y="136"/>
                  </a:cubicBezTo>
                  <a:cubicBezTo>
                    <a:pt x="545" y="135"/>
                    <a:pt x="546" y="138"/>
                    <a:pt x="545" y="139"/>
                  </a:cubicBezTo>
                  <a:cubicBezTo>
                    <a:pt x="544" y="141"/>
                    <a:pt x="539" y="137"/>
                    <a:pt x="538" y="139"/>
                  </a:cubicBezTo>
                  <a:cubicBezTo>
                    <a:pt x="537" y="140"/>
                    <a:pt x="540" y="142"/>
                    <a:pt x="542" y="142"/>
                  </a:cubicBezTo>
                  <a:cubicBezTo>
                    <a:pt x="544" y="141"/>
                    <a:pt x="545" y="143"/>
                    <a:pt x="546" y="145"/>
                  </a:cubicBezTo>
                  <a:cubicBezTo>
                    <a:pt x="546" y="146"/>
                    <a:pt x="541" y="144"/>
                    <a:pt x="540" y="145"/>
                  </a:cubicBezTo>
                  <a:cubicBezTo>
                    <a:pt x="539" y="147"/>
                    <a:pt x="540" y="147"/>
                    <a:pt x="543" y="148"/>
                  </a:cubicBezTo>
                  <a:cubicBezTo>
                    <a:pt x="545" y="148"/>
                    <a:pt x="543" y="149"/>
                    <a:pt x="545" y="151"/>
                  </a:cubicBezTo>
                  <a:cubicBezTo>
                    <a:pt x="545" y="151"/>
                    <a:pt x="546" y="151"/>
                    <a:pt x="546" y="151"/>
                  </a:cubicBezTo>
                  <a:cubicBezTo>
                    <a:pt x="547" y="153"/>
                    <a:pt x="545" y="154"/>
                    <a:pt x="545" y="155"/>
                  </a:cubicBezTo>
                  <a:cubicBezTo>
                    <a:pt x="545" y="157"/>
                    <a:pt x="543" y="158"/>
                    <a:pt x="543" y="156"/>
                  </a:cubicBezTo>
                  <a:cubicBezTo>
                    <a:pt x="543" y="154"/>
                    <a:pt x="536" y="154"/>
                    <a:pt x="535" y="156"/>
                  </a:cubicBezTo>
                  <a:cubicBezTo>
                    <a:pt x="534" y="157"/>
                    <a:pt x="533" y="159"/>
                    <a:pt x="531" y="157"/>
                  </a:cubicBezTo>
                  <a:cubicBezTo>
                    <a:pt x="530" y="155"/>
                    <a:pt x="525" y="158"/>
                    <a:pt x="519" y="158"/>
                  </a:cubicBezTo>
                  <a:cubicBezTo>
                    <a:pt x="513" y="158"/>
                    <a:pt x="501" y="159"/>
                    <a:pt x="498" y="160"/>
                  </a:cubicBezTo>
                  <a:cubicBezTo>
                    <a:pt x="496" y="161"/>
                    <a:pt x="493" y="166"/>
                    <a:pt x="496" y="169"/>
                  </a:cubicBezTo>
                  <a:cubicBezTo>
                    <a:pt x="498" y="172"/>
                    <a:pt x="496" y="174"/>
                    <a:pt x="496" y="176"/>
                  </a:cubicBezTo>
                  <a:cubicBezTo>
                    <a:pt x="496" y="178"/>
                    <a:pt x="503" y="182"/>
                    <a:pt x="507" y="182"/>
                  </a:cubicBezTo>
                  <a:cubicBezTo>
                    <a:pt x="511" y="183"/>
                    <a:pt x="514" y="188"/>
                    <a:pt x="511" y="191"/>
                  </a:cubicBezTo>
                  <a:cubicBezTo>
                    <a:pt x="509" y="195"/>
                    <a:pt x="502" y="190"/>
                    <a:pt x="498" y="186"/>
                  </a:cubicBezTo>
                  <a:cubicBezTo>
                    <a:pt x="493" y="182"/>
                    <a:pt x="483" y="181"/>
                    <a:pt x="479" y="181"/>
                  </a:cubicBezTo>
                  <a:cubicBezTo>
                    <a:pt x="476" y="181"/>
                    <a:pt x="478" y="177"/>
                    <a:pt x="474" y="177"/>
                  </a:cubicBezTo>
                  <a:cubicBezTo>
                    <a:pt x="469" y="178"/>
                    <a:pt x="465" y="182"/>
                    <a:pt x="468" y="182"/>
                  </a:cubicBezTo>
                  <a:cubicBezTo>
                    <a:pt x="471" y="182"/>
                    <a:pt x="473" y="182"/>
                    <a:pt x="472" y="183"/>
                  </a:cubicBezTo>
                  <a:cubicBezTo>
                    <a:pt x="470" y="185"/>
                    <a:pt x="473" y="185"/>
                    <a:pt x="476" y="186"/>
                  </a:cubicBezTo>
                  <a:cubicBezTo>
                    <a:pt x="480" y="188"/>
                    <a:pt x="473" y="191"/>
                    <a:pt x="469" y="188"/>
                  </a:cubicBezTo>
                  <a:cubicBezTo>
                    <a:pt x="466" y="185"/>
                    <a:pt x="462" y="188"/>
                    <a:pt x="461" y="190"/>
                  </a:cubicBezTo>
                  <a:cubicBezTo>
                    <a:pt x="460" y="192"/>
                    <a:pt x="465" y="198"/>
                    <a:pt x="471" y="199"/>
                  </a:cubicBezTo>
                  <a:cubicBezTo>
                    <a:pt x="478" y="201"/>
                    <a:pt x="476" y="203"/>
                    <a:pt x="479" y="204"/>
                  </a:cubicBezTo>
                  <a:cubicBezTo>
                    <a:pt x="482" y="205"/>
                    <a:pt x="480" y="207"/>
                    <a:pt x="478" y="207"/>
                  </a:cubicBezTo>
                  <a:cubicBezTo>
                    <a:pt x="476" y="207"/>
                    <a:pt x="471" y="203"/>
                    <a:pt x="468" y="201"/>
                  </a:cubicBezTo>
                  <a:cubicBezTo>
                    <a:pt x="465" y="199"/>
                    <a:pt x="456" y="202"/>
                    <a:pt x="455" y="200"/>
                  </a:cubicBezTo>
                  <a:cubicBezTo>
                    <a:pt x="453" y="198"/>
                    <a:pt x="456" y="196"/>
                    <a:pt x="454" y="194"/>
                  </a:cubicBezTo>
                  <a:cubicBezTo>
                    <a:pt x="452" y="192"/>
                    <a:pt x="454" y="189"/>
                    <a:pt x="456" y="185"/>
                  </a:cubicBezTo>
                  <a:cubicBezTo>
                    <a:pt x="458" y="181"/>
                    <a:pt x="456" y="174"/>
                    <a:pt x="453" y="173"/>
                  </a:cubicBezTo>
                  <a:cubicBezTo>
                    <a:pt x="450" y="172"/>
                    <a:pt x="450" y="176"/>
                    <a:pt x="450" y="177"/>
                  </a:cubicBezTo>
                  <a:cubicBezTo>
                    <a:pt x="451" y="178"/>
                    <a:pt x="451" y="183"/>
                    <a:pt x="448" y="187"/>
                  </a:cubicBezTo>
                  <a:cubicBezTo>
                    <a:pt x="446" y="190"/>
                    <a:pt x="439" y="190"/>
                    <a:pt x="439" y="192"/>
                  </a:cubicBezTo>
                  <a:cubicBezTo>
                    <a:pt x="439" y="195"/>
                    <a:pt x="434" y="197"/>
                    <a:pt x="436" y="198"/>
                  </a:cubicBezTo>
                  <a:cubicBezTo>
                    <a:pt x="437" y="200"/>
                    <a:pt x="444" y="208"/>
                    <a:pt x="445" y="211"/>
                  </a:cubicBezTo>
                  <a:cubicBezTo>
                    <a:pt x="446" y="214"/>
                    <a:pt x="439" y="222"/>
                    <a:pt x="440" y="227"/>
                  </a:cubicBezTo>
                  <a:cubicBezTo>
                    <a:pt x="441" y="231"/>
                    <a:pt x="439" y="234"/>
                    <a:pt x="440" y="236"/>
                  </a:cubicBezTo>
                  <a:cubicBezTo>
                    <a:pt x="442" y="238"/>
                    <a:pt x="445" y="236"/>
                    <a:pt x="447" y="237"/>
                  </a:cubicBezTo>
                  <a:cubicBezTo>
                    <a:pt x="448" y="238"/>
                    <a:pt x="452" y="236"/>
                    <a:pt x="456" y="235"/>
                  </a:cubicBezTo>
                  <a:cubicBezTo>
                    <a:pt x="460" y="234"/>
                    <a:pt x="468" y="239"/>
                    <a:pt x="471" y="241"/>
                  </a:cubicBezTo>
                  <a:cubicBezTo>
                    <a:pt x="474" y="242"/>
                    <a:pt x="473" y="245"/>
                    <a:pt x="474" y="248"/>
                  </a:cubicBezTo>
                  <a:cubicBezTo>
                    <a:pt x="476" y="251"/>
                    <a:pt x="471" y="251"/>
                    <a:pt x="471" y="255"/>
                  </a:cubicBezTo>
                  <a:cubicBezTo>
                    <a:pt x="471" y="259"/>
                    <a:pt x="480" y="261"/>
                    <a:pt x="480" y="262"/>
                  </a:cubicBezTo>
                  <a:cubicBezTo>
                    <a:pt x="480" y="263"/>
                    <a:pt x="474" y="262"/>
                    <a:pt x="471" y="261"/>
                  </a:cubicBezTo>
                  <a:cubicBezTo>
                    <a:pt x="468" y="260"/>
                    <a:pt x="468" y="256"/>
                    <a:pt x="467" y="255"/>
                  </a:cubicBezTo>
                  <a:cubicBezTo>
                    <a:pt x="466" y="254"/>
                    <a:pt x="469" y="251"/>
                    <a:pt x="469" y="249"/>
                  </a:cubicBezTo>
                  <a:cubicBezTo>
                    <a:pt x="469" y="246"/>
                    <a:pt x="466" y="244"/>
                    <a:pt x="465" y="243"/>
                  </a:cubicBezTo>
                  <a:cubicBezTo>
                    <a:pt x="464" y="241"/>
                    <a:pt x="462" y="238"/>
                    <a:pt x="460" y="239"/>
                  </a:cubicBezTo>
                  <a:cubicBezTo>
                    <a:pt x="458" y="239"/>
                    <a:pt x="450" y="240"/>
                    <a:pt x="448" y="243"/>
                  </a:cubicBezTo>
                  <a:cubicBezTo>
                    <a:pt x="445" y="245"/>
                    <a:pt x="448" y="252"/>
                    <a:pt x="449" y="255"/>
                  </a:cubicBezTo>
                  <a:cubicBezTo>
                    <a:pt x="451" y="259"/>
                    <a:pt x="442" y="264"/>
                    <a:pt x="443" y="266"/>
                  </a:cubicBezTo>
                  <a:cubicBezTo>
                    <a:pt x="443" y="269"/>
                    <a:pt x="440" y="270"/>
                    <a:pt x="437" y="273"/>
                  </a:cubicBezTo>
                  <a:cubicBezTo>
                    <a:pt x="433" y="275"/>
                    <a:pt x="429" y="276"/>
                    <a:pt x="429" y="280"/>
                  </a:cubicBezTo>
                  <a:cubicBezTo>
                    <a:pt x="429" y="284"/>
                    <a:pt x="425" y="282"/>
                    <a:pt x="422" y="280"/>
                  </a:cubicBezTo>
                  <a:cubicBezTo>
                    <a:pt x="420" y="278"/>
                    <a:pt x="416" y="281"/>
                    <a:pt x="413" y="281"/>
                  </a:cubicBezTo>
                  <a:cubicBezTo>
                    <a:pt x="409" y="281"/>
                    <a:pt x="409" y="277"/>
                    <a:pt x="406" y="279"/>
                  </a:cubicBezTo>
                  <a:cubicBezTo>
                    <a:pt x="403" y="280"/>
                    <a:pt x="402" y="277"/>
                    <a:pt x="402" y="275"/>
                  </a:cubicBezTo>
                  <a:cubicBezTo>
                    <a:pt x="403" y="272"/>
                    <a:pt x="406" y="274"/>
                    <a:pt x="407" y="276"/>
                  </a:cubicBezTo>
                  <a:cubicBezTo>
                    <a:pt x="407" y="278"/>
                    <a:pt x="409" y="277"/>
                    <a:pt x="411" y="275"/>
                  </a:cubicBezTo>
                  <a:cubicBezTo>
                    <a:pt x="414" y="274"/>
                    <a:pt x="413" y="277"/>
                    <a:pt x="416" y="277"/>
                  </a:cubicBezTo>
                  <a:cubicBezTo>
                    <a:pt x="419" y="278"/>
                    <a:pt x="418" y="275"/>
                    <a:pt x="420" y="276"/>
                  </a:cubicBezTo>
                  <a:cubicBezTo>
                    <a:pt x="423" y="276"/>
                    <a:pt x="423" y="275"/>
                    <a:pt x="422" y="273"/>
                  </a:cubicBezTo>
                  <a:cubicBezTo>
                    <a:pt x="421" y="272"/>
                    <a:pt x="424" y="271"/>
                    <a:pt x="426" y="270"/>
                  </a:cubicBezTo>
                  <a:cubicBezTo>
                    <a:pt x="427" y="269"/>
                    <a:pt x="427" y="266"/>
                    <a:pt x="428" y="265"/>
                  </a:cubicBezTo>
                  <a:cubicBezTo>
                    <a:pt x="430" y="264"/>
                    <a:pt x="429" y="262"/>
                    <a:pt x="430" y="262"/>
                  </a:cubicBezTo>
                  <a:cubicBezTo>
                    <a:pt x="432" y="262"/>
                    <a:pt x="433" y="259"/>
                    <a:pt x="434" y="259"/>
                  </a:cubicBezTo>
                  <a:cubicBezTo>
                    <a:pt x="436" y="259"/>
                    <a:pt x="437" y="256"/>
                    <a:pt x="436" y="255"/>
                  </a:cubicBezTo>
                  <a:cubicBezTo>
                    <a:pt x="435" y="253"/>
                    <a:pt x="436" y="249"/>
                    <a:pt x="438" y="249"/>
                  </a:cubicBezTo>
                  <a:cubicBezTo>
                    <a:pt x="439" y="248"/>
                    <a:pt x="439" y="246"/>
                    <a:pt x="438" y="245"/>
                  </a:cubicBezTo>
                  <a:cubicBezTo>
                    <a:pt x="437" y="244"/>
                    <a:pt x="431" y="240"/>
                    <a:pt x="432" y="237"/>
                  </a:cubicBezTo>
                  <a:cubicBezTo>
                    <a:pt x="432" y="235"/>
                    <a:pt x="431" y="230"/>
                    <a:pt x="431" y="228"/>
                  </a:cubicBezTo>
                  <a:cubicBezTo>
                    <a:pt x="432" y="226"/>
                    <a:pt x="432" y="221"/>
                    <a:pt x="431" y="219"/>
                  </a:cubicBezTo>
                  <a:cubicBezTo>
                    <a:pt x="431" y="216"/>
                    <a:pt x="433" y="214"/>
                    <a:pt x="433" y="209"/>
                  </a:cubicBezTo>
                  <a:cubicBezTo>
                    <a:pt x="434" y="205"/>
                    <a:pt x="429" y="200"/>
                    <a:pt x="427" y="199"/>
                  </a:cubicBezTo>
                  <a:cubicBezTo>
                    <a:pt x="424" y="197"/>
                    <a:pt x="426" y="195"/>
                    <a:pt x="429" y="192"/>
                  </a:cubicBezTo>
                  <a:cubicBezTo>
                    <a:pt x="433" y="188"/>
                    <a:pt x="433" y="178"/>
                    <a:pt x="433" y="176"/>
                  </a:cubicBezTo>
                  <a:cubicBezTo>
                    <a:pt x="433" y="174"/>
                    <a:pt x="426" y="172"/>
                    <a:pt x="423" y="172"/>
                  </a:cubicBezTo>
                  <a:cubicBezTo>
                    <a:pt x="420" y="172"/>
                    <a:pt x="410" y="172"/>
                    <a:pt x="408" y="171"/>
                  </a:cubicBezTo>
                  <a:cubicBezTo>
                    <a:pt x="405" y="171"/>
                    <a:pt x="404" y="174"/>
                    <a:pt x="403" y="176"/>
                  </a:cubicBezTo>
                  <a:cubicBezTo>
                    <a:pt x="402" y="179"/>
                    <a:pt x="399" y="183"/>
                    <a:pt x="398" y="190"/>
                  </a:cubicBezTo>
                  <a:cubicBezTo>
                    <a:pt x="396" y="196"/>
                    <a:pt x="390" y="198"/>
                    <a:pt x="387" y="199"/>
                  </a:cubicBezTo>
                  <a:cubicBezTo>
                    <a:pt x="384" y="200"/>
                    <a:pt x="382" y="205"/>
                    <a:pt x="384" y="207"/>
                  </a:cubicBezTo>
                  <a:cubicBezTo>
                    <a:pt x="385" y="209"/>
                    <a:pt x="387" y="208"/>
                    <a:pt x="388" y="208"/>
                  </a:cubicBezTo>
                  <a:cubicBezTo>
                    <a:pt x="389" y="209"/>
                    <a:pt x="388" y="215"/>
                    <a:pt x="387" y="216"/>
                  </a:cubicBezTo>
                  <a:cubicBezTo>
                    <a:pt x="386" y="217"/>
                    <a:pt x="389" y="219"/>
                    <a:pt x="387" y="220"/>
                  </a:cubicBezTo>
                  <a:cubicBezTo>
                    <a:pt x="385" y="222"/>
                    <a:pt x="383" y="225"/>
                    <a:pt x="384" y="226"/>
                  </a:cubicBezTo>
                  <a:cubicBezTo>
                    <a:pt x="385" y="228"/>
                    <a:pt x="391" y="229"/>
                    <a:pt x="393" y="231"/>
                  </a:cubicBezTo>
                  <a:cubicBezTo>
                    <a:pt x="396" y="232"/>
                    <a:pt x="395" y="235"/>
                    <a:pt x="397" y="238"/>
                  </a:cubicBezTo>
                  <a:cubicBezTo>
                    <a:pt x="399" y="241"/>
                    <a:pt x="401" y="239"/>
                    <a:pt x="402" y="241"/>
                  </a:cubicBezTo>
                  <a:cubicBezTo>
                    <a:pt x="403" y="243"/>
                    <a:pt x="398" y="250"/>
                    <a:pt x="397" y="250"/>
                  </a:cubicBezTo>
                  <a:cubicBezTo>
                    <a:pt x="395" y="250"/>
                    <a:pt x="389" y="243"/>
                    <a:pt x="387" y="241"/>
                  </a:cubicBezTo>
                  <a:cubicBezTo>
                    <a:pt x="385" y="240"/>
                    <a:pt x="378" y="237"/>
                    <a:pt x="374" y="235"/>
                  </a:cubicBezTo>
                  <a:cubicBezTo>
                    <a:pt x="370" y="233"/>
                    <a:pt x="367" y="233"/>
                    <a:pt x="363" y="230"/>
                  </a:cubicBezTo>
                  <a:cubicBezTo>
                    <a:pt x="359" y="227"/>
                    <a:pt x="356" y="225"/>
                    <a:pt x="349" y="225"/>
                  </a:cubicBezTo>
                  <a:cubicBezTo>
                    <a:pt x="341" y="225"/>
                    <a:pt x="336" y="223"/>
                    <a:pt x="334" y="224"/>
                  </a:cubicBezTo>
                  <a:cubicBezTo>
                    <a:pt x="331" y="224"/>
                    <a:pt x="332" y="221"/>
                    <a:pt x="328" y="219"/>
                  </a:cubicBezTo>
                  <a:cubicBezTo>
                    <a:pt x="324" y="216"/>
                    <a:pt x="321" y="213"/>
                    <a:pt x="318" y="215"/>
                  </a:cubicBezTo>
                  <a:cubicBezTo>
                    <a:pt x="316" y="216"/>
                    <a:pt x="317" y="222"/>
                    <a:pt x="321" y="223"/>
                  </a:cubicBezTo>
                  <a:cubicBezTo>
                    <a:pt x="324" y="223"/>
                    <a:pt x="322" y="226"/>
                    <a:pt x="326" y="225"/>
                  </a:cubicBezTo>
                  <a:cubicBezTo>
                    <a:pt x="330" y="225"/>
                    <a:pt x="332" y="227"/>
                    <a:pt x="332" y="230"/>
                  </a:cubicBezTo>
                  <a:cubicBezTo>
                    <a:pt x="331" y="232"/>
                    <a:pt x="333" y="235"/>
                    <a:pt x="335" y="237"/>
                  </a:cubicBezTo>
                  <a:cubicBezTo>
                    <a:pt x="337" y="239"/>
                    <a:pt x="336" y="242"/>
                    <a:pt x="333" y="242"/>
                  </a:cubicBezTo>
                  <a:cubicBezTo>
                    <a:pt x="330" y="242"/>
                    <a:pt x="326" y="243"/>
                    <a:pt x="327" y="245"/>
                  </a:cubicBezTo>
                  <a:cubicBezTo>
                    <a:pt x="329" y="248"/>
                    <a:pt x="326" y="249"/>
                    <a:pt x="323" y="247"/>
                  </a:cubicBezTo>
                  <a:cubicBezTo>
                    <a:pt x="320" y="246"/>
                    <a:pt x="322" y="243"/>
                    <a:pt x="323" y="242"/>
                  </a:cubicBezTo>
                  <a:cubicBezTo>
                    <a:pt x="324" y="240"/>
                    <a:pt x="320" y="239"/>
                    <a:pt x="318" y="238"/>
                  </a:cubicBezTo>
                  <a:cubicBezTo>
                    <a:pt x="316" y="237"/>
                    <a:pt x="308" y="244"/>
                    <a:pt x="306" y="245"/>
                  </a:cubicBezTo>
                  <a:cubicBezTo>
                    <a:pt x="304" y="246"/>
                    <a:pt x="298" y="243"/>
                    <a:pt x="292" y="245"/>
                  </a:cubicBezTo>
                  <a:cubicBezTo>
                    <a:pt x="287" y="246"/>
                    <a:pt x="287" y="252"/>
                    <a:pt x="285" y="251"/>
                  </a:cubicBezTo>
                  <a:cubicBezTo>
                    <a:pt x="283" y="251"/>
                    <a:pt x="276" y="252"/>
                    <a:pt x="274" y="250"/>
                  </a:cubicBezTo>
                  <a:cubicBezTo>
                    <a:pt x="272" y="249"/>
                    <a:pt x="274" y="248"/>
                    <a:pt x="276" y="248"/>
                  </a:cubicBezTo>
                  <a:cubicBezTo>
                    <a:pt x="279" y="248"/>
                    <a:pt x="279" y="247"/>
                    <a:pt x="278" y="245"/>
                  </a:cubicBezTo>
                  <a:cubicBezTo>
                    <a:pt x="277" y="243"/>
                    <a:pt x="280" y="240"/>
                    <a:pt x="280" y="239"/>
                  </a:cubicBezTo>
                  <a:cubicBezTo>
                    <a:pt x="280" y="237"/>
                    <a:pt x="270" y="241"/>
                    <a:pt x="269" y="242"/>
                  </a:cubicBezTo>
                  <a:cubicBezTo>
                    <a:pt x="267" y="244"/>
                    <a:pt x="269" y="247"/>
                    <a:pt x="267" y="248"/>
                  </a:cubicBezTo>
                  <a:cubicBezTo>
                    <a:pt x="266" y="249"/>
                    <a:pt x="266" y="246"/>
                    <a:pt x="264" y="245"/>
                  </a:cubicBezTo>
                  <a:cubicBezTo>
                    <a:pt x="262" y="244"/>
                    <a:pt x="248" y="248"/>
                    <a:pt x="245" y="251"/>
                  </a:cubicBezTo>
                  <a:cubicBezTo>
                    <a:pt x="243" y="255"/>
                    <a:pt x="238" y="255"/>
                    <a:pt x="238" y="257"/>
                  </a:cubicBezTo>
                  <a:cubicBezTo>
                    <a:pt x="238" y="259"/>
                    <a:pt x="231" y="259"/>
                    <a:pt x="229" y="260"/>
                  </a:cubicBezTo>
                  <a:cubicBezTo>
                    <a:pt x="226" y="261"/>
                    <a:pt x="228" y="267"/>
                    <a:pt x="227" y="270"/>
                  </a:cubicBezTo>
                  <a:cubicBezTo>
                    <a:pt x="226" y="272"/>
                    <a:pt x="216" y="272"/>
                    <a:pt x="213" y="272"/>
                  </a:cubicBezTo>
                  <a:cubicBezTo>
                    <a:pt x="210" y="272"/>
                    <a:pt x="209" y="265"/>
                    <a:pt x="207" y="265"/>
                  </a:cubicBezTo>
                  <a:cubicBezTo>
                    <a:pt x="204" y="264"/>
                    <a:pt x="206" y="261"/>
                    <a:pt x="207" y="259"/>
                  </a:cubicBezTo>
                  <a:cubicBezTo>
                    <a:pt x="207" y="257"/>
                    <a:pt x="209" y="259"/>
                    <a:pt x="212" y="256"/>
                  </a:cubicBezTo>
                  <a:cubicBezTo>
                    <a:pt x="215" y="254"/>
                    <a:pt x="218" y="258"/>
                    <a:pt x="219" y="256"/>
                  </a:cubicBezTo>
                  <a:cubicBezTo>
                    <a:pt x="221" y="255"/>
                    <a:pt x="215" y="251"/>
                    <a:pt x="214" y="247"/>
                  </a:cubicBezTo>
                  <a:cubicBezTo>
                    <a:pt x="214" y="244"/>
                    <a:pt x="208" y="243"/>
                    <a:pt x="204" y="244"/>
                  </a:cubicBezTo>
                  <a:cubicBezTo>
                    <a:pt x="201" y="245"/>
                    <a:pt x="197" y="244"/>
                    <a:pt x="194" y="243"/>
                  </a:cubicBezTo>
                  <a:cubicBezTo>
                    <a:pt x="192" y="241"/>
                    <a:pt x="192" y="245"/>
                    <a:pt x="196" y="246"/>
                  </a:cubicBezTo>
                  <a:cubicBezTo>
                    <a:pt x="199" y="247"/>
                    <a:pt x="197" y="251"/>
                    <a:pt x="198" y="253"/>
                  </a:cubicBezTo>
                  <a:cubicBezTo>
                    <a:pt x="199" y="255"/>
                    <a:pt x="197" y="259"/>
                    <a:pt x="195" y="263"/>
                  </a:cubicBezTo>
                  <a:cubicBezTo>
                    <a:pt x="193" y="266"/>
                    <a:pt x="194" y="266"/>
                    <a:pt x="198" y="266"/>
                  </a:cubicBezTo>
                  <a:cubicBezTo>
                    <a:pt x="201" y="266"/>
                    <a:pt x="201" y="271"/>
                    <a:pt x="201" y="274"/>
                  </a:cubicBezTo>
                  <a:cubicBezTo>
                    <a:pt x="201" y="278"/>
                    <a:pt x="198" y="279"/>
                    <a:pt x="198" y="282"/>
                  </a:cubicBezTo>
                  <a:cubicBezTo>
                    <a:pt x="198" y="284"/>
                    <a:pt x="195" y="280"/>
                    <a:pt x="195" y="281"/>
                  </a:cubicBezTo>
                  <a:cubicBezTo>
                    <a:pt x="194" y="282"/>
                    <a:pt x="193" y="281"/>
                    <a:pt x="192" y="279"/>
                  </a:cubicBezTo>
                  <a:cubicBezTo>
                    <a:pt x="192" y="276"/>
                    <a:pt x="187" y="278"/>
                    <a:pt x="184" y="277"/>
                  </a:cubicBezTo>
                  <a:cubicBezTo>
                    <a:pt x="181" y="276"/>
                    <a:pt x="180" y="277"/>
                    <a:pt x="179" y="280"/>
                  </a:cubicBezTo>
                  <a:cubicBezTo>
                    <a:pt x="178" y="282"/>
                    <a:pt x="174" y="283"/>
                    <a:pt x="172" y="283"/>
                  </a:cubicBezTo>
                  <a:cubicBezTo>
                    <a:pt x="170" y="284"/>
                    <a:pt x="166" y="288"/>
                    <a:pt x="164" y="290"/>
                  </a:cubicBezTo>
                  <a:cubicBezTo>
                    <a:pt x="162" y="291"/>
                    <a:pt x="162" y="295"/>
                    <a:pt x="165" y="298"/>
                  </a:cubicBezTo>
                  <a:cubicBezTo>
                    <a:pt x="168" y="301"/>
                    <a:pt x="168" y="303"/>
                    <a:pt x="168" y="305"/>
                  </a:cubicBezTo>
                  <a:cubicBezTo>
                    <a:pt x="168" y="307"/>
                    <a:pt x="160" y="306"/>
                    <a:pt x="158" y="304"/>
                  </a:cubicBezTo>
                  <a:cubicBezTo>
                    <a:pt x="157" y="302"/>
                    <a:pt x="152" y="302"/>
                    <a:pt x="150" y="302"/>
                  </a:cubicBezTo>
                  <a:cubicBezTo>
                    <a:pt x="148" y="303"/>
                    <a:pt x="143" y="296"/>
                    <a:pt x="141" y="296"/>
                  </a:cubicBezTo>
                  <a:cubicBezTo>
                    <a:pt x="138" y="296"/>
                    <a:pt x="137" y="299"/>
                    <a:pt x="136" y="301"/>
                  </a:cubicBezTo>
                  <a:cubicBezTo>
                    <a:pt x="135" y="303"/>
                    <a:pt x="137" y="303"/>
                    <a:pt x="138" y="306"/>
                  </a:cubicBezTo>
                  <a:cubicBezTo>
                    <a:pt x="140" y="309"/>
                    <a:pt x="144" y="310"/>
                    <a:pt x="146" y="310"/>
                  </a:cubicBezTo>
                  <a:cubicBezTo>
                    <a:pt x="148" y="310"/>
                    <a:pt x="148" y="314"/>
                    <a:pt x="147" y="315"/>
                  </a:cubicBezTo>
                  <a:cubicBezTo>
                    <a:pt x="146" y="317"/>
                    <a:pt x="142" y="318"/>
                    <a:pt x="141" y="316"/>
                  </a:cubicBezTo>
                  <a:cubicBezTo>
                    <a:pt x="140" y="315"/>
                    <a:pt x="135" y="316"/>
                    <a:pt x="135" y="314"/>
                  </a:cubicBezTo>
                  <a:cubicBezTo>
                    <a:pt x="134" y="312"/>
                    <a:pt x="131" y="309"/>
                    <a:pt x="127" y="309"/>
                  </a:cubicBezTo>
                  <a:cubicBezTo>
                    <a:pt x="123" y="310"/>
                    <a:pt x="123" y="307"/>
                    <a:pt x="123" y="304"/>
                  </a:cubicBezTo>
                  <a:cubicBezTo>
                    <a:pt x="123" y="301"/>
                    <a:pt x="121" y="299"/>
                    <a:pt x="121" y="297"/>
                  </a:cubicBezTo>
                  <a:cubicBezTo>
                    <a:pt x="121" y="296"/>
                    <a:pt x="119" y="293"/>
                    <a:pt x="121" y="291"/>
                  </a:cubicBezTo>
                  <a:cubicBezTo>
                    <a:pt x="123" y="290"/>
                    <a:pt x="122" y="287"/>
                    <a:pt x="122" y="285"/>
                  </a:cubicBezTo>
                  <a:cubicBezTo>
                    <a:pt x="122" y="283"/>
                    <a:pt x="119" y="280"/>
                    <a:pt x="116" y="280"/>
                  </a:cubicBezTo>
                  <a:cubicBezTo>
                    <a:pt x="113" y="280"/>
                    <a:pt x="113" y="277"/>
                    <a:pt x="111" y="276"/>
                  </a:cubicBezTo>
                  <a:cubicBezTo>
                    <a:pt x="108" y="275"/>
                    <a:pt x="103" y="271"/>
                    <a:pt x="103" y="269"/>
                  </a:cubicBezTo>
                  <a:cubicBezTo>
                    <a:pt x="103" y="266"/>
                    <a:pt x="99" y="266"/>
                    <a:pt x="100" y="265"/>
                  </a:cubicBezTo>
                  <a:cubicBezTo>
                    <a:pt x="101" y="265"/>
                    <a:pt x="104" y="266"/>
                    <a:pt x="107" y="268"/>
                  </a:cubicBezTo>
                  <a:cubicBezTo>
                    <a:pt x="109" y="271"/>
                    <a:pt x="112" y="273"/>
                    <a:pt x="118" y="274"/>
                  </a:cubicBezTo>
                  <a:cubicBezTo>
                    <a:pt x="123" y="275"/>
                    <a:pt x="126" y="278"/>
                    <a:pt x="132" y="279"/>
                  </a:cubicBezTo>
                  <a:cubicBezTo>
                    <a:pt x="138" y="280"/>
                    <a:pt x="142" y="281"/>
                    <a:pt x="151" y="282"/>
                  </a:cubicBezTo>
                  <a:cubicBezTo>
                    <a:pt x="160" y="284"/>
                    <a:pt x="171" y="273"/>
                    <a:pt x="174" y="271"/>
                  </a:cubicBezTo>
                  <a:cubicBezTo>
                    <a:pt x="176" y="268"/>
                    <a:pt x="173" y="262"/>
                    <a:pt x="173" y="260"/>
                  </a:cubicBezTo>
                  <a:cubicBezTo>
                    <a:pt x="173" y="257"/>
                    <a:pt x="169" y="257"/>
                    <a:pt x="169" y="255"/>
                  </a:cubicBezTo>
                  <a:cubicBezTo>
                    <a:pt x="168" y="254"/>
                    <a:pt x="165" y="251"/>
                    <a:pt x="162" y="251"/>
                  </a:cubicBezTo>
                  <a:cubicBezTo>
                    <a:pt x="158" y="251"/>
                    <a:pt x="158" y="246"/>
                    <a:pt x="155" y="247"/>
                  </a:cubicBezTo>
                  <a:cubicBezTo>
                    <a:pt x="152" y="247"/>
                    <a:pt x="151" y="245"/>
                    <a:pt x="143" y="240"/>
                  </a:cubicBezTo>
                  <a:cubicBezTo>
                    <a:pt x="136" y="234"/>
                    <a:pt x="126" y="230"/>
                    <a:pt x="125" y="231"/>
                  </a:cubicBezTo>
                  <a:cubicBezTo>
                    <a:pt x="123" y="232"/>
                    <a:pt x="122" y="233"/>
                    <a:pt x="121" y="231"/>
                  </a:cubicBezTo>
                  <a:cubicBezTo>
                    <a:pt x="119" y="229"/>
                    <a:pt x="117" y="229"/>
                    <a:pt x="115" y="231"/>
                  </a:cubicBezTo>
                  <a:cubicBezTo>
                    <a:pt x="113" y="232"/>
                    <a:pt x="111" y="229"/>
                    <a:pt x="107" y="230"/>
                  </a:cubicBezTo>
                  <a:cubicBezTo>
                    <a:pt x="104" y="231"/>
                    <a:pt x="102" y="228"/>
                    <a:pt x="103" y="227"/>
                  </a:cubicBezTo>
                  <a:cubicBezTo>
                    <a:pt x="104" y="226"/>
                    <a:pt x="109" y="227"/>
                    <a:pt x="109" y="225"/>
                  </a:cubicBezTo>
                  <a:cubicBezTo>
                    <a:pt x="109" y="223"/>
                    <a:pt x="107" y="225"/>
                    <a:pt x="103" y="222"/>
                  </a:cubicBezTo>
                  <a:cubicBezTo>
                    <a:pt x="100" y="220"/>
                    <a:pt x="98" y="222"/>
                    <a:pt x="98" y="224"/>
                  </a:cubicBezTo>
                  <a:cubicBezTo>
                    <a:pt x="97" y="226"/>
                    <a:pt x="94" y="225"/>
                    <a:pt x="93" y="223"/>
                  </a:cubicBezTo>
                  <a:cubicBezTo>
                    <a:pt x="93" y="223"/>
                    <a:pt x="92" y="223"/>
                    <a:pt x="92" y="223"/>
                  </a:cubicBezTo>
                  <a:cubicBezTo>
                    <a:pt x="92" y="226"/>
                    <a:pt x="90" y="227"/>
                    <a:pt x="88" y="226"/>
                  </a:cubicBezTo>
                  <a:cubicBezTo>
                    <a:pt x="86" y="226"/>
                    <a:pt x="84" y="230"/>
                    <a:pt x="82" y="230"/>
                  </a:cubicBezTo>
                  <a:cubicBezTo>
                    <a:pt x="79" y="230"/>
                    <a:pt x="77" y="233"/>
                    <a:pt x="76" y="235"/>
                  </a:cubicBezTo>
                  <a:cubicBezTo>
                    <a:pt x="76" y="238"/>
                    <a:pt x="73" y="236"/>
                    <a:pt x="73" y="238"/>
                  </a:cubicBezTo>
                  <a:cubicBezTo>
                    <a:pt x="73" y="240"/>
                    <a:pt x="73" y="241"/>
                    <a:pt x="72" y="243"/>
                  </a:cubicBezTo>
                  <a:cubicBezTo>
                    <a:pt x="71" y="245"/>
                    <a:pt x="72" y="245"/>
                    <a:pt x="73" y="248"/>
                  </a:cubicBezTo>
                  <a:cubicBezTo>
                    <a:pt x="74" y="251"/>
                    <a:pt x="77" y="251"/>
                    <a:pt x="78" y="251"/>
                  </a:cubicBezTo>
                  <a:cubicBezTo>
                    <a:pt x="79" y="252"/>
                    <a:pt x="84" y="257"/>
                    <a:pt x="84" y="258"/>
                  </a:cubicBezTo>
                  <a:cubicBezTo>
                    <a:pt x="84" y="260"/>
                    <a:pt x="80" y="264"/>
                    <a:pt x="79" y="265"/>
                  </a:cubicBezTo>
                  <a:cubicBezTo>
                    <a:pt x="77" y="266"/>
                    <a:pt x="75" y="269"/>
                    <a:pt x="76" y="271"/>
                  </a:cubicBezTo>
                  <a:cubicBezTo>
                    <a:pt x="77" y="272"/>
                    <a:pt x="81" y="279"/>
                    <a:pt x="84" y="285"/>
                  </a:cubicBezTo>
                  <a:cubicBezTo>
                    <a:pt x="87" y="290"/>
                    <a:pt x="83" y="288"/>
                    <a:pt x="81" y="290"/>
                  </a:cubicBezTo>
                  <a:cubicBezTo>
                    <a:pt x="80" y="292"/>
                    <a:pt x="82" y="296"/>
                    <a:pt x="82" y="297"/>
                  </a:cubicBezTo>
                  <a:cubicBezTo>
                    <a:pt x="83" y="299"/>
                    <a:pt x="80" y="299"/>
                    <a:pt x="81" y="300"/>
                  </a:cubicBezTo>
                  <a:cubicBezTo>
                    <a:pt x="81" y="301"/>
                    <a:pt x="84" y="302"/>
                    <a:pt x="85" y="303"/>
                  </a:cubicBezTo>
                  <a:cubicBezTo>
                    <a:pt x="85" y="304"/>
                    <a:pt x="82" y="305"/>
                    <a:pt x="83" y="308"/>
                  </a:cubicBezTo>
                  <a:cubicBezTo>
                    <a:pt x="85" y="310"/>
                    <a:pt x="87" y="310"/>
                    <a:pt x="88" y="312"/>
                  </a:cubicBezTo>
                  <a:cubicBezTo>
                    <a:pt x="88" y="315"/>
                    <a:pt x="82" y="316"/>
                    <a:pt x="83" y="318"/>
                  </a:cubicBezTo>
                  <a:cubicBezTo>
                    <a:pt x="83" y="320"/>
                    <a:pt x="90" y="323"/>
                    <a:pt x="93" y="327"/>
                  </a:cubicBezTo>
                  <a:cubicBezTo>
                    <a:pt x="96" y="331"/>
                    <a:pt x="96" y="332"/>
                    <a:pt x="95" y="334"/>
                  </a:cubicBezTo>
                  <a:cubicBezTo>
                    <a:pt x="94" y="339"/>
                    <a:pt x="85" y="342"/>
                    <a:pt x="83" y="347"/>
                  </a:cubicBezTo>
                  <a:cubicBezTo>
                    <a:pt x="81" y="352"/>
                    <a:pt x="74" y="355"/>
                    <a:pt x="71" y="359"/>
                  </a:cubicBezTo>
                  <a:cubicBezTo>
                    <a:pt x="69" y="360"/>
                    <a:pt x="68" y="362"/>
                    <a:pt x="67" y="364"/>
                  </a:cubicBezTo>
                  <a:cubicBezTo>
                    <a:pt x="68" y="364"/>
                    <a:pt x="70" y="364"/>
                    <a:pt x="70" y="363"/>
                  </a:cubicBezTo>
                  <a:cubicBezTo>
                    <a:pt x="72" y="362"/>
                    <a:pt x="74" y="367"/>
                    <a:pt x="75" y="369"/>
                  </a:cubicBezTo>
                  <a:cubicBezTo>
                    <a:pt x="77" y="371"/>
                    <a:pt x="81" y="369"/>
                    <a:pt x="82" y="371"/>
                  </a:cubicBezTo>
                  <a:cubicBezTo>
                    <a:pt x="84" y="373"/>
                    <a:pt x="81" y="373"/>
                    <a:pt x="79" y="372"/>
                  </a:cubicBezTo>
                  <a:cubicBezTo>
                    <a:pt x="76" y="372"/>
                    <a:pt x="75" y="373"/>
                    <a:pt x="71" y="375"/>
                  </a:cubicBezTo>
                  <a:cubicBezTo>
                    <a:pt x="68" y="376"/>
                    <a:pt x="68" y="378"/>
                    <a:pt x="67" y="379"/>
                  </a:cubicBezTo>
                  <a:cubicBezTo>
                    <a:pt x="69" y="382"/>
                    <a:pt x="66" y="382"/>
                    <a:pt x="65" y="385"/>
                  </a:cubicBezTo>
                  <a:cubicBezTo>
                    <a:pt x="64" y="387"/>
                    <a:pt x="63" y="388"/>
                    <a:pt x="63" y="389"/>
                  </a:cubicBezTo>
                  <a:cubicBezTo>
                    <a:pt x="62" y="391"/>
                    <a:pt x="63" y="392"/>
                    <a:pt x="63" y="395"/>
                  </a:cubicBezTo>
                  <a:cubicBezTo>
                    <a:pt x="63" y="397"/>
                    <a:pt x="64" y="398"/>
                    <a:pt x="65" y="400"/>
                  </a:cubicBezTo>
                  <a:cubicBezTo>
                    <a:pt x="66" y="402"/>
                    <a:pt x="64" y="402"/>
                    <a:pt x="63" y="403"/>
                  </a:cubicBezTo>
                  <a:cubicBezTo>
                    <a:pt x="62" y="404"/>
                    <a:pt x="62" y="406"/>
                    <a:pt x="64" y="408"/>
                  </a:cubicBezTo>
                  <a:cubicBezTo>
                    <a:pt x="65" y="409"/>
                    <a:pt x="65" y="411"/>
                    <a:pt x="65" y="413"/>
                  </a:cubicBezTo>
                  <a:cubicBezTo>
                    <a:pt x="64" y="414"/>
                    <a:pt x="66" y="417"/>
                    <a:pt x="67" y="418"/>
                  </a:cubicBezTo>
                  <a:cubicBezTo>
                    <a:pt x="69" y="420"/>
                    <a:pt x="68" y="424"/>
                    <a:pt x="69" y="425"/>
                  </a:cubicBezTo>
                  <a:cubicBezTo>
                    <a:pt x="71" y="426"/>
                    <a:pt x="72" y="427"/>
                    <a:pt x="74" y="426"/>
                  </a:cubicBezTo>
                  <a:cubicBezTo>
                    <a:pt x="76" y="425"/>
                    <a:pt x="77" y="426"/>
                    <a:pt x="78" y="428"/>
                  </a:cubicBezTo>
                  <a:cubicBezTo>
                    <a:pt x="79" y="430"/>
                    <a:pt x="80" y="429"/>
                    <a:pt x="82" y="428"/>
                  </a:cubicBezTo>
                  <a:cubicBezTo>
                    <a:pt x="84" y="427"/>
                    <a:pt x="89" y="430"/>
                    <a:pt x="90" y="431"/>
                  </a:cubicBezTo>
                  <a:cubicBezTo>
                    <a:pt x="91" y="431"/>
                    <a:pt x="90" y="435"/>
                    <a:pt x="90" y="437"/>
                  </a:cubicBezTo>
                  <a:cubicBezTo>
                    <a:pt x="90" y="439"/>
                    <a:pt x="89" y="442"/>
                    <a:pt x="91" y="444"/>
                  </a:cubicBezTo>
                  <a:cubicBezTo>
                    <a:pt x="93" y="445"/>
                    <a:pt x="93" y="448"/>
                    <a:pt x="95" y="450"/>
                  </a:cubicBezTo>
                  <a:cubicBezTo>
                    <a:pt x="97" y="451"/>
                    <a:pt x="98" y="454"/>
                    <a:pt x="100" y="455"/>
                  </a:cubicBezTo>
                  <a:cubicBezTo>
                    <a:pt x="101" y="455"/>
                    <a:pt x="104" y="458"/>
                    <a:pt x="104" y="459"/>
                  </a:cubicBezTo>
                  <a:cubicBezTo>
                    <a:pt x="104" y="461"/>
                    <a:pt x="102" y="463"/>
                    <a:pt x="100" y="464"/>
                  </a:cubicBezTo>
                  <a:cubicBezTo>
                    <a:pt x="98" y="465"/>
                    <a:pt x="95" y="461"/>
                    <a:pt x="94" y="463"/>
                  </a:cubicBezTo>
                  <a:cubicBezTo>
                    <a:pt x="93" y="464"/>
                    <a:pt x="95" y="467"/>
                    <a:pt x="95" y="471"/>
                  </a:cubicBezTo>
                  <a:cubicBezTo>
                    <a:pt x="96" y="476"/>
                    <a:pt x="97" y="476"/>
                    <a:pt x="99" y="476"/>
                  </a:cubicBezTo>
                  <a:cubicBezTo>
                    <a:pt x="101" y="476"/>
                    <a:pt x="101" y="475"/>
                    <a:pt x="103" y="474"/>
                  </a:cubicBezTo>
                  <a:cubicBezTo>
                    <a:pt x="104" y="473"/>
                    <a:pt x="107" y="474"/>
                    <a:pt x="108" y="474"/>
                  </a:cubicBezTo>
                  <a:cubicBezTo>
                    <a:pt x="109" y="473"/>
                    <a:pt x="114" y="473"/>
                    <a:pt x="115" y="475"/>
                  </a:cubicBezTo>
                  <a:cubicBezTo>
                    <a:pt x="115" y="476"/>
                    <a:pt x="116" y="480"/>
                    <a:pt x="116" y="482"/>
                  </a:cubicBezTo>
                  <a:cubicBezTo>
                    <a:pt x="115" y="483"/>
                    <a:pt x="117" y="485"/>
                    <a:pt x="117" y="487"/>
                  </a:cubicBezTo>
                  <a:cubicBezTo>
                    <a:pt x="118" y="489"/>
                    <a:pt x="122" y="488"/>
                    <a:pt x="123" y="488"/>
                  </a:cubicBezTo>
                  <a:cubicBezTo>
                    <a:pt x="125" y="489"/>
                    <a:pt x="127" y="493"/>
                    <a:pt x="127" y="496"/>
                  </a:cubicBezTo>
                  <a:cubicBezTo>
                    <a:pt x="126" y="498"/>
                    <a:pt x="129" y="498"/>
                    <a:pt x="130" y="497"/>
                  </a:cubicBezTo>
                  <a:cubicBezTo>
                    <a:pt x="131" y="497"/>
                    <a:pt x="132" y="498"/>
                    <a:pt x="134" y="499"/>
                  </a:cubicBezTo>
                  <a:cubicBezTo>
                    <a:pt x="135" y="500"/>
                    <a:pt x="137" y="500"/>
                    <a:pt x="138" y="499"/>
                  </a:cubicBezTo>
                  <a:cubicBezTo>
                    <a:pt x="139" y="498"/>
                    <a:pt x="142" y="497"/>
                    <a:pt x="142" y="499"/>
                  </a:cubicBezTo>
                  <a:cubicBezTo>
                    <a:pt x="143" y="500"/>
                    <a:pt x="146" y="503"/>
                    <a:pt x="146" y="504"/>
                  </a:cubicBezTo>
                  <a:cubicBezTo>
                    <a:pt x="146" y="504"/>
                    <a:pt x="150" y="504"/>
                    <a:pt x="153" y="505"/>
                  </a:cubicBezTo>
                  <a:cubicBezTo>
                    <a:pt x="155" y="506"/>
                    <a:pt x="157" y="505"/>
                    <a:pt x="159" y="507"/>
                  </a:cubicBezTo>
                  <a:cubicBezTo>
                    <a:pt x="162" y="508"/>
                    <a:pt x="164" y="508"/>
                    <a:pt x="164" y="510"/>
                  </a:cubicBezTo>
                  <a:cubicBezTo>
                    <a:pt x="164" y="512"/>
                    <a:pt x="162" y="513"/>
                    <a:pt x="162" y="514"/>
                  </a:cubicBezTo>
                  <a:cubicBezTo>
                    <a:pt x="162" y="515"/>
                    <a:pt x="164" y="515"/>
                    <a:pt x="164" y="517"/>
                  </a:cubicBezTo>
                  <a:cubicBezTo>
                    <a:pt x="164" y="518"/>
                    <a:pt x="161" y="518"/>
                    <a:pt x="161" y="519"/>
                  </a:cubicBezTo>
                  <a:cubicBezTo>
                    <a:pt x="160" y="520"/>
                    <a:pt x="162" y="521"/>
                    <a:pt x="163" y="522"/>
                  </a:cubicBezTo>
                  <a:cubicBezTo>
                    <a:pt x="163" y="523"/>
                    <a:pt x="161" y="527"/>
                    <a:pt x="161" y="528"/>
                  </a:cubicBezTo>
                  <a:cubicBezTo>
                    <a:pt x="161" y="529"/>
                    <a:pt x="156" y="528"/>
                    <a:pt x="155" y="528"/>
                  </a:cubicBezTo>
                  <a:cubicBezTo>
                    <a:pt x="153" y="528"/>
                    <a:pt x="150" y="533"/>
                    <a:pt x="148" y="533"/>
                  </a:cubicBezTo>
                  <a:cubicBezTo>
                    <a:pt x="147" y="533"/>
                    <a:pt x="148" y="535"/>
                    <a:pt x="148" y="537"/>
                  </a:cubicBezTo>
                  <a:cubicBezTo>
                    <a:pt x="152" y="536"/>
                    <a:pt x="156" y="536"/>
                    <a:pt x="156" y="537"/>
                  </a:cubicBezTo>
                  <a:cubicBezTo>
                    <a:pt x="157" y="539"/>
                    <a:pt x="148" y="543"/>
                    <a:pt x="146" y="544"/>
                  </a:cubicBezTo>
                  <a:cubicBezTo>
                    <a:pt x="145" y="544"/>
                    <a:pt x="150" y="547"/>
                    <a:pt x="149" y="549"/>
                  </a:cubicBezTo>
                  <a:cubicBezTo>
                    <a:pt x="149" y="550"/>
                    <a:pt x="144" y="551"/>
                    <a:pt x="145" y="554"/>
                  </a:cubicBezTo>
                  <a:cubicBezTo>
                    <a:pt x="145" y="557"/>
                    <a:pt x="143" y="558"/>
                    <a:pt x="140" y="558"/>
                  </a:cubicBezTo>
                  <a:cubicBezTo>
                    <a:pt x="138" y="558"/>
                    <a:pt x="137" y="560"/>
                    <a:pt x="138" y="560"/>
                  </a:cubicBezTo>
                  <a:cubicBezTo>
                    <a:pt x="139" y="561"/>
                    <a:pt x="139" y="565"/>
                    <a:pt x="144" y="566"/>
                  </a:cubicBezTo>
                  <a:cubicBezTo>
                    <a:pt x="150" y="568"/>
                    <a:pt x="155" y="573"/>
                    <a:pt x="159" y="579"/>
                  </a:cubicBezTo>
                  <a:cubicBezTo>
                    <a:pt x="160" y="579"/>
                    <a:pt x="161" y="580"/>
                    <a:pt x="161" y="581"/>
                  </a:cubicBezTo>
                  <a:cubicBezTo>
                    <a:pt x="163" y="580"/>
                    <a:pt x="164" y="579"/>
                    <a:pt x="165" y="579"/>
                  </a:cubicBezTo>
                  <a:cubicBezTo>
                    <a:pt x="167" y="579"/>
                    <a:pt x="172" y="580"/>
                    <a:pt x="174" y="582"/>
                  </a:cubicBezTo>
                  <a:cubicBezTo>
                    <a:pt x="177" y="584"/>
                    <a:pt x="186" y="582"/>
                    <a:pt x="187" y="584"/>
                  </a:cubicBezTo>
                  <a:cubicBezTo>
                    <a:pt x="188" y="585"/>
                    <a:pt x="190" y="587"/>
                    <a:pt x="192" y="587"/>
                  </a:cubicBezTo>
                  <a:cubicBezTo>
                    <a:pt x="193" y="587"/>
                    <a:pt x="195" y="591"/>
                    <a:pt x="197" y="590"/>
                  </a:cubicBezTo>
                  <a:cubicBezTo>
                    <a:pt x="198" y="589"/>
                    <a:pt x="203" y="589"/>
                    <a:pt x="205" y="589"/>
                  </a:cubicBezTo>
                  <a:cubicBezTo>
                    <a:pt x="206" y="589"/>
                    <a:pt x="206" y="590"/>
                    <a:pt x="208" y="590"/>
                  </a:cubicBezTo>
                  <a:cubicBezTo>
                    <a:pt x="209" y="590"/>
                    <a:pt x="209" y="596"/>
                    <a:pt x="210" y="596"/>
                  </a:cubicBezTo>
                  <a:cubicBezTo>
                    <a:pt x="211" y="595"/>
                    <a:pt x="215" y="600"/>
                    <a:pt x="218" y="600"/>
                  </a:cubicBezTo>
                  <a:cubicBezTo>
                    <a:pt x="220" y="600"/>
                    <a:pt x="223" y="605"/>
                    <a:pt x="224" y="605"/>
                  </a:cubicBezTo>
                  <a:cubicBezTo>
                    <a:pt x="225" y="604"/>
                    <a:pt x="227" y="607"/>
                    <a:pt x="227" y="605"/>
                  </a:cubicBezTo>
                  <a:cubicBezTo>
                    <a:pt x="228" y="603"/>
                    <a:pt x="231" y="604"/>
                    <a:pt x="232" y="600"/>
                  </a:cubicBezTo>
                  <a:cubicBezTo>
                    <a:pt x="228" y="594"/>
                    <a:pt x="223" y="587"/>
                    <a:pt x="223" y="584"/>
                  </a:cubicBezTo>
                  <a:cubicBezTo>
                    <a:pt x="223" y="580"/>
                    <a:pt x="225" y="577"/>
                    <a:pt x="220" y="572"/>
                  </a:cubicBezTo>
                  <a:cubicBezTo>
                    <a:pt x="215" y="567"/>
                    <a:pt x="221" y="564"/>
                    <a:pt x="224" y="558"/>
                  </a:cubicBezTo>
                  <a:cubicBezTo>
                    <a:pt x="227" y="554"/>
                    <a:pt x="234" y="552"/>
                    <a:pt x="238" y="548"/>
                  </a:cubicBezTo>
                  <a:cubicBezTo>
                    <a:pt x="238" y="548"/>
                    <a:pt x="237" y="547"/>
                    <a:pt x="236" y="547"/>
                  </a:cubicBezTo>
                  <a:cubicBezTo>
                    <a:pt x="233" y="545"/>
                    <a:pt x="232" y="543"/>
                    <a:pt x="234" y="542"/>
                  </a:cubicBezTo>
                  <a:cubicBezTo>
                    <a:pt x="237" y="542"/>
                    <a:pt x="235" y="540"/>
                    <a:pt x="233" y="537"/>
                  </a:cubicBezTo>
                  <a:cubicBezTo>
                    <a:pt x="230" y="533"/>
                    <a:pt x="229" y="530"/>
                    <a:pt x="228" y="530"/>
                  </a:cubicBezTo>
                  <a:cubicBezTo>
                    <a:pt x="227" y="530"/>
                    <a:pt x="224" y="530"/>
                    <a:pt x="222" y="530"/>
                  </a:cubicBezTo>
                  <a:cubicBezTo>
                    <a:pt x="220" y="531"/>
                    <a:pt x="221" y="528"/>
                    <a:pt x="221" y="526"/>
                  </a:cubicBezTo>
                  <a:cubicBezTo>
                    <a:pt x="221" y="523"/>
                    <a:pt x="217" y="523"/>
                    <a:pt x="216" y="522"/>
                  </a:cubicBezTo>
                  <a:cubicBezTo>
                    <a:pt x="216" y="521"/>
                    <a:pt x="217" y="517"/>
                    <a:pt x="218" y="516"/>
                  </a:cubicBezTo>
                  <a:cubicBezTo>
                    <a:pt x="219" y="516"/>
                    <a:pt x="221" y="514"/>
                    <a:pt x="221" y="513"/>
                  </a:cubicBezTo>
                  <a:cubicBezTo>
                    <a:pt x="221" y="512"/>
                    <a:pt x="217" y="512"/>
                    <a:pt x="218" y="509"/>
                  </a:cubicBezTo>
                  <a:cubicBezTo>
                    <a:pt x="220" y="506"/>
                    <a:pt x="223" y="506"/>
                    <a:pt x="223" y="503"/>
                  </a:cubicBezTo>
                  <a:cubicBezTo>
                    <a:pt x="223" y="500"/>
                    <a:pt x="225" y="498"/>
                    <a:pt x="227" y="500"/>
                  </a:cubicBezTo>
                  <a:cubicBezTo>
                    <a:pt x="230" y="502"/>
                    <a:pt x="231" y="507"/>
                    <a:pt x="234" y="506"/>
                  </a:cubicBezTo>
                  <a:cubicBezTo>
                    <a:pt x="237" y="505"/>
                    <a:pt x="235" y="502"/>
                    <a:pt x="234" y="500"/>
                  </a:cubicBezTo>
                  <a:cubicBezTo>
                    <a:pt x="234" y="498"/>
                    <a:pt x="233" y="496"/>
                    <a:pt x="237" y="495"/>
                  </a:cubicBezTo>
                  <a:cubicBezTo>
                    <a:pt x="240" y="494"/>
                    <a:pt x="238" y="491"/>
                    <a:pt x="241" y="491"/>
                  </a:cubicBezTo>
                  <a:cubicBezTo>
                    <a:pt x="243" y="491"/>
                    <a:pt x="248" y="487"/>
                    <a:pt x="249" y="486"/>
                  </a:cubicBezTo>
                  <a:cubicBezTo>
                    <a:pt x="251" y="485"/>
                    <a:pt x="254" y="483"/>
                    <a:pt x="255" y="484"/>
                  </a:cubicBezTo>
                  <a:cubicBezTo>
                    <a:pt x="257" y="485"/>
                    <a:pt x="259" y="487"/>
                    <a:pt x="260" y="484"/>
                  </a:cubicBezTo>
                  <a:cubicBezTo>
                    <a:pt x="261" y="481"/>
                    <a:pt x="265" y="482"/>
                    <a:pt x="265" y="484"/>
                  </a:cubicBezTo>
                  <a:cubicBezTo>
                    <a:pt x="266" y="486"/>
                    <a:pt x="273" y="486"/>
                    <a:pt x="275" y="487"/>
                  </a:cubicBezTo>
                  <a:cubicBezTo>
                    <a:pt x="277" y="489"/>
                    <a:pt x="281" y="492"/>
                    <a:pt x="281" y="494"/>
                  </a:cubicBezTo>
                  <a:cubicBezTo>
                    <a:pt x="281" y="496"/>
                    <a:pt x="284" y="498"/>
                    <a:pt x="284" y="495"/>
                  </a:cubicBezTo>
                  <a:cubicBezTo>
                    <a:pt x="284" y="492"/>
                    <a:pt x="285" y="493"/>
                    <a:pt x="288" y="495"/>
                  </a:cubicBezTo>
                  <a:cubicBezTo>
                    <a:pt x="291" y="497"/>
                    <a:pt x="295" y="496"/>
                    <a:pt x="296" y="494"/>
                  </a:cubicBezTo>
                  <a:cubicBezTo>
                    <a:pt x="296" y="492"/>
                    <a:pt x="302" y="490"/>
                    <a:pt x="304" y="491"/>
                  </a:cubicBezTo>
                  <a:cubicBezTo>
                    <a:pt x="305" y="493"/>
                    <a:pt x="306" y="494"/>
                    <a:pt x="308" y="492"/>
                  </a:cubicBezTo>
                  <a:cubicBezTo>
                    <a:pt x="310" y="489"/>
                    <a:pt x="315" y="490"/>
                    <a:pt x="316" y="492"/>
                  </a:cubicBezTo>
                  <a:cubicBezTo>
                    <a:pt x="317" y="495"/>
                    <a:pt x="319" y="495"/>
                    <a:pt x="321" y="495"/>
                  </a:cubicBezTo>
                  <a:cubicBezTo>
                    <a:pt x="324" y="495"/>
                    <a:pt x="324" y="499"/>
                    <a:pt x="325" y="498"/>
                  </a:cubicBezTo>
                  <a:cubicBezTo>
                    <a:pt x="327" y="497"/>
                    <a:pt x="326" y="493"/>
                    <a:pt x="328" y="493"/>
                  </a:cubicBezTo>
                  <a:cubicBezTo>
                    <a:pt x="330" y="494"/>
                    <a:pt x="331" y="496"/>
                    <a:pt x="334" y="496"/>
                  </a:cubicBezTo>
                  <a:cubicBezTo>
                    <a:pt x="337" y="496"/>
                    <a:pt x="339" y="496"/>
                    <a:pt x="339" y="493"/>
                  </a:cubicBezTo>
                  <a:cubicBezTo>
                    <a:pt x="339" y="491"/>
                    <a:pt x="339" y="486"/>
                    <a:pt x="337" y="486"/>
                  </a:cubicBezTo>
                  <a:cubicBezTo>
                    <a:pt x="335" y="486"/>
                    <a:pt x="334" y="484"/>
                    <a:pt x="331" y="484"/>
                  </a:cubicBezTo>
                  <a:cubicBezTo>
                    <a:pt x="329" y="484"/>
                    <a:pt x="327" y="480"/>
                    <a:pt x="329" y="480"/>
                  </a:cubicBezTo>
                  <a:cubicBezTo>
                    <a:pt x="331" y="479"/>
                    <a:pt x="335" y="477"/>
                    <a:pt x="334" y="475"/>
                  </a:cubicBezTo>
                  <a:cubicBezTo>
                    <a:pt x="334" y="473"/>
                    <a:pt x="333" y="468"/>
                    <a:pt x="336" y="468"/>
                  </a:cubicBezTo>
                  <a:cubicBezTo>
                    <a:pt x="339" y="468"/>
                    <a:pt x="345" y="468"/>
                    <a:pt x="344" y="466"/>
                  </a:cubicBezTo>
                  <a:cubicBezTo>
                    <a:pt x="344" y="465"/>
                    <a:pt x="338" y="464"/>
                    <a:pt x="337" y="462"/>
                  </a:cubicBezTo>
                  <a:cubicBezTo>
                    <a:pt x="336" y="460"/>
                    <a:pt x="336" y="455"/>
                    <a:pt x="337" y="454"/>
                  </a:cubicBezTo>
                  <a:cubicBezTo>
                    <a:pt x="338" y="454"/>
                    <a:pt x="341" y="455"/>
                    <a:pt x="344" y="454"/>
                  </a:cubicBezTo>
                  <a:cubicBezTo>
                    <a:pt x="346" y="453"/>
                    <a:pt x="350" y="455"/>
                    <a:pt x="353" y="453"/>
                  </a:cubicBezTo>
                  <a:cubicBezTo>
                    <a:pt x="356" y="450"/>
                    <a:pt x="362" y="450"/>
                    <a:pt x="365" y="450"/>
                  </a:cubicBezTo>
                  <a:cubicBezTo>
                    <a:pt x="369" y="450"/>
                    <a:pt x="371" y="447"/>
                    <a:pt x="374" y="447"/>
                  </a:cubicBezTo>
                  <a:cubicBezTo>
                    <a:pt x="376" y="447"/>
                    <a:pt x="383" y="445"/>
                    <a:pt x="385" y="445"/>
                  </a:cubicBezTo>
                  <a:cubicBezTo>
                    <a:pt x="387" y="444"/>
                    <a:pt x="396" y="442"/>
                    <a:pt x="397" y="440"/>
                  </a:cubicBezTo>
                  <a:cubicBezTo>
                    <a:pt x="397" y="438"/>
                    <a:pt x="405" y="436"/>
                    <a:pt x="407" y="437"/>
                  </a:cubicBezTo>
                  <a:cubicBezTo>
                    <a:pt x="409" y="438"/>
                    <a:pt x="411" y="439"/>
                    <a:pt x="413" y="438"/>
                  </a:cubicBezTo>
                  <a:cubicBezTo>
                    <a:pt x="415" y="438"/>
                    <a:pt x="418" y="440"/>
                    <a:pt x="418" y="442"/>
                  </a:cubicBezTo>
                  <a:cubicBezTo>
                    <a:pt x="418" y="444"/>
                    <a:pt x="420" y="447"/>
                    <a:pt x="420" y="449"/>
                  </a:cubicBezTo>
                  <a:cubicBezTo>
                    <a:pt x="419" y="451"/>
                    <a:pt x="418" y="451"/>
                    <a:pt x="419" y="453"/>
                  </a:cubicBezTo>
                  <a:cubicBezTo>
                    <a:pt x="420" y="454"/>
                    <a:pt x="425" y="453"/>
                    <a:pt x="426" y="451"/>
                  </a:cubicBezTo>
                  <a:cubicBezTo>
                    <a:pt x="427" y="449"/>
                    <a:pt x="429" y="452"/>
                    <a:pt x="429" y="453"/>
                  </a:cubicBezTo>
                  <a:cubicBezTo>
                    <a:pt x="429" y="455"/>
                    <a:pt x="431" y="456"/>
                    <a:pt x="431" y="454"/>
                  </a:cubicBezTo>
                  <a:cubicBezTo>
                    <a:pt x="431" y="452"/>
                    <a:pt x="434" y="453"/>
                    <a:pt x="435" y="455"/>
                  </a:cubicBezTo>
                  <a:cubicBezTo>
                    <a:pt x="436" y="456"/>
                    <a:pt x="439" y="453"/>
                    <a:pt x="439" y="455"/>
                  </a:cubicBezTo>
                  <a:cubicBezTo>
                    <a:pt x="439" y="457"/>
                    <a:pt x="434" y="459"/>
                    <a:pt x="436" y="461"/>
                  </a:cubicBezTo>
                  <a:cubicBezTo>
                    <a:pt x="439" y="463"/>
                    <a:pt x="440" y="459"/>
                    <a:pt x="443" y="460"/>
                  </a:cubicBezTo>
                  <a:cubicBezTo>
                    <a:pt x="445" y="461"/>
                    <a:pt x="449" y="456"/>
                    <a:pt x="451" y="455"/>
                  </a:cubicBezTo>
                  <a:cubicBezTo>
                    <a:pt x="454" y="455"/>
                    <a:pt x="456" y="452"/>
                    <a:pt x="459" y="451"/>
                  </a:cubicBezTo>
                  <a:cubicBezTo>
                    <a:pt x="461" y="449"/>
                    <a:pt x="465" y="450"/>
                    <a:pt x="464" y="451"/>
                  </a:cubicBezTo>
                  <a:cubicBezTo>
                    <a:pt x="463" y="453"/>
                    <a:pt x="461" y="456"/>
                    <a:pt x="466" y="458"/>
                  </a:cubicBezTo>
                  <a:cubicBezTo>
                    <a:pt x="472" y="461"/>
                    <a:pt x="478" y="473"/>
                    <a:pt x="481" y="478"/>
                  </a:cubicBezTo>
                  <a:cubicBezTo>
                    <a:pt x="484" y="484"/>
                    <a:pt x="488" y="495"/>
                    <a:pt x="489" y="495"/>
                  </a:cubicBezTo>
                  <a:cubicBezTo>
                    <a:pt x="491" y="495"/>
                    <a:pt x="492" y="490"/>
                    <a:pt x="494" y="489"/>
                  </a:cubicBezTo>
                  <a:cubicBezTo>
                    <a:pt x="496" y="489"/>
                    <a:pt x="498" y="494"/>
                    <a:pt x="500" y="494"/>
                  </a:cubicBezTo>
                  <a:cubicBezTo>
                    <a:pt x="503" y="495"/>
                    <a:pt x="506" y="497"/>
                    <a:pt x="508" y="496"/>
                  </a:cubicBezTo>
                  <a:cubicBezTo>
                    <a:pt x="510" y="495"/>
                    <a:pt x="515" y="492"/>
                    <a:pt x="516" y="493"/>
                  </a:cubicBezTo>
                  <a:cubicBezTo>
                    <a:pt x="518" y="494"/>
                    <a:pt x="520" y="494"/>
                    <a:pt x="521" y="498"/>
                  </a:cubicBezTo>
                  <a:cubicBezTo>
                    <a:pt x="523" y="502"/>
                    <a:pt x="525" y="503"/>
                    <a:pt x="526" y="503"/>
                  </a:cubicBezTo>
                  <a:cubicBezTo>
                    <a:pt x="528" y="503"/>
                    <a:pt x="528" y="505"/>
                    <a:pt x="528" y="506"/>
                  </a:cubicBezTo>
                  <a:cubicBezTo>
                    <a:pt x="528" y="508"/>
                    <a:pt x="531" y="510"/>
                    <a:pt x="532" y="510"/>
                  </a:cubicBezTo>
                  <a:cubicBezTo>
                    <a:pt x="534" y="510"/>
                    <a:pt x="537" y="510"/>
                    <a:pt x="539" y="509"/>
                  </a:cubicBezTo>
                  <a:cubicBezTo>
                    <a:pt x="540" y="508"/>
                    <a:pt x="541" y="507"/>
                    <a:pt x="541" y="509"/>
                  </a:cubicBezTo>
                  <a:cubicBezTo>
                    <a:pt x="542" y="511"/>
                    <a:pt x="544" y="514"/>
                    <a:pt x="545" y="514"/>
                  </a:cubicBezTo>
                  <a:cubicBezTo>
                    <a:pt x="547" y="514"/>
                    <a:pt x="549" y="515"/>
                    <a:pt x="550" y="514"/>
                  </a:cubicBezTo>
                  <a:cubicBezTo>
                    <a:pt x="550" y="513"/>
                    <a:pt x="554" y="512"/>
                    <a:pt x="555" y="511"/>
                  </a:cubicBezTo>
                  <a:cubicBezTo>
                    <a:pt x="557" y="511"/>
                    <a:pt x="562" y="510"/>
                    <a:pt x="563" y="508"/>
                  </a:cubicBezTo>
                  <a:cubicBezTo>
                    <a:pt x="564" y="505"/>
                    <a:pt x="568" y="505"/>
                    <a:pt x="569" y="503"/>
                  </a:cubicBezTo>
                  <a:cubicBezTo>
                    <a:pt x="570" y="502"/>
                    <a:pt x="573" y="501"/>
                    <a:pt x="574" y="499"/>
                  </a:cubicBezTo>
                  <a:cubicBezTo>
                    <a:pt x="575" y="498"/>
                    <a:pt x="579" y="498"/>
                    <a:pt x="579" y="497"/>
                  </a:cubicBezTo>
                  <a:cubicBezTo>
                    <a:pt x="580" y="495"/>
                    <a:pt x="583" y="495"/>
                    <a:pt x="585" y="496"/>
                  </a:cubicBezTo>
                  <a:cubicBezTo>
                    <a:pt x="587" y="496"/>
                    <a:pt x="595" y="498"/>
                    <a:pt x="596" y="498"/>
                  </a:cubicBezTo>
                  <a:cubicBezTo>
                    <a:pt x="598" y="497"/>
                    <a:pt x="598" y="503"/>
                    <a:pt x="599" y="503"/>
                  </a:cubicBezTo>
                  <a:cubicBezTo>
                    <a:pt x="600" y="503"/>
                    <a:pt x="604" y="507"/>
                    <a:pt x="606" y="506"/>
                  </a:cubicBezTo>
                  <a:cubicBezTo>
                    <a:pt x="607" y="505"/>
                    <a:pt x="610" y="504"/>
                    <a:pt x="612" y="505"/>
                  </a:cubicBezTo>
                  <a:cubicBezTo>
                    <a:pt x="614" y="507"/>
                    <a:pt x="617" y="509"/>
                    <a:pt x="618" y="507"/>
                  </a:cubicBezTo>
                  <a:cubicBezTo>
                    <a:pt x="619" y="505"/>
                    <a:pt x="624" y="505"/>
                    <a:pt x="624" y="503"/>
                  </a:cubicBezTo>
                  <a:cubicBezTo>
                    <a:pt x="625" y="502"/>
                    <a:pt x="626" y="499"/>
                    <a:pt x="625" y="498"/>
                  </a:cubicBezTo>
                  <a:cubicBezTo>
                    <a:pt x="623" y="497"/>
                    <a:pt x="622" y="493"/>
                    <a:pt x="622" y="490"/>
                  </a:cubicBezTo>
                  <a:cubicBezTo>
                    <a:pt x="621" y="488"/>
                    <a:pt x="625" y="488"/>
                    <a:pt x="625" y="486"/>
                  </a:cubicBezTo>
                  <a:cubicBezTo>
                    <a:pt x="626" y="484"/>
                    <a:pt x="628" y="483"/>
                    <a:pt x="629" y="482"/>
                  </a:cubicBezTo>
                  <a:cubicBezTo>
                    <a:pt x="630" y="481"/>
                    <a:pt x="631" y="479"/>
                    <a:pt x="632" y="479"/>
                  </a:cubicBezTo>
                  <a:cubicBezTo>
                    <a:pt x="634" y="480"/>
                    <a:pt x="637" y="481"/>
                    <a:pt x="638" y="482"/>
                  </a:cubicBezTo>
                  <a:cubicBezTo>
                    <a:pt x="639" y="483"/>
                    <a:pt x="642" y="483"/>
                    <a:pt x="643" y="483"/>
                  </a:cubicBezTo>
                  <a:cubicBezTo>
                    <a:pt x="645" y="483"/>
                    <a:pt x="647" y="485"/>
                    <a:pt x="649" y="486"/>
                  </a:cubicBezTo>
                  <a:cubicBezTo>
                    <a:pt x="651" y="487"/>
                    <a:pt x="656" y="487"/>
                    <a:pt x="657" y="489"/>
                  </a:cubicBezTo>
                  <a:cubicBezTo>
                    <a:pt x="658" y="491"/>
                    <a:pt x="657" y="495"/>
                    <a:pt x="658" y="497"/>
                  </a:cubicBezTo>
                  <a:cubicBezTo>
                    <a:pt x="659" y="499"/>
                    <a:pt x="662" y="502"/>
                    <a:pt x="663" y="501"/>
                  </a:cubicBezTo>
                  <a:cubicBezTo>
                    <a:pt x="664" y="500"/>
                    <a:pt x="668" y="504"/>
                    <a:pt x="670" y="504"/>
                  </a:cubicBezTo>
                  <a:cubicBezTo>
                    <a:pt x="672" y="503"/>
                    <a:pt x="674" y="500"/>
                    <a:pt x="676" y="500"/>
                  </a:cubicBezTo>
                  <a:cubicBezTo>
                    <a:pt x="677" y="500"/>
                    <a:pt x="682" y="499"/>
                    <a:pt x="683" y="499"/>
                  </a:cubicBezTo>
                  <a:cubicBezTo>
                    <a:pt x="685" y="500"/>
                    <a:pt x="690" y="502"/>
                    <a:pt x="691" y="501"/>
                  </a:cubicBezTo>
                  <a:cubicBezTo>
                    <a:pt x="691" y="501"/>
                    <a:pt x="696" y="502"/>
                    <a:pt x="697" y="503"/>
                  </a:cubicBezTo>
                  <a:cubicBezTo>
                    <a:pt x="697" y="505"/>
                    <a:pt x="703" y="505"/>
                    <a:pt x="703" y="507"/>
                  </a:cubicBezTo>
                  <a:cubicBezTo>
                    <a:pt x="703" y="509"/>
                    <a:pt x="707" y="510"/>
                    <a:pt x="708" y="512"/>
                  </a:cubicBezTo>
                  <a:cubicBezTo>
                    <a:pt x="709" y="514"/>
                    <a:pt x="716" y="513"/>
                    <a:pt x="718" y="514"/>
                  </a:cubicBezTo>
                  <a:cubicBezTo>
                    <a:pt x="719" y="516"/>
                    <a:pt x="728" y="515"/>
                    <a:pt x="729" y="514"/>
                  </a:cubicBezTo>
                  <a:cubicBezTo>
                    <a:pt x="729" y="513"/>
                    <a:pt x="737" y="513"/>
                    <a:pt x="739" y="511"/>
                  </a:cubicBezTo>
                  <a:cubicBezTo>
                    <a:pt x="741" y="510"/>
                    <a:pt x="745" y="510"/>
                    <a:pt x="745" y="508"/>
                  </a:cubicBezTo>
                  <a:cubicBezTo>
                    <a:pt x="746" y="507"/>
                    <a:pt x="750" y="505"/>
                    <a:pt x="752" y="503"/>
                  </a:cubicBezTo>
                  <a:cubicBezTo>
                    <a:pt x="754" y="502"/>
                    <a:pt x="761" y="502"/>
                    <a:pt x="762" y="504"/>
                  </a:cubicBezTo>
                  <a:cubicBezTo>
                    <a:pt x="762" y="506"/>
                    <a:pt x="767" y="507"/>
                    <a:pt x="769" y="506"/>
                  </a:cubicBezTo>
                  <a:cubicBezTo>
                    <a:pt x="771" y="505"/>
                    <a:pt x="776" y="506"/>
                    <a:pt x="776" y="508"/>
                  </a:cubicBezTo>
                  <a:cubicBezTo>
                    <a:pt x="777" y="510"/>
                    <a:pt x="783" y="511"/>
                    <a:pt x="784" y="510"/>
                  </a:cubicBezTo>
                  <a:cubicBezTo>
                    <a:pt x="786" y="510"/>
                    <a:pt x="790" y="506"/>
                    <a:pt x="792" y="506"/>
                  </a:cubicBezTo>
                  <a:cubicBezTo>
                    <a:pt x="793" y="505"/>
                    <a:pt x="796" y="503"/>
                    <a:pt x="795" y="502"/>
                  </a:cubicBezTo>
                  <a:cubicBezTo>
                    <a:pt x="795" y="500"/>
                    <a:pt x="799" y="494"/>
                    <a:pt x="799" y="492"/>
                  </a:cubicBezTo>
                  <a:cubicBezTo>
                    <a:pt x="800" y="490"/>
                    <a:pt x="803" y="484"/>
                    <a:pt x="804" y="483"/>
                  </a:cubicBezTo>
                  <a:cubicBezTo>
                    <a:pt x="805" y="483"/>
                    <a:pt x="808" y="480"/>
                    <a:pt x="808" y="479"/>
                  </a:cubicBezTo>
                  <a:cubicBezTo>
                    <a:pt x="808" y="477"/>
                    <a:pt x="807" y="472"/>
                    <a:pt x="805" y="472"/>
                  </a:cubicBezTo>
                  <a:cubicBezTo>
                    <a:pt x="804" y="472"/>
                    <a:pt x="801" y="472"/>
                    <a:pt x="805" y="467"/>
                  </a:cubicBezTo>
                  <a:cubicBezTo>
                    <a:pt x="808" y="462"/>
                    <a:pt x="814" y="463"/>
                    <a:pt x="815" y="463"/>
                  </a:cubicBezTo>
                  <a:cubicBezTo>
                    <a:pt x="816" y="463"/>
                    <a:pt x="823" y="461"/>
                    <a:pt x="827" y="462"/>
                  </a:cubicBezTo>
                  <a:cubicBezTo>
                    <a:pt x="830" y="463"/>
                    <a:pt x="832" y="462"/>
                    <a:pt x="836" y="464"/>
                  </a:cubicBezTo>
                  <a:cubicBezTo>
                    <a:pt x="839" y="466"/>
                    <a:pt x="844" y="465"/>
                    <a:pt x="846" y="467"/>
                  </a:cubicBezTo>
                  <a:cubicBezTo>
                    <a:pt x="847" y="469"/>
                    <a:pt x="851" y="471"/>
                    <a:pt x="851" y="474"/>
                  </a:cubicBezTo>
                  <a:cubicBezTo>
                    <a:pt x="850" y="477"/>
                    <a:pt x="853" y="475"/>
                    <a:pt x="855" y="482"/>
                  </a:cubicBezTo>
                  <a:cubicBezTo>
                    <a:pt x="856" y="490"/>
                    <a:pt x="859" y="490"/>
                    <a:pt x="859" y="493"/>
                  </a:cubicBezTo>
                  <a:cubicBezTo>
                    <a:pt x="860" y="497"/>
                    <a:pt x="864" y="503"/>
                    <a:pt x="863" y="505"/>
                  </a:cubicBezTo>
                  <a:cubicBezTo>
                    <a:pt x="863" y="507"/>
                    <a:pt x="862" y="510"/>
                    <a:pt x="866" y="510"/>
                  </a:cubicBezTo>
                  <a:cubicBezTo>
                    <a:pt x="871" y="510"/>
                    <a:pt x="873" y="514"/>
                    <a:pt x="874" y="513"/>
                  </a:cubicBezTo>
                  <a:cubicBezTo>
                    <a:pt x="875" y="513"/>
                    <a:pt x="880" y="514"/>
                    <a:pt x="882" y="517"/>
                  </a:cubicBezTo>
                  <a:cubicBezTo>
                    <a:pt x="885" y="520"/>
                    <a:pt x="888" y="519"/>
                    <a:pt x="888" y="522"/>
                  </a:cubicBezTo>
                  <a:cubicBezTo>
                    <a:pt x="888" y="525"/>
                    <a:pt x="890" y="527"/>
                    <a:pt x="890" y="530"/>
                  </a:cubicBezTo>
                  <a:cubicBezTo>
                    <a:pt x="890" y="532"/>
                    <a:pt x="894" y="534"/>
                    <a:pt x="898" y="533"/>
                  </a:cubicBezTo>
                  <a:cubicBezTo>
                    <a:pt x="901" y="533"/>
                    <a:pt x="903" y="534"/>
                    <a:pt x="905" y="531"/>
                  </a:cubicBezTo>
                  <a:cubicBezTo>
                    <a:pt x="906" y="528"/>
                    <a:pt x="911" y="529"/>
                    <a:pt x="913" y="528"/>
                  </a:cubicBezTo>
                  <a:cubicBezTo>
                    <a:pt x="914" y="527"/>
                    <a:pt x="919" y="525"/>
                    <a:pt x="919" y="530"/>
                  </a:cubicBezTo>
                  <a:cubicBezTo>
                    <a:pt x="919" y="535"/>
                    <a:pt x="922" y="536"/>
                    <a:pt x="919" y="537"/>
                  </a:cubicBezTo>
                  <a:cubicBezTo>
                    <a:pt x="917" y="539"/>
                    <a:pt x="916" y="546"/>
                    <a:pt x="915" y="549"/>
                  </a:cubicBezTo>
                  <a:cubicBezTo>
                    <a:pt x="914" y="552"/>
                    <a:pt x="911" y="553"/>
                    <a:pt x="910" y="556"/>
                  </a:cubicBezTo>
                  <a:cubicBezTo>
                    <a:pt x="910" y="560"/>
                    <a:pt x="906" y="560"/>
                    <a:pt x="906" y="562"/>
                  </a:cubicBezTo>
                  <a:cubicBezTo>
                    <a:pt x="906" y="565"/>
                    <a:pt x="902" y="564"/>
                    <a:pt x="899" y="562"/>
                  </a:cubicBezTo>
                  <a:cubicBezTo>
                    <a:pt x="897" y="560"/>
                    <a:pt x="895" y="566"/>
                    <a:pt x="893" y="566"/>
                  </a:cubicBezTo>
                  <a:cubicBezTo>
                    <a:pt x="891" y="566"/>
                    <a:pt x="891" y="571"/>
                    <a:pt x="891" y="573"/>
                  </a:cubicBezTo>
                  <a:cubicBezTo>
                    <a:pt x="892" y="574"/>
                    <a:pt x="891" y="577"/>
                    <a:pt x="892" y="580"/>
                  </a:cubicBezTo>
                  <a:cubicBezTo>
                    <a:pt x="893" y="582"/>
                    <a:pt x="892" y="585"/>
                    <a:pt x="892" y="589"/>
                  </a:cubicBezTo>
                  <a:cubicBezTo>
                    <a:pt x="895" y="587"/>
                    <a:pt x="898" y="585"/>
                    <a:pt x="899" y="585"/>
                  </a:cubicBezTo>
                  <a:cubicBezTo>
                    <a:pt x="902" y="585"/>
                    <a:pt x="905" y="591"/>
                    <a:pt x="908" y="591"/>
                  </a:cubicBezTo>
                  <a:cubicBezTo>
                    <a:pt x="912" y="591"/>
                    <a:pt x="927" y="579"/>
                    <a:pt x="927" y="577"/>
                  </a:cubicBezTo>
                  <a:cubicBezTo>
                    <a:pt x="927" y="576"/>
                    <a:pt x="936" y="566"/>
                    <a:pt x="940" y="561"/>
                  </a:cubicBezTo>
                  <a:cubicBezTo>
                    <a:pt x="944" y="556"/>
                    <a:pt x="950" y="548"/>
                    <a:pt x="952" y="543"/>
                  </a:cubicBezTo>
                  <a:cubicBezTo>
                    <a:pt x="953" y="539"/>
                    <a:pt x="959" y="532"/>
                    <a:pt x="960" y="529"/>
                  </a:cubicBezTo>
                  <a:cubicBezTo>
                    <a:pt x="962" y="527"/>
                    <a:pt x="963" y="526"/>
                    <a:pt x="965" y="520"/>
                  </a:cubicBezTo>
                  <a:cubicBezTo>
                    <a:pt x="968" y="513"/>
                    <a:pt x="968" y="497"/>
                    <a:pt x="969" y="496"/>
                  </a:cubicBezTo>
                  <a:cubicBezTo>
                    <a:pt x="970" y="494"/>
                    <a:pt x="969" y="492"/>
                    <a:pt x="970" y="490"/>
                  </a:cubicBezTo>
                  <a:cubicBezTo>
                    <a:pt x="972" y="488"/>
                    <a:pt x="971" y="486"/>
                    <a:pt x="973" y="483"/>
                  </a:cubicBezTo>
                  <a:cubicBezTo>
                    <a:pt x="976" y="481"/>
                    <a:pt x="975" y="479"/>
                    <a:pt x="975" y="477"/>
                  </a:cubicBezTo>
                  <a:cubicBezTo>
                    <a:pt x="974" y="475"/>
                    <a:pt x="975" y="471"/>
                    <a:pt x="974" y="470"/>
                  </a:cubicBezTo>
                  <a:cubicBezTo>
                    <a:pt x="974" y="469"/>
                    <a:pt x="974" y="468"/>
                    <a:pt x="975" y="467"/>
                  </a:cubicBezTo>
                  <a:cubicBezTo>
                    <a:pt x="977" y="466"/>
                    <a:pt x="974" y="464"/>
                    <a:pt x="972" y="463"/>
                  </a:cubicBezTo>
                  <a:cubicBezTo>
                    <a:pt x="970" y="462"/>
                    <a:pt x="968" y="461"/>
                    <a:pt x="967" y="458"/>
                  </a:cubicBezTo>
                  <a:cubicBezTo>
                    <a:pt x="967" y="456"/>
                    <a:pt x="964" y="452"/>
                    <a:pt x="961" y="453"/>
                  </a:cubicBezTo>
                  <a:cubicBezTo>
                    <a:pt x="958" y="453"/>
                    <a:pt x="954" y="451"/>
                    <a:pt x="954" y="453"/>
                  </a:cubicBezTo>
                  <a:cubicBezTo>
                    <a:pt x="955" y="455"/>
                    <a:pt x="954" y="456"/>
                    <a:pt x="953" y="456"/>
                  </a:cubicBezTo>
                  <a:cubicBezTo>
                    <a:pt x="951" y="456"/>
                    <a:pt x="951" y="457"/>
                    <a:pt x="949" y="460"/>
                  </a:cubicBezTo>
                  <a:cubicBezTo>
                    <a:pt x="948" y="462"/>
                    <a:pt x="942" y="463"/>
                    <a:pt x="945" y="460"/>
                  </a:cubicBezTo>
                  <a:cubicBezTo>
                    <a:pt x="947" y="457"/>
                    <a:pt x="944" y="457"/>
                    <a:pt x="944" y="455"/>
                  </a:cubicBezTo>
                  <a:cubicBezTo>
                    <a:pt x="945" y="452"/>
                    <a:pt x="947" y="449"/>
                    <a:pt x="944" y="451"/>
                  </a:cubicBezTo>
                  <a:cubicBezTo>
                    <a:pt x="941" y="453"/>
                    <a:pt x="941" y="457"/>
                    <a:pt x="939" y="457"/>
                  </a:cubicBezTo>
                  <a:cubicBezTo>
                    <a:pt x="937" y="458"/>
                    <a:pt x="937" y="450"/>
                    <a:pt x="938" y="448"/>
                  </a:cubicBezTo>
                  <a:cubicBezTo>
                    <a:pt x="939" y="446"/>
                    <a:pt x="934" y="448"/>
                    <a:pt x="929" y="448"/>
                  </a:cubicBezTo>
                  <a:cubicBezTo>
                    <a:pt x="924" y="447"/>
                    <a:pt x="925" y="443"/>
                    <a:pt x="929" y="441"/>
                  </a:cubicBezTo>
                  <a:cubicBezTo>
                    <a:pt x="933" y="438"/>
                    <a:pt x="933" y="436"/>
                    <a:pt x="935" y="435"/>
                  </a:cubicBezTo>
                  <a:cubicBezTo>
                    <a:pt x="937" y="434"/>
                    <a:pt x="942" y="430"/>
                    <a:pt x="945" y="428"/>
                  </a:cubicBezTo>
                  <a:cubicBezTo>
                    <a:pt x="948" y="426"/>
                    <a:pt x="949" y="424"/>
                    <a:pt x="949" y="421"/>
                  </a:cubicBezTo>
                  <a:cubicBezTo>
                    <a:pt x="950" y="419"/>
                    <a:pt x="956" y="416"/>
                    <a:pt x="961" y="411"/>
                  </a:cubicBezTo>
                  <a:cubicBezTo>
                    <a:pt x="966" y="407"/>
                    <a:pt x="968" y="404"/>
                    <a:pt x="970" y="401"/>
                  </a:cubicBezTo>
                  <a:cubicBezTo>
                    <a:pt x="971" y="398"/>
                    <a:pt x="978" y="395"/>
                    <a:pt x="979" y="392"/>
                  </a:cubicBezTo>
                  <a:cubicBezTo>
                    <a:pt x="979" y="390"/>
                    <a:pt x="988" y="385"/>
                    <a:pt x="994" y="383"/>
                  </a:cubicBezTo>
                  <a:cubicBezTo>
                    <a:pt x="1000" y="382"/>
                    <a:pt x="1009" y="384"/>
                    <a:pt x="1011" y="386"/>
                  </a:cubicBezTo>
                  <a:cubicBezTo>
                    <a:pt x="1013" y="388"/>
                    <a:pt x="1014" y="387"/>
                    <a:pt x="1015" y="386"/>
                  </a:cubicBezTo>
                  <a:cubicBezTo>
                    <a:pt x="1016" y="384"/>
                    <a:pt x="1019" y="385"/>
                    <a:pt x="1023" y="386"/>
                  </a:cubicBezTo>
                  <a:cubicBezTo>
                    <a:pt x="1027" y="386"/>
                    <a:pt x="1028" y="383"/>
                    <a:pt x="1031" y="384"/>
                  </a:cubicBezTo>
                  <a:cubicBezTo>
                    <a:pt x="1033" y="385"/>
                    <a:pt x="1036" y="386"/>
                    <a:pt x="1037" y="382"/>
                  </a:cubicBezTo>
                  <a:cubicBezTo>
                    <a:pt x="1039" y="378"/>
                    <a:pt x="1047" y="379"/>
                    <a:pt x="1049" y="381"/>
                  </a:cubicBezTo>
                  <a:cubicBezTo>
                    <a:pt x="1050" y="382"/>
                    <a:pt x="1052" y="384"/>
                    <a:pt x="1055" y="382"/>
                  </a:cubicBezTo>
                  <a:cubicBezTo>
                    <a:pt x="1057" y="380"/>
                    <a:pt x="1057" y="385"/>
                    <a:pt x="1060" y="385"/>
                  </a:cubicBezTo>
                  <a:cubicBezTo>
                    <a:pt x="1063" y="386"/>
                    <a:pt x="1061" y="388"/>
                    <a:pt x="1059" y="388"/>
                  </a:cubicBezTo>
                  <a:cubicBezTo>
                    <a:pt x="1056" y="388"/>
                    <a:pt x="1053" y="389"/>
                    <a:pt x="1056" y="391"/>
                  </a:cubicBezTo>
                  <a:cubicBezTo>
                    <a:pt x="1059" y="393"/>
                    <a:pt x="1062" y="390"/>
                    <a:pt x="1064" y="390"/>
                  </a:cubicBezTo>
                  <a:cubicBezTo>
                    <a:pt x="1066" y="390"/>
                    <a:pt x="1070" y="390"/>
                    <a:pt x="1073" y="388"/>
                  </a:cubicBezTo>
                  <a:cubicBezTo>
                    <a:pt x="1076" y="386"/>
                    <a:pt x="1076" y="390"/>
                    <a:pt x="1078" y="388"/>
                  </a:cubicBezTo>
                  <a:cubicBezTo>
                    <a:pt x="1080" y="386"/>
                    <a:pt x="1085" y="386"/>
                    <a:pt x="1087" y="386"/>
                  </a:cubicBezTo>
                  <a:cubicBezTo>
                    <a:pt x="1089" y="386"/>
                    <a:pt x="1087" y="383"/>
                    <a:pt x="1083" y="383"/>
                  </a:cubicBezTo>
                  <a:cubicBezTo>
                    <a:pt x="1080" y="383"/>
                    <a:pt x="1080" y="381"/>
                    <a:pt x="1083" y="375"/>
                  </a:cubicBezTo>
                  <a:cubicBezTo>
                    <a:pt x="1086" y="369"/>
                    <a:pt x="1091" y="366"/>
                    <a:pt x="1095" y="363"/>
                  </a:cubicBezTo>
                  <a:cubicBezTo>
                    <a:pt x="1098" y="360"/>
                    <a:pt x="1101" y="361"/>
                    <a:pt x="1101" y="359"/>
                  </a:cubicBezTo>
                  <a:cubicBezTo>
                    <a:pt x="1101" y="357"/>
                    <a:pt x="1102" y="351"/>
                    <a:pt x="1105" y="351"/>
                  </a:cubicBezTo>
                  <a:cubicBezTo>
                    <a:pt x="1107" y="350"/>
                    <a:pt x="1114" y="352"/>
                    <a:pt x="1118" y="349"/>
                  </a:cubicBezTo>
                  <a:cubicBezTo>
                    <a:pt x="1122" y="347"/>
                    <a:pt x="1122" y="351"/>
                    <a:pt x="1123" y="352"/>
                  </a:cubicBezTo>
                  <a:cubicBezTo>
                    <a:pt x="1125" y="353"/>
                    <a:pt x="1127" y="348"/>
                    <a:pt x="1129" y="349"/>
                  </a:cubicBezTo>
                  <a:cubicBezTo>
                    <a:pt x="1131" y="351"/>
                    <a:pt x="1126" y="354"/>
                    <a:pt x="1125" y="358"/>
                  </a:cubicBezTo>
                  <a:cubicBezTo>
                    <a:pt x="1124" y="362"/>
                    <a:pt x="1128" y="360"/>
                    <a:pt x="1130" y="361"/>
                  </a:cubicBezTo>
                  <a:cubicBezTo>
                    <a:pt x="1132" y="363"/>
                    <a:pt x="1127" y="364"/>
                    <a:pt x="1128" y="365"/>
                  </a:cubicBezTo>
                  <a:cubicBezTo>
                    <a:pt x="1128" y="366"/>
                    <a:pt x="1132" y="366"/>
                    <a:pt x="1137" y="360"/>
                  </a:cubicBezTo>
                  <a:cubicBezTo>
                    <a:pt x="1143" y="354"/>
                    <a:pt x="1147" y="353"/>
                    <a:pt x="1151" y="353"/>
                  </a:cubicBezTo>
                  <a:cubicBezTo>
                    <a:pt x="1154" y="353"/>
                    <a:pt x="1152" y="350"/>
                    <a:pt x="1152" y="344"/>
                  </a:cubicBezTo>
                  <a:cubicBezTo>
                    <a:pt x="1153" y="338"/>
                    <a:pt x="1163" y="337"/>
                    <a:pt x="1166" y="338"/>
                  </a:cubicBezTo>
                  <a:cubicBezTo>
                    <a:pt x="1170" y="340"/>
                    <a:pt x="1169" y="342"/>
                    <a:pt x="1166" y="341"/>
                  </a:cubicBezTo>
                  <a:cubicBezTo>
                    <a:pt x="1163" y="340"/>
                    <a:pt x="1160" y="343"/>
                    <a:pt x="1160" y="348"/>
                  </a:cubicBezTo>
                  <a:cubicBezTo>
                    <a:pt x="1160" y="352"/>
                    <a:pt x="1157" y="354"/>
                    <a:pt x="1159" y="356"/>
                  </a:cubicBezTo>
                  <a:cubicBezTo>
                    <a:pt x="1160" y="357"/>
                    <a:pt x="1156" y="358"/>
                    <a:pt x="1156" y="360"/>
                  </a:cubicBezTo>
                  <a:cubicBezTo>
                    <a:pt x="1156" y="362"/>
                    <a:pt x="1156" y="363"/>
                    <a:pt x="1154" y="364"/>
                  </a:cubicBezTo>
                  <a:cubicBezTo>
                    <a:pt x="1152" y="365"/>
                    <a:pt x="1144" y="366"/>
                    <a:pt x="1143" y="369"/>
                  </a:cubicBezTo>
                  <a:cubicBezTo>
                    <a:pt x="1143" y="373"/>
                    <a:pt x="1139" y="373"/>
                    <a:pt x="1137" y="378"/>
                  </a:cubicBezTo>
                  <a:cubicBezTo>
                    <a:pt x="1135" y="382"/>
                    <a:pt x="1127" y="385"/>
                    <a:pt x="1122" y="393"/>
                  </a:cubicBezTo>
                  <a:cubicBezTo>
                    <a:pt x="1117" y="402"/>
                    <a:pt x="1109" y="402"/>
                    <a:pt x="1109" y="404"/>
                  </a:cubicBezTo>
                  <a:cubicBezTo>
                    <a:pt x="1109" y="405"/>
                    <a:pt x="1103" y="405"/>
                    <a:pt x="1101" y="406"/>
                  </a:cubicBezTo>
                  <a:cubicBezTo>
                    <a:pt x="1099" y="406"/>
                    <a:pt x="1103" y="411"/>
                    <a:pt x="1099" y="417"/>
                  </a:cubicBezTo>
                  <a:cubicBezTo>
                    <a:pt x="1094" y="422"/>
                    <a:pt x="1091" y="430"/>
                    <a:pt x="1091" y="438"/>
                  </a:cubicBezTo>
                  <a:cubicBezTo>
                    <a:pt x="1091" y="446"/>
                    <a:pt x="1094" y="468"/>
                    <a:pt x="1096" y="472"/>
                  </a:cubicBezTo>
                  <a:cubicBezTo>
                    <a:pt x="1098" y="476"/>
                    <a:pt x="1096" y="486"/>
                    <a:pt x="1098" y="488"/>
                  </a:cubicBezTo>
                  <a:cubicBezTo>
                    <a:pt x="1100" y="490"/>
                    <a:pt x="1099" y="493"/>
                    <a:pt x="1100" y="495"/>
                  </a:cubicBezTo>
                  <a:cubicBezTo>
                    <a:pt x="1101" y="496"/>
                    <a:pt x="1106" y="489"/>
                    <a:pt x="1109" y="486"/>
                  </a:cubicBezTo>
                  <a:cubicBezTo>
                    <a:pt x="1112" y="483"/>
                    <a:pt x="1111" y="483"/>
                    <a:pt x="1113" y="481"/>
                  </a:cubicBezTo>
                  <a:cubicBezTo>
                    <a:pt x="1115" y="480"/>
                    <a:pt x="1114" y="473"/>
                    <a:pt x="1114" y="472"/>
                  </a:cubicBezTo>
                  <a:cubicBezTo>
                    <a:pt x="1115" y="470"/>
                    <a:pt x="1119" y="469"/>
                    <a:pt x="1120" y="467"/>
                  </a:cubicBezTo>
                  <a:cubicBezTo>
                    <a:pt x="1121" y="466"/>
                    <a:pt x="1124" y="467"/>
                    <a:pt x="1126" y="466"/>
                  </a:cubicBezTo>
                  <a:cubicBezTo>
                    <a:pt x="1128" y="465"/>
                    <a:pt x="1126" y="461"/>
                    <a:pt x="1125" y="458"/>
                  </a:cubicBezTo>
                  <a:cubicBezTo>
                    <a:pt x="1125" y="456"/>
                    <a:pt x="1130" y="452"/>
                    <a:pt x="1133" y="450"/>
                  </a:cubicBezTo>
                  <a:cubicBezTo>
                    <a:pt x="1136" y="447"/>
                    <a:pt x="1139" y="451"/>
                    <a:pt x="1143" y="448"/>
                  </a:cubicBezTo>
                  <a:cubicBezTo>
                    <a:pt x="1146" y="444"/>
                    <a:pt x="1142" y="440"/>
                    <a:pt x="1141" y="439"/>
                  </a:cubicBezTo>
                  <a:cubicBezTo>
                    <a:pt x="1140" y="437"/>
                    <a:pt x="1144" y="428"/>
                    <a:pt x="1147" y="427"/>
                  </a:cubicBezTo>
                  <a:cubicBezTo>
                    <a:pt x="1149" y="426"/>
                    <a:pt x="1151" y="429"/>
                    <a:pt x="1153" y="427"/>
                  </a:cubicBezTo>
                  <a:cubicBezTo>
                    <a:pt x="1155" y="424"/>
                    <a:pt x="1151" y="420"/>
                    <a:pt x="1149" y="421"/>
                  </a:cubicBezTo>
                  <a:cubicBezTo>
                    <a:pt x="1148" y="421"/>
                    <a:pt x="1147" y="414"/>
                    <a:pt x="1151" y="410"/>
                  </a:cubicBezTo>
                  <a:cubicBezTo>
                    <a:pt x="1155" y="407"/>
                    <a:pt x="1153" y="406"/>
                    <a:pt x="1151" y="405"/>
                  </a:cubicBezTo>
                  <a:cubicBezTo>
                    <a:pt x="1148" y="405"/>
                    <a:pt x="1148" y="406"/>
                    <a:pt x="1146" y="406"/>
                  </a:cubicBezTo>
                  <a:cubicBezTo>
                    <a:pt x="1144" y="406"/>
                    <a:pt x="1141" y="401"/>
                    <a:pt x="1145" y="396"/>
                  </a:cubicBezTo>
                  <a:cubicBezTo>
                    <a:pt x="1148" y="391"/>
                    <a:pt x="1151" y="392"/>
                    <a:pt x="1151" y="388"/>
                  </a:cubicBezTo>
                  <a:cubicBezTo>
                    <a:pt x="1152" y="384"/>
                    <a:pt x="1156" y="378"/>
                    <a:pt x="1157" y="376"/>
                  </a:cubicBezTo>
                  <a:cubicBezTo>
                    <a:pt x="1158" y="374"/>
                    <a:pt x="1163" y="376"/>
                    <a:pt x="1164" y="376"/>
                  </a:cubicBezTo>
                  <a:cubicBezTo>
                    <a:pt x="1166" y="376"/>
                    <a:pt x="1166" y="380"/>
                    <a:pt x="1168" y="378"/>
                  </a:cubicBezTo>
                  <a:cubicBezTo>
                    <a:pt x="1170" y="376"/>
                    <a:pt x="1173" y="369"/>
                    <a:pt x="1176" y="369"/>
                  </a:cubicBezTo>
                  <a:cubicBezTo>
                    <a:pt x="1178" y="369"/>
                    <a:pt x="1177" y="374"/>
                    <a:pt x="1177" y="377"/>
                  </a:cubicBezTo>
                  <a:cubicBezTo>
                    <a:pt x="1178" y="380"/>
                    <a:pt x="1180" y="376"/>
                    <a:pt x="1185" y="372"/>
                  </a:cubicBezTo>
                  <a:cubicBezTo>
                    <a:pt x="1190" y="368"/>
                    <a:pt x="1201" y="368"/>
                    <a:pt x="1205" y="370"/>
                  </a:cubicBezTo>
                  <a:cubicBezTo>
                    <a:pt x="1208" y="372"/>
                    <a:pt x="1209" y="376"/>
                    <a:pt x="1211" y="376"/>
                  </a:cubicBezTo>
                  <a:cubicBezTo>
                    <a:pt x="1214" y="375"/>
                    <a:pt x="1211" y="371"/>
                    <a:pt x="1214" y="370"/>
                  </a:cubicBezTo>
                  <a:cubicBezTo>
                    <a:pt x="1217" y="369"/>
                    <a:pt x="1222" y="366"/>
                    <a:pt x="1226" y="363"/>
                  </a:cubicBezTo>
                  <a:cubicBezTo>
                    <a:pt x="1230" y="360"/>
                    <a:pt x="1229" y="362"/>
                    <a:pt x="1231" y="359"/>
                  </a:cubicBezTo>
                  <a:cubicBezTo>
                    <a:pt x="1233" y="356"/>
                    <a:pt x="1235" y="358"/>
                    <a:pt x="1235" y="356"/>
                  </a:cubicBezTo>
                  <a:cubicBezTo>
                    <a:pt x="1236" y="354"/>
                    <a:pt x="1241" y="351"/>
                    <a:pt x="1249" y="349"/>
                  </a:cubicBezTo>
                  <a:cubicBezTo>
                    <a:pt x="1256" y="347"/>
                    <a:pt x="1266" y="341"/>
                    <a:pt x="1265" y="339"/>
                  </a:cubicBezTo>
                  <a:cubicBezTo>
                    <a:pt x="1265" y="337"/>
                    <a:pt x="1268" y="337"/>
                    <a:pt x="1269" y="338"/>
                  </a:cubicBezTo>
                  <a:cubicBezTo>
                    <a:pt x="1269" y="340"/>
                    <a:pt x="1272" y="339"/>
                    <a:pt x="1276" y="340"/>
                  </a:cubicBezTo>
                  <a:cubicBezTo>
                    <a:pt x="1280" y="341"/>
                    <a:pt x="1282" y="343"/>
                    <a:pt x="1285" y="340"/>
                  </a:cubicBezTo>
                  <a:cubicBezTo>
                    <a:pt x="1288" y="336"/>
                    <a:pt x="1284" y="335"/>
                    <a:pt x="1284" y="332"/>
                  </a:cubicBezTo>
                  <a:cubicBezTo>
                    <a:pt x="1285" y="329"/>
                    <a:pt x="1279" y="326"/>
                    <a:pt x="1280" y="324"/>
                  </a:cubicBezTo>
                  <a:cubicBezTo>
                    <a:pt x="1280" y="321"/>
                    <a:pt x="1276" y="313"/>
                    <a:pt x="1274" y="315"/>
                  </a:cubicBezTo>
                  <a:cubicBezTo>
                    <a:pt x="1273" y="316"/>
                    <a:pt x="1270" y="313"/>
                    <a:pt x="1270" y="311"/>
                  </a:cubicBezTo>
                  <a:cubicBezTo>
                    <a:pt x="1270" y="309"/>
                    <a:pt x="1269" y="306"/>
                    <a:pt x="1267" y="308"/>
                  </a:cubicBezTo>
                  <a:cubicBezTo>
                    <a:pt x="1265" y="310"/>
                    <a:pt x="1261" y="309"/>
                    <a:pt x="1260" y="306"/>
                  </a:cubicBezTo>
                  <a:cubicBezTo>
                    <a:pt x="1260" y="304"/>
                    <a:pt x="1265" y="302"/>
                    <a:pt x="1268" y="304"/>
                  </a:cubicBezTo>
                  <a:cubicBezTo>
                    <a:pt x="1272" y="305"/>
                    <a:pt x="1271" y="307"/>
                    <a:pt x="1273" y="308"/>
                  </a:cubicBezTo>
                  <a:cubicBezTo>
                    <a:pt x="1274" y="309"/>
                    <a:pt x="1279" y="309"/>
                    <a:pt x="1282" y="308"/>
                  </a:cubicBezTo>
                  <a:cubicBezTo>
                    <a:pt x="1284" y="306"/>
                    <a:pt x="1291" y="304"/>
                    <a:pt x="1292" y="301"/>
                  </a:cubicBezTo>
                  <a:cubicBezTo>
                    <a:pt x="1294" y="299"/>
                    <a:pt x="1292" y="298"/>
                    <a:pt x="1295" y="296"/>
                  </a:cubicBezTo>
                  <a:cubicBezTo>
                    <a:pt x="1297" y="295"/>
                    <a:pt x="1295" y="292"/>
                    <a:pt x="1293" y="291"/>
                  </a:cubicBezTo>
                  <a:cubicBezTo>
                    <a:pt x="1291" y="290"/>
                    <a:pt x="1292" y="286"/>
                    <a:pt x="1294" y="286"/>
                  </a:cubicBezTo>
                  <a:cubicBezTo>
                    <a:pt x="1296" y="286"/>
                    <a:pt x="1295" y="284"/>
                    <a:pt x="1297" y="283"/>
                  </a:cubicBezTo>
                  <a:cubicBezTo>
                    <a:pt x="1298" y="283"/>
                    <a:pt x="1298" y="285"/>
                    <a:pt x="1301" y="283"/>
                  </a:cubicBezTo>
                  <a:cubicBezTo>
                    <a:pt x="1304" y="282"/>
                    <a:pt x="1301" y="285"/>
                    <a:pt x="1300" y="288"/>
                  </a:cubicBezTo>
                  <a:cubicBezTo>
                    <a:pt x="1299" y="291"/>
                    <a:pt x="1302" y="293"/>
                    <a:pt x="1303" y="294"/>
                  </a:cubicBezTo>
                  <a:cubicBezTo>
                    <a:pt x="1303" y="296"/>
                    <a:pt x="1308" y="296"/>
                    <a:pt x="1311" y="295"/>
                  </a:cubicBezTo>
                  <a:cubicBezTo>
                    <a:pt x="1314" y="293"/>
                    <a:pt x="1323" y="297"/>
                    <a:pt x="1324" y="299"/>
                  </a:cubicBezTo>
                  <a:cubicBezTo>
                    <a:pt x="1324" y="302"/>
                    <a:pt x="1326" y="305"/>
                    <a:pt x="1329" y="307"/>
                  </a:cubicBezTo>
                  <a:cubicBezTo>
                    <a:pt x="1333" y="310"/>
                    <a:pt x="1337" y="309"/>
                    <a:pt x="1337" y="311"/>
                  </a:cubicBezTo>
                  <a:cubicBezTo>
                    <a:pt x="1338" y="313"/>
                    <a:pt x="1340" y="314"/>
                    <a:pt x="1342" y="313"/>
                  </a:cubicBezTo>
                  <a:cubicBezTo>
                    <a:pt x="1344" y="313"/>
                    <a:pt x="1345" y="316"/>
                    <a:pt x="1347" y="314"/>
                  </a:cubicBezTo>
                  <a:cubicBezTo>
                    <a:pt x="1348" y="312"/>
                    <a:pt x="1349" y="315"/>
                    <a:pt x="1351" y="313"/>
                  </a:cubicBezTo>
                  <a:cubicBezTo>
                    <a:pt x="1353" y="311"/>
                    <a:pt x="1347" y="309"/>
                    <a:pt x="1347" y="308"/>
                  </a:cubicBezTo>
                  <a:cubicBezTo>
                    <a:pt x="1348" y="306"/>
                    <a:pt x="1350" y="309"/>
                    <a:pt x="1351" y="309"/>
                  </a:cubicBezTo>
                  <a:cubicBezTo>
                    <a:pt x="1353" y="309"/>
                    <a:pt x="1351" y="305"/>
                    <a:pt x="1352" y="304"/>
                  </a:cubicBezTo>
                  <a:cubicBezTo>
                    <a:pt x="1353" y="304"/>
                    <a:pt x="1352" y="296"/>
                    <a:pt x="1351" y="295"/>
                  </a:cubicBezTo>
                  <a:cubicBezTo>
                    <a:pt x="1350" y="295"/>
                    <a:pt x="1351" y="292"/>
                    <a:pt x="1353" y="294"/>
                  </a:cubicBezTo>
                  <a:cubicBezTo>
                    <a:pt x="1356" y="296"/>
                    <a:pt x="1360" y="296"/>
                    <a:pt x="1363" y="296"/>
                  </a:cubicBezTo>
                  <a:cubicBezTo>
                    <a:pt x="1365" y="296"/>
                    <a:pt x="1363" y="294"/>
                    <a:pt x="1361" y="294"/>
                  </a:cubicBezTo>
                  <a:cubicBezTo>
                    <a:pt x="1359" y="293"/>
                    <a:pt x="1361" y="291"/>
                    <a:pt x="1362" y="293"/>
                  </a:cubicBezTo>
                  <a:cubicBezTo>
                    <a:pt x="1364" y="294"/>
                    <a:pt x="1367" y="295"/>
                    <a:pt x="1367" y="293"/>
                  </a:cubicBezTo>
                  <a:cubicBezTo>
                    <a:pt x="1367" y="292"/>
                    <a:pt x="1368" y="288"/>
                    <a:pt x="1371" y="288"/>
                  </a:cubicBezTo>
                  <a:cubicBezTo>
                    <a:pt x="1373" y="288"/>
                    <a:pt x="1374" y="287"/>
                    <a:pt x="1372" y="286"/>
                  </a:cubicBezTo>
                  <a:close/>
                  <a:moveTo>
                    <a:pt x="709" y="466"/>
                  </a:moveTo>
                  <a:cubicBezTo>
                    <a:pt x="702" y="473"/>
                    <a:pt x="688" y="474"/>
                    <a:pt x="688" y="480"/>
                  </a:cubicBezTo>
                  <a:cubicBezTo>
                    <a:pt x="688" y="486"/>
                    <a:pt x="672" y="489"/>
                    <a:pt x="671" y="486"/>
                  </a:cubicBezTo>
                  <a:cubicBezTo>
                    <a:pt x="669" y="484"/>
                    <a:pt x="683" y="483"/>
                    <a:pt x="686" y="475"/>
                  </a:cubicBezTo>
                  <a:cubicBezTo>
                    <a:pt x="689" y="467"/>
                    <a:pt x="701" y="463"/>
                    <a:pt x="707" y="452"/>
                  </a:cubicBezTo>
                  <a:cubicBezTo>
                    <a:pt x="712" y="444"/>
                    <a:pt x="715" y="432"/>
                    <a:pt x="718" y="433"/>
                  </a:cubicBezTo>
                  <a:cubicBezTo>
                    <a:pt x="720" y="433"/>
                    <a:pt x="716" y="459"/>
                    <a:pt x="709" y="466"/>
                  </a:cubicBezTo>
                  <a:close/>
                  <a:moveTo>
                    <a:pt x="739" y="144"/>
                  </a:moveTo>
                  <a:cubicBezTo>
                    <a:pt x="738" y="146"/>
                    <a:pt x="733" y="146"/>
                    <a:pt x="734" y="148"/>
                  </a:cubicBezTo>
                  <a:cubicBezTo>
                    <a:pt x="737" y="152"/>
                    <a:pt x="749" y="150"/>
                    <a:pt x="749" y="145"/>
                  </a:cubicBezTo>
                  <a:cubicBezTo>
                    <a:pt x="749" y="141"/>
                    <a:pt x="740" y="142"/>
                    <a:pt x="739" y="144"/>
                  </a:cubicBezTo>
                  <a:close/>
                  <a:moveTo>
                    <a:pt x="306" y="8"/>
                  </a:moveTo>
                  <a:cubicBezTo>
                    <a:pt x="312" y="8"/>
                    <a:pt x="310" y="4"/>
                    <a:pt x="314" y="5"/>
                  </a:cubicBezTo>
                  <a:cubicBezTo>
                    <a:pt x="318" y="5"/>
                    <a:pt x="323" y="5"/>
                    <a:pt x="321" y="2"/>
                  </a:cubicBezTo>
                  <a:cubicBezTo>
                    <a:pt x="319" y="0"/>
                    <a:pt x="305" y="1"/>
                    <a:pt x="306" y="3"/>
                  </a:cubicBezTo>
                  <a:cubicBezTo>
                    <a:pt x="308" y="5"/>
                    <a:pt x="295" y="4"/>
                    <a:pt x="296" y="5"/>
                  </a:cubicBezTo>
                  <a:cubicBezTo>
                    <a:pt x="296" y="7"/>
                    <a:pt x="300" y="8"/>
                    <a:pt x="306" y="8"/>
                  </a:cubicBezTo>
                  <a:close/>
                  <a:moveTo>
                    <a:pt x="277" y="27"/>
                  </a:moveTo>
                  <a:cubicBezTo>
                    <a:pt x="277" y="22"/>
                    <a:pt x="264" y="27"/>
                    <a:pt x="267" y="28"/>
                  </a:cubicBezTo>
                  <a:cubicBezTo>
                    <a:pt x="269" y="29"/>
                    <a:pt x="277" y="31"/>
                    <a:pt x="277" y="27"/>
                  </a:cubicBezTo>
                  <a:close/>
                  <a:moveTo>
                    <a:pt x="307" y="23"/>
                  </a:moveTo>
                  <a:cubicBezTo>
                    <a:pt x="308" y="25"/>
                    <a:pt x="306" y="26"/>
                    <a:pt x="301" y="26"/>
                  </a:cubicBezTo>
                  <a:cubicBezTo>
                    <a:pt x="296" y="26"/>
                    <a:pt x="294" y="29"/>
                    <a:pt x="296" y="31"/>
                  </a:cubicBezTo>
                  <a:cubicBezTo>
                    <a:pt x="299" y="34"/>
                    <a:pt x="312" y="33"/>
                    <a:pt x="314" y="29"/>
                  </a:cubicBezTo>
                  <a:cubicBezTo>
                    <a:pt x="316" y="26"/>
                    <a:pt x="322" y="29"/>
                    <a:pt x="323" y="26"/>
                  </a:cubicBezTo>
                  <a:cubicBezTo>
                    <a:pt x="324" y="22"/>
                    <a:pt x="306" y="21"/>
                    <a:pt x="307" y="23"/>
                  </a:cubicBezTo>
                  <a:close/>
                  <a:moveTo>
                    <a:pt x="348" y="18"/>
                  </a:moveTo>
                  <a:cubicBezTo>
                    <a:pt x="350" y="15"/>
                    <a:pt x="345" y="15"/>
                    <a:pt x="344" y="13"/>
                  </a:cubicBezTo>
                  <a:cubicBezTo>
                    <a:pt x="344" y="11"/>
                    <a:pt x="330" y="10"/>
                    <a:pt x="331" y="13"/>
                  </a:cubicBezTo>
                  <a:cubicBezTo>
                    <a:pt x="332" y="15"/>
                    <a:pt x="322" y="18"/>
                    <a:pt x="325" y="21"/>
                  </a:cubicBezTo>
                  <a:cubicBezTo>
                    <a:pt x="331" y="26"/>
                    <a:pt x="346" y="20"/>
                    <a:pt x="348" y="18"/>
                  </a:cubicBezTo>
                  <a:close/>
                  <a:moveTo>
                    <a:pt x="310" y="14"/>
                  </a:moveTo>
                  <a:cubicBezTo>
                    <a:pt x="311" y="8"/>
                    <a:pt x="302" y="12"/>
                    <a:pt x="296" y="9"/>
                  </a:cubicBezTo>
                  <a:cubicBezTo>
                    <a:pt x="290" y="6"/>
                    <a:pt x="286" y="7"/>
                    <a:pt x="291" y="11"/>
                  </a:cubicBezTo>
                  <a:cubicBezTo>
                    <a:pt x="292" y="13"/>
                    <a:pt x="280" y="14"/>
                    <a:pt x="282" y="17"/>
                  </a:cubicBezTo>
                  <a:cubicBezTo>
                    <a:pt x="286" y="22"/>
                    <a:pt x="309" y="19"/>
                    <a:pt x="310" y="14"/>
                  </a:cubicBezTo>
                  <a:close/>
                  <a:moveTo>
                    <a:pt x="275" y="166"/>
                  </a:moveTo>
                  <a:cubicBezTo>
                    <a:pt x="275" y="168"/>
                    <a:pt x="273" y="170"/>
                    <a:pt x="269" y="170"/>
                  </a:cubicBezTo>
                  <a:cubicBezTo>
                    <a:pt x="264" y="170"/>
                    <a:pt x="271" y="174"/>
                    <a:pt x="272" y="177"/>
                  </a:cubicBezTo>
                  <a:cubicBezTo>
                    <a:pt x="272" y="180"/>
                    <a:pt x="267" y="177"/>
                    <a:pt x="267" y="182"/>
                  </a:cubicBezTo>
                  <a:cubicBezTo>
                    <a:pt x="267" y="187"/>
                    <a:pt x="258" y="182"/>
                    <a:pt x="257" y="188"/>
                  </a:cubicBezTo>
                  <a:cubicBezTo>
                    <a:pt x="256" y="194"/>
                    <a:pt x="261" y="193"/>
                    <a:pt x="265" y="194"/>
                  </a:cubicBezTo>
                  <a:cubicBezTo>
                    <a:pt x="269" y="194"/>
                    <a:pt x="263" y="198"/>
                    <a:pt x="266" y="200"/>
                  </a:cubicBezTo>
                  <a:cubicBezTo>
                    <a:pt x="269" y="203"/>
                    <a:pt x="271" y="202"/>
                    <a:pt x="269" y="197"/>
                  </a:cubicBezTo>
                  <a:cubicBezTo>
                    <a:pt x="267" y="193"/>
                    <a:pt x="279" y="199"/>
                    <a:pt x="276" y="203"/>
                  </a:cubicBezTo>
                  <a:cubicBezTo>
                    <a:pt x="272" y="206"/>
                    <a:pt x="281" y="209"/>
                    <a:pt x="286" y="209"/>
                  </a:cubicBezTo>
                  <a:cubicBezTo>
                    <a:pt x="291" y="209"/>
                    <a:pt x="307" y="213"/>
                    <a:pt x="307" y="209"/>
                  </a:cubicBezTo>
                  <a:cubicBezTo>
                    <a:pt x="307" y="206"/>
                    <a:pt x="301" y="204"/>
                    <a:pt x="296" y="198"/>
                  </a:cubicBezTo>
                  <a:cubicBezTo>
                    <a:pt x="291" y="192"/>
                    <a:pt x="287" y="182"/>
                    <a:pt x="293" y="178"/>
                  </a:cubicBezTo>
                  <a:cubicBezTo>
                    <a:pt x="299" y="174"/>
                    <a:pt x="294" y="172"/>
                    <a:pt x="300" y="167"/>
                  </a:cubicBezTo>
                  <a:cubicBezTo>
                    <a:pt x="305" y="163"/>
                    <a:pt x="302" y="158"/>
                    <a:pt x="307" y="158"/>
                  </a:cubicBezTo>
                  <a:cubicBezTo>
                    <a:pt x="311" y="157"/>
                    <a:pt x="306" y="152"/>
                    <a:pt x="311" y="151"/>
                  </a:cubicBezTo>
                  <a:cubicBezTo>
                    <a:pt x="316" y="151"/>
                    <a:pt x="317" y="145"/>
                    <a:pt x="316" y="142"/>
                  </a:cubicBezTo>
                  <a:cubicBezTo>
                    <a:pt x="315" y="140"/>
                    <a:pt x="321" y="143"/>
                    <a:pt x="324" y="139"/>
                  </a:cubicBezTo>
                  <a:cubicBezTo>
                    <a:pt x="326" y="136"/>
                    <a:pt x="332" y="138"/>
                    <a:pt x="334" y="134"/>
                  </a:cubicBezTo>
                  <a:cubicBezTo>
                    <a:pt x="336" y="129"/>
                    <a:pt x="364" y="118"/>
                    <a:pt x="379" y="114"/>
                  </a:cubicBezTo>
                  <a:cubicBezTo>
                    <a:pt x="394" y="110"/>
                    <a:pt x="405" y="103"/>
                    <a:pt x="400" y="98"/>
                  </a:cubicBezTo>
                  <a:cubicBezTo>
                    <a:pt x="394" y="93"/>
                    <a:pt x="379" y="100"/>
                    <a:pt x="375" y="103"/>
                  </a:cubicBezTo>
                  <a:cubicBezTo>
                    <a:pt x="371" y="107"/>
                    <a:pt x="366" y="104"/>
                    <a:pt x="362" y="107"/>
                  </a:cubicBezTo>
                  <a:cubicBezTo>
                    <a:pt x="358" y="109"/>
                    <a:pt x="350" y="111"/>
                    <a:pt x="346" y="108"/>
                  </a:cubicBezTo>
                  <a:cubicBezTo>
                    <a:pt x="342" y="105"/>
                    <a:pt x="337" y="112"/>
                    <a:pt x="334" y="112"/>
                  </a:cubicBezTo>
                  <a:cubicBezTo>
                    <a:pt x="331" y="111"/>
                    <a:pt x="327" y="115"/>
                    <a:pt x="324" y="115"/>
                  </a:cubicBezTo>
                  <a:cubicBezTo>
                    <a:pt x="321" y="115"/>
                    <a:pt x="314" y="118"/>
                    <a:pt x="314" y="120"/>
                  </a:cubicBezTo>
                  <a:cubicBezTo>
                    <a:pt x="313" y="122"/>
                    <a:pt x="307" y="122"/>
                    <a:pt x="307" y="125"/>
                  </a:cubicBezTo>
                  <a:cubicBezTo>
                    <a:pt x="307" y="127"/>
                    <a:pt x="303" y="130"/>
                    <a:pt x="301" y="127"/>
                  </a:cubicBezTo>
                  <a:cubicBezTo>
                    <a:pt x="298" y="125"/>
                    <a:pt x="295" y="130"/>
                    <a:pt x="299" y="134"/>
                  </a:cubicBezTo>
                  <a:cubicBezTo>
                    <a:pt x="302" y="137"/>
                    <a:pt x="292" y="137"/>
                    <a:pt x="294" y="140"/>
                  </a:cubicBezTo>
                  <a:cubicBezTo>
                    <a:pt x="296" y="142"/>
                    <a:pt x="291" y="143"/>
                    <a:pt x="292" y="146"/>
                  </a:cubicBezTo>
                  <a:cubicBezTo>
                    <a:pt x="293" y="148"/>
                    <a:pt x="288" y="149"/>
                    <a:pt x="285" y="150"/>
                  </a:cubicBezTo>
                  <a:cubicBezTo>
                    <a:pt x="281" y="151"/>
                    <a:pt x="279" y="156"/>
                    <a:pt x="284" y="156"/>
                  </a:cubicBezTo>
                  <a:cubicBezTo>
                    <a:pt x="288" y="157"/>
                    <a:pt x="281" y="157"/>
                    <a:pt x="282" y="162"/>
                  </a:cubicBezTo>
                  <a:cubicBezTo>
                    <a:pt x="282" y="166"/>
                    <a:pt x="274" y="163"/>
                    <a:pt x="275" y="16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1" name="Freeform 357">
              <a:extLst>
                <a:ext uri="{FF2B5EF4-FFF2-40B4-BE49-F238E27FC236}">
                  <a16:creationId xmlns:a16="http://schemas.microsoft.com/office/drawing/2014/main" id="{DA7867F8-66AA-4AFB-A7E8-A5052A870C11}"/>
                </a:ext>
              </a:extLst>
            </p:cNvPr>
            <p:cNvSpPr>
              <a:spLocks/>
            </p:cNvSpPr>
            <p:nvPr/>
          </p:nvSpPr>
          <p:spPr bwMode="auto">
            <a:xfrm>
              <a:off x="6257595" y="3830253"/>
              <a:ext cx="139431" cy="101046"/>
            </a:xfrm>
            <a:custGeom>
              <a:avLst/>
              <a:gdLst>
                <a:gd name="T0" fmla="*/ 50 w 61"/>
                <a:gd name="T1" fmla="*/ 34 h 42"/>
                <a:gd name="T2" fmla="*/ 53 w 61"/>
                <a:gd name="T3" fmla="*/ 36 h 42"/>
                <a:gd name="T4" fmla="*/ 59 w 61"/>
                <a:gd name="T5" fmla="*/ 38 h 42"/>
                <a:gd name="T6" fmla="*/ 61 w 61"/>
                <a:gd name="T7" fmla="*/ 37 h 42"/>
                <a:gd name="T8" fmla="*/ 60 w 61"/>
                <a:gd name="T9" fmla="*/ 26 h 42"/>
                <a:gd name="T10" fmla="*/ 52 w 61"/>
                <a:gd name="T11" fmla="*/ 21 h 42"/>
                <a:gd name="T12" fmla="*/ 51 w 61"/>
                <a:gd name="T13" fmla="*/ 14 h 42"/>
                <a:gd name="T14" fmla="*/ 40 w 61"/>
                <a:gd name="T15" fmla="*/ 15 h 42"/>
                <a:gd name="T16" fmla="*/ 33 w 61"/>
                <a:gd name="T17" fmla="*/ 14 h 42"/>
                <a:gd name="T18" fmla="*/ 26 w 61"/>
                <a:gd name="T19" fmla="*/ 13 h 42"/>
                <a:gd name="T20" fmla="*/ 15 w 61"/>
                <a:gd name="T21" fmla="*/ 13 h 42"/>
                <a:gd name="T22" fmla="*/ 20 w 61"/>
                <a:gd name="T23" fmla="*/ 8 h 42"/>
                <a:gd name="T24" fmla="*/ 23 w 61"/>
                <a:gd name="T25" fmla="*/ 8 h 42"/>
                <a:gd name="T26" fmla="*/ 26 w 61"/>
                <a:gd name="T27" fmla="*/ 1 h 42"/>
                <a:gd name="T28" fmla="*/ 20 w 61"/>
                <a:gd name="T29" fmla="*/ 2 h 42"/>
                <a:gd name="T30" fmla="*/ 14 w 61"/>
                <a:gd name="T31" fmla="*/ 4 h 42"/>
                <a:gd name="T32" fmla="*/ 10 w 61"/>
                <a:gd name="T33" fmla="*/ 8 h 42"/>
                <a:gd name="T34" fmla="*/ 8 w 61"/>
                <a:gd name="T35" fmla="*/ 13 h 42"/>
                <a:gd name="T36" fmla="*/ 0 w 61"/>
                <a:gd name="T37" fmla="*/ 15 h 42"/>
                <a:gd name="T38" fmla="*/ 5 w 61"/>
                <a:gd name="T39" fmla="*/ 22 h 42"/>
                <a:gd name="T40" fmla="*/ 6 w 61"/>
                <a:gd name="T41" fmla="*/ 29 h 42"/>
                <a:gd name="T42" fmla="*/ 3 w 61"/>
                <a:gd name="T43" fmla="*/ 37 h 42"/>
                <a:gd name="T44" fmla="*/ 6 w 61"/>
                <a:gd name="T45" fmla="*/ 38 h 42"/>
                <a:gd name="T46" fmla="*/ 15 w 61"/>
                <a:gd name="T47" fmla="*/ 35 h 42"/>
                <a:gd name="T48" fmla="*/ 22 w 61"/>
                <a:gd name="T49" fmla="*/ 32 h 42"/>
                <a:gd name="T50" fmla="*/ 30 w 61"/>
                <a:gd name="T51" fmla="*/ 25 h 42"/>
                <a:gd name="T52" fmla="*/ 33 w 61"/>
                <a:gd name="T53" fmla="*/ 31 h 42"/>
                <a:gd name="T54" fmla="*/ 33 w 61"/>
                <a:gd name="T55" fmla="*/ 41 h 42"/>
                <a:gd name="T56" fmla="*/ 37 w 61"/>
                <a:gd name="T57" fmla="*/ 41 h 42"/>
                <a:gd name="T58" fmla="*/ 41 w 61"/>
                <a:gd name="T59" fmla="*/ 40 h 42"/>
                <a:gd name="T60" fmla="*/ 50 w 61"/>
                <a:gd name="T61"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42">
                  <a:moveTo>
                    <a:pt x="50" y="34"/>
                  </a:moveTo>
                  <a:cubicBezTo>
                    <a:pt x="52" y="35"/>
                    <a:pt x="51" y="36"/>
                    <a:pt x="53" y="36"/>
                  </a:cubicBezTo>
                  <a:cubicBezTo>
                    <a:pt x="54" y="36"/>
                    <a:pt x="57" y="36"/>
                    <a:pt x="59" y="38"/>
                  </a:cubicBezTo>
                  <a:cubicBezTo>
                    <a:pt x="60" y="37"/>
                    <a:pt x="61" y="37"/>
                    <a:pt x="61" y="37"/>
                  </a:cubicBezTo>
                  <a:cubicBezTo>
                    <a:pt x="61" y="37"/>
                    <a:pt x="60" y="29"/>
                    <a:pt x="60" y="26"/>
                  </a:cubicBezTo>
                  <a:cubicBezTo>
                    <a:pt x="59" y="24"/>
                    <a:pt x="52" y="21"/>
                    <a:pt x="52" y="21"/>
                  </a:cubicBezTo>
                  <a:cubicBezTo>
                    <a:pt x="51" y="14"/>
                    <a:pt x="51" y="14"/>
                    <a:pt x="51" y="14"/>
                  </a:cubicBezTo>
                  <a:cubicBezTo>
                    <a:pt x="51" y="14"/>
                    <a:pt x="42" y="16"/>
                    <a:pt x="40" y="15"/>
                  </a:cubicBezTo>
                  <a:cubicBezTo>
                    <a:pt x="38" y="14"/>
                    <a:pt x="35" y="16"/>
                    <a:pt x="33" y="14"/>
                  </a:cubicBezTo>
                  <a:cubicBezTo>
                    <a:pt x="32" y="12"/>
                    <a:pt x="29" y="15"/>
                    <a:pt x="26" y="13"/>
                  </a:cubicBezTo>
                  <a:cubicBezTo>
                    <a:pt x="23" y="12"/>
                    <a:pt x="15" y="14"/>
                    <a:pt x="15" y="13"/>
                  </a:cubicBezTo>
                  <a:cubicBezTo>
                    <a:pt x="14" y="11"/>
                    <a:pt x="18" y="7"/>
                    <a:pt x="20" y="8"/>
                  </a:cubicBezTo>
                  <a:cubicBezTo>
                    <a:pt x="21" y="8"/>
                    <a:pt x="22" y="8"/>
                    <a:pt x="23" y="8"/>
                  </a:cubicBezTo>
                  <a:cubicBezTo>
                    <a:pt x="24" y="6"/>
                    <a:pt x="26" y="2"/>
                    <a:pt x="26" y="1"/>
                  </a:cubicBezTo>
                  <a:cubicBezTo>
                    <a:pt x="25" y="0"/>
                    <a:pt x="22" y="1"/>
                    <a:pt x="20" y="2"/>
                  </a:cubicBezTo>
                  <a:cubicBezTo>
                    <a:pt x="18" y="4"/>
                    <a:pt x="15" y="2"/>
                    <a:pt x="14" y="4"/>
                  </a:cubicBezTo>
                  <a:cubicBezTo>
                    <a:pt x="13" y="6"/>
                    <a:pt x="12" y="8"/>
                    <a:pt x="10" y="8"/>
                  </a:cubicBezTo>
                  <a:cubicBezTo>
                    <a:pt x="8" y="8"/>
                    <a:pt x="10" y="12"/>
                    <a:pt x="8" y="13"/>
                  </a:cubicBezTo>
                  <a:cubicBezTo>
                    <a:pt x="5" y="14"/>
                    <a:pt x="1" y="13"/>
                    <a:pt x="0" y="15"/>
                  </a:cubicBezTo>
                  <a:cubicBezTo>
                    <a:pt x="0" y="18"/>
                    <a:pt x="5" y="19"/>
                    <a:pt x="5" y="22"/>
                  </a:cubicBezTo>
                  <a:cubicBezTo>
                    <a:pt x="5" y="24"/>
                    <a:pt x="8" y="27"/>
                    <a:pt x="6" y="29"/>
                  </a:cubicBezTo>
                  <a:cubicBezTo>
                    <a:pt x="4" y="30"/>
                    <a:pt x="3" y="33"/>
                    <a:pt x="3" y="37"/>
                  </a:cubicBezTo>
                  <a:cubicBezTo>
                    <a:pt x="4" y="38"/>
                    <a:pt x="6" y="39"/>
                    <a:pt x="6" y="38"/>
                  </a:cubicBezTo>
                  <a:cubicBezTo>
                    <a:pt x="8" y="35"/>
                    <a:pt x="15" y="38"/>
                    <a:pt x="15" y="35"/>
                  </a:cubicBezTo>
                  <a:cubicBezTo>
                    <a:pt x="15" y="33"/>
                    <a:pt x="22" y="34"/>
                    <a:pt x="22" y="32"/>
                  </a:cubicBezTo>
                  <a:cubicBezTo>
                    <a:pt x="22" y="29"/>
                    <a:pt x="27" y="24"/>
                    <a:pt x="30" y="25"/>
                  </a:cubicBezTo>
                  <a:cubicBezTo>
                    <a:pt x="32" y="25"/>
                    <a:pt x="29" y="30"/>
                    <a:pt x="33" y="31"/>
                  </a:cubicBezTo>
                  <a:cubicBezTo>
                    <a:pt x="36" y="33"/>
                    <a:pt x="31" y="39"/>
                    <a:pt x="33" y="41"/>
                  </a:cubicBezTo>
                  <a:cubicBezTo>
                    <a:pt x="34" y="42"/>
                    <a:pt x="35" y="41"/>
                    <a:pt x="37" y="41"/>
                  </a:cubicBezTo>
                  <a:cubicBezTo>
                    <a:pt x="38" y="41"/>
                    <a:pt x="40" y="40"/>
                    <a:pt x="41" y="40"/>
                  </a:cubicBezTo>
                  <a:cubicBezTo>
                    <a:pt x="44" y="37"/>
                    <a:pt x="49" y="33"/>
                    <a:pt x="50" y="34"/>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2" name="Freeform 360">
              <a:extLst>
                <a:ext uri="{FF2B5EF4-FFF2-40B4-BE49-F238E27FC236}">
                  <a16:creationId xmlns:a16="http://schemas.microsoft.com/office/drawing/2014/main" id="{3E0DF97F-2A2F-4E80-9D10-FCC0158E318C}"/>
                </a:ext>
              </a:extLst>
            </p:cNvPr>
            <p:cNvSpPr>
              <a:spLocks/>
            </p:cNvSpPr>
            <p:nvPr/>
          </p:nvSpPr>
          <p:spPr bwMode="auto">
            <a:xfrm>
              <a:off x="5802610" y="3820538"/>
              <a:ext cx="62377" cy="56353"/>
            </a:xfrm>
            <a:custGeom>
              <a:avLst/>
              <a:gdLst>
                <a:gd name="T0" fmla="*/ 25 w 27"/>
                <a:gd name="T1" fmla="*/ 18 h 23"/>
                <a:gd name="T2" fmla="*/ 20 w 27"/>
                <a:gd name="T3" fmla="*/ 12 h 23"/>
                <a:gd name="T4" fmla="*/ 17 w 27"/>
                <a:gd name="T5" fmla="*/ 5 h 23"/>
                <a:gd name="T6" fmla="*/ 15 w 27"/>
                <a:gd name="T7" fmla="*/ 1 h 23"/>
                <a:gd name="T8" fmla="*/ 8 w 27"/>
                <a:gd name="T9" fmla="*/ 0 h 23"/>
                <a:gd name="T10" fmla="*/ 0 w 27"/>
                <a:gd name="T11" fmla="*/ 2 h 23"/>
                <a:gd name="T12" fmla="*/ 1 w 27"/>
                <a:gd name="T13" fmla="*/ 8 h 23"/>
                <a:gd name="T14" fmla="*/ 8 w 27"/>
                <a:gd name="T15" fmla="*/ 11 h 23"/>
                <a:gd name="T16" fmla="*/ 9 w 27"/>
                <a:gd name="T17" fmla="*/ 14 h 23"/>
                <a:gd name="T18" fmla="*/ 10 w 27"/>
                <a:gd name="T19" fmla="*/ 14 h 23"/>
                <a:gd name="T20" fmla="*/ 12 w 27"/>
                <a:gd name="T21" fmla="*/ 15 h 23"/>
                <a:gd name="T22" fmla="*/ 16 w 27"/>
                <a:gd name="T23" fmla="*/ 17 h 23"/>
                <a:gd name="T24" fmla="*/ 20 w 27"/>
                <a:gd name="T25" fmla="*/ 19 h 23"/>
                <a:gd name="T26" fmla="*/ 21 w 27"/>
                <a:gd name="T27" fmla="*/ 23 h 23"/>
                <a:gd name="T28" fmla="*/ 27 w 27"/>
                <a:gd name="T29" fmla="*/ 22 h 23"/>
                <a:gd name="T30" fmla="*/ 25 w 27"/>
                <a:gd name="T31"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23">
                  <a:moveTo>
                    <a:pt x="25" y="18"/>
                  </a:moveTo>
                  <a:cubicBezTo>
                    <a:pt x="25" y="16"/>
                    <a:pt x="20" y="14"/>
                    <a:pt x="20" y="12"/>
                  </a:cubicBezTo>
                  <a:cubicBezTo>
                    <a:pt x="20" y="10"/>
                    <a:pt x="17" y="7"/>
                    <a:pt x="17" y="5"/>
                  </a:cubicBezTo>
                  <a:cubicBezTo>
                    <a:pt x="17" y="4"/>
                    <a:pt x="16" y="2"/>
                    <a:pt x="15" y="1"/>
                  </a:cubicBezTo>
                  <a:cubicBezTo>
                    <a:pt x="13" y="0"/>
                    <a:pt x="10" y="0"/>
                    <a:pt x="8" y="0"/>
                  </a:cubicBezTo>
                  <a:cubicBezTo>
                    <a:pt x="5" y="0"/>
                    <a:pt x="3" y="1"/>
                    <a:pt x="0" y="2"/>
                  </a:cubicBezTo>
                  <a:cubicBezTo>
                    <a:pt x="1" y="4"/>
                    <a:pt x="0" y="5"/>
                    <a:pt x="1" y="8"/>
                  </a:cubicBezTo>
                  <a:cubicBezTo>
                    <a:pt x="3" y="12"/>
                    <a:pt x="6" y="10"/>
                    <a:pt x="8" y="11"/>
                  </a:cubicBezTo>
                  <a:cubicBezTo>
                    <a:pt x="8" y="11"/>
                    <a:pt x="9" y="12"/>
                    <a:pt x="9" y="14"/>
                  </a:cubicBezTo>
                  <a:cubicBezTo>
                    <a:pt x="9" y="14"/>
                    <a:pt x="9" y="14"/>
                    <a:pt x="10" y="14"/>
                  </a:cubicBezTo>
                  <a:cubicBezTo>
                    <a:pt x="11" y="14"/>
                    <a:pt x="12" y="15"/>
                    <a:pt x="12" y="15"/>
                  </a:cubicBezTo>
                  <a:cubicBezTo>
                    <a:pt x="14" y="16"/>
                    <a:pt x="15" y="17"/>
                    <a:pt x="16" y="17"/>
                  </a:cubicBezTo>
                  <a:cubicBezTo>
                    <a:pt x="17" y="18"/>
                    <a:pt x="18" y="16"/>
                    <a:pt x="20" y="19"/>
                  </a:cubicBezTo>
                  <a:cubicBezTo>
                    <a:pt x="21" y="21"/>
                    <a:pt x="22" y="21"/>
                    <a:pt x="21" y="23"/>
                  </a:cubicBezTo>
                  <a:cubicBezTo>
                    <a:pt x="23" y="23"/>
                    <a:pt x="25" y="23"/>
                    <a:pt x="27" y="22"/>
                  </a:cubicBezTo>
                  <a:cubicBezTo>
                    <a:pt x="26" y="20"/>
                    <a:pt x="25" y="19"/>
                    <a:pt x="25" y="1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3" name="Freeform 361">
              <a:extLst>
                <a:ext uri="{FF2B5EF4-FFF2-40B4-BE49-F238E27FC236}">
                  <a16:creationId xmlns:a16="http://schemas.microsoft.com/office/drawing/2014/main" id="{8621A5C9-DB13-40C0-8029-3D75F7365465}"/>
                </a:ext>
              </a:extLst>
            </p:cNvPr>
            <p:cNvSpPr>
              <a:spLocks noEditPoints="1"/>
            </p:cNvSpPr>
            <p:nvPr/>
          </p:nvSpPr>
          <p:spPr bwMode="auto">
            <a:xfrm>
              <a:off x="5830129" y="3808877"/>
              <a:ext cx="91732" cy="77728"/>
            </a:xfrm>
            <a:custGeom>
              <a:avLst/>
              <a:gdLst>
                <a:gd name="T0" fmla="*/ 38 w 40"/>
                <a:gd name="T1" fmla="*/ 10 h 32"/>
                <a:gd name="T2" fmla="*/ 30 w 40"/>
                <a:gd name="T3" fmla="*/ 1 h 32"/>
                <a:gd name="T4" fmla="*/ 25 w 40"/>
                <a:gd name="T5" fmla="*/ 5 h 32"/>
                <a:gd name="T6" fmla="*/ 22 w 40"/>
                <a:gd name="T7" fmla="*/ 5 h 32"/>
                <a:gd name="T8" fmla="*/ 16 w 40"/>
                <a:gd name="T9" fmla="*/ 1 h 32"/>
                <a:gd name="T10" fmla="*/ 13 w 40"/>
                <a:gd name="T11" fmla="*/ 0 h 32"/>
                <a:gd name="T12" fmla="*/ 11 w 40"/>
                <a:gd name="T13" fmla="*/ 3 h 32"/>
                <a:gd name="T14" fmla="*/ 14 w 40"/>
                <a:gd name="T15" fmla="*/ 6 h 32"/>
                <a:gd name="T16" fmla="*/ 8 w 40"/>
                <a:gd name="T17" fmla="*/ 6 h 32"/>
                <a:gd name="T18" fmla="*/ 2 w 40"/>
                <a:gd name="T19" fmla="*/ 4 h 32"/>
                <a:gd name="T20" fmla="*/ 5 w 40"/>
                <a:gd name="T21" fmla="*/ 10 h 32"/>
                <a:gd name="T22" fmla="*/ 8 w 40"/>
                <a:gd name="T23" fmla="*/ 17 h 32"/>
                <a:gd name="T24" fmla="*/ 13 w 40"/>
                <a:gd name="T25" fmla="*/ 23 h 32"/>
                <a:gd name="T26" fmla="*/ 15 w 40"/>
                <a:gd name="T27" fmla="*/ 27 h 32"/>
                <a:gd name="T28" fmla="*/ 24 w 40"/>
                <a:gd name="T29" fmla="*/ 21 h 32"/>
                <a:gd name="T30" fmla="*/ 26 w 40"/>
                <a:gd name="T31" fmla="*/ 28 h 32"/>
                <a:gd name="T32" fmla="*/ 31 w 40"/>
                <a:gd name="T33" fmla="*/ 32 h 32"/>
                <a:gd name="T34" fmla="*/ 33 w 40"/>
                <a:gd name="T35" fmla="*/ 28 h 32"/>
                <a:gd name="T36" fmla="*/ 38 w 40"/>
                <a:gd name="T37" fmla="*/ 10 h 32"/>
                <a:gd name="T38" fmla="*/ 4 w 40"/>
                <a:gd name="T39" fmla="*/ 22 h 32"/>
                <a:gd name="T40" fmla="*/ 0 w 40"/>
                <a:gd name="T41" fmla="*/ 20 h 32"/>
                <a:gd name="T42" fmla="*/ 3 w 40"/>
                <a:gd name="T43" fmla="*/ 25 h 32"/>
                <a:gd name="T44" fmla="*/ 8 w 40"/>
                <a:gd name="T45" fmla="*/ 28 h 32"/>
                <a:gd name="T46" fmla="*/ 9 w 40"/>
                <a:gd name="T47" fmla="*/ 28 h 32"/>
                <a:gd name="T48" fmla="*/ 8 w 40"/>
                <a:gd name="T49" fmla="*/ 24 h 32"/>
                <a:gd name="T50" fmla="*/ 4 w 40"/>
                <a:gd name="T51"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32">
                  <a:moveTo>
                    <a:pt x="38" y="10"/>
                  </a:moveTo>
                  <a:cubicBezTo>
                    <a:pt x="37" y="9"/>
                    <a:pt x="34" y="5"/>
                    <a:pt x="30" y="1"/>
                  </a:cubicBezTo>
                  <a:cubicBezTo>
                    <a:pt x="29" y="4"/>
                    <a:pt x="26" y="3"/>
                    <a:pt x="25" y="5"/>
                  </a:cubicBezTo>
                  <a:cubicBezTo>
                    <a:pt x="25" y="7"/>
                    <a:pt x="23" y="5"/>
                    <a:pt x="22" y="5"/>
                  </a:cubicBezTo>
                  <a:cubicBezTo>
                    <a:pt x="21" y="5"/>
                    <a:pt x="18" y="1"/>
                    <a:pt x="16" y="1"/>
                  </a:cubicBezTo>
                  <a:cubicBezTo>
                    <a:pt x="15" y="1"/>
                    <a:pt x="14" y="0"/>
                    <a:pt x="13" y="0"/>
                  </a:cubicBezTo>
                  <a:cubicBezTo>
                    <a:pt x="12" y="1"/>
                    <a:pt x="11" y="2"/>
                    <a:pt x="11" y="3"/>
                  </a:cubicBezTo>
                  <a:cubicBezTo>
                    <a:pt x="12" y="4"/>
                    <a:pt x="15" y="5"/>
                    <a:pt x="14" y="6"/>
                  </a:cubicBezTo>
                  <a:cubicBezTo>
                    <a:pt x="13" y="7"/>
                    <a:pt x="9" y="7"/>
                    <a:pt x="8" y="6"/>
                  </a:cubicBezTo>
                  <a:cubicBezTo>
                    <a:pt x="7" y="5"/>
                    <a:pt x="3" y="3"/>
                    <a:pt x="2" y="4"/>
                  </a:cubicBezTo>
                  <a:cubicBezTo>
                    <a:pt x="2" y="5"/>
                    <a:pt x="6" y="9"/>
                    <a:pt x="5" y="10"/>
                  </a:cubicBezTo>
                  <a:cubicBezTo>
                    <a:pt x="5" y="12"/>
                    <a:pt x="8" y="15"/>
                    <a:pt x="8" y="17"/>
                  </a:cubicBezTo>
                  <a:cubicBezTo>
                    <a:pt x="8" y="19"/>
                    <a:pt x="13" y="21"/>
                    <a:pt x="13" y="23"/>
                  </a:cubicBezTo>
                  <a:cubicBezTo>
                    <a:pt x="13" y="24"/>
                    <a:pt x="14" y="25"/>
                    <a:pt x="15" y="27"/>
                  </a:cubicBezTo>
                  <a:cubicBezTo>
                    <a:pt x="18" y="25"/>
                    <a:pt x="22" y="22"/>
                    <a:pt x="24" y="21"/>
                  </a:cubicBezTo>
                  <a:cubicBezTo>
                    <a:pt x="28" y="19"/>
                    <a:pt x="26" y="27"/>
                    <a:pt x="26" y="28"/>
                  </a:cubicBezTo>
                  <a:cubicBezTo>
                    <a:pt x="25" y="29"/>
                    <a:pt x="28" y="31"/>
                    <a:pt x="31" y="32"/>
                  </a:cubicBezTo>
                  <a:cubicBezTo>
                    <a:pt x="31" y="31"/>
                    <a:pt x="32" y="29"/>
                    <a:pt x="33" y="28"/>
                  </a:cubicBezTo>
                  <a:cubicBezTo>
                    <a:pt x="37" y="23"/>
                    <a:pt x="40" y="15"/>
                    <a:pt x="38" y="10"/>
                  </a:cubicBezTo>
                  <a:close/>
                  <a:moveTo>
                    <a:pt x="4" y="22"/>
                  </a:moveTo>
                  <a:cubicBezTo>
                    <a:pt x="3" y="22"/>
                    <a:pt x="2" y="21"/>
                    <a:pt x="0" y="20"/>
                  </a:cubicBezTo>
                  <a:cubicBezTo>
                    <a:pt x="0" y="22"/>
                    <a:pt x="0" y="24"/>
                    <a:pt x="3" y="25"/>
                  </a:cubicBezTo>
                  <a:cubicBezTo>
                    <a:pt x="6" y="26"/>
                    <a:pt x="1" y="27"/>
                    <a:pt x="8" y="28"/>
                  </a:cubicBezTo>
                  <a:cubicBezTo>
                    <a:pt x="8" y="28"/>
                    <a:pt x="9" y="28"/>
                    <a:pt x="9" y="28"/>
                  </a:cubicBezTo>
                  <a:cubicBezTo>
                    <a:pt x="10" y="26"/>
                    <a:pt x="9" y="26"/>
                    <a:pt x="8" y="24"/>
                  </a:cubicBezTo>
                  <a:cubicBezTo>
                    <a:pt x="6" y="21"/>
                    <a:pt x="5" y="23"/>
                    <a:pt x="4" y="2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4" name="Freeform 362">
              <a:extLst>
                <a:ext uri="{FF2B5EF4-FFF2-40B4-BE49-F238E27FC236}">
                  <a16:creationId xmlns:a16="http://schemas.microsoft.com/office/drawing/2014/main" id="{3974D478-0D23-4AF1-9BFE-3554FA3CAD55}"/>
                </a:ext>
              </a:extLst>
            </p:cNvPr>
            <p:cNvSpPr>
              <a:spLocks/>
            </p:cNvSpPr>
            <p:nvPr/>
          </p:nvSpPr>
          <p:spPr bwMode="auto">
            <a:xfrm>
              <a:off x="6123668" y="3888550"/>
              <a:ext cx="264185" cy="202092"/>
            </a:xfrm>
            <a:custGeom>
              <a:avLst/>
              <a:gdLst>
                <a:gd name="T0" fmla="*/ 111 w 115"/>
                <a:gd name="T1" fmla="*/ 12 h 83"/>
                <a:gd name="T2" fmla="*/ 108 w 115"/>
                <a:gd name="T3" fmla="*/ 10 h 83"/>
                <a:gd name="T4" fmla="*/ 99 w 115"/>
                <a:gd name="T5" fmla="*/ 16 h 83"/>
                <a:gd name="T6" fmla="*/ 95 w 115"/>
                <a:gd name="T7" fmla="*/ 17 h 83"/>
                <a:gd name="T8" fmla="*/ 91 w 115"/>
                <a:gd name="T9" fmla="*/ 17 h 83"/>
                <a:gd name="T10" fmla="*/ 91 w 115"/>
                <a:gd name="T11" fmla="*/ 7 h 83"/>
                <a:gd name="T12" fmla="*/ 88 w 115"/>
                <a:gd name="T13" fmla="*/ 1 h 83"/>
                <a:gd name="T14" fmla="*/ 80 w 115"/>
                <a:gd name="T15" fmla="*/ 8 h 83"/>
                <a:gd name="T16" fmla="*/ 73 w 115"/>
                <a:gd name="T17" fmla="*/ 11 h 83"/>
                <a:gd name="T18" fmla="*/ 64 w 115"/>
                <a:gd name="T19" fmla="*/ 14 h 83"/>
                <a:gd name="T20" fmla="*/ 57 w 115"/>
                <a:gd name="T21" fmla="*/ 12 h 83"/>
                <a:gd name="T22" fmla="*/ 51 w 115"/>
                <a:gd name="T23" fmla="*/ 9 h 83"/>
                <a:gd name="T24" fmla="*/ 44 w 115"/>
                <a:gd name="T25" fmla="*/ 8 h 83"/>
                <a:gd name="T26" fmla="*/ 38 w 115"/>
                <a:gd name="T27" fmla="*/ 12 h 83"/>
                <a:gd name="T28" fmla="*/ 33 w 115"/>
                <a:gd name="T29" fmla="*/ 20 h 83"/>
                <a:gd name="T30" fmla="*/ 22 w 115"/>
                <a:gd name="T31" fmla="*/ 27 h 83"/>
                <a:gd name="T32" fmla="*/ 15 w 115"/>
                <a:gd name="T33" fmla="*/ 29 h 83"/>
                <a:gd name="T34" fmla="*/ 9 w 115"/>
                <a:gd name="T35" fmla="*/ 28 h 83"/>
                <a:gd name="T36" fmla="*/ 5 w 115"/>
                <a:gd name="T37" fmla="*/ 31 h 83"/>
                <a:gd name="T38" fmla="*/ 2 w 115"/>
                <a:gd name="T39" fmla="*/ 38 h 83"/>
                <a:gd name="T40" fmla="*/ 1 w 115"/>
                <a:gd name="T41" fmla="*/ 45 h 83"/>
                <a:gd name="T42" fmla="*/ 1 w 115"/>
                <a:gd name="T43" fmla="*/ 53 h 83"/>
                <a:gd name="T44" fmla="*/ 3 w 115"/>
                <a:gd name="T45" fmla="*/ 62 h 83"/>
                <a:gd name="T46" fmla="*/ 10 w 115"/>
                <a:gd name="T47" fmla="*/ 67 h 83"/>
                <a:gd name="T48" fmla="*/ 2 w 115"/>
                <a:gd name="T49" fmla="*/ 78 h 83"/>
                <a:gd name="T50" fmla="*/ 4 w 115"/>
                <a:gd name="T51" fmla="*/ 81 h 83"/>
                <a:gd name="T52" fmla="*/ 16 w 115"/>
                <a:gd name="T53" fmla="*/ 82 h 83"/>
                <a:gd name="T54" fmla="*/ 49 w 115"/>
                <a:gd name="T55" fmla="*/ 78 h 83"/>
                <a:gd name="T56" fmla="*/ 48 w 115"/>
                <a:gd name="T57" fmla="*/ 70 h 83"/>
                <a:gd name="T58" fmla="*/ 54 w 115"/>
                <a:gd name="T59" fmla="*/ 66 h 83"/>
                <a:gd name="T60" fmla="*/ 60 w 115"/>
                <a:gd name="T61" fmla="*/ 65 h 83"/>
                <a:gd name="T62" fmla="*/ 68 w 115"/>
                <a:gd name="T63" fmla="*/ 62 h 83"/>
                <a:gd name="T64" fmla="*/ 72 w 115"/>
                <a:gd name="T65" fmla="*/ 58 h 83"/>
                <a:gd name="T66" fmla="*/ 75 w 115"/>
                <a:gd name="T67" fmla="*/ 50 h 83"/>
                <a:gd name="T68" fmla="*/ 80 w 115"/>
                <a:gd name="T69" fmla="*/ 46 h 83"/>
                <a:gd name="T70" fmla="*/ 78 w 115"/>
                <a:gd name="T71" fmla="*/ 41 h 83"/>
                <a:gd name="T72" fmla="*/ 87 w 115"/>
                <a:gd name="T73" fmla="*/ 41 h 83"/>
                <a:gd name="T74" fmla="*/ 87 w 115"/>
                <a:gd name="T75" fmla="*/ 35 h 83"/>
                <a:gd name="T76" fmla="*/ 91 w 115"/>
                <a:gd name="T77" fmla="*/ 29 h 83"/>
                <a:gd name="T78" fmla="*/ 90 w 115"/>
                <a:gd name="T79" fmla="*/ 25 h 83"/>
                <a:gd name="T80" fmla="*/ 91 w 115"/>
                <a:gd name="T81" fmla="*/ 20 h 83"/>
                <a:gd name="T82" fmla="*/ 92 w 115"/>
                <a:gd name="T83" fmla="*/ 20 h 83"/>
                <a:gd name="T84" fmla="*/ 96 w 115"/>
                <a:gd name="T85" fmla="*/ 19 h 83"/>
                <a:gd name="T86" fmla="*/ 107 w 115"/>
                <a:gd name="T87" fmla="*/ 15 h 83"/>
                <a:gd name="T88" fmla="*/ 115 w 115"/>
                <a:gd name="T89" fmla="*/ 13 h 83"/>
                <a:gd name="T90" fmla="*/ 111 w 115"/>
                <a:gd name="T9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83">
                  <a:moveTo>
                    <a:pt x="111" y="12"/>
                  </a:moveTo>
                  <a:cubicBezTo>
                    <a:pt x="109" y="12"/>
                    <a:pt x="110" y="11"/>
                    <a:pt x="108" y="10"/>
                  </a:cubicBezTo>
                  <a:cubicBezTo>
                    <a:pt x="107" y="9"/>
                    <a:pt x="102" y="13"/>
                    <a:pt x="99" y="16"/>
                  </a:cubicBezTo>
                  <a:cubicBezTo>
                    <a:pt x="98" y="16"/>
                    <a:pt x="96" y="17"/>
                    <a:pt x="95" y="17"/>
                  </a:cubicBezTo>
                  <a:cubicBezTo>
                    <a:pt x="93" y="17"/>
                    <a:pt x="92" y="18"/>
                    <a:pt x="91" y="17"/>
                  </a:cubicBezTo>
                  <a:cubicBezTo>
                    <a:pt x="89" y="15"/>
                    <a:pt x="94" y="9"/>
                    <a:pt x="91" y="7"/>
                  </a:cubicBezTo>
                  <a:cubicBezTo>
                    <a:pt x="87" y="6"/>
                    <a:pt x="90" y="1"/>
                    <a:pt x="88" y="1"/>
                  </a:cubicBezTo>
                  <a:cubicBezTo>
                    <a:pt x="85" y="0"/>
                    <a:pt x="80" y="5"/>
                    <a:pt x="80" y="8"/>
                  </a:cubicBezTo>
                  <a:cubicBezTo>
                    <a:pt x="80" y="10"/>
                    <a:pt x="73" y="9"/>
                    <a:pt x="73" y="11"/>
                  </a:cubicBezTo>
                  <a:cubicBezTo>
                    <a:pt x="73" y="14"/>
                    <a:pt x="66" y="11"/>
                    <a:pt x="64" y="14"/>
                  </a:cubicBezTo>
                  <a:cubicBezTo>
                    <a:pt x="63" y="16"/>
                    <a:pt x="60" y="12"/>
                    <a:pt x="57" y="12"/>
                  </a:cubicBezTo>
                  <a:cubicBezTo>
                    <a:pt x="55" y="12"/>
                    <a:pt x="54" y="9"/>
                    <a:pt x="51" y="9"/>
                  </a:cubicBezTo>
                  <a:cubicBezTo>
                    <a:pt x="48" y="10"/>
                    <a:pt x="46" y="9"/>
                    <a:pt x="44" y="8"/>
                  </a:cubicBezTo>
                  <a:cubicBezTo>
                    <a:pt x="42" y="8"/>
                    <a:pt x="40" y="13"/>
                    <a:pt x="38" y="12"/>
                  </a:cubicBezTo>
                  <a:cubicBezTo>
                    <a:pt x="35" y="11"/>
                    <a:pt x="34" y="17"/>
                    <a:pt x="33" y="20"/>
                  </a:cubicBezTo>
                  <a:cubicBezTo>
                    <a:pt x="32" y="23"/>
                    <a:pt x="21" y="23"/>
                    <a:pt x="22" y="27"/>
                  </a:cubicBezTo>
                  <a:cubicBezTo>
                    <a:pt x="22" y="30"/>
                    <a:pt x="15" y="31"/>
                    <a:pt x="15" y="29"/>
                  </a:cubicBezTo>
                  <a:cubicBezTo>
                    <a:pt x="14" y="27"/>
                    <a:pt x="10" y="28"/>
                    <a:pt x="9" y="28"/>
                  </a:cubicBezTo>
                  <a:cubicBezTo>
                    <a:pt x="8" y="27"/>
                    <a:pt x="5" y="28"/>
                    <a:pt x="5" y="31"/>
                  </a:cubicBezTo>
                  <a:cubicBezTo>
                    <a:pt x="6" y="35"/>
                    <a:pt x="3" y="36"/>
                    <a:pt x="2" y="38"/>
                  </a:cubicBezTo>
                  <a:cubicBezTo>
                    <a:pt x="2" y="39"/>
                    <a:pt x="0" y="43"/>
                    <a:pt x="1" y="45"/>
                  </a:cubicBezTo>
                  <a:cubicBezTo>
                    <a:pt x="3" y="47"/>
                    <a:pt x="0" y="50"/>
                    <a:pt x="1" y="53"/>
                  </a:cubicBezTo>
                  <a:cubicBezTo>
                    <a:pt x="3" y="57"/>
                    <a:pt x="2" y="61"/>
                    <a:pt x="3" y="62"/>
                  </a:cubicBezTo>
                  <a:cubicBezTo>
                    <a:pt x="3" y="64"/>
                    <a:pt x="9" y="63"/>
                    <a:pt x="10" y="67"/>
                  </a:cubicBezTo>
                  <a:cubicBezTo>
                    <a:pt x="12" y="70"/>
                    <a:pt x="3" y="76"/>
                    <a:pt x="2" y="78"/>
                  </a:cubicBezTo>
                  <a:cubicBezTo>
                    <a:pt x="2" y="79"/>
                    <a:pt x="3" y="80"/>
                    <a:pt x="4" y="81"/>
                  </a:cubicBezTo>
                  <a:cubicBezTo>
                    <a:pt x="7" y="81"/>
                    <a:pt x="12" y="81"/>
                    <a:pt x="16" y="82"/>
                  </a:cubicBezTo>
                  <a:cubicBezTo>
                    <a:pt x="21" y="83"/>
                    <a:pt x="48" y="79"/>
                    <a:pt x="49" y="78"/>
                  </a:cubicBezTo>
                  <a:cubicBezTo>
                    <a:pt x="49" y="77"/>
                    <a:pt x="48" y="71"/>
                    <a:pt x="48" y="70"/>
                  </a:cubicBezTo>
                  <a:cubicBezTo>
                    <a:pt x="48" y="69"/>
                    <a:pt x="51" y="66"/>
                    <a:pt x="54" y="66"/>
                  </a:cubicBezTo>
                  <a:cubicBezTo>
                    <a:pt x="57" y="66"/>
                    <a:pt x="60" y="67"/>
                    <a:pt x="60" y="65"/>
                  </a:cubicBezTo>
                  <a:cubicBezTo>
                    <a:pt x="60" y="63"/>
                    <a:pt x="68" y="60"/>
                    <a:pt x="68" y="62"/>
                  </a:cubicBezTo>
                  <a:cubicBezTo>
                    <a:pt x="69" y="64"/>
                    <a:pt x="72" y="63"/>
                    <a:pt x="72" y="58"/>
                  </a:cubicBezTo>
                  <a:cubicBezTo>
                    <a:pt x="72" y="54"/>
                    <a:pt x="72" y="50"/>
                    <a:pt x="75" y="50"/>
                  </a:cubicBezTo>
                  <a:cubicBezTo>
                    <a:pt x="78" y="50"/>
                    <a:pt x="80" y="48"/>
                    <a:pt x="80" y="46"/>
                  </a:cubicBezTo>
                  <a:cubicBezTo>
                    <a:pt x="80" y="45"/>
                    <a:pt x="77" y="42"/>
                    <a:pt x="78" y="41"/>
                  </a:cubicBezTo>
                  <a:cubicBezTo>
                    <a:pt x="78" y="40"/>
                    <a:pt x="86" y="44"/>
                    <a:pt x="87" y="41"/>
                  </a:cubicBezTo>
                  <a:cubicBezTo>
                    <a:pt x="88" y="39"/>
                    <a:pt x="86" y="37"/>
                    <a:pt x="87" y="35"/>
                  </a:cubicBezTo>
                  <a:cubicBezTo>
                    <a:pt x="88" y="33"/>
                    <a:pt x="91" y="31"/>
                    <a:pt x="91" y="29"/>
                  </a:cubicBezTo>
                  <a:cubicBezTo>
                    <a:pt x="91" y="27"/>
                    <a:pt x="91" y="26"/>
                    <a:pt x="90" y="25"/>
                  </a:cubicBezTo>
                  <a:cubicBezTo>
                    <a:pt x="88" y="23"/>
                    <a:pt x="89" y="21"/>
                    <a:pt x="91" y="20"/>
                  </a:cubicBezTo>
                  <a:cubicBezTo>
                    <a:pt x="91" y="20"/>
                    <a:pt x="92" y="20"/>
                    <a:pt x="92" y="20"/>
                  </a:cubicBezTo>
                  <a:cubicBezTo>
                    <a:pt x="94" y="20"/>
                    <a:pt x="95" y="19"/>
                    <a:pt x="96" y="19"/>
                  </a:cubicBezTo>
                  <a:cubicBezTo>
                    <a:pt x="99" y="16"/>
                    <a:pt x="105" y="15"/>
                    <a:pt x="107" y="15"/>
                  </a:cubicBezTo>
                  <a:cubicBezTo>
                    <a:pt x="109" y="16"/>
                    <a:pt x="113" y="15"/>
                    <a:pt x="115" y="13"/>
                  </a:cubicBezTo>
                  <a:cubicBezTo>
                    <a:pt x="114" y="12"/>
                    <a:pt x="112" y="12"/>
                    <a:pt x="111" y="12"/>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5" name="Freeform 363">
              <a:extLst>
                <a:ext uri="{FF2B5EF4-FFF2-40B4-BE49-F238E27FC236}">
                  <a16:creationId xmlns:a16="http://schemas.microsoft.com/office/drawing/2014/main" id="{07CB3D32-4010-4984-8EA0-825FF721D0C9}"/>
                </a:ext>
              </a:extLst>
            </p:cNvPr>
            <p:cNvSpPr>
              <a:spLocks/>
            </p:cNvSpPr>
            <p:nvPr/>
          </p:nvSpPr>
          <p:spPr bwMode="auto">
            <a:xfrm>
              <a:off x="6132842" y="3919639"/>
              <a:ext cx="306382" cy="291479"/>
            </a:xfrm>
            <a:custGeom>
              <a:avLst/>
              <a:gdLst>
                <a:gd name="T0" fmla="*/ 122 w 133"/>
                <a:gd name="T1" fmla="*/ 6 h 120"/>
                <a:gd name="T2" fmla="*/ 113 w 133"/>
                <a:gd name="T3" fmla="*/ 1 h 120"/>
                <a:gd name="T4" fmla="*/ 103 w 133"/>
                <a:gd name="T5" fmla="*/ 2 h 120"/>
                <a:gd name="T6" fmla="*/ 88 w 133"/>
                <a:gd name="T7" fmla="*/ 7 h 120"/>
                <a:gd name="T8" fmla="*/ 86 w 133"/>
                <a:gd name="T9" fmla="*/ 12 h 120"/>
                <a:gd name="T10" fmla="*/ 83 w 133"/>
                <a:gd name="T11" fmla="*/ 22 h 120"/>
                <a:gd name="T12" fmla="*/ 74 w 133"/>
                <a:gd name="T13" fmla="*/ 28 h 120"/>
                <a:gd name="T14" fmla="*/ 71 w 133"/>
                <a:gd name="T15" fmla="*/ 37 h 120"/>
                <a:gd name="T16" fmla="*/ 64 w 133"/>
                <a:gd name="T17" fmla="*/ 49 h 120"/>
                <a:gd name="T18" fmla="*/ 50 w 133"/>
                <a:gd name="T19" fmla="*/ 53 h 120"/>
                <a:gd name="T20" fmla="*/ 45 w 133"/>
                <a:gd name="T21" fmla="*/ 65 h 120"/>
                <a:gd name="T22" fmla="*/ 0 w 133"/>
                <a:gd name="T23" fmla="*/ 68 h 120"/>
                <a:gd name="T24" fmla="*/ 12 w 133"/>
                <a:gd name="T25" fmla="*/ 79 h 120"/>
                <a:gd name="T26" fmla="*/ 18 w 133"/>
                <a:gd name="T27" fmla="*/ 94 h 120"/>
                <a:gd name="T28" fmla="*/ 5 w 133"/>
                <a:gd name="T29" fmla="*/ 104 h 120"/>
                <a:gd name="T30" fmla="*/ 20 w 133"/>
                <a:gd name="T31" fmla="*/ 105 h 120"/>
                <a:gd name="T32" fmla="*/ 40 w 133"/>
                <a:gd name="T33" fmla="*/ 104 h 120"/>
                <a:gd name="T34" fmla="*/ 50 w 133"/>
                <a:gd name="T35" fmla="*/ 111 h 120"/>
                <a:gd name="T36" fmla="*/ 58 w 133"/>
                <a:gd name="T37" fmla="*/ 119 h 120"/>
                <a:gd name="T38" fmla="*/ 60 w 133"/>
                <a:gd name="T39" fmla="*/ 119 h 120"/>
                <a:gd name="T40" fmla="*/ 75 w 133"/>
                <a:gd name="T41" fmla="*/ 114 h 120"/>
                <a:gd name="T42" fmla="*/ 78 w 133"/>
                <a:gd name="T43" fmla="*/ 105 h 120"/>
                <a:gd name="T44" fmla="*/ 70 w 133"/>
                <a:gd name="T45" fmla="*/ 91 h 120"/>
                <a:gd name="T46" fmla="*/ 82 w 133"/>
                <a:gd name="T47" fmla="*/ 84 h 120"/>
                <a:gd name="T48" fmla="*/ 92 w 133"/>
                <a:gd name="T49" fmla="*/ 78 h 120"/>
                <a:gd name="T50" fmla="*/ 101 w 133"/>
                <a:gd name="T51" fmla="*/ 65 h 120"/>
                <a:gd name="T52" fmla="*/ 110 w 133"/>
                <a:gd name="T53" fmla="*/ 57 h 120"/>
                <a:gd name="T54" fmla="*/ 116 w 133"/>
                <a:gd name="T55" fmla="*/ 45 h 120"/>
                <a:gd name="T56" fmla="*/ 107 w 133"/>
                <a:gd name="T57" fmla="*/ 34 h 120"/>
                <a:gd name="T58" fmla="*/ 110 w 133"/>
                <a:gd name="T59" fmla="*/ 22 h 120"/>
                <a:gd name="T60" fmla="*/ 130 w 133"/>
                <a:gd name="T61" fmla="*/ 21 h 120"/>
                <a:gd name="T62" fmla="*/ 127 w 133"/>
                <a:gd name="T63"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120">
                  <a:moveTo>
                    <a:pt x="127" y="12"/>
                  </a:moveTo>
                  <a:cubicBezTo>
                    <a:pt x="123" y="11"/>
                    <a:pt x="122" y="7"/>
                    <a:pt x="122" y="6"/>
                  </a:cubicBezTo>
                  <a:cubicBezTo>
                    <a:pt x="122" y="5"/>
                    <a:pt x="118" y="3"/>
                    <a:pt x="115" y="0"/>
                  </a:cubicBezTo>
                  <a:cubicBezTo>
                    <a:pt x="115" y="0"/>
                    <a:pt x="114" y="1"/>
                    <a:pt x="113" y="1"/>
                  </a:cubicBezTo>
                  <a:cubicBezTo>
                    <a:pt x="112" y="0"/>
                    <a:pt x="112" y="0"/>
                    <a:pt x="111" y="0"/>
                  </a:cubicBezTo>
                  <a:cubicBezTo>
                    <a:pt x="109" y="2"/>
                    <a:pt x="105" y="3"/>
                    <a:pt x="103" y="2"/>
                  </a:cubicBezTo>
                  <a:cubicBezTo>
                    <a:pt x="101" y="2"/>
                    <a:pt x="95" y="3"/>
                    <a:pt x="92" y="6"/>
                  </a:cubicBezTo>
                  <a:cubicBezTo>
                    <a:pt x="91" y="6"/>
                    <a:pt x="90" y="7"/>
                    <a:pt x="88" y="7"/>
                  </a:cubicBezTo>
                  <a:cubicBezTo>
                    <a:pt x="88" y="7"/>
                    <a:pt x="87" y="7"/>
                    <a:pt x="87" y="7"/>
                  </a:cubicBezTo>
                  <a:cubicBezTo>
                    <a:pt x="85" y="8"/>
                    <a:pt x="84" y="10"/>
                    <a:pt x="86" y="12"/>
                  </a:cubicBezTo>
                  <a:cubicBezTo>
                    <a:pt x="87" y="13"/>
                    <a:pt x="87" y="14"/>
                    <a:pt x="87" y="16"/>
                  </a:cubicBezTo>
                  <a:cubicBezTo>
                    <a:pt x="87" y="18"/>
                    <a:pt x="84" y="20"/>
                    <a:pt x="83" y="22"/>
                  </a:cubicBezTo>
                  <a:cubicBezTo>
                    <a:pt x="82" y="24"/>
                    <a:pt x="84" y="26"/>
                    <a:pt x="83" y="28"/>
                  </a:cubicBezTo>
                  <a:cubicBezTo>
                    <a:pt x="82" y="31"/>
                    <a:pt x="74" y="27"/>
                    <a:pt x="74" y="28"/>
                  </a:cubicBezTo>
                  <a:cubicBezTo>
                    <a:pt x="73" y="29"/>
                    <a:pt x="76" y="32"/>
                    <a:pt x="76" y="33"/>
                  </a:cubicBezTo>
                  <a:cubicBezTo>
                    <a:pt x="76" y="35"/>
                    <a:pt x="74" y="37"/>
                    <a:pt x="71" y="37"/>
                  </a:cubicBezTo>
                  <a:cubicBezTo>
                    <a:pt x="68" y="37"/>
                    <a:pt x="68" y="41"/>
                    <a:pt x="68" y="45"/>
                  </a:cubicBezTo>
                  <a:cubicBezTo>
                    <a:pt x="68" y="50"/>
                    <a:pt x="65" y="51"/>
                    <a:pt x="64" y="49"/>
                  </a:cubicBezTo>
                  <a:cubicBezTo>
                    <a:pt x="64" y="47"/>
                    <a:pt x="56" y="50"/>
                    <a:pt x="56" y="52"/>
                  </a:cubicBezTo>
                  <a:cubicBezTo>
                    <a:pt x="56" y="54"/>
                    <a:pt x="53" y="53"/>
                    <a:pt x="50" y="53"/>
                  </a:cubicBezTo>
                  <a:cubicBezTo>
                    <a:pt x="47" y="53"/>
                    <a:pt x="44" y="56"/>
                    <a:pt x="44" y="57"/>
                  </a:cubicBezTo>
                  <a:cubicBezTo>
                    <a:pt x="44" y="58"/>
                    <a:pt x="45" y="64"/>
                    <a:pt x="45" y="65"/>
                  </a:cubicBezTo>
                  <a:cubicBezTo>
                    <a:pt x="44" y="66"/>
                    <a:pt x="17" y="70"/>
                    <a:pt x="12" y="69"/>
                  </a:cubicBezTo>
                  <a:cubicBezTo>
                    <a:pt x="8" y="68"/>
                    <a:pt x="3" y="68"/>
                    <a:pt x="0" y="68"/>
                  </a:cubicBezTo>
                  <a:cubicBezTo>
                    <a:pt x="1" y="69"/>
                    <a:pt x="3" y="71"/>
                    <a:pt x="4" y="72"/>
                  </a:cubicBezTo>
                  <a:cubicBezTo>
                    <a:pt x="5" y="75"/>
                    <a:pt x="8" y="77"/>
                    <a:pt x="12" y="79"/>
                  </a:cubicBezTo>
                  <a:cubicBezTo>
                    <a:pt x="16" y="81"/>
                    <a:pt x="14" y="87"/>
                    <a:pt x="16" y="88"/>
                  </a:cubicBezTo>
                  <a:cubicBezTo>
                    <a:pt x="18" y="89"/>
                    <a:pt x="20" y="94"/>
                    <a:pt x="18" y="94"/>
                  </a:cubicBezTo>
                  <a:cubicBezTo>
                    <a:pt x="15" y="94"/>
                    <a:pt x="13" y="95"/>
                    <a:pt x="10" y="96"/>
                  </a:cubicBezTo>
                  <a:cubicBezTo>
                    <a:pt x="8" y="97"/>
                    <a:pt x="5" y="101"/>
                    <a:pt x="5" y="104"/>
                  </a:cubicBezTo>
                  <a:cubicBezTo>
                    <a:pt x="5" y="105"/>
                    <a:pt x="5" y="106"/>
                    <a:pt x="5" y="106"/>
                  </a:cubicBezTo>
                  <a:cubicBezTo>
                    <a:pt x="12" y="107"/>
                    <a:pt x="20" y="106"/>
                    <a:pt x="20" y="105"/>
                  </a:cubicBezTo>
                  <a:cubicBezTo>
                    <a:pt x="22" y="104"/>
                    <a:pt x="25" y="103"/>
                    <a:pt x="27" y="104"/>
                  </a:cubicBezTo>
                  <a:cubicBezTo>
                    <a:pt x="28" y="106"/>
                    <a:pt x="36" y="106"/>
                    <a:pt x="40" y="104"/>
                  </a:cubicBezTo>
                  <a:cubicBezTo>
                    <a:pt x="43" y="102"/>
                    <a:pt x="46" y="104"/>
                    <a:pt x="46" y="106"/>
                  </a:cubicBezTo>
                  <a:cubicBezTo>
                    <a:pt x="46" y="108"/>
                    <a:pt x="48" y="109"/>
                    <a:pt x="50" y="111"/>
                  </a:cubicBezTo>
                  <a:cubicBezTo>
                    <a:pt x="51" y="112"/>
                    <a:pt x="50" y="114"/>
                    <a:pt x="51" y="116"/>
                  </a:cubicBezTo>
                  <a:cubicBezTo>
                    <a:pt x="52" y="118"/>
                    <a:pt x="55" y="118"/>
                    <a:pt x="58" y="119"/>
                  </a:cubicBezTo>
                  <a:cubicBezTo>
                    <a:pt x="59" y="119"/>
                    <a:pt x="59" y="120"/>
                    <a:pt x="60" y="120"/>
                  </a:cubicBezTo>
                  <a:cubicBezTo>
                    <a:pt x="60" y="120"/>
                    <a:pt x="60" y="119"/>
                    <a:pt x="60" y="119"/>
                  </a:cubicBezTo>
                  <a:cubicBezTo>
                    <a:pt x="62" y="117"/>
                    <a:pt x="62" y="113"/>
                    <a:pt x="67" y="114"/>
                  </a:cubicBezTo>
                  <a:cubicBezTo>
                    <a:pt x="72" y="115"/>
                    <a:pt x="72" y="113"/>
                    <a:pt x="75" y="114"/>
                  </a:cubicBezTo>
                  <a:cubicBezTo>
                    <a:pt x="78" y="115"/>
                    <a:pt x="80" y="114"/>
                    <a:pt x="81" y="112"/>
                  </a:cubicBezTo>
                  <a:cubicBezTo>
                    <a:pt x="82" y="110"/>
                    <a:pt x="80" y="107"/>
                    <a:pt x="78" y="105"/>
                  </a:cubicBezTo>
                  <a:cubicBezTo>
                    <a:pt x="77" y="103"/>
                    <a:pt x="74" y="100"/>
                    <a:pt x="75" y="97"/>
                  </a:cubicBezTo>
                  <a:cubicBezTo>
                    <a:pt x="75" y="94"/>
                    <a:pt x="70" y="94"/>
                    <a:pt x="70" y="91"/>
                  </a:cubicBezTo>
                  <a:cubicBezTo>
                    <a:pt x="70" y="89"/>
                    <a:pt x="75" y="84"/>
                    <a:pt x="76" y="83"/>
                  </a:cubicBezTo>
                  <a:cubicBezTo>
                    <a:pt x="77" y="83"/>
                    <a:pt x="81" y="86"/>
                    <a:pt x="82" y="84"/>
                  </a:cubicBezTo>
                  <a:cubicBezTo>
                    <a:pt x="83" y="82"/>
                    <a:pt x="86" y="83"/>
                    <a:pt x="87" y="84"/>
                  </a:cubicBezTo>
                  <a:cubicBezTo>
                    <a:pt x="89" y="84"/>
                    <a:pt x="91" y="81"/>
                    <a:pt x="92" y="78"/>
                  </a:cubicBezTo>
                  <a:cubicBezTo>
                    <a:pt x="92" y="75"/>
                    <a:pt x="97" y="75"/>
                    <a:pt x="98" y="74"/>
                  </a:cubicBezTo>
                  <a:cubicBezTo>
                    <a:pt x="99" y="73"/>
                    <a:pt x="101" y="66"/>
                    <a:pt x="101" y="65"/>
                  </a:cubicBezTo>
                  <a:cubicBezTo>
                    <a:pt x="102" y="64"/>
                    <a:pt x="106" y="65"/>
                    <a:pt x="106" y="61"/>
                  </a:cubicBezTo>
                  <a:cubicBezTo>
                    <a:pt x="106" y="58"/>
                    <a:pt x="108" y="57"/>
                    <a:pt x="110" y="57"/>
                  </a:cubicBezTo>
                  <a:cubicBezTo>
                    <a:pt x="112" y="56"/>
                    <a:pt x="111" y="53"/>
                    <a:pt x="112" y="51"/>
                  </a:cubicBezTo>
                  <a:cubicBezTo>
                    <a:pt x="112" y="48"/>
                    <a:pt x="113" y="45"/>
                    <a:pt x="116" y="45"/>
                  </a:cubicBezTo>
                  <a:cubicBezTo>
                    <a:pt x="118" y="44"/>
                    <a:pt x="115" y="41"/>
                    <a:pt x="112" y="41"/>
                  </a:cubicBezTo>
                  <a:cubicBezTo>
                    <a:pt x="109" y="42"/>
                    <a:pt x="107" y="34"/>
                    <a:pt x="107" y="34"/>
                  </a:cubicBezTo>
                  <a:cubicBezTo>
                    <a:pt x="107" y="34"/>
                    <a:pt x="107" y="27"/>
                    <a:pt x="106" y="26"/>
                  </a:cubicBezTo>
                  <a:cubicBezTo>
                    <a:pt x="104" y="25"/>
                    <a:pt x="106" y="22"/>
                    <a:pt x="110" y="22"/>
                  </a:cubicBezTo>
                  <a:cubicBezTo>
                    <a:pt x="113" y="22"/>
                    <a:pt x="120" y="25"/>
                    <a:pt x="122" y="24"/>
                  </a:cubicBezTo>
                  <a:cubicBezTo>
                    <a:pt x="124" y="22"/>
                    <a:pt x="129" y="21"/>
                    <a:pt x="130" y="21"/>
                  </a:cubicBezTo>
                  <a:cubicBezTo>
                    <a:pt x="131" y="20"/>
                    <a:pt x="132" y="17"/>
                    <a:pt x="133" y="16"/>
                  </a:cubicBezTo>
                  <a:cubicBezTo>
                    <a:pt x="131" y="15"/>
                    <a:pt x="129" y="13"/>
                    <a:pt x="127" y="1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6" name="Freeform 364">
              <a:extLst>
                <a:ext uri="{FF2B5EF4-FFF2-40B4-BE49-F238E27FC236}">
                  <a16:creationId xmlns:a16="http://schemas.microsoft.com/office/drawing/2014/main" id="{CA7F3487-F487-4D81-8196-90A8F0FC199A}"/>
                </a:ext>
              </a:extLst>
            </p:cNvPr>
            <p:cNvSpPr>
              <a:spLocks noEditPoints="1"/>
            </p:cNvSpPr>
            <p:nvPr/>
          </p:nvSpPr>
          <p:spPr bwMode="auto">
            <a:xfrm>
              <a:off x="6743769" y="4572555"/>
              <a:ext cx="849429" cy="326457"/>
            </a:xfrm>
            <a:custGeom>
              <a:avLst/>
              <a:gdLst>
                <a:gd name="T0" fmla="*/ 27 w 370"/>
                <a:gd name="T1" fmla="*/ 57 h 134"/>
                <a:gd name="T2" fmla="*/ 105 w 370"/>
                <a:gd name="T3" fmla="*/ 71 h 134"/>
                <a:gd name="T4" fmla="*/ 16 w 370"/>
                <a:gd name="T5" fmla="*/ 36 h 134"/>
                <a:gd name="T6" fmla="*/ 198 w 370"/>
                <a:gd name="T7" fmla="*/ 95 h 134"/>
                <a:gd name="T8" fmla="*/ 207 w 370"/>
                <a:gd name="T9" fmla="*/ 76 h 134"/>
                <a:gd name="T10" fmla="*/ 219 w 370"/>
                <a:gd name="T11" fmla="*/ 78 h 134"/>
                <a:gd name="T12" fmla="*/ 227 w 370"/>
                <a:gd name="T13" fmla="*/ 54 h 134"/>
                <a:gd name="T14" fmla="*/ 227 w 370"/>
                <a:gd name="T15" fmla="*/ 45 h 134"/>
                <a:gd name="T16" fmla="*/ 212 w 370"/>
                <a:gd name="T17" fmla="*/ 37 h 134"/>
                <a:gd name="T18" fmla="*/ 190 w 370"/>
                <a:gd name="T19" fmla="*/ 69 h 134"/>
                <a:gd name="T20" fmla="*/ 88 w 370"/>
                <a:gd name="T21" fmla="*/ 75 h 134"/>
                <a:gd name="T22" fmla="*/ 85 w 370"/>
                <a:gd name="T23" fmla="*/ 61 h 134"/>
                <a:gd name="T24" fmla="*/ 82 w 370"/>
                <a:gd name="T25" fmla="*/ 67 h 134"/>
                <a:gd name="T26" fmla="*/ 68 w 370"/>
                <a:gd name="T27" fmla="*/ 50 h 134"/>
                <a:gd name="T28" fmla="*/ 56 w 370"/>
                <a:gd name="T29" fmla="*/ 35 h 134"/>
                <a:gd name="T30" fmla="*/ 37 w 370"/>
                <a:gd name="T31" fmla="*/ 23 h 134"/>
                <a:gd name="T32" fmla="*/ 2 w 370"/>
                <a:gd name="T33" fmla="*/ 3 h 134"/>
                <a:gd name="T34" fmla="*/ 32 w 370"/>
                <a:gd name="T35" fmla="*/ 46 h 134"/>
                <a:gd name="T36" fmla="*/ 71 w 370"/>
                <a:gd name="T37" fmla="*/ 91 h 134"/>
                <a:gd name="T38" fmla="*/ 86 w 370"/>
                <a:gd name="T39" fmla="*/ 83 h 134"/>
                <a:gd name="T40" fmla="*/ 266 w 370"/>
                <a:gd name="T41" fmla="*/ 37 h 134"/>
                <a:gd name="T42" fmla="*/ 268 w 370"/>
                <a:gd name="T43" fmla="*/ 45 h 134"/>
                <a:gd name="T44" fmla="*/ 249 w 370"/>
                <a:gd name="T45" fmla="*/ 75 h 134"/>
                <a:gd name="T46" fmla="*/ 198 w 370"/>
                <a:gd name="T47" fmla="*/ 119 h 134"/>
                <a:gd name="T48" fmla="*/ 230 w 370"/>
                <a:gd name="T49" fmla="*/ 115 h 134"/>
                <a:gd name="T50" fmla="*/ 276 w 370"/>
                <a:gd name="T51" fmla="*/ 76 h 134"/>
                <a:gd name="T52" fmla="*/ 155 w 370"/>
                <a:gd name="T53" fmla="*/ 112 h 134"/>
                <a:gd name="T54" fmla="*/ 140 w 370"/>
                <a:gd name="T55" fmla="*/ 105 h 134"/>
                <a:gd name="T56" fmla="*/ 87 w 370"/>
                <a:gd name="T57" fmla="*/ 98 h 134"/>
                <a:gd name="T58" fmla="*/ 94 w 370"/>
                <a:gd name="T59" fmla="*/ 108 h 134"/>
                <a:gd name="T60" fmla="*/ 143 w 370"/>
                <a:gd name="T61" fmla="*/ 117 h 134"/>
                <a:gd name="T62" fmla="*/ 155 w 370"/>
                <a:gd name="T63" fmla="*/ 112 h 134"/>
                <a:gd name="T64" fmla="*/ 322 w 370"/>
                <a:gd name="T65" fmla="*/ 75 h 134"/>
                <a:gd name="T66" fmla="*/ 289 w 370"/>
                <a:gd name="T67" fmla="*/ 58 h 134"/>
                <a:gd name="T68" fmla="*/ 310 w 370"/>
                <a:gd name="T69" fmla="*/ 66 h 134"/>
                <a:gd name="T70" fmla="*/ 298 w 370"/>
                <a:gd name="T71" fmla="*/ 71 h 134"/>
                <a:gd name="T72" fmla="*/ 317 w 370"/>
                <a:gd name="T73" fmla="*/ 81 h 134"/>
                <a:gd name="T74" fmla="*/ 351 w 370"/>
                <a:gd name="T75" fmla="*/ 102 h 134"/>
                <a:gd name="T76" fmla="*/ 362 w 370"/>
                <a:gd name="T77" fmla="*/ 114 h 134"/>
                <a:gd name="T78" fmla="*/ 343 w 370"/>
                <a:gd name="T79" fmla="*/ 61 h 134"/>
                <a:gd name="T80" fmla="*/ 236 w 370"/>
                <a:gd name="T81" fmla="*/ 124 h 134"/>
                <a:gd name="T82" fmla="*/ 239 w 370"/>
                <a:gd name="T83" fmla="*/ 126 h 134"/>
                <a:gd name="T84" fmla="*/ 242 w 370"/>
                <a:gd name="T85" fmla="*/ 123 h 134"/>
                <a:gd name="T86" fmla="*/ 178 w 370"/>
                <a:gd name="T87" fmla="*/ 47 h 134"/>
                <a:gd name="T88" fmla="*/ 182 w 370"/>
                <a:gd name="T89" fmla="*/ 27 h 134"/>
                <a:gd name="T90" fmla="*/ 181 w 370"/>
                <a:gd name="T91" fmla="*/ 14 h 134"/>
                <a:gd name="T92" fmla="*/ 160 w 370"/>
                <a:gd name="T93" fmla="*/ 25 h 134"/>
                <a:gd name="T94" fmla="*/ 143 w 370"/>
                <a:gd name="T95" fmla="*/ 36 h 134"/>
                <a:gd name="T96" fmla="*/ 118 w 370"/>
                <a:gd name="T97" fmla="*/ 37 h 134"/>
                <a:gd name="T98" fmla="*/ 110 w 370"/>
                <a:gd name="T99" fmla="*/ 43 h 134"/>
                <a:gd name="T100" fmla="*/ 128 w 370"/>
                <a:gd name="T101" fmla="*/ 73 h 134"/>
                <a:gd name="T102" fmla="*/ 156 w 370"/>
                <a:gd name="T103" fmla="*/ 79 h 134"/>
                <a:gd name="T104" fmla="*/ 191 w 370"/>
                <a:gd name="T105" fmla="*/ 126 h 134"/>
                <a:gd name="T106" fmla="*/ 191 w 370"/>
                <a:gd name="T107" fmla="*/ 126 h 134"/>
                <a:gd name="T108" fmla="*/ 168 w 370"/>
                <a:gd name="T109" fmla="*/ 120 h 134"/>
                <a:gd name="T110" fmla="*/ 179 w 370"/>
                <a:gd name="T111" fmla="*/ 11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0" h="134">
                  <a:moveTo>
                    <a:pt x="27" y="57"/>
                  </a:moveTo>
                  <a:cubicBezTo>
                    <a:pt x="27" y="58"/>
                    <a:pt x="29" y="63"/>
                    <a:pt x="31" y="61"/>
                  </a:cubicBezTo>
                  <a:cubicBezTo>
                    <a:pt x="33" y="60"/>
                    <a:pt x="29" y="53"/>
                    <a:pt x="27" y="57"/>
                  </a:cubicBezTo>
                  <a:close/>
                  <a:moveTo>
                    <a:pt x="105" y="71"/>
                  </a:moveTo>
                  <a:cubicBezTo>
                    <a:pt x="105" y="69"/>
                    <a:pt x="99" y="70"/>
                    <a:pt x="101" y="73"/>
                  </a:cubicBezTo>
                  <a:cubicBezTo>
                    <a:pt x="103" y="76"/>
                    <a:pt x="105" y="73"/>
                    <a:pt x="105" y="71"/>
                  </a:cubicBezTo>
                  <a:close/>
                  <a:moveTo>
                    <a:pt x="16" y="36"/>
                  </a:moveTo>
                  <a:cubicBezTo>
                    <a:pt x="15" y="39"/>
                    <a:pt x="18" y="46"/>
                    <a:pt x="21" y="43"/>
                  </a:cubicBezTo>
                  <a:cubicBezTo>
                    <a:pt x="23" y="40"/>
                    <a:pt x="16" y="34"/>
                    <a:pt x="16" y="36"/>
                  </a:cubicBezTo>
                  <a:close/>
                  <a:moveTo>
                    <a:pt x="195" y="77"/>
                  </a:moveTo>
                  <a:cubicBezTo>
                    <a:pt x="199" y="77"/>
                    <a:pt x="198" y="82"/>
                    <a:pt x="198" y="85"/>
                  </a:cubicBezTo>
                  <a:cubicBezTo>
                    <a:pt x="197" y="89"/>
                    <a:pt x="195" y="96"/>
                    <a:pt x="198" y="95"/>
                  </a:cubicBezTo>
                  <a:cubicBezTo>
                    <a:pt x="202" y="93"/>
                    <a:pt x="205" y="89"/>
                    <a:pt x="203" y="87"/>
                  </a:cubicBezTo>
                  <a:cubicBezTo>
                    <a:pt x="200" y="85"/>
                    <a:pt x="201" y="75"/>
                    <a:pt x="202" y="72"/>
                  </a:cubicBezTo>
                  <a:cubicBezTo>
                    <a:pt x="203" y="70"/>
                    <a:pt x="209" y="71"/>
                    <a:pt x="207" y="76"/>
                  </a:cubicBezTo>
                  <a:cubicBezTo>
                    <a:pt x="205" y="80"/>
                    <a:pt x="211" y="79"/>
                    <a:pt x="211" y="84"/>
                  </a:cubicBezTo>
                  <a:cubicBezTo>
                    <a:pt x="211" y="88"/>
                    <a:pt x="214" y="86"/>
                    <a:pt x="218" y="85"/>
                  </a:cubicBezTo>
                  <a:cubicBezTo>
                    <a:pt x="222" y="83"/>
                    <a:pt x="221" y="81"/>
                    <a:pt x="219" y="78"/>
                  </a:cubicBezTo>
                  <a:cubicBezTo>
                    <a:pt x="216" y="76"/>
                    <a:pt x="221" y="71"/>
                    <a:pt x="217" y="69"/>
                  </a:cubicBezTo>
                  <a:cubicBezTo>
                    <a:pt x="213" y="67"/>
                    <a:pt x="211" y="63"/>
                    <a:pt x="214" y="62"/>
                  </a:cubicBezTo>
                  <a:cubicBezTo>
                    <a:pt x="218" y="62"/>
                    <a:pt x="228" y="56"/>
                    <a:pt x="227" y="54"/>
                  </a:cubicBezTo>
                  <a:cubicBezTo>
                    <a:pt x="225" y="51"/>
                    <a:pt x="211" y="54"/>
                    <a:pt x="210" y="58"/>
                  </a:cubicBezTo>
                  <a:cubicBezTo>
                    <a:pt x="209" y="63"/>
                    <a:pt x="199" y="58"/>
                    <a:pt x="200" y="51"/>
                  </a:cubicBezTo>
                  <a:cubicBezTo>
                    <a:pt x="201" y="43"/>
                    <a:pt x="221" y="42"/>
                    <a:pt x="227" y="45"/>
                  </a:cubicBezTo>
                  <a:cubicBezTo>
                    <a:pt x="232" y="47"/>
                    <a:pt x="239" y="40"/>
                    <a:pt x="241" y="36"/>
                  </a:cubicBezTo>
                  <a:cubicBezTo>
                    <a:pt x="243" y="32"/>
                    <a:pt x="236" y="37"/>
                    <a:pt x="232" y="40"/>
                  </a:cubicBezTo>
                  <a:cubicBezTo>
                    <a:pt x="228" y="42"/>
                    <a:pt x="217" y="39"/>
                    <a:pt x="212" y="37"/>
                  </a:cubicBezTo>
                  <a:cubicBezTo>
                    <a:pt x="207" y="36"/>
                    <a:pt x="207" y="41"/>
                    <a:pt x="202" y="41"/>
                  </a:cubicBezTo>
                  <a:cubicBezTo>
                    <a:pt x="198" y="42"/>
                    <a:pt x="199" y="52"/>
                    <a:pt x="197" y="53"/>
                  </a:cubicBezTo>
                  <a:cubicBezTo>
                    <a:pt x="194" y="55"/>
                    <a:pt x="194" y="62"/>
                    <a:pt x="190" y="69"/>
                  </a:cubicBezTo>
                  <a:cubicBezTo>
                    <a:pt x="186" y="76"/>
                    <a:pt x="192" y="77"/>
                    <a:pt x="195" y="77"/>
                  </a:cubicBezTo>
                  <a:close/>
                  <a:moveTo>
                    <a:pt x="86" y="83"/>
                  </a:moveTo>
                  <a:cubicBezTo>
                    <a:pt x="86" y="80"/>
                    <a:pt x="88" y="76"/>
                    <a:pt x="88" y="75"/>
                  </a:cubicBezTo>
                  <a:cubicBezTo>
                    <a:pt x="88" y="73"/>
                    <a:pt x="89" y="72"/>
                    <a:pt x="91" y="73"/>
                  </a:cubicBezTo>
                  <a:cubicBezTo>
                    <a:pt x="93" y="73"/>
                    <a:pt x="93" y="68"/>
                    <a:pt x="91" y="68"/>
                  </a:cubicBezTo>
                  <a:cubicBezTo>
                    <a:pt x="90" y="67"/>
                    <a:pt x="89" y="61"/>
                    <a:pt x="85" y="61"/>
                  </a:cubicBezTo>
                  <a:cubicBezTo>
                    <a:pt x="81" y="61"/>
                    <a:pt x="81" y="65"/>
                    <a:pt x="84" y="65"/>
                  </a:cubicBezTo>
                  <a:cubicBezTo>
                    <a:pt x="86" y="65"/>
                    <a:pt x="87" y="67"/>
                    <a:pt x="87" y="69"/>
                  </a:cubicBezTo>
                  <a:cubicBezTo>
                    <a:pt x="86" y="71"/>
                    <a:pt x="85" y="67"/>
                    <a:pt x="82" y="67"/>
                  </a:cubicBezTo>
                  <a:cubicBezTo>
                    <a:pt x="78" y="68"/>
                    <a:pt x="81" y="63"/>
                    <a:pt x="77" y="63"/>
                  </a:cubicBezTo>
                  <a:cubicBezTo>
                    <a:pt x="73" y="63"/>
                    <a:pt x="74" y="56"/>
                    <a:pt x="70" y="56"/>
                  </a:cubicBezTo>
                  <a:cubicBezTo>
                    <a:pt x="66" y="56"/>
                    <a:pt x="65" y="53"/>
                    <a:pt x="68" y="50"/>
                  </a:cubicBezTo>
                  <a:cubicBezTo>
                    <a:pt x="71" y="48"/>
                    <a:pt x="64" y="46"/>
                    <a:pt x="64" y="43"/>
                  </a:cubicBezTo>
                  <a:cubicBezTo>
                    <a:pt x="64" y="40"/>
                    <a:pt x="60" y="42"/>
                    <a:pt x="60" y="39"/>
                  </a:cubicBezTo>
                  <a:cubicBezTo>
                    <a:pt x="60" y="37"/>
                    <a:pt x="58" y="38"/>
                    <a:pt x="56" y="35"/>
                  </a:cubicBezTo>
                  <a:cubicBezTo>
                    <a:pt x="53" y="32"/>
                    <a:pt x="52" y="35"/>
                    <a:pt x="51" y="33"/>
                  </a:cubicBezTo>
                  <a:cubicBezTo>
                    <a:pt x="49" y="31"/>
                    <a:pt x="46" y="30"/>
                    <a:pt x="44" y="30"/>
                  </a:cubicBezTo>
                  <a:cubicBezTo>
                    <a:pt x="43" y="31"/>
                    <a:pt x="39" y="27"/>
                    <a:pt x="37" y="23"/>
                  </a:cubicBezTo>
                  <a:cubicBezTo>
                    <a:pt x="36" y="20"/>
                    <a:pt x="25" y="15"/>
                    <a:pt x="24" y="11"/>
                  </a:cubicBezTo>
                  <a:cubicBezTo>
                    <a:pt x="22" y="7"/>
                    <a:pt x="19" y="6"/>
                    <a:pt x="12" y="6"/>
                  </a:cubicBezTo>
                  <a:cubicBezTo>
                    <a:pt x="6" y="6"/>
                    <a:pt x="3" y="0"/>
                    <a:pt x="2" y="3"/>
                  </a:cubicBezTo>
                  <a:cubicBezTo>
                    <a:pt x="0" y="7"/>
                    <a:pt x="9" y="16"/>
                    <a:pt x="13" y="18"/>
                  </a:cubicBezTo>
                  <a:cubicBezTo>
                    <a:pt x="17" y="21"/>
                    <a:pt x="19" y="29"/>
                    <a:pt x="24" y="30"/>
                  </a:cubicBezTo>
                  <a:cubicBezTo>
                    <a:pt x="28" y="30"/>
                    <a:pt x="29" y="45"/>
                    <a:pt x="32" y="46"/>
                  </a:cubicBezTo>
                  <a:cubicBezTo>
                    <a:pt x="36" y="46"/>
                    <a:pt x="44" y="58"/>
                    <a:pt x="45" y="64"/>
                  </a:cubicBezTo>
                  <a:cubicBezTo>
                    <a:pt x="46" y="71"/>
                    <a:pt x="54" y="74"/>
                    <a:pt x="57" y="78"/>
                  </a:cubicBezTo>
                  <a:cubicBezTo>
                    <a:pt x="59" y="83"/>
                    <a:pt x="70" y="89"/>
                    <a:pt x="71" y="91"/>
                  </a:cubicBezTo>
                  <a:cubicBezTo>
                    <a:pt x="72" y="93"/>
                    <a:pt x="74" y="97"/>
                    <a:pt x="75" y="95"/>
                  </a:cubicBezTo>
                  <a:cubicBezTo>
                    <a:pt x="76" y="93"/>
                    <a:pt x="81" y="95"/>
                    <a:pt x="84" y="95"/>
                  </a:cubicBezTo>
                  <a:cubicBezTo>
                    <a:pt x="86" y="95"/>
                    <a:pt x="87" y="86"/>
                    <a:pt x="86" y="83"/>
                  </a:cubicBezTo>
                  <a:close/>
                  <a:moveTo>
                    <a:pt x="268" y="45"/>
                  </a:moveTo>
                  <a:cubicBezTo>
                    <a:pt x="273" y="46"/>
                    <a:pt x="271" y="42"/>
                    <a:pt x="271" y="39"/>
                  </a:cubicBezTo>
                  <a:cubicBezTo>
                    <a:pt x="271" y="36"/>
                    <a:pt x="266" y="39"/>
                    <a:pt x="266" y="37"/>
                  </a:cubicBezTo>
                  <a:cubicBezTo>
                    <a:pt x="266" y="35"/>
                    <a:pt x="265" y="29"/>
                    <a:pt x="261" y="34"/>
                  </a:cubicBezTo>
                  <a:cubicBezTo>
                    <a:pt x="257" y="39"/>
                    <a:pt x="262" y="52"/>
                    <a:pt x="265" y="51"/>
                  </a:cubicBezTo>
                  <a:cubicBezTo>
                    <a:pt x="268" y="51"/>
                    <a:pt x="263" y="45"/>
                    <a:pt x="268" y="45"/>
                  </a:cubicBezTo>
                  <a:close/>
                  <a:moveTo>
                    <a:pt x="249" y="75"/>
                  </a:moveTo>
                  <a:cubicBezTo>
                    <a:pt x="250" y="79"/>
                    <a:pt x="256" y="81"/>
                    <a:pt x="258" y="77"/>
                  </a:cubicBezTo>
                  <a:cubicBezTo>
                    <a:pt x="260" y="74"/>
                    <a:pt x="248" y="70"/>
                    <a:pt x="249" y="75"/>
                  </a:cubicBezTo>
                  <a:close/>
                  <a:moveTo>
                    <a:pt x="230" y="115"/>
                  </a:moveTo>
                  <a:cubicBezTo>
                    <a:pt x="223" y="114"/>
                    <a:pt x="219" y="119"/>
                    <a:pt x="213" y="116"/>
                  </a:cubicBezTo>
                  <a:cubicBezTo>
                    <a:pt x="206" y="114"/>
                    <a:pt x="197" y="116"/>
                    <a:pt x="198" y="119"/>
                  </a:cubicBezTo>
                  <a:cubicBezTo>
                    <a:pt x="199" y="120"/>
                    <a:pt x="204" y="121"/>
                    <a:pt x="211" y="121"/>
                  </a:cubicBezTo>
                  <a:cubicBezTo>
                    <a:pt x="217" y="121"/>
                    <a:pt x="223" y="118"/>
                    <a:pt x="227" y="117"/>
                  </a:cubicBezTo>
                  <a:cubicBezTo>
                    <a:pt x="232" y="117"/>
                    <a:pt x="236" y="116"/>
                    <a:pt x="230" y="115"/>
                  </a:cubicBezTo>
                  <a:close/>
                  <a:moveTo>
                    <a:pt x="281" y="71"/>
                  </a:moveTo>
                  <a:cubicBezTo>
                    <a:pt x="275" y="70"/>
                    <a:pt x="264" y="71"/>
                    <a:pt x="265" y="74"/>
                  </a:cubicBezTo>
                  <a:cubicBezTo>
                    <a:pt x="266" y="77"/>
                    <a:pt x="271" y="76"/>
                    <a:pt x="276" y="76"/>
                  </a:cubicBezTo>
                  <a:cubicBezTo>
                    <a:pt x="281" y="76"/>
                    <a:pt x="284" y="80"/>
                    <a:pt x="286" y="80"/>
                  </a:cubicBezTo>
                  <a:cubicBezTo>
                    <a:pt x="289" y="80"/>
                    <a:pt x="287" y="73"/>
                    <a:pt x="281" y="71"/>
                  </a:cubicBezTo>
                  <a:close/>
                  <a:moveTo>
                    <a:pt x="155" y="112"/>
                  </a:moveTo>
                  <a:cubicBezTo>
                    <a:pt x="155" y="110"/>
                    <a:pt x="146" y="112"/>
                    <a:pt x="141" y="110"/>
                  </a:cubicBezTo>
                  <a:cubicBezTo>
                    <a:pt x="137" y="108"/>
                    <a:pt x="146" y="107"/>
                    <a:pt x="149" y="105"/>
                  </a:cubicBezTo>
                  <a:cubicBezTo>
                    <a:pt x="153" y="103"/>
                    <a:pt x="148" y="102"/>
                    <a:pt x="140" y="105"/>
                  </a:cubicBezTo>
                  <a:cubicBezTo>
                    <a:pt x="132" y="107"/>
                    <a:pt x="124" y="99"/>
                    <a:pt x="123" y="103"/>
                  </a:cubicBezTo>
                  <a:cubicBezTo>
                    <a:pt x="123" y="106"/>
                    <a:pt x="110" y="101"/>
                    <a:pt x="106" y="99"/>
                  </a:cubicBezTo>
                  <a:cubicBezTo>
                    <a:pt x="103" y="96"/>
                    <a:pt x="90" y="93"/>
                    <a:pt x="87" y="98"/>
                  </a:cubicBezTo>
                  <a:cubicBezTo>
                    <a:pt x="85" y="102"/>
                    <a:pt x="83" y="98"/>
                    <a:pt x="84" y="103"/>
                  </a:cubicBezTo>
                  <a:cubicBezTo>
                    <a:pt x="84" y="105"/>
                    <a:pt x="87" y="104"/>
                    <a:pt x="90" y="104"/>
                  </a:cubicBezTo>
                  <a:cubicBezTo>
                    <a:pt x="92" y="104"/>
                    <a:pt x="91" y="108"/>
                    <a:pt x="94" y="108"/>
                  </a:cubicBezTo>
                  <a:cubicBezTo>
                    <a:pt x="97" y="109"/>
                    <a:pt x="107" y="112"/>
                    <a:pt x="108" y="110"/>
                  </a:cubicBezTo>
                  <a:cubicBezTo>
                    <a:pt x="109" y="107"/>
                    <a:pt x="119" y="110"/>
                    <a:pt x="123" y="113"/>
                  </a:cubicBezTo>
                  <a:cubicBezTo>
                    <a:pt x="128" y="117"/>
                    <a:pt x="139" y="117"/>
                    <a:pt x="143" y="117"/>
                  </a:cubicBezTo>
                  <a:cubicBezTo>
                    <a:pt x="148" y="116"/>
                    <a:pt x="152" y="119"/>
                    <a:pt x="154" y="117"/>
                  </a:cubicBezTo>
                  <a:cubicBezTo>
                    <a:pt x="156" y="115"/>
                    <a:pt x="159" y="121"/>
                    <a:pt x="164" y="117"/>
                  </a:cubicBezTo>
                  <a:cubicBezTo>
                    <a:pt x="168" y="114"/>
                    <a:pt x="156" y="115"/>
                    <a:pt x="155" y="112"/>
                  </a:cubicBezTo>
                  <a:close/>
                  <a:moveTo>
                    <a:pt x="343" y="61"/>
                  </a:moveTo>
                  <a:cubicBezTo>
                    <a:pt x="339" y="61"/>
                    <a:pt x="339" y="67"/>
                    <a:pt x="335" y="67"/>
                  </a:cubicBezTo>
                  <a:cubicBezTo>
                    <a:pt x="332" y="67"/>
                    <a:pt x="328" y="73"/>
                    <a:pt x="322" y="75"/>
                  </a:cubicBezTo>
                  <a:cubicBezTo>
                    <a:pt x="317" y="77"/>
                    <a:pt x="316" y="59"/>
                    <a:pt x="314" y="55"/>
                  </a:cubicBezTo>
                  <a:cubicBezTo>
                    <a:pt x="311" y="52"/>
                    <a:pt x="297" y="49"/>
                    <a:pt x="295" y="53"/>
                  </a:cubicBezTo>
                  <a:cubicBezTo>
                    <a:pt x="294" y="57"/>
                    <a:pt x="289" y="55"/>
                    <a:pt x="289" y="58"/>
                  </a:cubicBezTo>
                  <a:cubicBezTo>
                    <a:pt x="288" y="61"/>
                    <a:pt x="290" y="60"/>
                    <a:pt x="293" y="60"/>
                  </a:cubicBezTo>
                  <a:cubicBezTo>
                    <a:pt x="296" y="60"/>
                    <a:pt x="296" y="63"/>
                    <a:pt x="297" y="66"/>
                  </a:cubicBezTo>
                  <a:cubicBezTo>
                    <a:pt x="299" y="69"/>
                    <a:pt x="307" y="67"/>
                    <a:pt x="310" y="66"/>
                  </a:cubicBezTo>
                  <a:cubicBezTo>
                    <a:pt x="313" y="66"/>
                    <a:pt x="314" y="70"/>
                    <a:pt x="310" y="69"/>
                  </a:cubicBezTo>
                  <a:cubicBezTo>
                    <a:pt x="305" y="67"/>
                    <a:pt x="305" y="71"/>
                    <a:pt x="303" y="70"/>
                  </a:cubicBezTo>
                  <a:cubicBezTo>
                    <a:pt x="300" y="69"/>
                    <a:pt x="296" y="70"/>
                    <a:pt x="298" y="71"/>
                  </a:cubicBezTo>
                  <a:cubicBezTo>
                    <a:pt x="300" y="73"/>
                    <a:pt x="303" y="75"/>
                    <a:pt x="303" y="78"/>
                  </a:cubicBezTo>
                  <a:cubicBezTo>
                    <a:pt x="303" y="82"/>
                    <a:pt x="308" y="81"/>
                    <a:pt x="308" y="78"/>
                  </a:cubicBezTo>
                  <a:cubicBezTo>
                    <a:pt x="308" y="75"/>
                    <a:pt x="311" y="79"/>
                    <a:pt x="317" y="81"/>
                  </a:cubicBezTo>
                  <a:cubicBezTo>
                    <a:pt x="322" y="82"/>
                    <a:pt x="318" y="84"/>
                    <a:pt x="324" y="85"/>
                  </a:cubicBezTo>
                  <a:cubicBezTo>
                    <a:pt x="329" y="85"/>
                    <a:pt x="342" y="89"/>
                    <a:pt x="346" y="92"/>
                  </a:cubicBezTo>
                  <a:cubicBezTo>
                    <a:pt x="351" y="96"/>
                    <a:pt x="348" y="98"/>
                    <a:pt x="351" y="102"/>
                  </a:cubicBezTo>
                  <a:cubicBezTo>
                    <a:pt x="354" y="105"/>
                    <a:pt x="355" y="109"/>
                    <a:pt x="351" y="109"/>
                  </a:cubicBezTo>
                  <a:cubicBezTo>
                    <a:pt x="346" y="109"/>
                    <a:pt x="342" y="113"/>
                    <a:pt x="343" y="115"/>
                  </a:cubicBezTo>
                  <a:cubicBezTo>
                    <a:pt x="344" y="117"/>
                    <a:pt x="358" y="114"/>
                    <a:pt x="362" y="114"/>
                  </a:cubicBezTo>
                  <a:cubicBezTo>
                    <a:pt x="364" y="114"/>
                    <a:pt x="366" y="118"/>
                    <a:pt x="370" y="121"/>
                  </a:cubicBezTo>
                  <a:cubicBezTo>
                    <a:pt x="370" y="70"/>
                    <a:pt x="370" y="70"/>
                    <a:pt x="370" y="70"/>
                  </a:cubicBezTo>
                  <a:cubicBezTo>
                    <a:pt x="360" y="67"/>
                    <a:pt x="346" y="60"/>
                    <a:pt x="343" y="61"/>
                  </a:cubicBezTo>
                  <a:close/>
                  <a:moveTo>
                    <a:pt x="240" y="121"/>
                  </a:moveTo>
                  <a:cubicBezTo>
                    <a:pt x="239" y="121"/>
                    <a:pt x="238" y="122"/>
                    <a:pt x="237" y="122"/>
                  </a:cubicBezTo>
                  <a:cubicBezTo>
                    <a:pt x="237" y="123"/>
                    <a:pt x="236" y="124"/>
                    <a:pt x="236" y="124"/>
                  </a:cubicBezTo>
                  <a:cubicBezTo>
                    <a:pt x="235" y="125"/>
                    <a:pt x="234" y="124"/>
                    <a:pt x="233" y="123"/>
                  </a:cubicBezTo>
                  <a:cubicBezTo>
                    <a:pt x="229" y="125"/>
                    <a:pt x="226" y="130"/>
                    <a:pt x="229" y="132"/>
                  </a:cubicBezTo>
                  <a:cubicBezTo>
                    <a:pt x="232" y="133"/>
                    <a:pt x="237" y="129"/>
                    <a:pt x="239" y="126"/>
                  </a:cubicBezTo>
                  <a:cubicBezTo>
                    <a:pt x="240" y="126"/>
                    <a:pt x="240" y="125"/>
                    <a:pt x="241" y="125"/>
                  </a:cubicBezTo>
                  <a:cubicBezTo>
                    <a:pt x="241" y="124"/>
                    <a:pt x="241" y="124"/>
                    <a:pt x="241" y="124"/>
                  </a:cubicBezTo>
                  <a:cubicBezTo>
                    <a:pt x="242" y="124"/>
                    <a:pt x="242" y="124"/>
                    <a:pt x="242" y="123"/>
                  </a:cubicBezTo>
                  <a:cubicBezTo>
                    <a:pt x="241" y="122"/>
                    <a:pt x="240" y="121"/>
                    <a:pt x="240" y="121"/>
                  </a:cubicBezTo>
                  <a:close/>
                  <a:moveTo>
                    <a:pt x="174" y="60"/>
                  </a:moveTo>
                  <a:cubicBezTo>
                    <a:pt x="178" y="57"/>
                    <a:pt x="179" y="52"/>
                    <a:pt x="178" y="47"/>
                  </a:cubicBezTo>
                  <a:cubicBezTo>
                    <a:pt x="178" y="42"/>
                    <a:pt x="189" y="42"/>
                    <a:pt x="190" y="40"/>
                  </a:cubicBezTo>
                  <a:cubicBezTo>
                    <a:pt x="192" y="38"/>
                    <a:pt x="188" y="35"/>
                    <a:pt x="185" y="34"/>
                  </a:cubicBezTo>
                  <a:cubicBezTo>
                    <a:pt x="182" y="32"/>
                    <a:pt x="184" y="29"/>
                    <a:pt x="182" y="27"/>
                  </a:cubicBezTo>
                  <a:cubicBezTo>
                    <a:pt x="180" y="26"/>
                    <a:pt x="177" y="21"/>
                    <a:pt x="180" y="20"/>
                  </a:cubicBezTo>
                  <a:cubicBezTo>
                    <a:pt x="183" y="20"/>
                    <a:pt x="178" y="16"/>
                    <a:pt x="180" y="14"/>
                  </a:cubicBezTo>
                  <a:cubicBezTo>
                    <a:pt x="181" y="14"/>
                    <a:pt x="181" y="14"/>
                    <a:pt x="181" y="14"/>
                  </a:cubicBezTo>
                  <a:cubicBezTo>
                    <a:pt x="180" y="13"/>
                    <a:pt x="178" y="12"/>
                    <a:pt x="178" y="12"/>
                  </a:cubicBezTo>
                  <a:cubicBezTo>
                    <a:pt x="174" y="12"/>
                    <a:pt x="165" y="12"/>
                    <a:pt x="165" y="18"/>
                  </a:cubicBezTo>
                  <a:cubicBezTo>
                    <a:pt x="166" y="24"/>
                    <a:pt x="160" y="22"/>
                    <a:pt x="160" y="25"/>
                  </a:cubicBezTo>
                  <a:cubicBezTo>
                    <a:pt x="161" y="28"/>
                    <a:pt x="158" y="28"/>
                    <a:pt x="158" y="32"/>
                  </a:cubicBezTo>
                  <a:cubicBezTo>
                    <a:pt x="159" y="37"/>
                    <a:pt x="156" y="35"/>
                    <a:pt x="151" y="37"/>
                  </a:cubicBezTo>
                  <a:cubicBezTo>
                    <a:pt x="146" y="40"/>
                    <a:pt x="148" y="36"/>
                    <a:pt x="143" y="36"/>
                  </a:cubicBezTo>
                  <a:cubicBezTo>
                    <a:pt x="139" y="36"/>
                    <a:pt x="138" y="38"/>
                    <a:pt x="135" y="39"/>
                  </a:cubicBezTo>
                  <a:cubicBezTo>
                    <a:pt x="132" y="40"/>
                    <a:pt x="127" y="39"/>
                    <a:pt x="125" y="40"/>
                  </a:cubicBezTo>
                  <a:cubicBezTo>
                    <a:pt x="123" y="41"/>
                    <a:pt x="120" y="37"/>
                    <a:pt x="118" y="37"/>
                  </a:cubicBezTo>
                  <a:cubicBezTo>
                    <a:pt x="117" y="37"/>
                    <a:pt x="116" y="34"/>
                    <a:pt x="116" y="32"/>
                  </a:cubicBezTo>
                  <a:cubicBezTo>
                    <a:pt x="115" y="32"/>
                    <a:pt x="115" y="31"/>
                    <a:pt x="115" y="32"/>
                  </a:cubicBezTo>
                  <a:cubicBezTo>
                    <a:pt x="112" y="32"/>
                    <a:pt x="107" y="40"/>
                    <a:pt x="110" y="43"/>
                  </a:cubicBezTo>
                  <a:cubicBezTo>
                    <a:pt x="113" y="46"/>
                    <a:pt x="112" y="51"/>
                    <a:pt x="114" y="54"/>
                  </a:cubicBezTo>
                  <a:cubicBezTo>
                    <a:pt x="115" y="56"/>
                    <a:pt x="121" y="57"/>
                    <a:pt x="121" y="62"/>
                  </a:cubicBezTo>
                  <a:cubicBezTo>
                    <a:pt x="121" y="67"/>
                    <a:pt x="125" y="75"/>
                    <a:pt x="128" y="73"/>
                  </a:cubicBezTo>
                  <a:cubicBezTo>
                    <a:pt x="131" y="71"/>
                    <a:pt x="134" y="74"/>
                    <a:pt x="135" y="76"/>
                  </a:cubicBezTo>
                  <a:cubicBezTo>
                    <a:pt x="136" y="78"/>
                    <a:pt x="143" y="74"/>
                    <a:pt x="145" y="75"/>
                  </a:cubicBezTo>
                  <a:cubicBezTo>
                    <a:pt x="148" y="75"/>
                    <a:pt x="155" y="76"/>
                    <a:pt x="156" y="79"/>
                  </a:cubicBezTo>
                  <a:cubicBezTo>
                    <a:pt x="156" y="82"/>
                    <a:pt x="163" y="79"/>
                    <a:pt x="167" y="77"/>
                  </a:cubicBezTo>
                  <a:cubicBezTo>
                    <a:pt x="172" y="76"/>
                    <a:pt x="169" y="62"/>
                    <a:pt x="174" y="60"/>
                  </a:cubicBezTo>
                  <a:close/>
                  <a:moveTo>
                    <a:pt x="191" y="126"/>
                  </a:moveTo>
                  <a:cubicBezTo>
                    <a:pt x="193" y="128"/>
                    <a:pt x="197" y="128"/>
                    <a:pt x="198" y="130"/>
                  </a:cubicBezTo>
                  <a:cubicBezTo>
                    <a:pt x="200" y="131"/>
                    <a:pt x="206" y="134"/>
                    <a:pt x="206" y="130"/>
                  </a:cubicBezTo>
                  <a:cubicBezTo>
                    <a:pt x="206" y="126"/>
                    <a:pt x="190" y="124"/>
                    <a:pt x="191" y="126"/>
                  </a:cubicBezTo>
                  <a:close/>
                  <a:moveTo>
                    <a:pt x="179" y="115"/>
                  </a:moveTo>
                  <a:cubicBezTo>
                    <a:pt x="178" y="117"/>
                    <a:pt x="174" y="117"/>
                    <a:pt x="172" y="115"/>
                  </a:cubicBezTo>
                  <a:cubicBezTo>
                    <a:pt x="170" y="114"/>
                    <a:pt x="167" y="118"/>
                    <a:pt x="168" y="120"/>
                  </a:cubicBezTo>
                  <a:cubicBezTo>
                    <a:pt x="169" y="121"/>
                    <a:pt x="174" y="124"/>
                    <a:pt x="180" y="122"/>
                  </a:cubicBezTo>
                  <a:cubicBezTo>
                    <a:pt x="186" y="119"/>
                    <a:pt x="190" y="121"/>
                    <a:pt x="191" y="118"/>
                  </a:cubicBezTo>
                  <a:cubicBezTo>
                    <a:pt x="193" y="115"/>
                    <a:pt x="180" y="112"/>
                    <a:pt x="179" y="1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7" name="Freeform 365">
              <a:extLst>
                <a:ext uri="{FF2B5EF4-FFF2-40B4-BE49-F238E27FC236}">
                  <a16:creationId xmlns:a16="http://schemas.microsoft.com/office/drawing/2014/main" id="{15EAB418-9B64-4A9B-8A24-C9281EFDCED7}"/>
                </a:ext>
              </a:extLst>
            </p:cNvPr>
            <p:cNvSpPr>
              <a:spLocks noEditPoints="1"/>
            </p:cNvSpPr>
            <p:nvPr/>
          </p:nvSpPr>
          <p:spPr bwMode="auto">
            <a:xfrm>
              <a:off x="7279478" y="4848489"/>
              <a:ext cx="60542" cy="27204"/>
            </a:xfrm>
            <a:custGeom>
              <a:avLst/>
              <a:gdLst>
                <a:gd name="T0" fmla="*/ 3 w 27"/>
                <a:gd name="T1" fmla="*/ 8 h 11"/>
                <a:gd name="T2" fmla="*/ 0 w 27"/>
                <a:gd name="T3" fmla="*/ 9 h 11"/>
                <a:gd name="T4" fmla="*/ 3 w 27"/>
                <a:gd name="T5" fmla="*/ 10 h 11"/>
                <a:gd name="T6" fmla="*/ 4 w 27"/>
                <a:gd name="T7" fmla="*/ 8 h 11"/>
                <a:gd name="T8" fmla="*/ 3 w 27"/>
                <a:gd name="T9" fmla="*/ 8 h 11"/>
                <a:gd name="T10" fmla="*/ 3 w 27"/>
                <a:gd name="T11" fmla="*/ 8 h 11"/>
                <a:gd name="T12" fmla="*/ 14 w 27"/>
                <a:gd name="T13" fmla="*/ 2 h 11"/>
                <a:gd name="T14" fmla="*/ 7 w 27"/>
                <a:gd name="T15" fmla="*/ 6 h 11"/>
                <a:gd name="T16" fmla="*/ 7 w 27"/>
                <a:gd name="T17" fmla="*/ 7 h 11"/>
                <a:gd name="T18" fmla="*/ 9 w 27"/>
                <a:gd name="T19" fmla="*/ 9 h 11"/>
                <a:gd name="T20" fmla="*/ 26 w 27"/>
                <a:gd name="T21" fmla="*/ 2 h 11"/>
                <a:gd name="T22" fmla="*/ 14 w 27"/>
                <a:gd name="T2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1">
                  <a:moveTo>
                    <a:pt x="3" y="8"/>
                  </a:moveTo>
                  <a:cubicBezTo>
                    <a:pt x="2" y="8"/>
                    <a:pt x="1" y="8"/>
                    <a:pt x="0" y="9"/>
                  </a:cubicBezTo>
                  <a:cubicBezTo>
                    <a:pt x="1" y="10"/>
                    <a:pt x="2" y="11"/>
                    <a:pt x="3" y="10"/>
                  </a:cubicBezTo>
                  <a:cubicBezTo>
                    <a:pt x="3" y="10"/>
                    <a:pt x="4" y="9"/>
                    <a:pt x="4" y="8"/>
                  </a:cubicBezTo>
                  <a:cubicBezTo>
                    <a:pt x="4" y="8"/>
                    <a:pt x="3" y="8"/>
                    <a:pt x="3" y="8"/>
                  </a:cubicBezTo>
                  <a:cubicBezTo>
                    <a:pt x="3" y="8"/>
                    <a:pt x="3" y="8"/>
                    <a:pt x="3" y="8"/>
                  </a:cubicBezTo>
                  <a:close/>
                  <a:moveTo>
                    <a:pt x="14" y="2"/>
                  </a:moveTo>
                  <a:cubicBezTo>
                    <a:pt x="11" y="2"/>
                    <a:pt x="10" y="4"/>
                    <a:pt x="7" y="6"/>
                  </a:cubicBezTo>
                  <a:cubicBezTo>
                    <a:pt x="7" y="6"/>
                    <a:pt x="7" y="7"/>
                    <a:pt x="7" y="7"/>
                  </a:cubicBezTo>
                  <a:cubicBezTo>
                    <a:pt x="7" y="7"/>
                    <a:pt x="8" y="8"/>
                    <a:pt x="9" y="9"/>
                  </a:cubicBezTo>
                  <a:cubicBezTo>
                    <a:pt x="14" y="7"/>
                    <a:pt x="25" y="3"/>
                    <a:pt x="26" y="2"/>
                  </a:cubicBezTo>
                  <a:cubicBezTo>
                    <a:pt x="27" y="0"/>
                    <a:pt x="19" y="2"/>
                    <a:pt x="14"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grpSp>
        <p:nvGrpSpPr>
          <p:cNvPr id="56" name="Group 55">
            <a:extLst>
              <a:ext uri="{FF2B5EF4-FFF2-40B4-BE49-F238E27FC236}">
                <a16:creationId xmlns:a16="http://schemas.microsoft.com/office/drawing/2014/main" id="{0C79FE19-110C-403E-B7BD-69D1B639FB7A}"/>
              </a:ext>
            </a:extLst>
          </p:cNvPr>
          <p:cNvGrpSpPr/>
          <p:nvPr/>
        </p:nvGrpSpPr>
        <p:grpSpPr>
          <a:xfrm>
            <a:off x="9462848" y="2387304"/>
            <a:ext cx="3050482" cy="2837516"/>
            <a:chOff x="9462848" y="2387304"/>
            <a:chExt cx="3050482" cy="2837516"/>
          </a:xfrm>
        </p:grpSpPr>
        <p:sp>
          <p:nvSpPr>
            <p:cNvPr id="66" name="Rectangle: Rounded Corners 65">
              <a:extLst>
                <a:ext uri="{FF2B5EF4-FFF2-40B4-BE49-F238E27FC236}">
                  <a16:creationId xmlns:a16="http://schemas.microsoft.com/office/drawing/2014/main" id="{7FEEB4F5-3D8B-4E87-93B1-50AB29BC00C7}"/>
                </a:ext>
              </a:extLst>
            </p:cNvPr>
            <p:cNvSpPr/>
            <p:nvPr/>
          </p:nvSpPr>
          <p:spPr>
            <a:xfrm>
              <a:off x="9462848" y="2387304"/>
              <a:ext cx="3050482" cy="2837516"/>
            </a:xfrm>
            <a:prstGeom prst="roundRect">
              <a:avLst>
                <a:gd name="adj" fmla="val 6948"/>
              </a:avLst>
            </a:prstGeom>
            <a:solidFill>
              <a:schemeClr val="accent1"/>
            </a:solidFill>
            <a:ln>
              <a:noFill/>
            </a:ln>
            <a:effectLst>
              <a:outerShdw blurRad="406400" dist="381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8" name="Group 57">
              <a:extLst>
                <a:ext uri="{FF2B5EF4-FFF2-40B4-BE49-F238E27FC236}">
                  <a16:creationId xmlns:a16="http://schemas.microsoft.com/office/drawing/2014/main" id="{9BB14FFF-0F0D-4138-9C7F-11C1C6AF8DB5}"/>
                </a:ext>
              </a:extLst>
            </p:cNvPr>
            <p:cNvGrpSpPr/>
            <p:nvPr/>
          </p:nvGrpSpPr>
          <p:grpSpPr>
            <a:xfrm>
              <a:off x="9633023" y="2607705"/>
              <a:ext cx="2497167" cy="2396715"/>
              <a:chOff x="786807" y="2502760"/>
              <a:chExt cx="2497167" cy="2396715"/>
            </a:xfrm>
          </p:grpSpPr>
          <p:sp>
            <p:nvSpPr>
              <p:cNvPr id="59" name="Rectangle 58">
                <a:extLst>
                  <a:ext uri="{FF2B5EF4-FFF2-40B4-BE49-F238E27FC236}">
                    <a16:creationId xmlns:a16="http://schemas.microsoft.com/office/drawing/2014/main" id="{D2555C35-6577-4077-8A8E-631FAE409332}"/>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60" name="Rectangle 59">
                <a:extLst>
                  <a:ext uri="{FF2B5EF4-FFF2-40B4-BE49-F238E27FC236}">
                    <a16:creationId xmlns:a16="http://schemas.microsoft.com/office/drawing/2014/main" id="{05BD411F-7E33-4092-8F87-87CBFD6E08DF}"/>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61" name="Group 60">
                <a:extLst>
                  <a:ext uri="{FF2B5EF4-FFF2-40B4-BE49-F238E27FC236}">
                    <a16:creationId xmlns:a16="http://schemas.microsoft.com/office/drawing/2014/main" id="{A5CAECF9-0BA6-4D22-85EB-B7D151EB9B1F}"/>
                  </a:ext>
                </a:extLst>
              </p:cNvPr>
              <p:cNvGrpSpPr/>
              <p:nvPr/>
            </p:nvGrpSpPr>
            <p:grpSpPr>
              <a:xfrm>
                <a:off x="879702" y="3441814"/>
                <a:ext cx="2091302" cy="341398"/>
                <a:chOff x="5605905" y="5101630"/>
                <a:chExt cx="980186" cy="341398"/>
              </a:xfrm>
            </p:grpSpPr>
            <p:sp>
              <p:nvSpPr>
                <p:cNvPr id="64" name="Rectangle: Rounded Corners 63">
                  <a:extLst>
                    <a:ext uri="{FF2B5EF4-FFF2-40B4-BE49-F238E27FC236}">
                      <a16:creationId xmlns:a16="http://schemas.microsoft.com/office/drawing/2014/main" id="{BA0DB414-E8EC-4B0D-92F3-2B7C4051F13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TextBox 64">
                  <a:extLst>
                    <a:ext uri="{FF2B5EF4-FFF2-40B4-BE49-F238E27FC236}">
                      <a16:creationId xmlns:a16="http://schemas.microsoft.com/office/drawing/2014/main" id="{3F14B3F6-99BD-4DD1-AF7D-42FD76EA455A}"/>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62" name="Rectangle 61">
                <a:extLst>
                  <a:ext uri="{FF2B5EF4-FFF2-40B4-BE49-F238E27FC236}">
                    <a16:creationId xmlns:a16="http://schemas.microsoft.com/office/drawing/2014/main" id="{37D2E81B-0658-4775-9AEA-7C23C02F4079}"/>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23,223</a:t>
                </a:r>
              </a:p>
            </p:txBody>
          </p:sp>
          <p:sp>
            <p:nvSpPr>
              <p:cNvPr id="63" name="Rectangle 62">
                <a:extLst>
                  <a:ext uri="{FF2B5EF4-FFF2-40B4-BE49-F238E27FC236}">
                    <a16:creationId xmlns:a16="http://schemas.microsoft.com/office/drawing/2014/main" id="{BB37E31E-176C-46EC-993C-F1050B8C8C38}"/>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grpSp>
        <p:nvGrpSpPr>
          <p:cNvPr id="136" name="Group 135">
            <a:extLst>
              <a:ext uri="{FF2B5EF4-FFF2-40B4-BE49-F238E27FC236}">
                <a16:creationId xmlns:a16="http://schemas.microsoft.com/office/drawing/2014/main" id="{8090C41E-5B92-40D8-8A09-1B7D037A510F}"/>
              </a:ext>
            </a:extLst>
          </p:cNvPr>
          <p:cNvGrpSpPr/>
          <p:nvPr/>
        </p:nvGrpSpPr>
        <p:grpSpPr>
          <a:xfrm>
            <a:off x="6117740" y="2810583"/>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37" name="Teardrop 136">
              <a:extLst>
                <a:ext uri="{FF2B5EF4-FFF2-40B4-BE49-F238E27FC236}">
                  <a16:creationId xmlns:a16="http://schemas.microsoft.com/office/drawing/2014/main" id="{FB947B1F-F87B-4D40-ABDA-0A9C2295E712}"/>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8" name="TextBox 137">
              <a:extLst>
                <a:ext uri="{FF2B5EF4-FFF2-40B4-BE49-F238E27FC236}">
                  <a16:creationId xmlns:a16="http://schemas.microsoft.com/office/drawing/2014/main" id="{94AAA804-FFD5-45C0-8490-B2572DD4E0F0}"/>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sp>
        <p:nvSpPr>
          <p:cNvPr id="143" name="Freeform 42">
            <a:extLst>
              <a:ext uri="{FF2B5EF4-FFF2-40B4-BE49-F238E27FC236}">
                <a16:creationId xmlns:a16="http://schemas.microsoft.com/office/drawing/2014/main" id="{CAE1592A-2A8B-4DE7-8834-7D1BF0A100CB}"/>
              </a:ext>
            </a:extLst>
          </p:cNvPr>
          <p:cNvSpPr>
            <a:spLocks noEditPoints="1"/>
          </p:cNvSpPr>
          <p:nvPr/>
        </p:nvSpPr>
        <p:spPr bwMode="auto">
          <a:xfrm>
            <a:off x="2723194" y="2925743"/>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nvGrpSpPr>
          <p:cNvPr id="146" name="Group 145">
            <a:extLst>
              <a:ext uri="{FF2B5EF4-FFF2-40B4-BE49-F238E27FC236}">
                <a16:creationId xmlns:a16="http://schemas.microsoft.com/office/drawing/2014/main" id="{FCA3FF71-945D-4960-B229-D38B4CD31085}"/>
              </a:ext>
            </a:extLst>
          </p:cNvPr>
          <p:cNvGrpSpPr/>
          <p:nvPr/>
        </p:nvGrpSpPr>
        <p:grpSpPr>
          <a:xfrm>
            <a:off x="1593780" y="4788555"/>
            <a:ext cx="1222328" cy="674549"/>
            <a:chOff x="7968673" y="2152541"/>
            <a:chExt cx="1222328" cy="674549"/>
          </a:xfrm>
        </p:grpSpPr>
        <p:sp>
          <p:nvSpPr>
            <p:cNvPr id="147" name="TextBox 146">
              <a:extLst>
                <a:ext uri="{FF2B5EF4-FFF2-40B4-BE49-F238E27FC236}">
                  <a16:creationId xmlns:a16="http://schemas.microsoft.com/office/drawing/2014/main" id="{51C34823-278B-4B93-BF97-249E749BB43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148" name="TextBox 147">
              <a:extLst>
                <a:ext uri="{FF2B5EF4-FFF2-40B4-BE49-F238E27FC236}">
                  <a16:creationId xmlns:a16="http://schemas.microsoft.com/office/drawing/2014/main" id="{B936924F-EBAC-4E44-9653-59F6B7C58B89}"/>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149" name="Group 148">
            <a:extLst>
              <a:ext uri="{FF2B5EF4-FFF2-40B4-BE49-F238E27FC236}">
                <a16:creationId xmlns:a16="http://schemas.microsoft.com/office/drawing/2014/main" id="{EB28AB85-9D51-4779-B76A-A5E80A34C79C}"/>
              </a:ext>
            </a:extLst>
          </p:cNvPr>
          <p:cNvGrpSpPr/>
          <p:nvPr/>
        </p:nvGrpSpPr>
        <p:grpSpPr>
          <a:xfrm>
            <a:off x="3191740" y="4788555"/>
            <a:ext cx="1222328" cy="674549"/>
            <a:chOff x="9855528" y="2152541"/>
            <a:chExt cx="1222328" cy="674549"/>
          </a:xfrm>
        </p:grpSpPr>
        <p:sp>
          <p:nvSpPr>
            <p:cNvPr id="150" name="TextBox 149">
              <a:extLst>
                <a:ext uri="{FF2B5EF4-FFF2-40B4-BE49-F238E27FC236}">
                  <a16:creationId xmlns:a16="http://schemas.microsoft.com/office/drawing/2014/main" id="{A60060BA-E0A0-40ED-8BA6-F0A21C2A9AE6}"/>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151" name="TextBox 150">
              <a:extLst>
                <a:ext uri="{FF2B5EF4-FFF2-40B4-BE49-F238E27FC236}">
                  <a16:creationId xmlns:a16="http://schemas.microsoft.com/office/drawing/2014/main" id="{7667FD62-D214-4970-91DA-C58DD8B8C612}"/>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152" name="Straight Connector 151">
            <a:extLst>
              <a:ext uri="{FF2B5EF4-FFF2-40B4-BE49-F238E27FC236}">
                <a16:creationId xmlns:a16="http://schemas.microsoft.com/office/drawing/2014/main" id="{7B9AB867-B82A-4838-B759-A429627DE23A}"/>
              </a:ext>
            </a:extLst>
          </p:cNvPr>
          <p:cNvCxnSpPr>
            <a:cxnSpLocks/>
          </p:cNvCxnSpPr>
          <p:nvPr/>
        </p:nvCxnSpPr>
        <p:spPr>
          <a:xfrm>
            <a:off x="3242173" y="478855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53" name="Freeform 4642">
            <a:extLst>
              <a:ext uri="{FF2B5EF4-FFF2-40B4-BE49-F238E27FC236}">
                <a16:creationId xmlns:a16="http://schemas.microsoft.com/office/drawing/2014/main" id="{B49A879D-8F77-465C-B25E-6AEC2DF65C31}"/>
              </a:ext>
            </a:extLst>
          </p:cNvPr>
          <p:cNvSpPr>
            <a:spLocks/>
          </p:cNvSpPr>
          <p:nvPr/>
        </p:nvSpPr>
        <p:spPr bwMode="auto">
          <a:xfrm>
            <a:off x="4474026" y="511873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54" name="Freeform 4643">
            <a:extLst>
              <a:ext uri="{FF2B5EF4-FFF2-40B4-BE49-F238E27FC236}">
                <a16:creationId xmlns:a16="http://schemas.microsoft.com/office/drawing/2014/main" id="{3ADD3585-C582-4E22-A37E-AD7BB8BFA5AD}"/>
              </a:ext>
            </a:extLst>
          </p:cNvPr>
          <p:cNvSpPr>
            <a:spLocks/>
          </p:cNvSpPr>
          <p:nvPr/>
        </p:nvSpPr>
        <p:spPr bwMode="auto">
          <a:xfrm>
            <a:off x="2923746" y="511695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81" name="TextBox 80">
            <a:extLst>
              <a:ext uri="{FF2B5EF4-FFF2-40B4-BE49-F238E27FC236}">
                <a16:creationId xmlns:a16="http://schemas.microsoft.com/office/drawing/2014/main" id="{A52A4423-E3C9-44F4-8BF5-3271184670B7}"/>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Asian Map</a:t>
            </a:r>
          </a:p>
        </p:txBody>
      </p:sp>
      <p:grpSp>
        <p:nvGrpSpPr>
          <p:cNvPr id="82" name="Group 81">
            <a:extLst>
              <a:ext uri="{FF2B5EF4-FFF2-40B4-BE49-F238E27FC236}">
                <a16:creationId xmlns:a16="http://schemas.microsoft.com/office/drawing/2014/main" id="{B78D2B0D-8F60-4AFF-8F12-29F6AAEFCA1C}"/>
              </a:ext>
            </a:extLst>
          </p:cNvPr>
          <p:cNvGrpSpPr/>
          <p:nvPr/>
        </p:nvGrpSpPr>
        <p:grpSpPr>
          <a:xfrm>
            <a:off x="1461262" y="1002754"/>
            <a:ext cx="3047731" cy="238770"/>
            <a:chOff x="619226" y="1181629"/>
            <a:chExt cx="3047731" cy="238770"/>
          </a:xfrm>
        </p:grpSpPr>
        <p:sp>
          <p:nvSpPr>
            <p:cNvPr id="83" name="Rectangle 82">
              <a:extLst>
                <a:ext uri="{FF2B5EF4-FFF2-40B4-BE49-F238E27FC236}">
                  <a16:creationId xmlns:a16="http://schemas.microsoft.com/office/drawing/2014/main" id="{9E7F1A67-8763-4D0F-90F6-ED26D409CBF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4" name="Freeform: Shape 83">
              <a:extLst>
                <a:ext uri="{FF2B5EF4-FFF2-40B4-BE49-F238E27FC236}">
                  <a16:creationId xmlns:a16="http://schemas.microsoft.com/office/drawing/2014/main" id="{D0909D8E-4E68-4A84-ADE6-D8FA232850B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3" name="Picture Placeholder 52">
            <a:extLst>
              <a:ext uri="{FF2B5EF4-FFF2-40B4-BE49-F238E27FC236}">
                <a16:creationId xmlns:a16="http://schemas.microsoft.com/office/drawing/2014/main" id="{F89716C8-735B-49A4-B12C-55ADF7C746C9}"/>
              </a:ext>
            </a:extLst>
          </p:cNvPr>
          <p:cNvSpPr>
            <a:spLocks noGrp="1"/>
          </p:cNvSpPr>
          <p:nvPr>
            <p:ph type="pic" sz="quarter" idx="10"/>
          </p:nvPr>
        </p:nvSpPr>
        <p:spPr/>
      </p:sp>
    </p:spTree>
    <p:extLst>
      <p:ext uri="{BB962C8B-B14F-4D97-AF65-F5344CB8AC3E}">
        <p14:creationId xmlns:p14="http://schemas.microsoft.com/office/powerpoint/2010/main" val="15450159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14:bounceEnd="66667">
                                          <p:cBhvr additive="base">
                                            <p:cTn id="11" dur="1000" fill="hold"/>
                                            <p:tgtEl>
                                              <p:spTgt spid="136"/>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6667">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14:bounceEnd="66667">
                                          <p:cBhvr additive="base">
                                            <p:cTn id="23" dur="1000" fill="hold"/>
                                            <p:tgtEl>
                                              <p:spTgt spid="56"/>
                                            </p:tgtEl>
                                            <p:attrNameLst>
                                              <p:attrName>ppt_x</p:attrName>
                                            </p:attrNameLst>
                                          </p:cBhvr>
                                          <p:tavLst>
                                            <p:tav tm="0">
                                              <p:val>
                                                <p:strVal val="1+#ppt_w/2"/>
                                              </p:val>
                                            </p:tav>
                                            <p:tav tm="100000">
                                              <p:val>
                                                <p:strVal val="#ppt_x"/>
                                              </p:val>
                                            </p:tav>
                                          </p:tavLst>
                                        </p:anim>
                                        <p:anim calcmode="lin" valueType="num" p14:bounceEnd="66667">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cBhvr additive="base">
                                            <p:cTn id="11" dur="1000" fill="hold"/>
                                            <p:tgtEl>
                                              <p:spTgt spid="136"/>
                                            </p:tgtEl>
                                            <p:attrNameLst>
                                              <p:attrName>ppt_x</p:attrName>
                                            </p:attrNameLst>
                                          </p:cBhvr>
                                          <p:tavLst>
                                            <p:tav tm="0">
                                              <p:val>
                                                <p:strVal val="#ppt_x"/>
                                              </p:val>
                                            </p:tav>
                                            <p:tav tm="100000">
                                              <p:val>
                                                <p:strVal val="#ppt_x"/>
                                              </p:val>
                                            </p:tav>
                                          </p:tavLst>
                                        </p:anim>
                                        <p:anim calcmode="lin" valueType="num">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1000" fill="hold"/>
                                            <p:tgtEl>
                                              <p:spTgt spid="56"/>
                                            </p:tgtEl>
                                            <p:attrNameLst>
                                              <p:attrName>ppt_x</p:attrName>
                                            </p:attrNameLst>
                                          </p:cBhvr>
                                          <p:tavLst>
                                            <p:tav tm="0">
                                              <p:val>
                                                <p:strVal val="1+#ppt_w/2"/>
                                              </p:val>
                                            </p:tav>
                                            <p:tav tm="100000">
                                              <p:val>
                                                <p:strVal val="#ppt_x"/>
                                              </p:val>
                                            </p:tav>
                                          </p:tavLst>
                                        </p:anim>
                                        <p:anim calcmode="lin" valueType="num">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Shape 51">
            <a:extLst>
              <a:ext uri="{FF2B5EF4-FFF2-40B4-BE49-F238E27FC236}">
                <a16:creationId xmlns:a16="http://schemas.microsoft.com/office/drawing/2014/main" id="{FD039402-5520-4D22-9019-7D5DEC4A310D}"/>
              </a:ext>
            </a:extLst>
          </p:cNvPr>
          <p:cNvSpPr/>
          <p:nvPr/>
        </p:nvSpPr>
        <p:spPr>
          <a:xfrm>
            <a:off x="0" y="-1"/>
            <a:ext cx="12192000" cy="6027738"/>
          </a:xfrm>
          <a:custGeom>
            <a:avLst/>
            <a:gdLst>
              <a:gd name="connsiteX0" fmla="*/ 0 w 12192000"/>
              <a:gd name="connsiteY0" fmla="*/ 0 h 6027738"/>
              <a:gd name="connsiteX1" fmla="*/ 12192000 w 12192000"/>
              <a:gd name="connsiteY1" fmla="*/ 0 h 6027738"/>
              <a:gd name="connsiteX2" fmla="*/ 12192000 w 12192000"/>
              <a:gd name="connsiteY2" fmla="*/ 2286791 h 6027738"/>
              <a:gd name="connsiteX3" fmla="*/ 12192000 w 12192000"/>
              <a:gd name="connsiteY3" fmla="*/ 3740947 h 6027738"/>
              <a:gd name="connsiteX4" fmla="*/ 12192000 w 12192000"/>
              <a:gd name="connsiteY4" fmla="*/ 6027738 h 6027738"/>
              <a:gd name="connsiteX5" fmla="*/ 10940585 w 12192000"/>
              <a:gd name="connsiteY5" fmla="*/ 6027738 h 6027738"/>
              <a:gd name="connsiteX6" fmla="*/ 10907093 w 12192000"/>
              <a:gd name="connsiteY6" fmla="*/ 5928462 h 6027738"/>
              <a:gd name="connsiteX7" fmla="*/ 10809155 w 12192000"/>
              <a:gd name="connsiteY7" fmla="*/ 5749406 h 6027738"/>
              <a:gd name="connsiteX8" fmla="*/ 10729984 w 12192000"/>
              <a:gd name="connsiteY8" fmla="*/ 6009041 h 6027738"/>
              <a:gd name="connsiteX9" fmla="*/ 10726218 w 12192000"/>
              <a:gd name="connsiteY9" fmla="*/ 6027738 h 6027738"/>
              <a:gd name="connsiteX10" fmla="*/ 10377509 w 12192000"/>
              <a:gd name="connsiteY10" fmla="*/ 6027738 h 6027738"/>
              <a:gd name="connsiteX11" fmla="*/ 10362069 w 12192000"/>
              <a:gd name="connsiteY11" fmla="*/ 6010206 h 6027738"/>
              <a:gd name="connsiteX12" fmla="*/ 4270528 w 12192000"/>
              <a:gd name="connsiteY12" fmla="*/ 6010206 h 6027738"/>
              <a:gd name="connsiteX13" fmla="*/ 4121499 w 12192000"/>
              <a:gd name="connsiteY13" fmla="*/ 5525863 h 6027738"/>
              <a:gd name="connsiteX14" fmla="*/ 3972471 w 12192000"/>
              <a:gd name="connsiteY14" fmla="*/ 5935692 h 6027738"/>
              <a:gd name="connsiteX15" fmla="*/ 3693042 w 12192000"/>
              <a:gd name="connsiteY15" fmla="*/ 4855235 h 6027738"/>
              <a:gd name="connsiteX16" fmla="*/ 3438937 w 12192000"/>
              <a:gd name="connsiteY16" fmla="*/ 5981681 h 6027738"/>
              <a:gd name="connsiteX17" fmla="*/ 3428924 w 12192000"/>
              <a:gd name="connsiteY17" fmla="*/ 6027738 h 6027738"/>
              <a:gd name="connsiteX18" fmla="*/ 3184726 w 12192000"/>
              <a:gd name="connsiteY18" fmla="*/ 6027738 h 6027738"/>
              <a:gd name="connsiteX19" fmla="*/ 3164774 w 12192000"/>
              <a:gd name="connsiteY19" fmla="*/ 5982339 h 6027738"/>
              <a:gd name="connsiteX20" fmla="*/ 3078301 w 12192000"/>
              <a:gd name="connsiteY20" fmla="*/ 5935692 h 6027738"/>
              <a:gd name="connsiteX21" fmla="*/ 3033185 w 12192000"/>
              <a:gd name="connsiteY21" fmla="*/ 6024759 h 6027738"/>
              <a:gd name="connsiteX22" fmla="*/ 3032222 w 12192000"/>
              <a:gd name="connsiteY22" fmla="*/ 6027738 h 6027738"/>
              <a:gd name="connsiteX23" fmla="*/ 2536286 w 12192000"/>
              <a:gd name="connsiteY23" fmla="*/ 6027738 h 6027738"/>
              <a:gd name="connsiteX24" fmla="*/ 2521226 w 12192000"/>
              <a:gd name="connsiteY24" fmla="*/ 5875440 h 6027738"/>
              <a:gd name="connsiteX25" fmla="*/ 2277272 w 12192000"/>
              <a:gd name="connsiteY25" fmla="*/ 3923806 h 6027738"/>
              <a:gd name="connsiteX26" fmla="*/ 1908994 w 12192000"/>
              <a:gd name="connsiteY26" fmla="*/ 5945262 h 6027738"/>
              <a:gd name="connsiteX27" fmla="*/ 1892325 w 12192000"/>
              <a:gd name="connsiteY27" fmla="*/ 6027738 h 6027738"/>
              <a:gd name="connsiteX28" fmla="*/ 1771580 w 12192000"/>
              <a:gd name="connsiteY28" fmla="*/ 6027738 h 6027738"/>
              <a:gd name="connsiteX29" fmla="*/ 1753344 w 12192000"/>
              <a:gd name="connsiteY29" fmla="*/ 5928706 h 6027738"/>
              <a:gd name="connsiteX30" fmla="*/ 1662529 w 12192000"/>
              <a:gd name="connsiteY30" fmla="*/ 5525863 h 6027738"/>
              <a:gd name="connsiteX31" fmla="*/ 1467057 w 12192000"/>
              <a:gd name="connsiteY31" fmla="*/ 5974623 h 6027738"/>
              <a:gd name="connsiteX32" fmla="*/ 1446589 w 12192000"/>
              <a:gd name="connsiteY32" fmla="*/ 6027738 h 6027738"/>
              <a:gd name="connsiteX33" fmla="*/ 0 w 12192000"/>
              <a:gd name="connsiteY33" fmla="*/ 6027738 h 6027738"/>
              <a:gd name="connsiteX34" fmla="*/ 0 w 12192000"/>
              <a:gd name="connsiteY34" fmla="*/ 3740947 h 6027738"/>
              <a:gd name="connsiteX35" fmla="*/ 0 w 12192000"/>
              <a:gd name="connsiteY35" fmla="*/ 2286791 h 6027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7738">
                <a:moveTo>
                  <a:pt x="0" y="0"/>
                </a:moveTo>
                <a:lnTo>
                  <a:pt x="12192000" y="0"/>
                </a:lnTo>
                <a:lnTo>
                  <a:pt x="12192000" y="2286791"/>
                </a:lnTo>
                <a:lnTo>
                  <a:pt x="12192000" y="3740947"/>
                </a:lnTo>
                <a:lnTo>
                  <a:pt x="12192000" y="6027738"/>
                </a:lnTo>
                <a:lnTo>
                  <a:pt x="10940585" y="6027738"/>
                </a:lnTo>
                <a:lnTo>
                  <a:pt x="10907093" y="5928462"/>
                </a:lnTo>
                <a:cubicBezTo>
                  <a:pt x="10872827" y="5828995"/>
                  <a:pt x="10838263" y="5742130"/>
                  <a:pt x="10809155" y="5749406"/>
                </a:cubicBezTo>
                <a:cubicBezTo>
                  <a:pt x="10778108" y="5757168"/>
                  <a:pt x="10754822" y="5881359"/>
                  <a:pt x="10729984" y="6009041"/>
                </a:cubicBezTo>
                <a:lnTo>
                  <a:pt x="10726218" y="6027738"/>
                </a:lnTo>
                <a:lnTo>
                  <a:pt x="10377509" y="6027738"/>
                </a:lnTo>
                <a:lnTo>
                  <a:pt x="10362069" y="6010206"/>
                </a:lnTo>
                <a:lnTo>
                  <a:pt x="4270528" y="6010206"/>
                </a:lnTo>
                <a:cubicBezTo>
                  <a:pt x="4279842" y="5901540"/>
                  <a:pt x="4171176" y="5538283"/>
                  <a:pt x="4121499" y="5525863"/>
                </a:cubicBezTo>
                <a:cubicBezTo>
                  <a:pt x="4071824" y="5513444"/>
                  <a:pt x="4043881" y="6047463"/>
                  <a:pt x="3972471" y="5935692"/>
                </a:cubicBezTo>
                <a:cubicBezTo>
                  <a:pt x="3901062" y="5823921"/>
                  <a:pt x="3795499" y="4799349"/>
                  <a:pt x="3693042" y="4855235"/>
                </a:cubicBezTo>
                <a:cubicBezTo>
                  <a:pt x="3616200" y="4897150"/>
                  <a:pt x="3523639" y="5571270"/>
                  <a:pt x="3438937" y="5981681"/>
                </a:cubicBezTo>
                <a:lnTo>
                  <a:pt x="3428924" y="6027738"/>
                </a:lnTo>
                <a:lnTo>
                  <a:pt x="3184726" y="6027738"/>
                </a:lnTo>
                <a:lnTo>
                  <a:pt x="3164774" y="5982339"/>
                </a:lnTo>
                <a:cubicBezTo>
                  <a:pt x="3138743" y="5931271"/>
                  <a:pt x="3110609" y="5904256"/>
                  <a:pt x="3078301" y="5935692"/>
                </a:cubicBezTo>
                <a:cubicBezTo>
                  <a:pt x="3063941" y="5949664"/>
                  <a:pt x="3048854" y="5981100"/>
                  <a:pt x="3033185" y="6024759"/>
                </a:cubicBezTo>
                <a:lnTo>
                  <a:pt x="3032222" y="6027738"/>
                </a:lnTo>
                <a:lnTo>
                  <a:pt x="2536286" y="6027738"/>
                </a:lnTo>
                <a:lnTo>
                  <a:pt x="2521226" y="5875440"/>
                </a:lnTo>
                <a:cubicBezTo>
                  <a:pt x="2440515" y="5035699"/>
                  <a:pt x="2360713" y="4009187"/>
                  <a:pt x="2277272" y="3923806"/>
                </a:cubicBezTo>
                <a:cubicBezTo>
                  <a:pt x="2160455" y="3804272"/>
                  <a:pt x="2012737" y="5372469"/>
                  <a:pt x="1908994" y="5945262"/>
                </a:cubicBezTo>
                <a:lnTo>
                  <a:pt x="1892325" y="6027738"/>
                </a:lnTo>
                <a:lnTo>
                  <a:pt x="1771580" y="6027738"/>
                </a:lnTo>
                <a:lnTo>
                  <a:pt x="1753344" y="5928706"/>
                </a:lnTo>
                <a:cubicBezTo>
                  <a:pt x="1723848" y="5747854"/>
                  <a:pt x="1698234" y="5532074"/>
                  <a:pt x="1662529" y="5525863"/>
                </a:cubicBezTo>
                <a:cubicBezTo>
                  <a:pt x="1600045" y="5514996"/>
                  <a:pt x="1532809" y="5789381"/>
                  <a:pt x="1467057" y="5974623"/>
                </a:cubicBezTo>
                <a:lnTo>
                  <a:pt x="1446589" y="6027738"/>
                </a:lnTo>
                <a:lnTo>
                  <a:pt x="0" y="6027738"/>
                </a:lnTo>
                <a:lnTo>
                  <a:pt x="0" y="3740947"/>
                </a:lnTo>
                <a:lnTo>
                  <a:pt x="0" y="2286791"/>
                </a:lnTo>
                <a:close/>
              </a:path>
            </a:pathLst>
          </a:custGeom>
          <a:gradFill flip="none" rotWithShape="1">
            <a:gsLst>
              <a:gs pos="62000">
                <a:srgbClr val="1CADE4">
                  <a:alpha val="67000"/>
                </a:srgbClr>
              </a:gs>
              <a:gs pos="0">
                <a:schemeClr val="accent1">
                  <a:alpha val="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68" name="Freeform: Shape 67">
            <a:extLst>
              <a:ext uri="{FF2B5EF4-FFF2-40B4-BE49-F238E27FC236}">
                <a16:creationId xmlns:a16="http://schemas.microsoft.com/office/drawing/2014/main" id="{7614BC5C-CAC8-4A40-B912-1A44E9210EB8}"/>
              </a:ext>
            </a:extLst>
          </p:cNvPr>
          <p:cNvSpPr/>
          <p:nvPr/>
        </p:nvSpPr>
        <p:spPr>
          <a:xfrm>
            <a:off x="0" y="3810968"/>
            <a:ext cx="11753850" cy="2216769"/>
          </a:xfrm>
          <a:custGeom>
            <a:avLst/>
            <a:gdLst>
              <a:gd name="connsiteX0" fmla="*/ 2266232 w 11753850"/>
              <a:gd name="connsiteY0" fmla="*/ 131 h 2216769"/>
              <a:gd name="connsiteX1" fmla="*/ 2277272 w 11753850"/>
              <a:gd name="connsiteY1" fmla="*/ 6475 h 2216769"/>
              <a:gd name="connsiteX2" fmla="*/ 2521226 w 11753850"/>
              <a:gd name="connsiteY2" fmla="*/ 1958109 h 2216769"/>
              <a:gd name="connsiteX3" fmla="*/ 2536286 w 11753850"/>
              <a:gd name="connsiteY3" fmla="*/ 2110407 h 2216769"/>
              <a:gd name="connsiteX4" fmla="*/ 3032222 w 11753850"/>
              <a:gd name="connsiteY4" fmla="*/ 2110407 h 2216769"/>
              <a:gd name="connsiteX5" fmla="*/ 3033185 w 11753850"/>
              <a:gd name="connsiteY5" fmla="*/ 2107428 h 2216769"/>
              <a:gd name="connsiteX6" fmla="*/ 3078301 w 11753850"/>
              <a:gd name="connsiteY6" fmla="*/ 2018361 h 2216769"/>
              <a:gd name="connsiteX7" fmla="*/ 3164774 w 11753850"/>
              <a:gd name="connsiteY7" fmla="*/ 2065008 h 2216769"/>
              <a:gd name="connsiteX8" fmla="*/ 3184726 w 11753850"/>
              <a:gd name="connsiteY8" fmla="*/ 2110407 h 2216769"/>
              <a:gd name="connsiteX9" fmla="*/ 3428924 w 11753850"/>
              <a:gd name="connsiteY9" fmla="*/ 2110407 h 2216769"/>
              <a:gd name="connsiteX10" fmla="*/ 3438937 w 11753850"/>
              <a:gd name="connsiteY10" fmla="*/ 2064350 h 2216769"/>
              <a:gd name="connsiteX11" fmla="*/ 3693042 w 11753850"/>
              <a:gd name="connsiteY11" fmla="*/ 937904 h 2216769"/>
              <a:gd name="connsiteX12" fmla="*/ 3972471 w 11753850"/>
              <a:gd name="connsiteY12" fmla="*/ 2018361 h 2216769"/>
              <a:gd name="connsiteX13" fmla="*/ 4121499 w 11753850"/>
              <a:gd name="connsiteY13" fmla="*/ 1608532 h 2216769"/>
              <a:gd name="connsiteX14" fmla="*/ 4270528 w 11753850"/>
              <a:gd name="connsiteY14" fmla="*/ 2092875 h 2216769"/>
              <a:gd name="connsiteX15" fmla="*/ 10362069 w 11753850"/>
              <a:gd name="connsiteY15" fmla="*/ 2092875 h 2216769"/>
              <a:gd name="connsiteX16" fmla="*/ 10377509 w 11753850"/>
              <a:gd name="connsiteY16" fmla="*/ 2110407 h 2216769"/>
              <a:gd name="connsiteX17" fmla="*/ 10726218 w 11753850"/>
              <a:gd name="connsiteY17" fmla="*/ 2110407 h 2216769"/>
              <a:gd name="connsiteX18" fmla="*/ 10729984 w 11753850"/>
              <a:gd name="connsiteY18" fmla="*/ 2091710 h 2216769"/>
              <a:gd name="connsiteX19" fmla="*/ 10809155 w 11753850"/>
              <a:gd name="connsiteY19" fmla="*/ 1832075 h 2216769"/>
              <a:gd name="connsiteX20" fmla="*/ 10907093 w 11753850"/>
              <a:gd name="connsiteY20" fmla="*/ 2011131 h 2216769"/>
              <a:gd name="connsiteX21" fmla="*/ 10940585 w 11753850"/>
              <a:gd name="connsiteY21" fmla="*/ 2110407 h 2216769"/>
              <a:gd name="connsiteX22" fmla="*/ 11753850 w 11753850"/>
              <a:gd name="connsiteY22" fmla="*/ 2110407 h 2216769"/>
              <a:gd name="connsiteX23" fmla="*/ 11753850 w 11753850"/>
              <a:gd name="connsiteY23" fmla="*/ 2216769 h 2216769"/>
              <a:gd name="connsiteX24" fmla="*/ 0 w 11753850"/>
              <a:gd name="connsiteY24" fmla="*/ 2216769 h 2216769"/>
              <a:gd name="connsiteX25" fmla="*/ 0 w 11753850"/>
              <a:gd name="connsiteY25" fmla="*/ 2110407 h 2216769"/>
              <a:gd name="connsiteX26" fmla="*/ 1446589 w 11753850"/>
              <a:gd name="connsiteY26" fmla="*/ 2110407 h 2216769"/>
              <a:gd name="connsiteX27" fmla="*/ 1467057 w 11753850"/>
              <a:gd name="connsiteY27" fmla="*/ 2057292 h 2216769"/>
              <a:gd name="connsiteX28" fmla="*/ 1662529 w 11753850"/>
              <a:gd name="connsiteY28" fmla="*/ 1608532 h 2216769"/>
              <a:gd name="connsiteX29" fmla="*/ 1753344 w 11753850"/>
              <a:gd name="connsiteY29" fmla="*/ 2011375 h 2216769"/>
              <a:gd name="connsiteX30" fmla="*/ 1771580 w 11753850"/>
              <a:gd name="connsiteY30" fmla="*/ 2110407 h 2216769"/>
              <a:gd name="connsiteX31" fmla="*/ 1892325 w 11753850"/>
              <a:gd name="connsiteY31" fmla="*/ 2110407 h 2216769"/>
              <a:gd name="connsiteX32" fmla="*/ 1908994 w 11753850"/>
              <a:gd name="connsiteY32" fmla="*/ 2027931 h 2216769"/>
              <a:gd name="connsiteX33" fmla="*/ 2266232 w 11753850"/>
              <a:gd name="connsiteY33" fmla="*/ 131 h 2216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1753850" h="2216769">
                <a:moveTo>
                  <a:pt x="2266232" y="131"/>
                </a:moveTo>
                <a:cubicBezTo>
                  <a:pt x="2269941" y="652"/>
                  <a:pt x="2273622" y="2740"/>
                  <a:pt x="2277272" y="6475"/>
                </a:cubicBezTo>
                <a:cubicBezTo>
                  <a:pt x="2360713" y="91856"/>
                  <a:pt x="2440515" y="1118368"/>
                  <a:pt x="2521226" y="1958109"/>
                </a:cubicBezTo>
                <a:lnTo>
                  <a:pt x="2536286" y="2110407"/>
                </a:lnTo>
                <a:lnTo>
                  <a:pt x="3032222" y="2110407"/>
                </a:lnTo>
                <a:lnTo>
                  <a:pt x="3033185" y="2107428"/>
                </a:lnTo>
                <a:cubicBezTo>
                  <a:pt x="3048854" y="2063769"/>
                  <a:pt x="3063941" y="2032333"/>
                  <a:pt x="3078301" y="2018361"/>
                </a:cubicBezTo>
                <a:cubicBezTo>
                  <a:pt x="3110609" y="1986925"/>
                  <a:pt x="3138743" y="2013940"/>
                  <a:pt x="3164774" y="2065008"/>
                </a:cubicBezTo>
                <a:lnTo>
                  <a:pt x="3184726" y="2110407"/>
                </a:lnTo>
                <a:lnTo>
                  <a:pt x="3428924" y="2110407"/>
                </a:lnTo>
                <a:lnTo>
                  <a:pt x="3438937" y="2064350"/>
                </a:lnTo>
                <a:cubicBezTo>
                  <a:pt x="3523639" y="1653939"/>
                  <a:pt x="3616200" y="979819"/>
                  <a:pt x="3693042" y="937904"/>
                </a:cubicBezTo>
                <a:cubicBezTo>
                  <a:pt x="3795499" y="882018"/>
                  <a:pt x="3901062" y="1906590"/>
                  <a:pt x="3972471" y="2018361"/>
                </a:cubicBezTo>
                <a:cubicBezTo>
                  <a:pt x="4043881" y="2130132"/>
                  <a:pt x="4071824" y="1596113"/>
                  <a:pt x="4121499" y="1608532"/>
                </a:cubicBezTo>
                <a:cubicBezTo>
                  <a:pt x="4171176" y="1620952"/>
                  <a:pt x="4279842" y="1984209"/>
                  <a:pt x="4270528" y="2092875"/>
                </a:cubicBezTo>
                <a:lnTo>
                  <a:pt x="10362069" y="2092875"/>
                </a:lnTo>
                <a:lnTo>
                  <a:pt x="10377509" y="2110407"/>
                </a:lnTo>
                <a:lnTo>
                  <a:pt x="10726218" y="2110407"/>
                </a:lnTo>
                <a:lnTo>
                  <a:pt x="10729984" y="2091710"/>
                </a:lnTo>
                <a:cubicBezTo>
                  <a:pt x="10754822" y="1964028"/>
                  <a:pt x="10778108" y="1839837"/>
                  <a:pt x="10809155" y="1832075"/>
                </a:cubicBezTo>
                <a:cubicBezTo>
                  <a:pt x="10838263" y="1824799"/>
                  <a:pt x="10872827" y="1911664"/>
                  <a:pt x="10907093" y="2011131"/>
                </a:cubicBezTo>
                <a:lnTo>
                  <a:pt x="10940585" y="2110407"/>
                </a:lnTo>
                <a:lnTo>
                  <a:pt x="11753850" y="2110407"/>
                </a:lnTo>
                <a:lnTo>
                  <a:pt x="11753850" y="2216769"/>
                </a:lnTo>
                <a:lnTo>
                  <a:pt x="0" y="2216769"/>
                </a:lnTo>
                <a:lnTo>
                  <a:pt x="0" y="2110407"/>
                </a:lnTo>
                <a:lnTo>
                  <a:pt x="1446589" y="2110407"/>
                </a:lnTo>
                <a:lnTo>
                  <a:pt x="1467057" y="2057292"/>
                </a:lnTo>
                <a:cubicBezTo>
                  <a:pt x="1532809" y="1872050"/>
                  <a:pt x="1600045" y="1597665"/>
                  <a:pt x="1662529" y="1608532"/>
                </a:cubicBezTo>
                <a:cubicBezTo>
                  <a:pt x="1698234" y="1614743"/>
                  <a:pt x="1723848" y="1830523"/>
                  <a:pt x="1753344" y="2011375"/>
                </a:cubicBezTo>
                <a:lnTo>
                  <a:pt x="1771580" y="2110407"/>
                </a:lnTo>
                <a:lnTo>
                  <a:pt x="1892325" y="2110407"/>
                </a:lnTo>
                <a:lnTo>
                  <a:pt x="1908994" y="2027931"/>
                </a:lnTo>
                <a:cubicBezTo>
                  <a:pt x="2009495" y="1473038"/>
                  <a:pt x="2151266" y="-16019"/>
                  <a:pt x="2266232" y="131"/>
                </a:cubicBezTo>
                <a:close/>
              </a:path>
            </a:pathLst>
          </a:custGeom>
          <a:gradFill flip="none" rotWithShape="1">
            <a:gsLst>
              <a:gs pos="0">
                <a:schemeClr val="accent4">
                  <a:alpha val="0"/>
                </a:schemeClr>
              </a:gs>
              <a:gs pos="100000">
                <a:schemeClr val="accent4">
                  <a:alpha val="28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27" name="Group 26">
            <a:extLst>
              <a:ext uri="{FF2B5EF4-FFF2-40B4-BE49-F238E27FC236}">
                <a16:creationId xmlns:a16="http://schemas.microsoft.com/office/drawing/2014/main" id="{ABA8A016-5CC4-4281-A394-9615991B126A}"/>
              </a:ext>
            </a:extLst>
          </p:cNvPr>
          <p:cNvGrpSpPr/>
          <p:nvPr/>
        </p:nvGrpSpPr>
        <p:grpSpPr>
          <a:xfrm flipH="1">
            <a:off x="8178702" y="2203646"/>
            <a:ext cx="3155602" cy="1694972"/>
            <a:chOff x="7701165" y="1377969"/>
            <a:chExt cx="3155602" cy="1694972"/>
          </a:xfrm>
        </p:grpSpPr>
        <p:sp>
          <p:nvSpPr>
            <p:cNvPr id="28" name="Oval 27">
              <a:extLst>
                <a:ext uri="{FF2B5EF4-FFF2-40B4-BE49-F238E27FC236}">
                  <a16:creationId xmlns:a16="http://schemas.microsoft.com/office/drawing/2014/main" id="{B328A7E9-E091-4CA1-83BD-EA904B21D788}"/>
                </a:ext>
              </a:extLst>
            </p:cNvPr>
            <p:cNvSpPr/>
            <p:nvPr/>
          </p:nvSpPr>
          <p:spPr>
            <a:xfrm>
              <a:off x="8267700" y="2895141"/>
              <a:ext cx="177800" cy="177800"/>
            </a:xfrm>
            <a:prstGeom prst="ellipse">
              <a:avLst/>
            </a:prstGeom>
            <a:solidFill>
              <a:schemeClr val="bg1"/>
            </a:solidFill>
            <a:ln w="222250" cap="sq">
              <a:solidFill>
                <a:schemeClr val="bg1">
                  <a:alpha val="57000"/>
                </a:schemeClr>
              </a:solidFill>
              <a:bevel/>
            </a:ln>
            <a:effectLst>
              <a:outerShdw blurRad="3810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grpSp>
          <p:nvGrpSpPr>
            <p:cNvPr id="29" name="Group 28">
              <a:extLst>
                <a:ext uri="{FF2B5EF4-FFF2-40B4-BE49-F238E27FC236}">
                  <a16:creationId xmlns:a16="http://schemas.microsoft.com/office/drawing/2014/main" id="{151C4EE3-12AC-4431-816D-4EAAEFD39758}"/>
                </a:ext>
              </a:extLst>
            </p:cNvPr>
            <p:cNvGrpSpPr/>
            <p:nvPr/>
          </p:nvGrpSpPr>
          <p:grpSpPr>
            <a:xfrm>
              <a:off x="7701165" y="1377969"/>
              <a:ext cx="3155602" cy="1308930"/>
              <a:chOff x="1407886" y="5710829"/>
              <a:chExt cx="1274478" cy="284956"/>
            </a:xfrm>
            <a:gradFill>
              <a:gsLst>
                <a:gs pos="0">
                  <a:schemeClr val="bg1"/>
                </a:gs>
                <a:gs pos="100000">
                  <a:schemeClr val="bg1">
                    <a:lumMod val="95000"/>
                  </a:schemeClr>
                </a:gs>
              </a:gsLst>
              <a:lin ang="10800000" scaled="1"/>
            </a:gradFill>
            <a:effectLst>
              <a:outerShdw blurRad="673100" dist="38100" dir="5400000" algn="t" rotWithShape="0">
                <a:prstClr val="black">
                  <a:alpha val="40000"/>
                </a:prstClr>
              </a:outerShdw>
            </a:effectLst>
          </p:grpSpPr>
          <p:sp>
            <p:nvSpPr>
              <p:cNvPr id="33" name="Rectangle: Rounded Corners 32">
                <a:extLst>
                  <a:ext uri="{FF2B5EF4-FFF2-40B4-BE49-F238E27FC236}">
                    <a16:creationId xmlns:a16="http://schemas.microsoft.com/office/drawing/2014/main" id="{A9D54786-C024-4333-84F5-D11270D6BE85}"/>
                  </a:ext>
                </a:extLst>
              </p:cNvPr>
              <p:cNvSpPr/>
              <p:nvPr/>
            </p:nvSpPr>
            <p:spPr>
              <a:xfrm>
                <a:off x="1407886" y="5710829"/>
                <a:ext cx="1274478" cy="240027"/>
              </a:xfrm>
              <a:prstGeom prst="roundRect">
                <a:avLst>
                  <a:gd name="adj" fmla="val 5000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Nexa Light" panose="02000000000000000000" pitchFamily="50" charset="0"/>
                </a:endParaRPr>
              </a:p>
            </p:txBody>
          </p:sp>
          <p:sp>
            <p:nvSpPr>
              <p:cNvPr id="34" name="Isosceles Triangle 33">
                <a:extLst>
                  <a:ext uri="{FF2B5EF4-FFF2-40B4-BE49-F238E27FC236}">
                    <a16:creationId xmlns:a16="http://schemas.microsoft.com/office/drawing/2014/main" id="{FC0EF9C3-5255-4901-B516-ED168D759A47}"/>
                  </a:ext>
                </a:extLst>
              </p:cNvPr>
              <p:cNvSpPr/>
              <p:nvPr/>
            </p:nvSpPr>
            <p:spPr>
              <a:xfrm rot="10800000">
                <a:off x="1607820" y="5937440"/>
                <a:ext cx="135731" cy="58345"/>
              </a:xfrm>
              <a:prstGeom prst="triangl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Nexa Light" panose="02000000000000000000" pitchFamily="50" charset="0"/>
                </a:endParaRPr>
              </a:p>
            </p:txBody>
          </p:sp>
        </p:grpSp>
        <p:grpSp>
          <p:nvGrpSpPr>
            <p:cNvPr id="30" name="Group 29">
              <a:extLst>
                <a:ext uri="{FF2B5EF4-FFF2-40B4-BE49-F238E27FC236}">
                  <a16:creationId xmlns:a16="http://schemas.microsoft.com/office/drawing/2014/main" id="{8A606695-0306-436D-857B-B7147BF5001C}"/>
                </a:ext>
              </a:extLst>
            </p:cNvPr>
            <p:cNvGrpSpPr/>
            <p:nvPr/>
          </p:nvGrpSpPr>
          <p:grpSpPr>
            <a:xfrm>
              <a:off x="8400150" y="1500081"/>
              <a:ext cx="1846441" cy="806167"/>
              <a:chOff x="6984199" y="799338"/>
              <a:chExt cx="1846441" cy="806167"/>
            </a:xfrm>
          </p:grpSpPr>
          <p:sp>
            <p:nvSpPr>
              <p:cNvPr id="31" name="TextBox 30">
                <a:extLst>
                  <a:ext uri="{FF2B5EF4-FFF2-40B4-BE49-F238E27FC236}">
                    <a16:creationId xmlns:a16="http://schemas.microsoft.com/office/drawing/2014/main" id="{B6B2C054-6CD1-4CFD-A9B8-ECD6173271E0}"/>
                  </a:ext>
                </a:extLst>
              </p:cNvPr>
              <p:cNvSpPr txBox="1"/>
              <p:nvPr/>
            </p:nvSpPr>
            <p:spPr>
              <a:xfrm>
                <a:off x="6984199" y="799338"/>
                <a:ext cx="1846441" cy="369332"/>
              </a:xfrm>
              <a:prstGeom prst="rect">
                <a:avLst/>
              </a:prstGeom>
              <a:noFill/>
            </p:spPr>
            <p:txBody>
              <a:bodyPr wrap="square" rtlCol="0">
                <a:spAutoFit/>
              </a:bodyPr>
              <a:lstStyle/>
              <a:p>
                <a:pPr algn="ctr"/>
                <a:r>
                  <a:rPr lang="id-ID" dirty="0">
                    <a:solidFill>
                      <a:schemeClr val="accent3"/>
                    </a:solidFill>
                    <a:latin typeface="Nexa Bold" panose="02000000000000000000" pitchFamily="50" charset="0"/>
                  </a:rPr>
                  <a:t>Address detail</a:t>
                </a:r>
              </a:p>
            </p:txBody>
          </p:sp>
          <p:sp>
            <p:nvSpPr>
              <p:cNvPr id="32" name="TextBox 31">
                <a:extLst>
                  <a:ext uri="{FF2B5EF4-FFF2-40B4-BE49-F238E27FC236}">
                    <a16:creationId xmlns:a16="http://schemas.microsoft.com/office/drawing/2014/main" id="{0BB5093E-FCA3-43DE-866B-4A84C938F01D}"/>
                  </a:ext>
                </a:extLst>
              </p:cNvPr>
              <p:cNvSpPr txBox="1"/>
              <p:nvPr/>
            </p:nvSpPr>
            <p:spPr>
              <a:xfrm>
                <a:off x="6984199" y="1125758"/>
                <a:ext cx="1846441" cy="479747"/>
              </a:xfrm>
              <a:prstGeom prst="rect">
                <a:avLst/>
              </a:prstGeom>
            </p:spPr>
            <p:txBody>
              <a:bodyPr wrap="square">
                <a:spAutoFit/>
              </a:bodyPr>
              <a:lstStyle>
                <a:defPPr>
                  <a:defRPr lang="id-ID"/>
                </a:defPPr>
                <a:lvl1pPr algn="r">
                  <a:lnSpc>
                    <a:spcPct val="120000"/>
                  </a:lnSpc>
                  <a:defRPr sz="1400">
                    <a:solidFill>
                      <a:schemeClr val="bg1">
                        <a:lumMod val="65000"/>
                      </a:schemeClr>
                    </a:solidFill>
                    <a:latin typeface="Segoe UI Light" panose="020B0502040204020203" pitchFamily="34" charset="0"/>
                    <a:cs typeface="Segoe UI Light" panose="020B0502040204020203" pitchFamily="34" charset="0"/>
                  </a:defRPr>
                </a:lvl1pPr>
              </a:lstStyle>
              <a:p>
                <a:pPr algn="ctr"/>
                <a:r>
                  <a:rPr lang="en-US" sz="1100" dirty="0">
                    <a:solidFill>
                      <a:schemeClr val="tx1">
                        <a:lumMod val="65000"/>
                        <a:lumOff val="35000"/>
                      </a:schemeClr>
                    </a:solidFill>
                  </a:rPr>
                  <a:t>The quick, brown fox jumps over a lazy dog.</a:t>
                </a:r>
              </a:p>
            </p:txBody>
          </p:sp>
        </p:grpSp>
      </p:grpSp>
      <p:grpSp>
        <p:nvGrpSpPr>
          <p:cNvPr id="42" name="Group 41">
            <a:extLst>
              <a:ext uri="{FF2B5EF4-FFF2-40B4-BE49-F238E27FC236}">
                <a16:creationId xmlns:a16="http://schemas.microsoft.com/office/drawing/2014/main" id="{28299457-ECF8-4BF3-8D48-DBD5E24814BB}"/>
              </a:ext>
            </a:extLst>
          </p:cNvPr>
          <p:cNvGrpSpPr/>
          <p:nvPr/>
        </p:nvGrpSpPr>
        <p:grpSpPr>
          <a:xfrm>
            <a:off x="1426614" y="3216164"/>
            <a:ext cx="5118394" cy="386175"/>
            <a:chOff x="969414" y="4130564"/>
            <a:chExt cx="5118394" cy="386175"/>
          </a:xfrm>
        </p:grpSpPr>
        <p:sp>
          <p:nvSpPr>
            <p:cNvPr id="44" name="Oval 43">
              <a:extLst>
                <a:ext uri="{FF2B5EF4-FFF2-40B4-BE49-F238E27FC236}">
                  <a16:creationId xmlns:a16="http://schemas.microsoft.com/office/drawing/2014/main" id="{4AE7DC08-84EA-404C-84F1-4FC29F2FA836}"/>
                </a:ext>
              </a:extLst>
            </p:cNvPr>
            <p:cNvSpPr/>
            <p:nvPr/>
          </p:nvSpPr>
          <p:spPr>
            <a:xfrm>
              <a:off x="969414"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
              <a:extLst>
                <a:ext uri="{FF2B5EF4-FFF2-40B4-BE49-F238E27FC236}">
                  <a16:creationId xmlns:a16="http://schemas.microsoft.com/office/drawing/2014/main" id="{BB03ED65-C222-4DB2-9967-BB45516D8D23}"/>
                </a:ext>
              </a:extLst>
            </p:cNvPr>
            <p:cNvSpPr>
              <a:spLocks noChangeArrowheads="1"/>
            </p:cNvSpPr>
            <p:nvPr/>
          </p:nvSpPr>
          <p:spPr bwMode="auto">
            <a:xfrm>
              <a:off x="1097746" y="4219117"/>
              <a:ext cx="129511" cy="209068"/>
            </a:xfrm>
            <a:custGeom>
              <a:avLst/>
              <a:gdLst>
                <a:gd name="T0" fmla="*/ 55786 w 249"/>
                <a:gd name="T1" fmla="*/ 0 h 400"/>
                <a:gd name="T2" fmla="*/ 55786 w 249"/>
                <a:gd name="T3" fmla="*/ 0 h 400"/>
                <a:gd name="T4" fmla="*/ 0 w 249"/>
                <a:gd name="T5" fmla="*/ 56059 h 400"/>
                <a:gd name="T6" fmla="*/ 55786 w 249"/>
                <a:gd name="T7" fmla="*/ 178940 h 400"/>
                <a:gd name="T8" fmla="*/ 110679 w 249"/>
                <a:gd name="T9" fmla="*/ 56059 h 400"/>
                <a:gd name="T10" fmla="*/ 55786 w 249"/>
                <a:gd name="T11" fmla="*/ 0 h 400"/>
                <a:gd name="T12" fmla="*/ 55786 w 249"/>
                <a:gd name="T13" fmla="*/ 87900 h 400"/>
                <a:gd name="T14" fmla="*/ 55786 w 249"/>
                <a:gd name="T15" fmla="*/ 87900 h 400"/>
                <a:gd name="T16" fmla="*/ 23653 w 249"/>
                <a:gd name="T17" fmla="*/ 56059 h 400"/>
                <a:gd name="T18" fmla="*/ 55786 w 249"/>
                <a:gd name="T19" fmla="*/ 24217 h 400"/>
                <a:gd name="T20" fmla="*/ 87026 w 249"/>
                <a:gd name="T21" fmla="*/ 56059 h 400"/>
                <a:gd name="T22" fmla="*/ 55786 w 249"/>
                <a:gd name="T23" fmla="*/ 87900 h 4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7" name="Oval 46">
              <a:extLst>
                <a:ext uri="{FF2B5EF4-FFF2-40B4-BE49-F238E27FC236}">
                  <a16:creationId xmlns:a16="http://schemas.microsoft.com/office/drawing/2014/main" id="{414662EE-90BE-4821-839A-D18A5297B068}"/>
                </a:ext>
              </a:extLst>
            </p:cNvPr>
            <p:cNvSpPr/>
            <p:nvPr/>
          </p:nvSpPr>
          <p:spPr>
            <a:xfrm>
              <a:off x="4043585"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8" name="Freeform 50">
              <a:extLst>
                <a:ext uri="{FF2B5EF4-FFF2-40B4-BE49-F238E27FC236}">
                  <a16:creationId xmlns:a16="http://schemas.microsoft.com/office/drawing/2014/main" id="{59CD03F5-6C8A-4EF3-8D21-424BE53E6AD1}"/>
                </a:ext>
              </a:extLst>
            </p:cNvPr>
            <p:cNvSpPr>
              <a:spLocks noChangeArrowheads="1"/>
            </p:cNvSpPr>
            <p:nvPr/>
          </p:nvSpPr>
          <p:spPr bwMode="auto">
            <a:xfrm>
              <a:off x="4125729" y="4213588"/>
              <a:ext cx="221887" cy="220126"/>
            </a:xfrm>
            <a:custGeom>
              <a:avLst/>
              <a:gdLst>
                <a:gd name="T0" fmla="*/ 115780 w 444"/>
                <a:gd name="T1" fmla="*/ 115121 h 443"/>
                <a:gd name="T2" fmla="*/ 115780 w 444"/>
                <a:gd name="T3" fmla="*/ 115121 h 443"/>
                <a:gd name="T4" fmla="*/ 72081 w 444"/>
                <a:gd name="T5" fmla="*/ 138862 h 443"/>
                <a:gd name="T6" fmla="*/ 27931 w 444"/>
                <a:gd name="T7" fmla="*/ 138862 h 443"/>
                <a:gd name="T8" fmla="*/ 31986 w 444"/>
                <a:gd name="T9" fmla="*/ 182312 h 443"/>
                <a:gd name="T10" fmla="*/ 139657 w 444"/>
                <a:gd name="T11" fmla="*/ 138862 h 443"/>
                <a:gd name="T12" fmla="*/ 187411 w 444"/>
                <a:gd name="T13" fmla="*/ 27324 h 443"/>
                <a:gd name="T14" fmla="*/ 143712 w 444"/>
                <a:gd name="T15" fmla="*/ 23741 h 443"/>
                <a:gd name="T16" fmla="*/ 143712 w 444"/>
                <a:gd name="T17" fmla="*/ 67639 h 443"/>
                <a:gd name="T18" fmla="*/ 115780 w 444"/>
                <a:gd name="T19" fmla="*/ 115121 h 4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solidFill>
                  <a:schemeClr val="bg1"/>
                </a:solidFill>
              </a:endParaRPr>
            </a:p>
          </p:txBody>
        </p:sp>
        <p:sp>
          <p:nvSpPr>
            <p:cNvPr id="49" name="Rectangle 48">
              <a:extLst>
                <a:ext uri="{FF2B5EF4-FFF2-40B4-BE49-F238E27FC236}">
                  <a16:creationId xmlns:a16="http://schemas.microsoft.com/office/drawing/2014/main" id="{1E5263A0-235B-46CF-A3B3-FB1A33CC1DC3}"/>
                </a:ext>
              </a:extLst>
            </p:cNvPr>
            <p:cNvSpPr/>
            <p:nvPr/>
          </p:nvSpPr>
          <p:spPr>
            <a:xfrm>
              <a:off x="1410435" y="4178193"/>
              <a:ext cx="3408308" cy="280141"/>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Insert Your Address Detail Here</a:t>
              </a:r>
              <a:endParaRPr lang="id-ID" sz="1200" dirty="0">
                <a:solidFill>
                  <a:schemeClr val="bg1"/>
                </a:solidFill>
                <a:latin typeface="Montserrat Light" panose="00000400000000000000" pitchFamily="50" charset="0"/>
                <a:cs typeface="Calibri"/>
              </a:endParaRPr>
            </a:p>
          </p:txBody>
        </p:sp>
        <p:sp>
          <p:nvSpPr>
            <p:cNvPr id="50" name="Rectangle 49">
              <a:extLst>
                <a:ext uri="{FF2B5EF4-FFF2-40B4-BE49-F238E27FC236}">
                  <a16:creationId xmlns:a16="http://schemas.microsoft.com/office/drawing/2014/main" id="{71F787A0-0417-4CCE-9FB4-06A510EF3E71}"/>
                </a:ext>
              </a:extLst>
            </p:cNvPr>
            <p:cNvSpPr/>
            <p:nvPr/>
          </p:nvSpPr>
          <p:spPr>
            <a:xfrm>
              <a:off x="4511904" y="4178192"/>
              <a:ext cx="1575904" cy="290913"/>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+57128351923</a:t>
              </a:r>
              <a:endParaRPr lang="id-ID" sz="1200" dirty="0">
                <a:solidFill>
                  <a:schemeClr val="bg1"/>
                </a:solidFill>
                <a:latin typeface="Montserrat Light" panose="00000400000000000000" pitchFamily="50" charset="0"/>
                <a:cs typeface="Calibri"/>
              </a:endParaRPr>
            </a:p>
          </p:txBody>
        </p:sp>
      </p:grpSp>
      <p:sp>
        <p:nvSpPr>
          <p:cNvPr id="53" name="TextBox 52">
            <a:extLst>
              <a:ext uri="{FF2B5EF4-FFF2-40B4-BE49-F238E27FC236}">
                <a16:creationId xmlns:a16="http://schemas.microsoft.com/office/drawing/2014/main" id="{91C2B07B-4181-4BF6-85E3-B26320D27A96}"/>
              </a:ext>
            </a:extLst>
          </p:cNvPr>
          <p:cNvSpPr txBox="1"/>
          <p:nvPr/>
        </p:nvSpPr>
        <p:spPr>
          <a:xfrm>
            <a:off x="1357085" y="1167828"/>
            <a:ext cx="4005348" cy="720197"/>
          </a:xfrm>
          <a:prstGeom prst="rect">
            <a:avLst/>
          </a:prstGeom>
          <a:noFill/>
        </p:spPr>
        <p:txBody>
          <a:bodyPr wrap="square" rtlCol="0">
            <a:spAutoFit/>
          </a:bodyPr>
          <a:lstStyle/>
          <a:p>
            <a:pPr>
              <a:lnSpc>
                <a:spcPct val="80000"/>
              </a:lnSpc>
            </a:pPr>
            <a:r>
              <a:rPr lang="id-ID" sz="4800" dirty="0">
                <a:solidFill>
                  <a:schemeClr val="bg1"/>
                </a:solidFill>
                <a:latin typeface="Nexa Bold" panose="02000000000000000000" pitchFamily="50" charset="0"/>
              </a:rPr>
              <a:t>Get in Touch</a:t>
            </a:r>
          </a:p>
        </p:txBody>
      </p:sp>
      <p:grpSp>
        <p:nvGrpSpPr>
          <p:cNvPr id="54" name="Group 53">
            <a:extLst>
              <a:ext uri="{FF2B5EF4-FFF2-40B4-BE49-F238E27FC236}">
                <a16:creationId xmlns:a16="http://schemas.microsoft.com/office/drawing/2014/main" id="{439FEA7E-123D-4257-B8AF-BDC24B828D35}"/>
              </a:ext>
            </a:extLst>
          </p:cNvPr>
          <p:cNvGrpSpPr/>
          <p:nvPr/>
        </p:nvGrpSpPr>
        <p:grpSpPr>
          <a:xfrm>
            <a:off x="1461262" y="875779"/>
            <a:ext cx="3047731" cy="252377"/>
            <a:chOff x="619226" y="1181629"/>
            <a:chExt cx="3047731" cy="252377"/>
          </a:xfrm>
        </p:grpSpPr>
        <p:sp>
          <p:nvSpPr>
            <p:cNvPr id="55" name="Rectangle 54">
              <a:extLst>
                <a:ext uri="{FF2B5EF4-FFF2-40B4-BE49-F238E27FC236}">
                  <a16:creationId xmlns:a16="http://schemas.microsoft.com/office/drawing/2014/main" id="{7F8C6475-EB68-465C-AD0C-386DC640FFB7}"/>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6" name="Freeform: Shape 55">
              <a:extLst>
                <a:ext uri="{FF2B5EF4-FFF2-40B4-BE49-F238E27FC236}">
                  <a16:creationId xmlns:a16="http://schemas.microsoft.com/office/drawing/2014/main" id="{77393F70-AF62-4CDB-B289-36AD8F4A4BB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grpSp>
      <p:sp>
        <p:nvSpPr>
          <p:cNvPr id="57" name="Text Placeholder 4">
            <a:extLst>
              <a:ext uri="{FF2B5EF4-FFF2-40B4-BE49-F238E27FC236}">
                <a16:creationId xmlns:a16="http://schemas.microsoft.com/office/drawing/2014/main" id="{D19738AF-6439-49AF-8CEC-A6FC18A00649}"/>
              </a:ext>
            </a:extLst>
          </p:cNvPr>
          <p:cNvSpPr txBox="1">
            <a:spLocks/>
          </p:cNvSpPr>
          <p:nvPr/>
        </p:nvSpPr>
        <p:spPr>
          <a:xfrm>
            <a:off x="1357084" y="1880654"/>
            <a:ext cx="4681765" cy="11482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Picture Placeholder 2">
            <a:extLst>
              <a:ext uri="{FF2B5EF4-FFF2-40B4-BE49-F238E27FC236}">
                <a16:creationId xmlns:a16="http://schemas.microsoft.com/office/drawing/2014/main" id="{417FB00E-442D-40E4-B5A5-88F239B75895}"/>
              </a:ext>
            </a:extLst>
          </p:cNvPr>
          <p:cNvSpPr>
            <a:spLocks noGrp="1"/>
          </p:cNvSpPr>
          <p:nvPr>
            <p:ph type="pic" sz="quarter" idx="12"/>
          </p:nvPr>
        </p:nvSpPr>
        <p:spPr/>
      </p:sp>
    </p:spTree>
    <p:extLst>
      <p:ext uri="{BB962C8B-B14F-4D97-AF65-F5344CB8AC3E}">
        <p14:creationId xmlns:p14="http://schemas.microsoft.com/office/powerpoint/2010/main" val="10260124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50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25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750"/>
                                        <p:tgtEl>
                                          <p:spTgt spid="52"/>
                                        </p:tgtEl>
                                      </p:cBhvr>
                                    </p:animEffect>
                                  </p:childTnLst>
                                </p:cTn>
                              </p:par>
                              <p:par>
                                <p:cTn id="18" presetID="42" presetClass="entr" presetSubtype="0" fill="hold" grpId="0" nodeType="withEffect">
                                  <p:stCondLst>
                                    <p:cond delay="500"/>
                                  </p:stCondLst>
                                  <p:childTnLst>
                                    <p:set>
                                      <p:cBhvr>
                                        <p:cTn id="19" dur="1" fill="hold">
                                          <p:stCondLst>
                                            <p:cond delay="0"/>
                                          </p:stCondLst>
                                        </p:cTn>
                                        <p:tgtEl>
                                          <p:spTgt spid="57"/>
                                        </p:tgtEl>
                                        <p:attrNameLst>
                                          <p:attrName>style.visibility</p:attrName>
                                        </p:attrNameLst>
                                      </p:cBhvr>
                                      <p:to>
                                        <p:strVal val="visible"/>
                                      </p:to>
                                    </p:set>
                                    <p:animEffect transition="in" filter="fade">
                                      <p:cBhvr>
                                        <p:cTn id="20" dur="1000"/>
                                        <p:tgtEl>
                                          <p:spTgt spid="57"/>
                                        </p:tgtEl>
                                      </p:cBhvr>
                                    </p:animEffect>
                                    <p:anim calcmode="lin" valueType="num">
                                      <p:cBhvr>
                                        <p:cTn id="21" dur="1000" fill="hold"/>
                                        <p:tgtEl>
                                          <p:spTgt spid="57"/>
                                        </p:tgtEl>
                                        <p:attrNameLst>
                                          <p:attrName>ppt_x</p:attrName>
                                        </p:attrNameLst>
                                      </p:cBhvr>
                                      <p:tavLst>
                                        <p:tav tm="0">
                                          <p:val>
                                            <p:strVal val="#ppt_x"/>
                                          </p:val>
                                        </p:tav>
                                        <p:tav tm="100000">
                                          <p:val>
                                            <p:strVal val="#ppt_x"/>
                                          </p:val>
                                        </p:tav>
                                      </p:tavLst>
                                    </p:anim>
                                    <p:anim calcmode="lin" valueType="num">
                                      <p:cBhvr>
                                        <p:cTn id="22" dur="1000" fill="hold"/>
                                        <p:tgtEl>
                                          <p:spTgt spid="5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50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1000"/>
                                        <p:tgtEl>
                                          <p:spTgt spid="53"/>
                                        </p:tgtEl>
                                      </p:cBhvr>
                                    </p:animEffect>
                                    <p:anim calcmode="lin" valueType="num">
                                      <p:cBhvr>
                                        <p:cTn id="26" dur="1000" fill="hold"/>
                                        <p:tgtEl>
                                          <p:spTgt spid="53"/>
                                        </p:tgtEl>
                                        <p:attrNameLst>
                                          <p:attrName>ppt_x</p:attrName>
                                        </p:attrNameLst>
                                      </p:cBhvr>
                                      <p:tavLst>
                                        <p:tav tm="0">
                                          <p:val>
                                            <p:strVal val="#ppt_x"/>
                                          </p:val>
                                        </p:tav>
                                        <p:tav tm="100000">
                                          <p:val>
                                            <p:strVal val="#ppt_x"/>
                                          </p:val>
                                        </p:tav>
                                      </p:tavLst>
                                    </p:anim>
                                    <p:anim calcmode="lin" valueType="num">
                                      <p:cBhvr>
                                        <p:cTn id="27" dur="1000" fill="hold"/>
                                        <p:tgtEl>
                                          <p:spTgt spid="5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50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1000"/>
                                        <p:tgtEl>
                                          <p:spTgt spid="54"/>
                                        </p:tgtEl>
                                      </p:cBhvr>
                                    </p:animEffect>
                                    <p:anim calcmode="lin" valueType="num">
                                      <p:cBhvr>
                                        <p:cTn id="31" dur="1000" fill="hold"/>
                                        <p:tgtEl>
                                          <p:spTgt spid="54"/>
                                        </p:tgtEl>
                                        <p:attrNameLst>
                                          <p:attrName>ppt_x</p:attrName>
                                        </p:attrNameLst>
                                      </p:cBhvr>
                                      <p:tavLst>
                                        <p:tav tm="0">
                                          <p:val>
                                            <p:strVal val="#ppt_x"/>
                                          </p:val>
                                        </p:tav>
                                        <p:tav tm="100000">
                                          <p:val>
                                            <p:strVal val="#ppt_x"/>
                                          </p:val>
                                        </p:tav>
                                      </p:tavLst>
                                    </p:anim>
                                    <p:anim calcmode="lin" valueType="num">
                                      <p:cBhvr>
                                        <p:cTn id="32" dur="1000" fill="hold"/>
                                        <p:tgtEl>
                                          <p:spTgt spid="54"/>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8" grpId="0" animBg="1"/>
      <p:bldP spid="53" grpId="0"/>
      <p:bldP spid="5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1036FE11-43E7-4A64-B4F1-B254758698FC}"/>
              </a:ext>
            </a:extLst>
          </p:cNvPr>
          <p:cNvSpPr txBox="1"/>
          <p:nvPr/>
        </p:nvSpPr>
        <p:spPr>
          <a:xfrm>
            <a:off x="2615836" y="2973252"/>
            <a:ext cx="5080363" cy="1865126"/>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Thanks</a:t>
            </a:r>
            <a:r>
              <a:rPr lang="id-ID" sz="9600" dirty="0">
                <a:gradFill flip="none" rotWithShape="1">
                  <a:gsLst>
                    <a:gs pos="1000">
                      <a:schemeClr val="bg1">
                        <a:alpha val="0"/>
                      </a:schemeClr>
                    </a:gs>
                    <a:gs pos="100000">
                      <a:schemeClr val="bg1">
                        <a:lumMod val="95000"/>
                      </a:schemeClr>
                    </a:gs>
                  </a:gsLst>
                  <a:lin ang="5400000" scaled="1"/>
                  <a:tileRect/>
                </a:gradFill>
                <a:cs typeface="Segoe UI" panose="020B0502040204020203" pitchFamily="34" charset="0"/>
              </a:rPr>
              <a:t>You</a:t>
            </a:r>
          </a:p>
          <a:p>
            <a:pPr algn="r"/>
            <a:endParaRPr lang="id-ID" sz="4800" dirty="0">
              <a:solidFill>
                <a:schemeClr val="bg1">
                  <a:alpha val="50000"/>
                </a:schemeClr>
              </a:solidFill>
              <a:effectLst>
                <a:outerShdw blurRad="609600" dist="38100" dir="5400000" algn="t" rotWithShape="0">
                  <a:prstClr val="black">
                    <a:alpha val="40000"/>
                  </a:prstClr>
                </a:outerShdw>
              </a:effectLst>
            </a:endParaRPr>
          </a:p>
        </p:txBody>
      </p:sp>
      <p:sp>
        <p:nvSpPr>
          <p:cNvPr id="11" name="Rectangle 10">
            <a:extLst>
              <a:ext uri="{FF2B5EF4-FFF2-40B4-BE49-F238E27FC236}">
                <a16:creationId xmlns:a16="http://schemas.microsoft.com/office/drawing/2014/main" id="{B9661A38-766F-419E-9ADE-EDDD8B0576F9}"/>
              </a:ext>
            </a:extLst>
          </p:cNvPr>
          <p:cNvSpPr/>
          <p:nvPr/>
        </p:nvSpPr>
        <p:spPr>
          <a:xfrm>
            <a:off x="4955574" y="3905290"/>
            <a:ext cx="4474385" cy="427425"/>
          </a:xfrm>
          <a:prstGeom prst="rect">
            <a:avLst/>
          </a:prstGeom>
        </p:spPr>
        <p:txBody>
          <a:bodyPr wrap="square">
            <a:spAutoFit/>
          </a:bodyPr>
          <a:lstStyle/>
          <a:p>
            <a:pPr>
              <a:lnSpc>
                <a:spcPct val="120000"/>
              </a:lnSpc>
            </a:pPr>
            <a:r>
              <a:rPr lang="en-US" sz="2000" dirty="0">
                <a:solidFill>
                  <a:schemeClr val="bg1"/>
                </a:solidFill>
                <a:latin typeface="Segoe UI Light" panose="020B0502040204020203" pitchFamily="34" charset="0"/>
                <a:cs typeface="Segoe UI Light" panose="020B0502040204020203" pitchFamily="34" charset="0"/>
              </a:rPr>
              <a:t>FOR YOUR ATTENTION</a:t>
            </a:r>
          </a:p>
        </p:txBody>
      </p:sp>
      <p:grpSp>
        <p:nvGrpSpPr>
          <p:cNvPr id="7" name="Group 6">
            <a:extLst>
              <a:ext uri="{FF2B5EF4-FFF2-40B4-BE49-F238E27FC236}">
                <a16:creationId xmlns:a16="http://schemas.microsoft.com/office/drawing/2014/main" id="{8C6419C6-4BAF-40B0-B7A3-0720BD501A9C}"/>
              </a:ext>
            </a:extLst>
          </p:cNvPr>
          <p:cNvGrpSpPr/>
          <p:nvPr/>
        </p:nvGrpSpPr>
        <p:grpSpPr>
          <a:xfrm>
            <a:off x="0" y="0"/>
            <a:ext cx="12192000" cy="6858000"/>
            <a:chOff x="0" y="0"/>
            <a:chExt cx="1968285" cy="6858000"/>
          </a:xfrm>
          <a:solidFill>
            <a:srgbClr val="2E2E2E"/>
          </a:solidFill>
        </p:grpSpPr>
        <p:sp>
          <p:nvSpPr>
            <p:cNvPr id="9" name="Freeform: Shape 8">
              <a:extLst>
                <a:ext uri="{FF2B5EF4-FFF2-40B4-BE49-F238E27FC236}">
                  <a16:creationId xmlns:a16="http://schemas.microsoft.com/office/drawing/2014/main" id="{FA1DAD9E-FA6E-4D80-B7B2-7B18659EC140}"/>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Freeform: Shape 9">
              <a:extLst>
                <a:ext uri="{FF2B5EF4-FFF2-40B4-BE49-F238E27FC236}">
                  <a16:creationId xmlns:a16="http://schemas.microsoft.com/office/drawing/2014/main" id="{EEEEF851-CA34-4601-A7D5-765C21D012C1}"/>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Freeform: Shape 15">
            <a:extLst>
              <a:ext uri="{FF2B5EF4-FFF2-40B4-BE49-F238E27FC236}">
                <a16:creationId xmlns:a16="http://schemas.microsoft.com/office/drawing/2014/main" id="{1A6E616A-2243-4623-BF77-5F6B89295C61}"/>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reeform: Shape 16">
            <a:extLst>
              <a:ext uri="{FF2B5EF4-FFF2-40B4-BE49-F238E27FC236}">
                <a16:creationId xmlns:a16="http://schemas.microsoft.com/office/drawing/2014/main" id="{69517751-BEF0-489C-B57A-665002A4E4FD}"/>
              </a:ext>
            </a:extLst>
          </p:cNvPr>
          <p:cNvSpPr/>
          <p:nvPr/>
        </p:nvSpPr>
        <p:spPr>
          <a:xfrm>
            <a:off x="7765178" y="3312153"/>
            <a:ext cx="5329546" cy="123842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8A6707A2-2A6A-4F58-9B30-0FCB721EC812}"/>
              </a:ext>
            </a:extLst>
          </p:cNvPr>
          <p:cNvSpPr>
            <a:spLocks noGrp="1"/>
          </p:cNvSpPr>
          <p:nvPr>
            <p:ph type="pic" sz="quarter" idx="10"/>
          </p:nvPr>
        </p:nvSpPr>
        <p:spPr/>
      </p:sp>
    </p:spTree>
    <p:extLst>
      <p:ext uri="{BB962C8B-B14F-4D97-AF65-F5344CB8AC3E}">
        <p14:creationId xmlns:p14="http://schemas.microsoft.com/office/powerpoint/2010/main" val="2055865449"/>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1000"/>
                                        <p:tgtEl>
                                          <p:spTgt spid="16"/>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6"/>
                                        </p:tgtEl>
                                      </p:cBhvr>
                                    </p:animEffect>
                                    <p:set>
                                      <p:cBhvr>
                                        <p:cTn id="20" dur="1" fill="hold">
                                          <p:stCondLst>
                                            <p:cond delay="999"/>
                                          </p:stCondLst>
                                        </p:cTn>
                                        <p:tgtEl>
                                          <p:spTgt spid="16"/>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1000"/>
                                        <p:tgtEl>
                                          <p:spTgt spid="17"/>
                                        </p:tgtEl>
                                      </p:cBhvr>
                                    </p:animEffect>
                                  </p:childTnLst>
                                </p:cTn>
                              </p:par>
                            </p:childTnLst>
                          </p:cTn>
                        </p:par>
                        <p:par>
                          <p:cTn id="24" fill="hold">
                            <p:stCondLst>
                              <p:cond delay="2000"/>
                            </p:stCondLst>
                            <p:childTnLst>
                              <p:par>
                                <p:cTn id="25" presetID="22" presetClass="exit" presetSubtype="8" repeatCount="indefinite" fill="hold" grpId="1" nodeType="afterEffect">
                                  <p:stCondLst>
                                    <p:cond delay="0"/>
                                  </p:stCondLst>
                                  <p:childTnLst>
                                    <p:animEffect transition="out" filter="wipe(left)">
                                      <p:cBhvr>
                                        <p:cTn id="26" dur="1000"/>
                                        <p:tgtEl>
                                          <p:spTgt spid="17"/>
                                        </p:tgtEl>
                                      </p:cBhvr>
                                    </p:animEffect>
                                    <p:set>
                                      <p:cBhvr>
                                        <p:cTn id="27" dur="1" fill="hold">
                                          <p:stCondLst>
                                            <p:cond delay="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6" grpId="0" animBg="1"/>
      <p:bldP spid="16" grpId="1" animBg="1"/>
      <p:bldP spid="17" grpId="0" animBg="1"/>
      <p:bldP spid="17"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ross 18">
            <a:extLst>
              <a:ext uri="{FF2B5EF4-FFF2-40B4-BE49-F238E27FC236}">
                <a16:creationId xmlns:a16="http://schemas.microsoft.com/office/drawing/2014/main" id="{980767CF-94E8-4023-8401-0EE1C345E4FC}"/>
              </a:ext>
            </a:extLst>
          </p:cNvPr>
          <p:cNvSpPr/>
          <p:nvPr/>
        </p:nvSpPr>
        <p:spPr>
          <a:xfrm>
            <a:off x="3117743" y="2763863"/>
            <a:ext cx="3350218" cy="3350217"/>
          </a:xfrm>
          <a:prstGeom prst="plus">
            <a:avLst>
              <a:gd name="adj" fmla="val 31217"/>
            </a:avLst>
          </a:prstGeom>
          <a:solidFill>
            <a:schemeClr val="bg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EA78243B-CA94-4B84-B06B-AE77B7FB80D4}"/>
              </a:ext>
            </a:extLst>
          </p:cNvPr>
          <p:cNvGrpSpPr/>
          <p:nvPr/>
        </p:nvGrpSpPr>
        <p:grpSpPr>
          <a:xfrm>
            <a:off x="3373964" y="3399487"/>
            <a:ext cx="2837776" cy="1335051"/>
            <a:chOff x="3373964" y="3445693"/>
            <a:chExt cx="2837776" cy="1335051"/>
          </a:xfrm>
        </p:grpSpPr>
        <p:sp>
          <p:nvSpPr>
            <p:cNvPr id="25" name="Freeform 32">
              <a:extLst>
                <a:ext uri="{FF2B5EF4-FFF2-40B4-BE49-F238E27FC236}">
                  <a16:creationId xmlns:a16="http://schemas.microsoft.com/office/drawing/2014/main" id="{BEDFECE5-5CF9-4B58-BB99-315275E8A106}"/>
                </a:ext>
              </a:extLst>
            </p:cNvPr>
            <p:cNvSpPr>
              <a:spLocks noEditPoints="1"/>
            </p:cNvSpPr>
            <p:nvPr/>
          </p:nvSpPr>
          <p:spPr bwMode="auto">
            <a:xfrm>
              <a:off x="4617433" y="3445693"/>
              <a:ext cx="350838" cy="312738"/>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C4E6CBA1-3D21-408C-8199-D5A20CDBC87E}"/>
                </a:ext>
              </a:extLst>
            </p:cNvPr>
            <p:cNvSpPr/>
            <p:nvPr/>
          </p:nvSpPr>
          <p:spPr>
            <a:xfrm>
              <a:off x="3795707" y="4001978"/>
              <a:ext cx="1994290"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1500</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7" name="Rectangle 26">
              <a:extLst>
                <a:ext uri="{FF2B5EF4-FFF2-40B4-BE49-F238E27FC236}">
                  <a16:creationId xmlns:a16="http://schemas.microsoft.com/office/drawing/2014/main" id="{00A95A3B-553F-4E31-8358-0233E776C271}"/>
                </a:ext>
              </a:extLst>
            </p:cNvPr>
            <p:cNvSpPr/>
            <p:nvPr/>
          </p:nvSpPr>
          <p:spPr>
            <a:xfrm>
              <a:off x="3373964" y="4300997"/>
              <a:ext cx="2837776"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suscipit</a:t>
              </a:r>
              <a:r>
                <a:rPr lang="en-US" sz="1100" dirty="0">
                  <a:solidFill>
                    <a:schemeClr val="bg1">
                      <a:lumMod val="65000"/>
                    </a:schemeClr>
                  </a:solidFill>
                  <a:latin typeface="Segoe UI Light" panose="020B0502040204020203" pitchFamily="34" charset="0"/>
                  <a:cs typeface="Segoe UI Light" panose="020B0502040204020203" pitchFamily="34" charset="0"/>
                </a:rPr>
                <a:t>.</a:t>
              </a:r>
            </a:p>
          </p:txBody>
        </p:sp>
      </p:grpSp>
      <p:sp>
        <p:nvSpPr>
          <p:cNvPr id="30" name="TextBox 29">
            <a:extLst>
              <a:ext uri="{FF2B5EF4-FFF2-40B4-BE49-F238E27FC236}">
                <a16:creationId xmlns:a16="http://schemas.microsoft.com/office/drawing/2014/main" id="{F10B7112-AAAC-431C-9D37-CE43EFF6236E}"/>
              </a:ext>
            </a:extLst>
          </p:cNvPr>
          <p:cNvSpPr txBox="1"/>
          <p:nvPr/>
        </p:nvSpPr>
        <p:spPr>
          <a:xfrm>
            <a:off x="7230123" y="1851930"/>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1" name="TextBox 30">
            <a:extLst>
              <a:ext uri="{FF2B5EF4-FFF2-40B4-BE49-F238E27FC236}">
                <a16:creationId xmlns:a16="http://schemas.microsoft.com/office/drawing/2014/main" id="{07CA3573-26C3-4986-B803-2B9994F5ADEB}"/>
              </a:ext>
            </a:extLst>
          </p:cNvPr>
          <p:cNvSpPr txBox="1"/>
          <p:nvPr/>
        </p:nvSpPr>
        <p:spPr>
          <a:xfrm>
            <a:off x="7230123" y="2346290"/>
            <a:ext cx="3953444"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Priority</a:t>
            </a:r>
          </a:p>
        </p:txBody>
      </p:sp>
      <p:sp>
        <p:nvSpPr>
          <p:cNvPr id="32" name="Text Placeholder 4">
            <a:extLst>
              <a:ext uri="{FF2B5EF4-FFF2-40B4-BE49-F238E27FC236}">
                <a16:creationId xmlns:a16="http://schemas.microsoft.com/office/drawing/2014/main" id="{3352DBC6-D0C7-4359-B1C9-7726D82F2B94}"/>
              </a:ext>
            </a:extLst>
          </p:cNvPr>
          <p:cNvSpPr txBox="1">
            <a:spLocks/>
          </p:cNvSpPr>
          <p:nvPr/>
        </p:nvSpPr>
        <p:spPr>
          <a:xfrm>
            <a:off x="7230124" y="3074512"/>
            <a:ext cx="395344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a:t>
            </a:r>
          </a:p>
        </p:txBody>
      </p:sp>
      <p:grpSp>
        <p:nvGrpSpPr>
          <p:cNvPr id="33" name="Group 32">
            <a:extLst>
              <a:ext uri="{FF2B5EF4-FFF2-40B4-BE49-F238E27FC236}">
                <a16:creationId xmlns:a16="http://schemas.microsoft.com/office/drawing/2014/main" id="{B0149345-11EB-414F-9947-331988956FBE}"/>
              </a:ext>
            </a:extLst>
          </p:cNvPr>
          <p:cNvGrpSpPr/>
          <p:nvPr/>
        </p:nvGrpSpPr>
        <p:grpSpPr>
          <a:xfrm>
            <a:off x="7230123" y="4431046"/>
            <a:ext cx="2530475" cy="341398"/>
            <a:chOff x="5605905" y="5101630"/>
            <a:chExt cx="980186" cy="341398"/>
          </a:xfrm>
        </p:grpSpPr>
        <p:sp>
          <p:nvSpPr>
            <p:cNvPr id="34" name="Rectangle: Rounded Corners 33">
              <a:extLst>
                <a:ext uri="{FF2B5EF4-FFF2-40B4-BE49-F238E27FC236}">
                  <a16:creationId xmlns:a16="http://schemas.microsoft.com/office/drawing/2014/main" id="{24BF24F0-B3E1-4D5C-ADA1-1EFF2404B827}"/>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5" name="TextBox 34">
              <a:extLst>
                <a:ext uri="{FF2B5EF4-FFF2-40B4-BE49-F238E27FC236}">
                  <a16:creationId xmlns:a16="http://schemas.microsoft.com/office/drawing/2014/main" id="{92B2E89A-9772-484C-BDEF-20D6293358F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 name="Picture Placeholder 1">
            <a:extLst>
              <a:ext uri="{FF2B5EF4-FFF2-40B4-BE49-F238E27FC236}">
                <a16:creationId xmlns:a16="http://schemas.microsoft.com/office/drawing/2014/main" id="{99FF71F3-5144-416D-8BEF-537B7D20A04E}"/>
              </a:ext>
            </a:extLst>
          </p:cNvPr>
          <p:cNvSpPr>
            <a:spLocks noGrp="1"/>
          </p:cNvSpPr>
          <p:nvPr>
            <p:ph type="pic" sz="quarter" idx="10"/>
          </p:nvPr>
        </p:nvSpPr>
        <p:spPr/>
      </p:sp>
    </p:spTree>
    <p:extLst>
      <p:ext uri="{BB962C8B-B14F-4D97-AF65-F5344CB8AC3E}">
        <p14:creationId xmlns:p14="http://schemas.microsoft.com/office/powerpoint/2010/main" val="30477052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1+#ppt_w/2"/>
                                          </p:val>
                                        </p:tav>
                                        <p:tav tm="100000">
                                          <p:val>
                                            <p:strVal val="#ppt_x"/>
                                          </p:val>
                                        </p:tav>
                                      </p:tavLst>
                                    </p:anim>
                                    <p:anim calcmode="lin" valueType="num">
                                      <p:cBhvr additive="base">
                                        <p:cTn id="8" dur="75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1+#ppt_w/2"/>
                                          </p:val>
                                        </p:tav>
                                        <p:tav tm="100000">
                                          <p:val>
                                            <p:strVal val="#ppt_x"/>
                                          </p:val>
                                        </p:tav>
                                      </p:tavLst>
                                    </p:anim>
                                    <p:anim calcmode="lin" valueType="num">
                                      <p:cBhvr additive="base">
                                        <p:cTn id="12" dur="75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1+#ppt_w/2"/>
                                          </p:val>
                                        </p:tav>
                                        <p:tav tm="100000">
                                          <p:val>
                                            <p:strVal val="#ppt_x"/>
                                          </p:val>
                                        </p:tav>
                                      </p:tavLst>
                                    </p:anim>
                                    <p:anim calcmode="lin" valueType="num">
                                      <p:cBhvr additive="base">
                                        <p:cTn id="16" dur="750" fill="hold"/>
                                        <p:tgtEl>
                                          <p:spTgt spid="32"/>
                                        </p:tgtEl>
                                        <p:attrNameLst>
                                          <p:attrName>ppt_y</p:attrName>
                                        </p:attrNameLst>
                                      </p:cBhvr>
                                      <p:tavLst>
                                        <p:tav tm="0">
                                          <p:val>
                                            <p:strVal val="#ppt_y"/>
                                          </p:val>
                                        </p:tav>
                                        <p:tav tm="100000">
                                          <p:val>
                                            <p:strVal val="#ppt_y"/>
                                          </p:val>
                                        </p:tav>
                                      </p:tavLst>
                                    </p:anim>
                                  </p:childTnLst>
                                </p:cTn>
                              </p:par>
                              <p:par>
                                <p:cTn id="17" presetID="6" presetClass="entr" presetSubtype="32" fill="hold" nodeType="withEffect">
                                  <p:stCondLst>
                                    <p:cond delay="1000"/>
                                  </p:stCondLst>
                                  <p:childTnLst>
                                    <p:set>
                                      <p:cBhvr>
                                        <p:cTn id="18" dur="1" fill="hold">
                                          <p:stCondLst>
                                            <p:cond delay="0"/>
                                          </p:stCondLst>
                                        </p:cTn>
                                        <p:tgtEl>
                                          <p:spTgt spid="33"/>
                                        </p:tgtEl>
                                        <p:attrNameLst>
                                          <p:attrName>style.visibility</p:attrName>
                                        </p:attrNameLst>
                                      </p:cBhvr>
                                      <p:to>
                                        <p:strVal val="visible"/>
                                      </p:to>
                                    </p:set>
                                    <p:animEffect transition="in" filter="circle(out)">
                                      <p:cBhvr>
                                        <p:cTn id="19" dur="500"/>
                                        <p:tgtEl>
                                          <p:spTgt spid="33"/>
                                        </p:tgtEl>
                                      </p:cBhvr>
                                    </p:animEffect>
                                  </p:childTnLst>
                                </p:cTn>
                              </p:par>
                              <p:par>
                                <p:cTn id="20" presetID="2" presetClass="entr" presetSubtype="8" decel="10000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1000" fill="hold"/>
                                        <p:tgtEl>
                                          <p:spTgt spid="19"/>
                                        </p:tgtEl>
                                        <p:attrNameLst>
                                          <p:attrName>ppt_x</p:attrName>
                                        </p:attrNameLst>
                                      </p:cBhvr>
                                      <p:tavLst>
                                        <p:tav tm="0">
                                          <p:val>
                                            <p:strVal val="0-#ppt_w/2"/>
                                          </p:val>
                                        </p:tav>
                                        <p:tav tm="100000">
                                          <p:val>
                                            <p:strVal val="#ppt_x"/>
                                          </p:val>
                                        </p:tav>
                                      </p:tavLst>
                                    </p:anim>
                                    <p:anim calcmode="lin" valueType="num">
                                      <p:cBhvr additive="base">
                                        <p:cTn id="23" dur="1000" fill="hold"/>
                                        <p:tgtEl>
                                          <p:spTgt spid="19"/>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10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0" grpId="0"/>
      <p:bldP spid="31" grpId="0"/>
      <p:bldP spid="3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CEA421-4ECC-4A44-AE14-3159FFF8B233}"/>
              </a:ext>
            </a:extLst>
          </p:cNvPr>
          <p:cNvSpPr/>
          <p:nvPr/>
        </p:nvSpPr>
        <p:spPr>
          <a:xfrm>
            <a:off x="6179949" y="666427"/>
            <a:ext cx="2510726" cy="5253926"/>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312AEA2A-0029-4426-AEEE-9D2DCCCD2E84}"/>
              </a:ext>
            </a:extLst>
          </p:cNvPr>
          <p:cNvSpPr/>
          <p:nvPr/>
        </p:nvSpPr>
        <p:spPr>
          <a:xfrm>
            <a:off x="822703"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7E312D0A-7EC1-4C7A-B593-FB62C25A6527}"/>
              </a:ext>
            </a:extLst>
          </p:cNvPr>
          <p:cNvSpPr/>
          <p:nvPr/>
        </p:nvSpPr>
        <p:spPr>
          <a:xfrm>
            <a:off x="3501326"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9E64968-FB65-467F-880F-3A5C1894B81E}"/>
              </a:ext>
            </a:extLst>
          </p:cNvPr>
          <p:cNvSpPr/>
          <p:nvPr/>
        </p:nvSpPr>
        <p:spPr>
          <a:xfrm>
            <a:off x="8858572"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7">
            <a:extLst>
              <a:ext uri="{FF2B5EF4-FFF2-40B4-BE49-F238E27FC236}">
                <a16:creationId xmlns:a16="http://schemas.microsoft.com/office/drawing/2014/main" id="{8DB5603B-A71E-4F17-87A7-95350DBCBE06}"/>
              </a:ext>
            </a:extLst>
          </p:cNvPr>
          <p:cNvSpPr>
            <a:spLocks noEditPoints="1"/>
          </p:cNvSpPr>
          <p:nvPr/>
        </p:nvSpPr>
        <p:spPr bwMode="auto">
          <a:xfrm>
            <a:off x="1072891" y="988265"/>
            <a:ext cx="548953" cy="551656"/>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A2ECCD28-3369-4934-8333-DB6218E6B50B}"/>
              </a:ext>
            </a:extLst>
          </p:cNvPr>
          <p:cNvSpPr txBox="1"/>
          <p:nvPr/>
        </p:nvSpPr>
        <p:spPr>
          <a:xfrm>
            <a:off x="1043197"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#1</a:t>
            </a:r>
          </a:p>
        </p:txBody>
      </p:sp>
      <p:sp>
        <p:nvSpPr>
          <p:cNvPr id="17" name="TextBox 16">
            <a:extLst>
              <a:ext uri="{FF2B5EF4-FFF2-40B4-BE49-F238E27FC236}">
                <a16:creationId xmlns:a16="http://schemas.microsoft.com/office/drawing/2014/main" id="{31F982E5-D46D-460E-AD13-103CE752BB67}"/>
              </a:ext>
            </a:extLst>
          </p:cNvPr>
          <p:cNvSpPr txBox="1"/>
          <p:nvPr/>
        </p:nvSpPr>
        <p:spPr>
          <a:xfrm>
            <a:off x="1043196"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18" name="TextBox 17">
            <a:extLst>
              <a:ext uri="{FF2B5EF4-FFF2-40B4-BE49-F238E27FC236}">
                <a16:creationId xmlns:a16="http://schemas.microsoft.com/office/drawing/2014/main" id="{AAC9D9E1-A550-4850-8A44-F2B343E42475}"/>
              </a:ext>
            </a:extLst>
          </p:cNvPr>
          <p:cNvSpPr txBox="1"/>
          <p:nvPr/>
        </p:nvSpPr>
        <p:spPr>
          <a:xfrm>
            <a:off x="1043197"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2016</a:t>
            </a:r>
          </a:p>
        </p:txBody>
      </p:sp>
      <p:sp>
        <p:nvSpPr>
          <p:cNvPr id="24" name="Freeform 56">
            <a:extLst>
              <a:ext uri="{FF2B5EF4-FFF2-40B4-BE49-F238E27FC236}">
                <a16:creationId xmlns:a16="http://schemas.microsoft.com/office/drawing/2014/main" id="{A392BD75-C3CD-4B10-A824-16D9BF17B67A}"/>
              </a:ext>
            </a:extLst>
          </p:cNvPr>
          <p:cNvSpPr>
            <a:spLocks noEditPoints="1"/>
          </p:cNvSpPr>
          <p:nvPr/>
        </p:nvSpPr>
        <p:spPr bwMode="auto">
          <a:xfrm>
            <a:off x="3734844" y="997730"/>
            <a:ext cx="605739" cy="53272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TextBox 24">
            <a:extLst>
              <a:ext uri="{FF2B5EF4-FFF2-40B4-BE49-F238E27FC236}">
                <a16:creationId xmlns:a16="http://schemas.microsoft.com/office/drawing/2014/main" id="{09F9E729-0645-4181-88FD-E92A02B689C0}"/>
              </a:ext>
            </a:extLst>
          </p:cNvPr>
          <p:cNvSpPr txBox="1"/>
          <p:nvPr/>
        </p:nvSpPr>
        <p:spPr>
          <a:xfrm>
            <a:off x="3721820"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#2</a:t>
            </a:r>
          </a:p>
        </p:txBody>
      </p:sp>
      <p:sp>
        <p:nvSpPr>
          <p:cNvPr id="26" name="TextBox 25">
            <a:extLst>
              <a:ext uri="{FF2B5EF4-FFF2-40B4-BE49-F238E27FC236}">
                <a16:creationId xmlns:a16="http://schemas.microsoft.com/office/drawing/2014/main" id="{15C758E9-E4D6-4DBC-8A75-DFE2B87B6014}"/>
              </a:ext>
            </a:extLst>
          </p:cNvPr>
          <p:cNvSpPr txBox="1"/>
          <p:nvPr/>
        </p:nvSpPr>
        <p:spPr>
          <a:xfrm>
            <a:off x="3721819"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27" name="TextBox 26">
            <a:extLst>
              <a:ext uri="{FF2B5EF4-FFF2-40B4-BE49-F238E27FC236}">
                <a16:creationId xmlns:a16="http://schemas.microsoft.com/office/drawing/2014/main" id="{886EEDBC-2916-4D43-9A3B-D158D62FE501}"/>
              </a:ext>
            </a:extLst>
          </p:cNvPr>
          <p:cNvSpPr txBox="1"/>
          <p:nvPr/>
        </p:nvSpPr>
        <p:spPr>
          <a:xfrm>
            <a:off x="3721820"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2017</a:t>
            </a:r>
          </a:p>
        </p:txBody>
      </p:sp>
      <p:sp>
        <p:nvSpPr>
          <p:cNvPr id="30" name="Freeform 29">
            <a:extLst>
              <a:ext uri="{FF2B5EF4-FFF2-40B4-BE49-F238E27FC236}">
                <a16:creationId xmlns:a16="http://schemas.microsoft.com/office/drawing/2014/main" id="{954B0104-B9F6-4F08-8B07-7F0B5D6799AA}"/>
              </a:ext>
            </a:extLst>
          </p:cNvPr>
          <p:cNvSpPr>
            <a:spLocks noEditPoints="1"/>
          </p:cNvSpPr>
          <p:nvPr/>
        </p:nvSpPr>
        <p:spPr bwMode="auto">
          <a:xfrm>
            <a:off x="6488874" y="967984"/>
            <a:ext cx="348842" cy="592219"/>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TextBox 32">
            <a:extLst>
              <a:ext uri="{FF2B5EF4-FFF2-40B4-BE49-F238E27FC236}">
                <a16:creationId xmlns:a16="http://schemas.microsoft.com/office/drawing/2014/main" id="{4EC32C77-AA2C-45D8-A866-971394A7DAF0}"/>
              </a:ext>
            </a:extLst>
          </p:cNvPr>
          <p:cNvSpPr txBox="1"/>
          <p:nvPr/>
        </p:nvSpPr>
        <p:spPr>
          <a:xfrm>
            <a:off x="6400443"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#3</a:t>
            </a:r>
          </a:p>
        </p:txBody>
      </p:sp>
      <p:sp>
        <p:nvSpPr>
          <p:cNvPr id="34" name="TextBox 33">
            <a:extLst>
              <a:ext uri="{FF2B5EF4-FFF2-40B4-BE49-F238E27FC236}">
                <a16:creationId xmlns:a16="http://schemas.microsoft.com/office/drawing/2014/main" id="{CCDC381C-A7CA-443C-9D37-7D88A95972ED}"/>
              </a:ext>
            </a:extLst>
          </p:cNvPr>
          <p:cNvSpPr txBox="1"/>
          <p:nvPr/>
        </p:nvSpPr>
        <p:spPr>
          <a:xfrm>
            <a:off x="6400442" y="2692064"/>
            <a:ext cx="2069739" cy="2107693"/>
          </a:xfrm>
          <a:prstGeom prst="rect">
            <a:avLst/>
          </a:prstGeom>
          <a:noFill/>
        </p:spPr>
        <p:txBody>
          <a:bodyPr wrap="square" rtlCol="0">
            <a:spAutoFit/>
          </a:bodyPr>
          <a:lstStyle/>
          <a:p>
            <a:pPr>
              <a:lnSpc>
                <a:spcPct val="110000"/>
              </a:lnSpc>
            </a:pPr>
            <a:r>
              <a:rPr lang="en-US" sz="1200" dirty="0">
                <a:solidFill>
                  <a:schemeClr val="bg1"/>
                </a:solidFill>
                <a:latin typeface="Segoe UI Light" panose="020B0502040204020203" pitchFamily="34" charset="0"/>
              </a:rPr>
              <a:t>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tation</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ullamcorper</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nibh</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euismod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tincidunt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volutpat</a:t>
            </a:r>
            <a:r>
              <a:rPr lang="en-US" sz="1200" dirty="0">
                <a:solidFill>
                  <a:schemeClr val="bg1"/>
                </a:solidFill>
                <a:latin typeface="Segoe UI Light" panose="020B0502040204020203" pitchFamily="34" charset="0"/>
              </a:rPr>
              <a:t>. 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a:t>
            </a:r>
          </a:p>
        </p:txBody>
      </p:sp>
      <p:sp>
        <p:nvSpPr>
          <p:cNvPr id="35" name="TextBox 34">
            <a:extLst>
              <a:ext uri="{FF2B5EF4-FFF2-40B4-BE49-F238E27FC236}">
                <a16:creationId xmlns:a16="http://schemas.microsoft.com/office/drawing/2014/main" id="{2EBADA6E-85B1-46ED-96FF-70DA9EC25A14}"/>
              </a:ext>
            </a:extLst>
          </p:cNvPr>
          <p:cNvSpPr txBox="1"/>
          <p:nvPr/>
        </p:nvSpPr>
        <p:spPr>
          <a:xfrm>
            <a:off x="6400443" y="5239148"/>
            <a:ext cx="2069740" cy="458587"/>
          </a:xfrm>
          <a:prstGeom prst="rect">
            <a:avLst/>
          </a:prstGeom>
          <a:noFill/>
        </p:spPr>
        <p:txBody>
          <a:bodyPr wrap="square" rtlCol="0">
            <a:spAutoFit/>
          </a:bodyPr>
          <a:lstStyle/>
          <a:p>
            <a:pPr algn="r">
              <a:lnSpc>
                <a:spcPct val="80000"/>
              </a:lnSpc>
            </a:pPr>
            <a:r>
              <a:rPr lang="en-US" sz="2800" dirty="0">
                <a:solidFill>
                  <a:schemeClr val="bg1">
                    <a:alpha val="22000"/>
                  </a:schemeClr>
                </a:solidFill>
                <a:latin typeface="Nexa Bold" panose="02000000000000000000" pitchFamily="50" charset="0"/>
              </a:rPr>
              <a:t>2018</a:t>
            </a:r>
          </a:p>
        </p:txBody>
      </p:sp>
      <p:sp>
        <p:nvSpPr>
          <p:cNvPr id="39" name="Freeform 31">
            <a:extLst>
              <a:ext uri="{FF2B5EF4-FFF2-40B4-BE49-F238E27FC236}">
                <a16:creationId xmlns:a16="http://schemas.microsoft.com/office/drawing/2014/main" id="{2967AFD9-6E13-493F-90CF-0FBB90103924}"/>
              </a:ext>
            </a:extLst>
          </p:cNvPr>
          <p:cNvSpPr>
            <a:spLocks noEditPoints="1"/>
          </p:cNvSpPr>
          <p:nvPr/>
        </p:nvSpPr>
        <p:spPr bwMode="auto">
          <a:xfrm>
            <a:off x="9109554" y="990970"/>
            <a:ext cx="546247" cy="546247"/>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TextBox 40">
            <a:extLst>
              <a:ext uri="{FF2B5EF4-FFF2-40B4-BE49-F238E27FC236}">
                <a16:creationId xmlns:a16="http://schemas.microsoft.com/office/drawing/2014/main" id="{E648FCF4-36D2-413A-8EDC-664FAE3D3803}"/>
              </a:ext>
            </a:extLst>
          </p:cNvPr>
          <p:cNvSpPr txBox="1"/>
          <p:nvPr/>
        </p:nvSpPr>
        <p:spPr>
          <a:xfrm>
            <a:off x="9079066"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#4</a:t>
            </a:r>
          </a:p>
        </p:txBody>
      </p:sp>
      <p:sp>
        <p:nvSpPr>
          <p:cNvPr id="42" name="TextBox 41">
            <a:extLst>
              <a:ext uri="{FF2B5EF4-FFF2-40B4-BE49-F238E27FC236}">
                <a16:creationId xmlns:a16="http://schemas.microsoft.com/office/drawing/2014/main" id="{DA5F2A1C-6721-4FB1-921F-71BDD17041F8}"/>
              </a:ext>
            </a:extLst>
          </p:cNvPr>
          <p:cNvSpPr txBox="1"/>
          <p:nvPr/>
        </p:nvSpPr>
        <p:spPr>
          <a:xfrm>
            <a:off x="9079065"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43" name="TextBox 42">
            <a:extLst>
              <a:ext uri="{FF2B5EF4-FFF2-40B4-BE49-F238E27FC236}">
                <a16:creationId xmlns:a16="http://schemas.microsoft.com/office/drawing/2014/main" id="{D5CFC3B7-CB46-4C96-AC78-FCE51FE3946C}"/>
              </a:ext>
            </a:extLst>
          </p:cNvPr>
          <p:cNvSpPr txBox="1"/>
          <p:nvPr/>
        </p:nvSpPr>
        <p:spPr>
          <a:xfrm>
            <a:off x="9079066"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2019</a:t>
            </a:r>
          </a:p>
        </p:txBody>
      </p:sp>
      <p:sp>
        <p:nvSpPr>
          <p:cNvPr id="3" name="Picture Placeholder 2">
            <a:extLst>
              <a:ext uri="{FF2B5EF4-FFF2-40B4-BE49-F238E27FC236}">
                <a16:creationId xmlns:a16="http://schemas.microsoft.com/office/drawing/2014/main" id="{18CC71FF-9779-4231-A2C6-199C3150EFA8}"/>
              </a:ext>
            </a:extLst>
          </p:cNvPr>
          <p:cNvSpPr>
            <a:spLocks noGrp="1"/>
          </p:cNvSpPr>
          <p:nvPr>
            <p:ph type="pic" sz="quarter" idx="10"/>
          </p:nvPr>
        </p:nvSpPr>
        <p:spPr/>
      </p:sp>
    </p:spTree>
    <p:extLst>
      <p:ext uri="{BB962C8B-B14F-4D97-AF65-F5344CB8AC3E}">
        <p14:creationId xmlns:p14="http://schemas.microsoft.com/office/powerpoint/2010/main" val="1408365424"/>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6" presetClass="entr" presetSubtype="32" fill="hold" grpId="0" nodeType="with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circle(out)">
                                      <p:cBhvr>
                                        <p:cTn id="15" dur="500"/>
                                        <p:tgtEl>
                                          <p:spTgt spid="5"/>
                                        </p:tgtEl>
                                      </p:cBhvr>
                                    </p:animEffect>
                                  </p:childTnLst>
                                </p:cTn>
                              </p:par>
                              <p:par>
                                <p:cTn id="16" presetID="2" presetClass="entr" presetSubtype="4" decel="100000" fill="hold" grpId="0" nodeType="withEffect">
                                  <p:stCondLst>
                                    <p:cond delay="75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ppt_x"/>
                                          </p:val>
                                        </p:tav>
                                        <p:tav tm="100000">
                                          <p:val>
                                            <p:strVal val="#ppt_x"/>
                                          </p:val>
                                        </p:tav>
                                      </p:tavLst>
                                    </p:anim>
                                    <p:anim calcmode="lin" valueType="num">
                                      <p:cBhvr additive="base">
                                        <p:cTn id="19" dur="750" fill="hold"/>
                                        <p:tgtEl>
                                          <p:spTgt spid="6"/>
                                        </p:tgtEl>
                                        <p:attrNameLst>
                                          <p:attrName>ppt_y</p:attrName>
                                        </p:attrNameLst>
                                      </p:cBhvr>
                                      <p:tavLst>
                                        <p:tav tm="0">
                                          <p:val>
                                            <p:strVal val="1+#ppt_h/2"/>
                                          </p:val>
                                        </p:tav>
                                        <p:tav tm="100000">
                                          <p:val>
                                            <p:strVal val="#ppt_y"/>
                                          </p:val>
                                        </p:tav>
                                      </p:tavLst>
                                    </p:anim>
                                  </p:childTnLst>
                                </p:cTn>
                              </p:par>
                              <p:par>
                                <p:cTn id="20" presetID="49" presetClass="entr" presetSubtype="0" decel="100000" fill="hold" grpId="0" nodeType="withEffect">
                                  <p:stCondLst>
                                    <p:cond delay="10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 calcmode="lin" valueType="num">
                                      <p:cBhvr>
                                        <p:cTn id="24" dur="500" fill="hold"/>
                                        <p:tgtEl>
                                          <p:spTgt spid="11"/>
                                        </p:tgtEl>
                                        <p:attrNameLst>
                                          <p:attrName>style.rotation</p:attrName>
                                        </p:attrNameLst>
                                      </p:cBhvr>
                                      <p:tavLst>
                                        <p:tav tm="0">
                                          <p:val>
                                            <p:fltVal val="360"/>
                                          </p:val>
                                        </p:tav>
                                        <p:tav tm="100000">
                                          <p:val>
                                            <p:fltVal val="0"/>
                                          </p:val>
                                        </p:tav>
                                      </p:tavLst>
                                    </p:anim>
                                    <p:animEffect transition="in" filter="fade">
                                      <p:cBhvr>
                                        <p:cTn id="25" dur="500"/>
                                        <p:tgtEl>
                                          <p:spTgt spid="11"/>
                                        </p:tgtEl>
                                      </p:cBhvr>
                                    </p:animEffect>
                                  </p:childTnLst>
                                </p:cTn>
                              </p:par>
                              <p:par>
                                <p:cTn id="26" presetID="49" presetClass="entr" presetSubtype="0" decel="100000" fill="hold" grpId="0" nodeType="withEffect">
                                  <p:stCondLst>
                                    <p:cond delay="125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 calcmode="lin" valueType="num">
                                      <p:cBhvr>
                                        <p:cTn id="30" dur="500" fill="hold"/>
                                        <p:tgtEl>
                                          <p:spTgt spid="24"/>
                                        </p:tgtEl>
                                        <p:attrNameLst>
                                          <p:attrName>style.rotation</p:attrName>
                                        </p:attrNameLst>
                                      </p:cBhvr>
                                      <p:tavLst>
                                        <p:tav tm="0">
                                          <p:val>
                                            <p:fltVal val="360"/>
                                          </p:val>
                                        </p:tav>
                                        <p:tav tm="100000">
                                          <p:val>
                                            <p:fltVal val="0"/>
                                          </p:val>
                                        </p:tav>
                                      </p:tavLst>
                                    </p:anim>
                                    <p:animEffect transition="in" filter="fade">
                                      <p:cBhvr>
                                        <p:cTn id="31" dur="500"/>
                                        <p:tgtEl>
                                          <p:spTgt spid="24"/>
                                        </p:tgtEl>
                                      </p:cBhvr>
                                    </p:animEffect>
                                  </p:childTnLst>
                                </p:cTn>
                              </p:par>
                              <p:par>
                                <p:cTn id="32" presetID="49" presetClass="entr" presetSubtype="0" decel="100000" fill="hold" grpId="0" nodeType="withEffect">
                                  <p:stCondLst>
                                    <p:cond delay="150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 calcmode="lin" valueType="num">
                                      <p:cBhvr>
                                        <p:cTn id="36" dur="500" fill="hold"/>
                                        <p:tgtEl>
                                          <p:spTgt spid="30"/>
                                        </p:tgtEl>
                                        <p:attrNameLst>
                                          <p:attrName>style.rotation</p:attrName>
                                        </p:attrNameLst>
                                      </p:cBhvr>
                                      <p:tavLst>
                                        <p:tav tm="0">
                                          <p:val>
                                            <p:fltVal val="360"/>
                                          </p:val>
                                        </p:tav>
                                        <p:tav tm="100000">
                                          <p:val>
                                            <p:fltVal val="0"/>
                                          </p:val>
                                        </p:tav>
                                      </p:tavLst>
                                    </p:anim>
                                    <p:animEffect transition="in" filter="fade">
                                      <p:cBhvr>
                                        <p:cTn id="37" dur="500"/>
                                        <p:tgtEl>
                                          <p:spTgt spid="30"/>
                                        </p:tgtEl>
                                      </p:cBhvr>
                                    </p:animEffect>
                                  </p:childTnLst>
                                </p:cTn>
                              </p:par>
                              <p:par>
                                <p:cTn id="38" presetID="49" presetClass="entr" presetSubtype="0" decel="100000" fill="hold" grpId="0" nodeType="withEffect">
                                  <p:stCondLst>
                                    <p:cond delay="175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 calcmode="lin" valueType="num">
                                      <p:cBhvr>
                                        <p:cTn id="42" dur="500" fill="hold"/>
                                        <p:tgtEl>
                                          <p:spTgt spid="39"/>
                                        </p:tgtEl>
                                        <p:attrNameLst>
                                          <p:attrName>style.rotation</p:attrName>
                                        </p:attrNameLst>
                                      </p:cBhvr>
                                      <p:tavLst>
                                        <p:tav tm="0">
                                          <p:val>
                                            <p:fltVal val="360"/>
                                          </p:val>
                                        </p:tav>
                                        <p:tav tm="100000">
                                          <p:val>
                                            <p:fltVal val="0"/>
                                          </p:val>
                                        </p:tav>
                                      </p:tavLst>
                                    </p:anim>
                                    <p:animEffect transition="in" filter="fade">
                                      <p:cBhvr>
                                        <p:cTn id="43" dur="500"/>
                                        <p:tgtEl>
                                          <p:spTgt spid="39"/>
                                        </p:tgtEl>
                                      </p:cBhvr>
                                    </p:animEffect>
                                  </p:childTnLst>
                                </p:cTn>
                              </p:par>
                              <p:par>
                                <p:cTn id="44" presetID="2" presetClass="entr" presetSubtype="4" decel="100000" fill="hold" grpId="0" nodeType="withEffect">
                                  <p:stCondLst>
                                    <p:cond delay="100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750" fill="hold"/>
                                        <p:tgtEl>
                                          <p:spTgt spid="16"/>
                                        </p:tgtEl>
                                        <p:attrNameLst>
                                          <p:attrName>ppt_x</p:attrName>
                                        </p:attrNameLst>
                                      </p:cBhvr>
                                      <p:tavLst>
                                        <p:tav tm="0">
                                          <p:val>
                                            <p:strVal val="#ppt_x"/>
                                          </p:val>
                                        </p:tav>
                                        <p:tav tm="100000">
                                          <p:val>
                                            <p:strVal val="#ppt_x"/>
                                          </p:val>
                                        </p:tav>
                                      </p:tavLst>
                                    </p:anim>
                                    <p:anim calcmode="lin" valueType="num">
                                      <p:cBhvr additive="base">
                                        <p:cTn id="47" dur="750" fill="hold"/>
                                        <p:tgtEl>
                                          <p:spTgt spid="16"/>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125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ppt_x"/>
                                          </p:val>
                                        </p:tav>
                                        <p:tav tm="100000">
                                          <p:val>
                                            <p:strVal val="#ppt_x"/>
                                          </p:val>
                                        </p:tav>
                                      </p:tavLst>
                                    </p:anim>
                                    <p:anim calcmode="lin" valueType="num">
                                      <p:cBhvr additive="base">
                                        <p:cTn id="51" dur="750" fill="hold"/>
                                        <p:tgtEl>
                                          <p:spTgt spid="25"/>
                                        </p:tgtEl>
                                        <p:attrNameLst>
                                          <p:attrName>ppt_y</p:attrName>
                                        </p:attrNameLst>
                                      </p:cBhvr>
                                      <p:tavLst>
                                        <p:tav tm="0">
                                          <p:val>
                                            <p:strVal val="1+#ppt_h/2"/>
                                          </p:val>
                                        </p:tav>
                                        <p:tav tm="100000">
                                          <p:val>
                                            <p:strVal val="#ppt_y"/>
                                          </p:val>
                                        </p:tav>
                                      </p:tavLst>
                                    </p:anim>
                                  </p:childTnLst>
                                </p:cTn>
                              </p:par>
                              <p:par>
                                <p:cTn id="52" presetID="2" presetClass="entr" presetSubtype="4" decel="100000" fill="hold" grpId="0" nodeType="withEffect">
                                  <p:stCondLst>
                                    <p:cond delay="150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750" fill="hold"/>
                                        <p:tgtEl>
                                          <p:spTgt spid="33"/>
                                        </p:tgtEl>
                                        <p:attrNameLst>
                                          <p:attrName>ppt_x</p:attrName>
                                        </p:attrNameLst>
                                      </p:cBhvr>
                                      <p:tavLst>
                                        <p:tav tm="0">
                                          <p:val>
                                            <p:strVal val="#ppt_x"/>
                                          </p:val>
                                        </p:tav>
                                        <p:tav tm="100000">
                                          <p:val>
                                            <p:strVal val="#ppt_x"/>
                                          </p:val>
                                        </p:tav>
                                      </p:tavLst>
                                    </p:anim>
                                    <p:anim calcmode="lin" valueType="num">
                                      <p:cBhvr additive="base">
                                        <p:cTn id="55" dur="750" fill="hold"/>
                                        <p:tgtEl>
                                          <p:spTgt spid="33"/>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175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750" fill="hold"/>
                                        <p:tgtEl>
                                          <p:spTgt spid="41"/>
                                        </p:tgtEl>
                                        <p:attrNameLst>
                                          <p:attrName>ppt_x</p:attrName>
                                        </p:attrNameLst>
                                      </p:cBhvr>
                                      <p:tavLst>
                                        <p:tav tm="0">
                                          <p:val>
                                            <p:strVal val="#ppt_x"/>
                                          </p:val>
                                        </p:tav>
                                        <p:tav tm="100000">
                                          <p:val>
                                            <p:strVal val="#ppt_x"/>
                                          </p:val>
                                        </p:tav>
                                      </p:tavLst>
                                    </p:anim>
                                    <p:anim calcmode="lin" valueType="num">
                                      <p:cBhvr additive="base">
                                        <p:cTn id="59" dur="750" fill="hold"/>
                                        <p:tgtEl>
                                          <p:spTgt spid="41"/>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1000" fill="hold"/>
                                        <p:tgtEl>
                                          <p:spTgt spid="17"/>
                                        </p:tgtEl>
                                        <p:attrNameLst>
                                          <p:attrName>ppt_x</p:attrName>
                                        </p:attrNameLst>
                                      </p:cBhvr>
                                      <p:tavLst>
                                        <p:tav tm="0">
                                          <p:val>
                                            <p:strVal val="#ppt_x"/>
                                          </p:val>
                                        </p:tav>
                                        <p:tav tm="100000">
                                          <p:val>
                                            <p:strVal val="#ppt_x"/>
                                          </p:val>
                                        </p:tav>
                                      </p:tavLst>
                                    </p:anim>
                                    <p:anim calcmode="lin" valueType="num">
                                      <p:cBhvr additive="base">
                                        <p:cTn id="63" dur="1000" fill="hold"/>
                                        <p:tgtEl>
                                          <p:spTgt spid="17"/>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125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1000" fill="hold"/>
                                        <p:tgtEl>
                                          <p:spTgt spid="26"/>
                                        </p:tgtEl>
                                        <p:attrNameLst>
                                          <p:attrName>ppt_x</p:attrName>
                                        </p:attrNameLst>
                                      </p:cBhvr>
                                      <p:tavLst>
                                        <p:tav tm="0">
                                          <p:val>
                                            <p:strVal val="#ppt_x"/>
                                          </p:val>
                                        </p:tav>
                                        <p:tav tm="100000">
                                          <p:val>
                                            <p:strVal val="#ppt_x"/>
                                          </p:val>
                                        </p:tav>
                                      </p:tavLst>
                                    </p:anim>
                                    <p:anim calcmode="lin" valueType="num">
                                      <p:cBhvr additive="base">
                                        <p:cTn id="67" dur="1000" fill="hold"/>
                                        <p:tgtEl>
                                          <p:spTgt spid="26"/>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150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1000" fill="hold"/>
                                        <p:tgtEl>
                                          <p:spTgt spid="34"/>
                                        </p:tgtEl>
                                        <p:attrNameLst>
                                          <p:attrName>ppt_x</p:attrName>
                                        </p:attrNameLst>
                                      </p:cBhvr>
                                      <p:tavLst>
                                        <p:tav tm="0">
                                          <p:val>
                                            <p:strVal val="#ppt_x"/>
                                          </p:val>
                                        </p:tav>
                                        <p:tav tm="100000">
                                          <p:val>
                                            <p:strVal val="#ppt_x"/>
                                          </p:val>
                                        </p:tav>
                                      </p:tavLst>
                                    </p:anim>
                                    <p:anim calcmode="lin" valueType="num">
                                      <p:cBhvr additive="base">
                                        <p:cTn id="71" dur="1000" fill="hold"/>
                                        <p:tgtEl>
                                          <p:spTgt spid="34"/>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175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1000" fill="hold"/>
                                        <p:tgtEl>
                                          <p:spTgt spid="42"/>
                                        </p:tgtEl>
                                        <p:attrNameLst>
                                          <p:attrName>ppt_x</p:attrName>
                                        </p:attrNameLst>
                                      </p:cBhvr>
                                      <p:tavLst>
                                        <p:tav tm="0">
                                          <p:val>
                                            <p:strVal val="#ppt_x"/>
                                          </p:val>
                                        </p:tav>
                                        <p:tav tm="100000">
                                          <p:val>
                                            <p:strVal val="#ppt_x"/>
                                          </p:val>
                                        </p:tav>
                                      </p:tavLst>
                                    </p:anim>
                                    <p:anim calcmode="lin" valueType="num">
                                      <p:cBhvr additive="base">
                                        <p:cTn id="75" dur="1000" fill="hold"/>
                                        <p:tgtEl>
                                          <p:spTgt spid="42"/>
                                        </p:tgtEl>
                                        <p:attrNameLst>
                                          <p:attrName>ppt_y</p:attrName>
                                        </p:attrNameLst>
                                      </p:cBhvr>
                                      <p:tavLst>
                                        <p:tav tm="0">
                                          <p:val>
                                            <p:strVal val="1+#ppt_h/2"/>
                                          </p:val>
                                        </p:tav>
                                        <p:tav tm="100000">
                                          <p:val>
                                            <p:strVal val="#ppt_y"/>
                                          </p:val>
                                        </p:tav>
                                      </p:tavLst>
                                    </p:anim>
                                  </p:childTnLst>
                                </p:cTn>
                              </p:par>
                              <p:par>
                                <p:cTn id="76" presetID="6" presetClass="entr" presetSubtype="32" fill="hold" grpId="0" nodeType="withEffect">
                                  <p:stCondLst>
                                    <p:cond delay="1250"/>
                                  </p:stCondLst>
                                  <p:childTnLst>
                                    <p:set>
                                      <p:cBhvr>
                                        <p:cTn id="77" dur="1" fill="hold">
                                          <p:stCondLst>
                                            <p:cond delay="0"/>
                                          </p:stCondLst>
                                        </p:cTn>
                                        <p:tgtEl>
                                          <p:spTgt spid="18"/>
                                        </p:tgtEl>
                                        <p:attrNameLst>
                                          <p:attrName>style.visibility</p:attrName>
                                        </p:attrNameLst>
                                      </p:cBhvr>
                                      <p:to>
                                        <p:strVal val="visible"/>
                                      </p:to>
                                    </p:set>
                                    <p:animEffect transition="in" filter="circle(out)">
                                      <p:cBhvr>
                                        <p:cTn id="78" dur="500"/>
                                        <p:tgtEl>
                                          <p:spTgt spid="18"/>
                                        </p:tgtEl>
                                      </p:cBhvr>
                                    </p:animEffect>
                                  </p:childTnLst>
                                </p:cTn>
                              </p:par>
                              <p:par>
                                <p:cTn id="79" presetID="6" presetClass="entr" presetSubtype="32" fill="hold" grpId="0" nodeType="withEffect">
                                  <p:stCondLst>
                                    <p:cond delay="1500"/>
                                  </p:stCondLst>
                                  <p:childTnLst>
                                    <p:set>
                                      <p:cBhvr>
                                        <p:cTn id="80" dur="1" fill="hold">
                                          <p:stCondLst>
                                            <p:cond delay="0"/>
                                          </p:stCondLst>
                                        </p:cTn>
                                        <p:tgtEl>
                                          <p:spTgt spid="27"/>
                                        </p:tgtEl>
                                        <p:attrNameLst>
                                          <p:attrName>style.visibility</p:attrName>
                                        </p:attrNameLst>
                                      </p:cBhvr>
                                      <p:to>
                                        <p:strVal val="visible"/>
                                      </p:to>
                                    </p:set>
                                    <p:animEffect transition="in" filter="circle(out)">
                                      <p:cBhvr>
                                        <p:cTn id="81" dur="500"/>
                                        <p:tgtEl>
                                          <p:spTgt spid="27"/>
                                        </p:tgtEl>
                                      </p:cBhvr>
                                    </p:animEffect>
                                  </p:childTnLst>
                                </p:cTn>
                              </p:par>
                              <p:par>
                                <p:cTn id="82" presetID="6" presetClass="entr" presetSubtype="32" fill="hold" grpId="0" nodeType="withEffect">
                                  <p:stCondLst>
                                    <p:cond delay="1750"/>
                                  </p:stCondLst>
                                  <p:childTnLst>
                                    <p:set>
                                      <p:cBhvr>
                                        <p:cTn id="83" dur="1" fill="hold">
                                          <p:stCondLst>
                                            <p:cond delay="0"/>
                                          </p:stCondLst>
                                        </p:cTn>
                                        <p:tgtEl>
                                          <p:spTgt spid="35"/>
                                        </p:tgtEl>
                                        <p:attrNameLst>
                                          <p:attrName>style.visibility</p:attrName>
                                        </p:attrNameLst>
                                      </p:cBhvr>
                                      <p:to>
                                        <p:strVal val="visible"/>
                                      </p:to>
                                    </p:set>
                                    <p:animEffect transition="in" filter="circle(out)">
                                      <p:cBhvr>
                                        <p:cTn id="84" dur="500"/>
                                        <p:tgtEl>
                                          <p:spTgt spid="35"/>
                                        </p:tgtEl>
                                      </p:cBhvr>
                                    </p:animEffect>
                                  </p:childTnLst>
                                </p:cTn>
                              </p:par>
                              <p:par>
                                <p:cTn id="85" presetID="6" presetClass="entr" presetSubtype="32" fill="hold" grpId="0" nodeType="withEffect">
                                  <p:stCondLst>
                                    <p:cond delay="2000"/>
                                  </p:stCondLst>
                                  <p:childTnLst>
                                    <p:set>
                                      <p:cBhvr>
                                        <p:cTn id="86" dur="1" fill="hold">
                                          <p:stCondLst>
                                            <p:cond delay="0"/>
                                          </p:stCondLst>
                                        </p:cTn>
                                        <p:tgtEl>
                                          <p:spTgt spid="43"/>
                                        </p:tgtEl>
                                        <p:attrNameLst>
                                          <p:attrName>style.visibility</p:attrName>
                                        </p:attrNameLst>
                                      </p:cBhvr>
                                      <p:to>
                                        <p:strVal val="visible"/>
                                      </p:to>
                                    </p:set>
                                    <p:animEffect transition="in" filter="circle(ou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4" grpId="0" animBg="1"/>
      <p:bldP spid="6" grpId="0" animBg="1"/>
      <p:bldP spid="11" grpId="0" animBg="1"/>
      <p:bldP spid="16" grpId="0"/>
      <p:bldP spid="17" grpId="0"/>
      <p:bldP spid="18" grpId="0"/>
      <p:bldP spid="24" grpId="0" animBg="1"/>
      <p:bldP spid="25" grpId="0"/>
      <p:bldP spid="26" grpId="0"/>
      <p:bldP spid="27" grpId="0"/>
      <p:bldP spid="30" grpId="0" animBg="1"/>
      <p:bldP spid="33" grpId="0"/>
      <p:bldP spid="34" grpId="0"/>
      <p:bldP spid="35" grpId="0"/>
      <p:bldP spid="39" grpId="0" animBg="1"/>
      <p:bldP spid="41" grpId="0"/>
      <p:bldP spid="42" grpId="0"/>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BF18B8-A988-4363-9B14-197710D38CCD}"/>
              </a:ext>
            </a:extLst>
          </p:cNvPr>
          <p:cNvSpPr/>
          <p:nvPr/>
        </p:nvSpPr>
        <p:spPr>
          <a:xfrm>
            <a:off x="1544664" y="933773"/>
            <a:ext cx="9102672" cy="4304654"/>
          </a:xfrm>
          <a:prstGeom prst="rect">
            <a:avLst/>
          </a:prstGeom>
          <a:solidFill>
            <a:schemeClr val="bg1"/>
          </a:solidFill>
          <a:ln>
            <a:noFill/>
          </a:ln>
          <a:effectLst>
            <a:outerShdw blurRad="114300" dist="127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AD4E931-B34F-48B5-BA9C-D19963EF1FF0}"/>
              </a:ext>
            </a:extLst>
          </p:cNvPr>
          <p:cNvSpPr/>
          <p:nvPr/>
        </p:nvSpPr>
        <p:spPr>
          <a:xfrm>
            <a:off x="7935131" y="1363851"/>
            <a:ext cx="3208149" cy="4557793"/>
          </a:xfrm>
          <a:prstGeom prst="rect">
            <a:avLst/>
          </a:prstGeom>
          <a:solidFill>
            <a:schemeClr val="accent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ACADECA-819F-4E00-AC08-6CC611C66D6E}"/>
              </a:ext>
            </a:extLst>
          </p:cNvPr>
          <p:cNvGrpSpPr/>
          <p:nvPr/>
        </p:nvGrpSpPr>
        <p:grpSpPr>
          <a:xfrm>
            <a:off x="1743774" y="4278390"/>
            <a:ext cx="5571425" cy="761428"/>
            <a:chOff x="1635288" y="4247394"/>
            <a:chExt cx="5571425" cy="761428"/>
          </a:xfrm>
        </p:grpSpPr>
        <p:sp>
          <p:nvSpPr>
            <p:cNvPr id="14" name="TextBox 13">
              <a:extLst>
                <a:ext uri="{FF2B5EF4-FFF2-40B4-BE49-F238E27FC236}">
                  <a16:creationId xmlns:a16="http://schemas.microsoft.com/office/drawing/2014/main" id="{9DAA6274-DDBC-4ABF-85D6-33309497AD97}"/>
                </a:ext>
              </a:extLst>
            </p:cNvPr>
            <p:cNvSpPr txBox="1"/>
            <p:nvPr/>
          </p:nvSpPr>
          <p:spPr>
            <a:xfrm>
              <a:off x="1635288" y="4247394"/>
              <a:ext cx="3742624" cy="325289"/>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Amazing Statement</a:t>
              </a:r>
            </a:p>
          </p:txBody>
        </p:sp>
        <p:sp>
          <p:nvSpPr>
            <p:cNvPr id="15" name="TextBox 14">
              <a:extLst>
                <a:ext uri="{FF2B5EF4-FFF2-40B4-BE49-F238E27FC236}">
                  <a16:creationId xmlns:a16="http://schemas.microsoft.com/office/drawing/2014/main" id="{F67FECAB-4714-4FD6-A188-72A6568AF63B}"/>
                </a:ext>
              </a:extLst>
            </p:cNvPr>
            <p:cNvSpPr txBox="1"/>
            <p:nvPr/>
          </p:nvSpPr>
          <p:spPr>
            <a:xfrm>
              <a:off x="1635289" y="4526189"/>
              <a:ext cx="5571424" cy="48263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a:t>
              </a:r>
            </a:p>
          </p:txBody>
        </p:sp>
      </p:grpSp>
      <p:grpSp>
        <p:nvGrpSpPr>
          <p:cNvPr id="19" name="Group 18">
            <a:extLst>
              <a:ext uri="{FF2B5EF4-FFF2-40B4-BE49-F238E27FC236}">
                <a16:creationId xmlns:a16="http://schemas.microsoft.com/office/drawing/2014/main" id="{D9FC67D2-DC28-4110-8F22-8FEECF0CEC4F}"/>
              </a:ext>
            </a:extLst>
          </p:cNvPr>
          <p:cNvGrpSpPr/>
          <p:nvPr/>
        </p:nvGrpSpPr>
        <p:grpSpPr>
          <a:xfrm>
            <a:off x="8173455" y="1894687"/>
            <a:ext cx="2731501" cy="878655"/>
            <a:chOff x="8163807" y="1619573"/>
            <a:chExt cx="2731501" cy="878655"/>
          </a:xfrm>
        </p:grpSpPr>
        <p:sp>
          <p:nvSpPr>
            <p:cNvPr id="17" name="Rectangle 16">
              <a:extLst>
                <a:ext uri="{FF2B5EF4-FFF2-40B4-BE49-F238E27FC236}">
                  <a16:creationId xmlns:a16="http://schemas.microsoft.com/office/drawing/2014/main" id="{9D52696A-E21C-4E8F-9B18-AD4609B84BC6}"/>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8" name="Rectangle 17">
              <a:extLst>
                <a:ext uri="{FF2B5EF4-FFF2-40B4-BE49-F238E27FC236}">
                  <a16:creationId xmlns:a16="http://schemas.microsoft.com/office/drawing/2014/main" id="{938D978D-9C3D-443F-AA53-4138BC420267}"/>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3096CBD8-04EA-4385-82F6-CE940DBD331A}"/>
              </a:ext>
            </a:extLst>
          </p:cNvPr>
          <p:cNvGrpSpPr/>
          <p:nvPr/>
        </p:nvGrpSpPr>
        <p:grpSpPr>
          <a:xfrm>
            <a:off x="8173454" y="3203420"/>
            <a:ext cx="2731501" cy="878655"/>
            <a:chOff x="8163807" y="1619573"/>
            <a:chExt cx="2731501" cy="878655"/>
          </a:xfrm>
        </p:grpSpPr>
        <p:sp>
          <p:nvSpPr>
            <p:cNvPr id="21" name="Rectangle 20">
              <a:extLst>
                <a:ext uri="{FF2B5EF4-FFF2-40B4-BE49-F238E27FC236}">
                  <a16:creationId xmlns:a16="http://schemas.microsoft.com/office/drawing/2014/main" id="{FF47EA91-8126-43D7-A231-22DF52431368}"/>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FDB51EDF-9803-48B5-AD8F-2E7968225108}"/>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Emergency</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3" name="Group 22">
            <a:extLst>
              <a:ext uri="{FF2B5EF4-FFF2-40B4-BE49-F238E27FC236}">
                <a16:creationId xmlns:a16="http://schemas.microsoft.com/office/drawing/2014/main" id="{72CEE71E-FD32-4CA3-B3E9-36A65A0D76F1}"/>
              </a:ext>
            </a:extLst>
          </p:cNvPr>
          <p:cNvGrpSpPr/>
          <p:nvPr/>
        </p:nvGrpSpPr>
        <p:grpSpPr>
          <a:xfrm>
            <a:off x="8173453" y="4512153"/>
            <a:ext cx="2731501" cy="878655"/>
            <a:chOff x="8163807" y="1619573"/>
            <a:chExt cx="2731501" cy="878655"/>
          </a:xfrm>
        </p:grpSpPr>
        <p:sp>
          <p:nvSpPr>
            <p:cNvPr id="24" name="Rectangle 23">
              <a:extLst>
                <a:ext uri="{FF2B5EF4-FFF2-40B4-BE49-F238E27FC236}">
                  <a16:creationId xmlns:a16="http://schemas.microsoft.com/office/drawing/2014/main" id="{22F174F1-1B14-40F3-9633-53EC2C7AACAE}"/>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B151F13B-E080-4D6D-8048-194F85B9809F}"/>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7" name="Oval 26">
            <a:extLst>
              <a:ext uri="{FF2B5EF4-FFF2-40B4-BE49-F238E27FC236}">
                <a16:creationId xmlns:a16="http://schemas.microsoft.com/office/drawing/2014/main" id="{5ED0CB76-C762-41C3-9732-5F5A13258C22}"/>
              </a:ext>
            </a:extLst>
          </p:cNvPr>
          <p:cNvSpPr/>
          <p:nvPr/>
        </p:nvSpPr>
        <p:spPr>
          <a:xfrm>
            <a:off x="1792636" y="1125832"/>
            <a:ext cx="593377" cy="5933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latin typeface="Nexa Bold" panose="02000000000000000000" pitchFamily="50" charset="0"/>
              </a:rPr>
              <a:t>01</a:t>
            </a:r>
          </a:p>
        </p:txBody>
      </p:sp>
      <p:sp>
        <p:nvSpPr>
          <p:cNvPr id="3" name="Picture Placeholder 2">
            <a:extLst>
              <a:ext uri="{FF2B5EF4-FFF2-40B4-BE49-F238E27FC236}">
                <a16:creationId xmlns:a16="http://schemas.microsoft.com/office/drawing/2014/main" id="{4A9258C6-272E-4916-8C50-1F18B16B9199}"/>
              </a:ext>
            </a:extLst>
          </p:cNvPr>
          <p:cNvSpPr>
            <a:spLocks noGrp="1"/>
          </p:cNvSpPr>
          <p:nvPr>
            <p:ph type="pic" sz="quarter" idx="10"/>
          </p:nvPr>
        </p:nvSpPr>
        <p:spPr/>
      </p:sp>
    </p:spTree>
    <p:extLst>
      <p:ext uri="{BB962C8B-B14F-4D97-AF65-F5344CB8AC3E}">
        <p14:creationId xmlns:p14="http://schemas.microsoft.com/office/powerpoint/2010/main" val="32879957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1+#ppt_w/2"/>
                                          </p:val>
                                        </p:tav>
                                        <p:tav tm="100000">
                                          <p:val>
                                            <p:strVal val="#ppt_x"/>
                                          </p:val>
                                        </p:tav>
                                      </p:tavLst>
                                    </p:anim>
                                    <p:anim calcmode="lin" valueType="num">
                                      <p:cBhvr additive="base">
                                        <p:cTn id="12" dur="750" fill="hold"/>
                                        <p:tgtEl>
                                          <p:spTgt spid="9"/>
                                        </p:tgtEl>
                                        <p:attrNameLst>
                                          <p:attrName>ppt_y</p:attrName>
                                        </p:attrNameLst>
                                      </p:cBhvr>
                                      <p:tavLst>
                                        <p:tav tm="0">
                                          <p:val>
                                            <p:strVal val="#ppt_y"/>
                                          </p:val>
                                        </p:tav>
                                        <p:tav tm="100000">
                                          <p:val>
                                            <p:strVal val="#ppt_y"/>
                                          </p:val>
                                        </p:tav>
                                      </p:tavLst>
                                    </p:anim>
                                  </p:childTnLst>
                                </p:cTn>
                              </p:par>
                              <p:par>
                                <p:cTn id="13" presetID="49" presetClass="entr" presetSubtype="0" decel="100000" fill="hold" grpId="0" nodeType="withEffect">
                                  <p:stCondLst>
                                    <p:cond delay="7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 calcmode="lin" valueType="num">
                                      <p:cBhvr>
                                        <p:cTn id="17" dur="500" fill="hold"/>
                                        <p:tgtEl>
                                          <p:spTgt spid="27"/>
                                        </p:tgtEl>
                                        <p:attrNameLst>
                                          <p:attrName>style.rotation</p:attrName>
                                        </p:attrNameLst>
                                      </p:cBhvr>
                                      <p:tavLst>
                                        <p:tav tm="0">
                                          <p:val>
                                            <p:fltVal val="360"/>
                                          </p:val>
                                        </p:tav>
                                        <p:tav tm="100000">
                                          <p:val>
                                            <p:fltVal val="0"/>
                                          </p:val>
                                        </p:tav>
                                      </p:tavLst>
                                    </p:anim>
                                    <p:animEffect transition="in" filter="fade">
                                      <p:cBhvr>
                                        <p:cTn id="18" dur="500"/>
                                        <p:tgtEl>
                                          <p:spTgt spid="27"/>
                                        </p:tgtEl>
                                      </p:cBhvr>
                                    </p:animEffect>
                                  </p:childTnLst>
                                </p:cTn>
                              </p:par>
                              <p:par>
                                <p:cTn id="19" presetID="22" presetClass="entr" presetSubtype="8" fill="hold" nodeType="withEffect">
                                  <p:stCondLst>
                                    <p:cond delay="100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par>
                                <p:cTn id="22" presetID="22" presetClass="entr" presetSubtype="8" fill="hold" nodeType="withEffect">
                                  <p:stCondLst>
                                    <p:cond delay="125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par>
                                <p:cTn id="25" presetID="22" presetClass="entr" presetSubtype="8" fill="hold" nodeType="withEffect">
                                  <p:stCondLst>
                                    <p:cond delay="150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nodeType="withEffect">
                                  <p:stCondLst>
                                    <p:cond delay="175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2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525192-2476-4FA6-BF7A-67708603B617}"/>
              </a:ext>
            </a:extLst>
          </p:cNvPr>
          <p:cNvSpPr/>
          <p:nvPr/>
        </p:nvSpPr>
        <p:spPr>
          <a:xfrm>
            <a:off x="6158575" y="1921790"/>
            <a:ext cx="4504259" cy="399856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19EB53DD-3199-4C63-860B-44FCD0AA80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Projects</a:t>
            </a:r>
            <a:endParaRPr lang="id-ID" sz="3000" dirty="0">
              <a:solidFill>
                <a:schemeClr val="bg1"/>
              </a:solidFill>
              <a:latin typeface="Nexa Bold" panose="02000000000000000000" pitchFamily="50" charset="0"/>
            </a:endParaRPr>
          </a:p>
        </p:txBody>
      </p:sp>
      <p:sp>
        <p:nvSpPr>
          <p:cNvPr id="10" name="Rectangle 9">
            <a:extLst>
              <a:ext uri="{FF2B5EF4-FFF2-40B4-BE49-F238E27FC236}">
                <a16:creationId xmlns:a16="http://schemas.microsoft.com/office/drawing/2014/main" id="{DED07BFC-5152-4E74-8EA9-75F6EBAEBC1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157EEF94-D017-41B5-9D8A-B72B51E53F8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6" name="Rectangle: Rounded Corners 35">
            <a:extLst>
              <a:ext uri="{FF2B5EF4-FFF2-40B4-BE49-F238E27FC236}">
                <a16:creationId xmlns:a16="http://schemas.microsoft.com/office/drawing/2014/main" id="{E587BD5B-628A-4CC8-8FDA-B8AB01F9E415}"/>
              </a:ext>
            </a:extLst>
          </p:cNvPr>
          <p:cNvSpPr/>
          <p:nvPr/>
        </p:nvSpPr>
        <p:spPr>
          <a:xfrm>
            <a:off x="6443037" y="3305861"/>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6" name="Group 5">
            <a:extLst>
              <a:ext uri="{FF2B5EF4-FFF2-40B4-BE49-F238E27FC236}">
                <a16:creationId xmlns:a16="http://schemas.microsoft.com/office/drawing/2014/main" id="{3E5F2D87-5746-46AD-AFED-52B57A12A148}"/>
              </a:ext>
            </a:extLst>
          </p:cNvPr>
          <p:cNvGrpSpPr/>
          <p:nvPr/>
        </p:nvGrpSpPr>
        <p:grpSpPr>
          <a:xfrm>
            <a:off x="6378113" y="2201173"/>
            <a:ext cx="4065183" cy="995330"/>
            <a:chOff x="6378113" y="2201173"/>
            <a:chExt cx="4065183" cy="995330"/>
          </a:xfrm>
        </p:grpSpPr>
        <p:sp>
          <p:nvSpPr>
            <p:cNvPr id="37" name="Text Placeholder 4">
              <a:extLst>
                <a:ext uri="{FF2B5EF4-FFF2-40B4-BE49-F238E27FC236}">
                  <a16:creationId xmlns:a16="http://schemas.microsoft.com/office/drawing/2014/main" id="{E873802F-438F-4F83-BCC8-8A5C2E072DA2}"/>
                </a:ext>
              </a:extLst>
            </p:cNvPr>
            <p:cNvSpPr txBox="1">
              <a:spLocks/>
            </p:cNvSpPr>
            <p:nvPr/>
          </p:nvSpPr>
          <p:spPr>
            <a:xfrm>
              <a:off x="6378114" y="256285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38" name="Rectangle 37">
              <a:extLst>
                <a:ext uri="{FF2B5EF4-FFF2-40B4-BE49-F238E27FC236}">
                  <a16:creationId xmlns:a16="http://schemas.microsoft.com/office/drawing/2014/main" id="{6D60BA8D-026D-4134-891A-4FF78C403797}"/>
                </a:ext>
              </a:extLst>
            </p:cNvPr>
            <p:cNvSpPr/>
            <p:nvPr/>
          </p:nvSpPr>
          <p:spPr>
            <a:xfrm>
              <a:off x="6378113" y="2201173"/>
              <a:ext cx="1929374"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44" name="Rectangle: Rounded Corners 43">
            <a:extLst>
              <a:ext uri="{FF2B5EF4-FFF2-40B4-BE49-F238E27FC236}">
                <a16:creationId xmlns:a16="http://schemas.microsoft.com/office/drawing/2014/main" id="{988075AC-D472-42AC-B30E-7680D09C2703}"/>
              </a:ext>
            </a:extLst>
          </p:cNvPr>
          <p:cNvSpPr/>
          <p:nvPr/>
        </p:nvSpPr>
        <p:spPr>
          <a:xfrm>
            <a:off x="6443037" y="5289890"/>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4" name="Group 3">
            <a:extLst>
              <a:ext uri="{FF2B5EF4-FFF2-40B4-BE49-F238E27FC236}">
                <a16:creationId xmlns:a16="http://schemas.microsoft.com/office/drawing/2014/main" id="{923AE9F2-240D-4990-8410-6E37DA316E32}"/>
              </a:ext>
            </a:extLst>
          </p:cNvPr>
          <p:cNvGrpSpPr/>
          <p:nvPr/>
        </p:nvGrpSpPr>
        <p:grpSpPr>
          <a:xfrm>
            <a:off x="6378113" y="4185202"/>
            <a:ext cx="4065183" cy="995330"/>
            <a:chOff x="6378113" y="4185202"/>
            <a:chExt cx="4065183" cy="995330"/>
          </a:xfrm>
        </p:grpSpPr>
        <p:sp>
          <p:nvSpPr>
            <p:cNvPr id="45" name="Text Placeholder 4">
              <a:extLst>
                <a:ext uri="{FF2B5EF4-FFF2-40B4-BE49-F238E27FC236}">
                  <a16:creationId xmlns:a16="http://schemas.microsoft.com/office/drawing/2014/main" id="{169D42E7-7D23-4B54-A823-A486BB42216A}"/>
                </a:ext>
              </a:extLst>
            </p:cNvPr>
            <p:cNvSpPr txBox="1">
              <a:spLocks/>
            </p:cNvSpPr>
            <p:nvPr/>
          </p:nvSpPr>
          <p:spPr>
            <a:xfrm>
              <a:off x="6378114" y="4546886"/>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6" name="Rectangle 45">
              <a:extLst>
                <a:ext uri="{FF2B5EF4-FFF2-40B4-BE49-F238E27FC236}">
                  <a16:creationId xmlns:a16="http://schemas.microsoft.com/office/drawing/2014/main" id="{EBC48BF7-AC7C-49DF-8EE5-1DA1351CD7F7}"/>
                </a:ext>
              </a:extLst>
            </p:cNvPr>
            <p:cNvSpPr/>
            <p:nvPr/>
          </p:nvSpPr>
          <p:spPr>
            <a:xfrm>
              <a:off x="6378113" y="4185202"/>
              <a:ext cx="1988686"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3" name="Group 2">
            <a:extLst>
              <a:ext uri="{FF2B5EF4-FFF2-40B4-BE49-F238E27FC236}">
                <a16:creationId xmlns:a16="http://schemas.microsoft.com/office/drawing/2014/main" id="{BF87709D-DAD8-4895-BBF5-3DC718614812}"/>
              </a:ext>
            </a:extLst>
          </p:cNvPr>
          <p:cNvGrpSpPr/>
          <p:nvPr/>
        </p:nvGrpSpPr>
        <p:grpSpPr>
          <a:xfrm>
            <a:off x="1529166" y="3970975"/>
            <a:ext cx="2188239" cy="1942565"/>
            <a:chOff x="1529166" y="3970975"/>
            <a:chExt cx="2188239" cy="1942565"/>
          </a:xfrm>
        </p:grpSpPr>
        <p:sp>
          <p:nvSpPr>
            <p:cNvPr id="5" name="Rectangle 4">
              <a:extLst>
                <a:ext uri="{FF2B5EF4-FFF2-40B4-BE49-F238E27FC236}">
                  <a16:creationId xmlns:a16="http://schemas.microsoft.com/office/drawing/2014/main" id="{72616C7C-37F7-4753-A6EB-CF0D50CA6BE7}"/>
                </a:ext>
              </a:extLst>
            </p:cNvPr>
            <p:cNvSpPr/>
            <p:nvPr/>
          </p:nvSpPr>
          <p:spPr>
            <a:xfrm>
              <a:off x="1529166" y="3970975"/>
              <a:ext cx="2188239" cy="1942565"/>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64" name="Group 63">
              <a:extLst>
                <a:ext uri="{FF2B5EF4-FFF2-40B4-BE49-F238E27FC236}">
                  <a16:creationId xmlns:a16="http://schemas.microsoft.com/office/drawing/2014/main" id="{04245081-7C62-4714-9764-BFA65EE8F5F0}"/>
                </a:ext>
              </a:extLst>
            </p:cNvPr>
            <p:cNvGrpSpPr/>
            <p:nvPr/>
          </p:nvGrpSpPr>
          <p:grpSpPr>
            <a:xfrm>
              <a:off x="1925826" y="4033106"/>
              <a:ext cx="1394918" cy="1586076"/>
              <a:chOff x="2035151" y="4077361"/>
              <a:chExt cx="1394918" cy="1586076"/>
            </a:xfrm>
          </p:grpSpPr>
          <p:graphicFrame>
            <p:nvGraphicFramePr>
              <p:cNvPr id="54" name="Chart 53">
                <a:extLst>
                  <a:ext uri="{FF2B5EF4-FFF2-40B4-BE49-F238E27FC236}">
                    <a16:creationId xmlns:a16="http://schemas.microsoft.com/office/drawing/2014/main" id="{0911DFC3-81AC-4D07-8589-F59EEA95E07E}"/>
                  </a:ext>
                </a:extLst>
              </p:cNvPr>
              <p:cNvGraphicFramePr/>
              <p:nvPr>
                <p:extLst/>
              </p:nvPr>
            </p:nvGraphicFramePr>
            <p:xfrm>
              <a:off x="2118982" y="4077361"/>
              <a:ext cx="1227259" cy="1500901"/>
            </p:xfrm>
            <a:graphic>
              <a:graphicData uri="http://schemas.openxmlformats.org/drawingml/2006/chart">
                <c:chart xmlns:c="http://schemas.openxmlformats.org/drawingml/2006/chart" xmlns:r="http://schemas.openxmlformats.org/officeDocument/2006/relationships" r:id="rId2"/>
              </a:graphicData>
            </a:graphic>
          </p:graphicFrame>
          <p:sp>
            <p:nvSpPr>
              <p:cNvPr id="55" name="Oval 54">
                <a:extLst>
                  <a:ext uri="{FF2B5EF4-FFF2-40B4-BE49-F238E27FC236}">
                    <a16:creationId xmlns:a16="http://schemas.microsoft.com/office/drawing/2014/main" id="{912D19AF-F856-49BE-8DC3-5B45A16D3B6B}"/>
                  </a:ext>
                </a:extLst>
              </p:cNvPr>
              <p:cNvSpPr/>
              <p:nvPr/>
            </p:nvSpPr>
            <p:spPr>
              <a:xfrm>
                <a:off x="2329116" y="4424317"/>
                <a:ext cx="806990" cy="80699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t>60</a:t>
                </a:r>
                <a:r>
                  <a:rPr lang="id-ID" sz="1600"/>
                  <a:t>%</a:t>
                </a:r>
                <a:endParaRPr lang="en-US" sz="1600" dirty="0"/>
              </a:p>
            </p:txBody>
          </p:sp>
          <p:sp>
            <p:nvSpPr>
              <p:cNvPr id="56" name="Rectangle 55">
                <a:extLst>
                  <a:ext uri="{FF2B5EF4-FFF2-40B4-BE49-F238E27FC236}">
                    <a16:creationId xmlns:a16="http://schemas.microsoft.com/office/drawing/2014/main" id="{382FBB0C-BF0F-475B-8117-C6C3113A6900}"/>
                  </a:ext>
                </a:extLst>
              </p:cNvPr>
              <p:cNvSpPr/>
              <p:nvPr/>
            </p:nvSpPr>
            <p:spPr>
              <a:xfrm>
                <a:off x="2035151" y="5376435"/>
                <a:ext cx="1394918" cy="287002"/>
              </a:xfrm>
              <a:prstGeom prst="rect">
                <a:avLst/>
              </a:prstGeom>
            </p:spPr>
            <p:txBody>
              <a:bodyPr wrap="square">
                <a:spAutoFit/>
              </a:bodyPr>
              <a:lstStyle/>
              <a:p>
                <a:pPr algn="ctr">
                  <a:lnSpc>
                    <a:spcPct val="120000"/>
                  </a:lnSpc>
                </a:pPr>
                <a:r>
                  <a:rPr lang="en-US" sz="1100" dirty="0">
                    <a:solidFill>
                      <a:schemeClr val="bg1"/>
                    </a:solidFill>
                    <a:latin typeface="Nexa Bold" panose="02000000000000000000" pitchFamily="50" charset="0"/>
                    <a:cs typeface="Segoe UI Light" panose="020B0502040204020203" pitchFamily="34" charset="0"/>
                  </a:rPr>
                  <a:t>Your Text Here</a:t>
                </a:r>
              </a:p>
            </p:txBody>
          </p:sp>
        </p:grpSp>
      </p:grpSp>
      <p:sp>
        <p:nvSpPr>
          <p:cNvPr id="7" name="Picture Placeholder 6">
            <a:extLst>
              <a:ext uri="{FF2B5EF4-FFF2-40B4-BE49-F238E27FC236}">
                <a16:creationId xmlns:a16="http://schemas.microsoft.com/office/drawing/2014/main" id="{4383E6BF-2FBD-427B-B5C8-A88CB3CA8B94}"/>
              </a:ext>
            </a:extLst>
          </p:cNvPr>
          <p:cNvSpPr>
            <a:spLocks noGrp="1"/>
          </p:cNvSpPr>
          <p:nvPr>
            <p:ph type="pic" sz="quarter" idx="10"/>
          </p:nvPr>
        </p:nvSpPr>
        <p:spPr/>
      </p:sp>
      <p:sp>
        <p:nvSpPr>
          <p:cNvPr id="8" name="Picture Placeholder 7">
            <a:extLst>
              <a:ext uri="{FF2B5EF4-FFF2-40B4-BE49-F238E27FC236}">
                <a16:creationId xmlns:a16="http://schemas.microsoft.com/office/drawing/2014/main" id="{BF1A6268-A439-4594-8CCE-815756D62C94}"/>
              </a:ext>
            </a:extLst>
          </p:cNvPr>
          <p:cNvSpPr>
            <a:spLocks noGrp="1"/>
          </p:cNvSpPr>
          <p:nvPr>
            <p:ph type="pic" sz="quarter" idx="11"/>
          </p:nvPr>
        </p:nvSpPr>
        <p:spPr/>
      </p:sp>
      <p:sp>
        <p:nvSpPr>
          <p:cNvPr id="12" name="Picture Placeholder 11">
            <a:extLst>
              <a:ext uri="{FF2B5EF4-FFF2-40B4-BE49-F238E27FC236}">
                <a16:creationId xmlns:a16="http://schemas.microsoft.com/office/drawing/2014/main" id="{1999BDBF-702B-4B99-AB63-AC8C42967D9C}"/>
              </a:ext>
            </a:extLst>
          </p:cNvPr>
          <p:cNvSpPr>
            <a:spLocks noGrp="1"/>
          </p:cNvSpPr>
          <p:nvPr>
            <p:ph type="pic" sz="quarter" idx="12"/>
          </p:nvPr>
        </p:nvSpPr>
        <p:spPr/>
      </p:sp>
    </p:spTree>
    <p:extLst>
      <p:ext uri="{BB962C8B-B14F-4D97-AF65-F5344CB8AC3E}">
        <p14:creationId xmlns:p14="http://schemas.microsoft.com/office/powerpoint/2010/main" val="287262739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250" fill="hold"/>
                                        <p:tgtEl>
                                          <p:spTgt spid="3"/>
                                        </p:tgtEl>
                                        <p:attrNameLst>
                                          <p:attrName>ppt_x</p:attrName>
                                        </p:attrNameLst>
                                      </p:cBhvr>
                                      <p:tavLst>
                                        <p:tav tm="0">
                                          <p:val>
                                            <p:strVal val="#ppt_x"/>
                                          </p:val>
                                        </p:tav>
                                        <p:tav tm="100000">
                                          <p:val>
                                            <p:strVal val="#ppt_x"/>
                                          </p:val>
                                        </p:tav>
                                      </p:tavLst>
                                    </p:anim>
                                    <p:anim calcmode="lin" valueType="num">
                                      <p:cBhvr additive="base">
                                        <p:cTn id="20" dur="125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2" decel="100000" fill="hold" grpId="0" nodeType="withEffect">
                                  <p:stCondLst>
                                    <p:cond delay="5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750" fill="hold"/>
                                        <p:tgtEl>
                                          <p:spTgt spid="6"/>
                                        </p:tgtEl>
                                        <p:attrNameLst>
                                          <p:attrName>ppt_x</p:attrName>
                                        </p:attrNameLst>
                                      </p:cBhvr>
                                      <p:tavLst>
                                        <p:tav tm="0">
                                          <p:val>
                                            <p:strVal val="1+#ppt_w/2"/>
                                          </p:val>
                                        </p:tav>
                                        <p:tav tm="100000">
                                          <p:val>
                                            <p:strVal val="#ppt_x"/>
                                          </p:val>
                                        </p:tav>
                                      </p:tavLst>
                                    </p:anim>
                                    <p:anim calcmode="lin" valueType="num">
                                      <p:cBhvr additive="base">
                                        <p:cTn id="28" dur="750" fill="hold"/>
                                        <p:tgtEl>
                                          <p:spTgt spid="6"/>
                                        </p:tgtEl>
                                        <p:attrNameLst>
                                          <p:attrName>ppt_y</p:attrName>
                                        </p:attrNameLst>
                                      </p:cBhvr>
                                      <p:tavLst>
                                        <p:tav tm="0">
                                          <p:val>
                                            <p:strVal val="#ppt_y"/>
                                          </p:val>
                                        </p:tav>
                                        <p:tav tm="100000">
                                          <p:val>
                                            <p:strVal val="#ppt_y"/>
                                          </p:val>
                                        </p:tav>
                                      </p:tavLst>
                                    </p:anim>
                                  </p:childTnLst>
                                </p:cTn>
                              </p:par>
                              <p:par>
                                <p:cTn id="29" presetID="6" presetClass="entr" presetSubtype="32" fill="hold" grpId="0" nodeType="withEffect">
                                  <p:stCondLst>
                                    <p:cond delay="1500"/>
                                  </p:stCondLst>
                                  <p:childTnLst>
                                    <p:set>
                                      <p:cBhvr>
                                        <p:cTn id="30" dur="1" fill="hold">
                                          <p:stCondLst>
                                            <p:cond delay="0"/>
                                          </p:stCondLst>
                                        </p:cTn>
                                        <p:tgtEl>
                                          <p:spTgt spid="36"/>
                                        </p:tgtEl>
                                        <p:attrNameLst>
                                          <p:attrName>style.visibility</p:attrName>
                                        </p:attrNameLst>
                                      </p:cBhvr>
                                      <p:to>
                                        <p:strVal val="visible"/>
                                      </p:to>
                                    </p:set>
                                    <p:animEffect transition="in" filter="circle(out)">
                                      <p:cBhvr>
                                        <p:cTn id="31" dur="500"/>
                                        <p:tgtEl>
                                          <p:spTgt spid="36"/>
                                        </p:tgtEl>
                                      </p:cBhvr>
                                    </p:animEffect>
                                  </p:childTnLst>
                                </p:cTn>
                              </p:par>
                              <p:par>
                                <p:cTn id="32" presetID="2" presetClass="entr" presetSubtype="2" decel="100000" fill="hold" nodeType="withEffect">
                                  <p:stCondLst>
                                    <p:cond delay="125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6" presetClass="entr" presetSubtype="32" fill="hold" grpId="0" nodeType="withEffect">
                                  <p:stCondLst>
                                    <p:cond delay="1750"/>
                                  </p:stCondLst>
                                  <p:childTnLst>
                                    <p:set>
                                      <p:cBhvr>
                                        <p:cTn id="37" dur="1" fill="hold">
                                          <p:stCondLst>
                                            <p:cond delay="0"/>
                                          </p:stCondLst>
                                        </p:cTn>
                                        <p:tgtEl>
                                          <p:spTgt spid="44"/>
                                        </p:tgtEl>
                                        <p:attrNameLst>
                                          <p:attrName>style.visibility</p:attrName>
                                        </p:attrNameLst>
                                      </p:cBhvr>
                                      <p:to>
                                        <p:strVal val="visible"/>
                                      </p:to>
                                    </p:set>
                                    <p:animEffect transition="in" filter="circle(out)">
                                      <p:cBhvr>
                                        <p:cTn id="3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p:bldP spid="11" grpId="0" animBg="1"/>
      <p:bldP spid="36"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F019747-A67D-467E-9FDE-6FDB14F904BB}"/>
              </a:ext>
            </a:extLst>
          </p:cNvPr>
          <p:cNvGrpSpPr/>
          <p:nvPr/>
        </p:nvGrpSpPr>
        <p:grpSpPr>
          <a:xfrm>
            <a:off x="5062909" y="2174039"/>
            <a:ext cx="2391994" cy="435980"/>
            <a:chOff x="6286500" y="3695210"/>
            <a:chExt cx="2391994" cy="435980"/>
          </a:xfrm>
          <a:effectLst>
            <a:outerShdw blurRad="228600" dist="38100" dir="5400000" algn="t" rotWithShape="0">
              <a:prstClr val="black">
                <a:alpha val="40000"/>
              </a:prstClr>
            </a:outerShdw>
          </a:effectLst>
        </p:grpSpPr>
        <p:sp>
          <p:nvSpPr>
            <p:cNvPr id="11" name="Rectangle: Rounded Corners 10">
              <a:extLst>
                <a:ext uri="{FF2B5EF4-FFF2-40B4-BE49-F238E27FC236}">
                  <a16:creationId xmlns:a16="http://schemas.microsoft.com/office/drawing/2014/main" id="{F30FB5C9-B94E-4DEC-8EE0-06D8DF4B3D0F}"/>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TextBox 11">
              <a:extLst>
                <a:ext uri="{FF2B5EF4-FFF2-40B4-BE49-F238E27FC236}">
                  <a16:creationId xmlns:a16="http://schemas.microsoft.com/office/drawing/2014/main" id="{B3F3C7E3-6B39-49C7-BC2A-CC4EF8E9F3DF}"/>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3" name="TextBox 12">
            <a:extLst>
              <a:ext uri="{FF2B5EF4-FFF2-40B4-BE49-F238E27FC236}">
                <a16:creationId xmlns:a16="http://schemas.microsoft.com/office/drawing/2014/main" id="{28CC8531-6604-4104-A7FA-BDC515BD5E7F}"/>
              </a:ext>
            </a:extLst>
          </p:cNvPr>
          <p:cNvSpPr txBox="1"/>
          <p:nvPr/>
        </p:nvSpPr>
        <p:spPr>
          <a:xfrm>
            <a:off x="5062909" y="2820383"/>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solidFill>
                  <a:schemeClr val="tx1">
                    <a:lumMod val="65000"/>
                    <a:lumOff val="35000"/>
                  </a:schemeClr>
                </a:solidFill>
                <a:latin typeface="Nexa Light" panose="02000000000000000000" pitchFamily="50" charset="0"/>
              </a:rPr>
              <a:t>Your Health</a:t>
            </a:r>
          </a:p>
        </p:txBody>
      </p:sp>
      <p:sp>
        <p:nvSpPr>
          <p:cNvPr id="14" name="TextBox 13">
            <a:extLst>
              <a:ext uri="{FF2B5EF4-FFF2-40B4-BE49-F238E27FC236}">
                <a16:creationId xmlns:a16="http://schemas.microsoft.com/office/drawing/2014/main" id="{CEDDEB22-D57D-4270-91FE-5394C5FE9678}"/>
              </a:ext>
            </a:extLst>
          </p:cNvPr>
          <p:cNvSpPr txBox="1"/>
          <p:nvPr/>
        </p:nvSpPr>
        <p:spPr>
          <a:xfrm>
            <a:off x="5062909" y="3319359"/>
            <a:ext cx="4439882" cy="683264"/>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tx1">
                    <a:lumMod val="65000"/>
                    <a:lumOff val="35000"/>
                  </a:schemeClr>
                </a:solidFill>
              </a:rPr>
              <a:t>Is Our Priority</a:t>
            </a:r>
          </a:p>
        </p:txBody>
      </p:sp>
      <p:sp>
        <p:nvSpPr>
          <p:cNvPr id="3" name="Parallelogram 2">
            <a:extLst>
              <a:ext uri="{FF2B5EF4-FFF2-40B4-BE49-F238E27FC236}">
                <a16:creationId xmlns:a16="http://schemas.microsoft.com/office/drawing/2014/main" id="{5594717E-A6CB-45DA-AC2F-B5A94A9563BC}"/>
              </a:ext>
            </a:extLst>
          </p:cNvPr>
          <p:cNvSpPr/>
          <p:nvPr/>
        </p:nvSpPr>
        <p:spPr>
          <a:xfrm>
            <a:off x="3867197" y="4098908"/>
            <a:ext cx="6220700" cy="683264"/>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Text Placeholder 4">
            <a:extLst>
              <a:ext uri="{FF2B5EF4-FFF2-40B4-BE49-F238E27FC236}">
                <a16:creationId xmlns:a16="http://schemas.microsoft.com/office/drawing/2014/main" id="{586E409A-03FE-4FEA-B178-76BD3B809E9B}"/>
              </a:ext>
            </a:extLst>
          </p:cNvPr>
          <p:cNvSpPr txBox="1">
            <a:spLocks/>
          </p:cNvSpPr>
          <p:nvPr/>
        </p:nvSpPr>
        <p:spPr>
          <a:xfrm>
            <a:off x="5105304" y="4176856"/>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16" name="Group 15">
            <a:extLst>
              <a:ext uri="{FF2B5EF4-FFF2-40B4-BE49-F238E27FC236}">
                <a16:creationId xmlns:a16="http://schemas.microsoft.com/office/drawing/2014/main" id="{4D7B163E-4869-48CB-9808-C4076FCCBAC3}"/>
              </a:ext>
            </a:extLst>
          </p:cNvPr>
          <p:cNvGrpSpPr/>
          <p:nvPr/>
        </p:nvGrpSpPr>
        <p:grpSpPr>
          <a:xfrm>
            <a:off x="0" y="0"/>
            <a:ext cx="12192000" cy="6858000"/>
            <a:chOff x="0" y="0"/>
            <a:chExt cx="1968285" cy="6858000"/>
          </a:xfrm>
          <a:solidFill>
            <a:srgbClr val="2E2E2E"/>
          </a:solidFill>
        </p:grpSpPr>
        <p:sp>
          <p:nvSpPr>
            <p:cNvPr id="17" name="Freeform: Shape 16">
              <a:extLst>
                <a:ext uri="{FF2B5EF4-FFF2-40B4-BE49-F238E27FC236}">
                  <a16:creationId xmlns:a16="http://schemas.microsoft.com/office/drawing/2014/main" id="{304171E8-B84D-4345-AE10-FE6CF96B2689}"/>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Shape 17">
              <a:extLst>
                <a:ext uri="{FF2B5EF4-FFF2-40B4-BE49-F238E27FC236}">
                  <a16:creationId xmlns:a16="http://schemas.microsoft.com/office/drawing/2014/main" id="{476B83AD-0FAD-4F1C-B293-CCF9D5E0FFF7}"/>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94B28510-A00E-41F0-ACD7-2CA36028EC4F}"/>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5D3AB2B7-CFD1-4F83-ABC8-F2678ED9AB22}"/>
              </a:ext>
            </a:extLst>
          </p:cNvPr>
          <p:cNvSpPr>
            <a:spLocks noGrp="1"/>
          </p:cNvSpPr>
          <p:nvPr>
            <p:ph type="pic" sz="quarter" idx="10"/>
          </p:nvPr>
        </p:nvSpPr>
        <p:spPr/>
      </p:sp>
    </p:spTree>
    <p:extLst>
      <p:ext uri="{BB962C8B-B14F-4D97-AF65-F5344CB8AC3E}">
        <p14:creationId xmlns:p14="http://schemas.microsoft.com/office/powerpoint/2010/main" val="1469602145"/>
      </p:ext>
    </p:extLst>
  </p:cSld>
  <p:clrMapOvr>
    <a:masterClrMapping/>
  </p:clrMapOvr>
  <p:transition spd="slow" advClick="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6000">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14:bounceEnd="46000">
                                          <p:cBhvr additive="base">
                                            <p:cTn id="19"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46000">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14:bounceEnd="46000">
                                          <p:cBhvr additive="base">
                                            <p:cTn id="23" dur="1000" fill="hold"/>
                                            <p:tgtEl>
                                              <p:spTgt spid="3"/>
                                            </p:tgtEl>
                                            <p:attrNameLst>
                                              <p:attrName>ppt_x</p:attrName>
                                            </p:attrNameLst>
                                          </p:cBhvr>
                                          <p:tavLst>
                                            <p:tav tm="0">
                                              <p:val>
                                                <p:strVal val="0-#ppt_w/2"/>
                                              </p:val>
                                            </p:tav>
                                            <p:tav tm="100000">
                                              <p:val>
                                                <p:strVal val="#ppt_x"/>
                                              </p:val>
                                            </p:tav>
                                          </p:tavLst>
                                        </p:anim>
                                        <p:anim calcmode="lin" valueType="num" p14:bounceEnd="46000">
                                          <p:cBhvr additive="base">
                                            <p:cTn id="24"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0-#ppt_w/2"/>
                                              </p:val>
                                            </p:tav>
                                            <p:tav tm="100000">
                                              <p:val>
                                                <p:strVal val="#ppt_x"/>
                                              </p:val>
                                            </p:tav>
                                          </p:tavLst>
                                        </p:anim>
                                        <p:anim calcmode="lin" valueType="num">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7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ACEEB0-5B64-49D3-8AF1-BD54F5BB71C4}"/>
              </a:ext>
            </a:extLst>
          </p:cNvPr>
          <p:cNvSpPr/>
          <p:nvPr/>
        </p:nvSpPr>
        <p:spPr>
          <a:xfrm>
            <a:off x="-1" y="1782306"/>
            <a:ext cx="5889357" cy="2789694"/>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8" name="Rectangle 7">
            <a:extLst>
              <a:ext uri="{FF2B5EF4-FFF2-40B4-BE49-F238E27FC236}">
                <a16:creationId xmlns:a16="http://schemas.microsoft.com/office/drawing/2014/main" id="{0CFF40E7-B3B8-4939-851B-FD2D2D96FCEC}"/>
              </a:ext>
            </a:extLst>
          </p:cNvPr>
          <p:cNvSpPr/>
          <p:nvPr/>
        </p:nvSpPr>
        <p:spPr>
          <a:xfrm>
            <a:off x="5889356" y="4572000"/>
            <a:ext cx="1994115" cy="1994115"/>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FD125A45-5EC2-42EB-AF97-00DACB7D6B89}"/>
              </a:ext>
            </a:extLst>
          </p:cNvPr>
          <p:cNvSpPr txBox="1"/>
          <p:nvPr/>
        </p:nvSpPr>
        <p:spPr>
          <a:xfrm>
            <a:off x="718850" y="245875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0" name="Group 9">
            <a:extLst>
              <a:ext uri="{FF2B5EF4-FFF2-40B4-BE49-F238E27FC236}">
                <a16:creationId xmlns:a16="http://schemas.microsoft.com/office/drawing/2014/main" id="{9F8B109D-1D0D-4B79-BD5F-B26C71F13F98}"/>
              </a:ext>
            </a:extLst>
          </p:cNvPr>
          <p:cNvGrpSpPr/>
          <p:nvPr/>
        </p:nvGrpSpPr>
        <p:grpSpPr>
          <a:xfrm>
            <a:off x="718850" y="2166704"/>
            <a:ext cx="3047731" cy="238770"/>
            <a:chOff x="619226" y="1181629"/>
            <a:chExt cx="3047731" cy="238770"/>
          </a:xfrm>
        </p:grpSpPr>
        <p:sp>
          <p:nvSpPr>
            <p:cNvPr id="11" name="Rectangle 10">
              <a:extLst>
                <a:ext uri="{FF2B5EF4-FFF2-40B4-BE49-F238E27FC236}">
                  <a16:creationId xmlns:a16="http://schemas.microsoft.com/office/drawing/2014/main" id="{582F75ED-222A-4F03-A729-EE4A70799C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 name="Freeform: Shape 11">
              <a:extLst>
                <a:ext uri="{FF2B5EF4-FFF2-40B4-BE49-F238E27FC236}">
                  <a16:creationId xmlns:a16="http://schemas.microsoft.com/office/drawing/2014/main" id="{B933A87C-3EFE-4C20-BAE4-14B7251C276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3" name="Text Placeholder 4">
            <a:extLst>
              <a:ext uri="{FF2B5EF4-FFF2-40B4-BE49-F238E27FC236}">
                <a16:creationId xmlns:a16="http://schemas.microsoft.com/office/drawing/2014/main" id="{EFBC6F0C-817F-43E0-A3E5-D184CC385EBF}"/>
              </a:ext>
            </a:extLst>
          </p:cNvPr>
          <p:cNvSpPr txBox="1">
            <a:spLocks/>
          </p:cNvSpPr>
          <p:nvPr/>
        </p:nvSpPr>
        <p:spPr>
          <a:xfrm>
            <a:off x="718850" y="3343029"/>
            <a:ext cx="47830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24" name="Group 23">
            <a:extLst>
              <a:ext uri="{FF2B5EF4-FFF2-40B4-BE49-F238E27FC236}">
                <a16:creationId xmlns:a16="http://schemas.microsoft.com/office/drawing/2014/main" id="{A6BCCB75-A9F6-43C2-B892-B670EB7BAAC3}"/>
              </a:ext>
            </a:extLst>
          </p:cNvPr>
          <p:cNvGrpSpPr/>
          <p:nvPr/>
        </p:nvGrpSpPr>
        <p:grpSpPr>
          <a:xfrm>
            <a:off x="6011009" y="4950335"/>
            <a:ext cx="1750809" cy="1237444"/>
            <a:chOff x="6011009" y="4950335"/>
            <a:chExt cx="1750809" cy="1237444"/>
          </a:xfrm>
        </p:grpSpPr>
        <p:grpSp>
          <p:nvGrpSpPr>
            <p:cNvPr id="21" name="Group 20">
              <a:extLst>
                <a:ext uri="{FF2B5EF4-FFF2-40B4-BE49-F238E27FC236}">
                  <a16:creationId xmlns:a16="http://schemas.microsoft.com/office/drawing/2014/main" id="{5684B639-36AF-4689-BDD8-9EDD767CF63C}"/>
                </a:ext>
              </a:extLst>
            </p:cNvPr>
            <p:cNvGrpSpPr/>
            <p:nvPr/>
          </p:nvGrpSpPr>
          <p:grpSpPr>
            <a:xfrm>
              <a:off x="6011009" y="5409013"/>
              <a:ext cx="1750809" cy="778766"/>
              <a:chOff x="6011009" y="5011256"/>
              <a:chExt cx="1750809" cy="778766"/>
            </a:xfrm>
          </p:grpSpPr>
          <p:sp>
            <p:nvSpPr>
              <p:cNvPr id="19" name="Rectangle 18">
                <a:extLst>
                  <a:ext uri="{FF2B5EF4-FFF2-40B4-BE49-F238E27FC236}">
                    <a16:creationId xmlns:a16="http://schemas.microsoft.com/office/drawing/2014/main" id="{B9987B6A-8378-46B7-9FB0-86675E259F30}"/>
                  </a:ext>
                </a:extLst>
              </p:cNvPr>
              <p:cNvSpPr/>
              <p:nvPr/>
            </p:nvSpPr>
            <p:spPr>
              <a:xfrm>
                <a:off x="6185716" y="5011256"/>
                <a:ext cx="1401394"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2018</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18A05B80-28CB-475A-AB3B-DC801CD8BB24}"/>
                  </a:ext>
                </a:extLst>
              </p:cNvPr>
              <p:cNvSpPr/>
              <p:nvPr/>
            </p:nvSpPr>
            <p:spPr>
              <a:xfrm>
                <a:off x="6011009" y="5310275"/>
                <a:ext cx="1750809"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22" name="Freeform 28">
              <a:extLst>
                <a:ext uri="{FF2B5EF4-FFF2-40B4-BE49-F238E27FC236}">
                  <a16:creationId xmlns:a16="http://schemas.microsoft.com/office/drawing/2014/main" id="{4CFE0AAF-5B6A-4B25-8993-A0D84A1E1BDC}"/>
                </a:ext>
              </a:extLst>
            </p:cNvPr>
            <p:cNvSpPr>
              <a:spLocks noEditPoints="1"/>
            </p:cNvSpPr>
            <p:nvPr/>
          </p:nvSpPr>
          <p:spPr bwMode="auto">
            <a:xfrm>
              <a:off x="6770525" y="4950335"/>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0CEB4FC0-3943-406C-ADB0-5A2D511AF6DC}"/>
              </a:ext>
            </a:extLst>
          </p:cNvPr>
          <p:cNvSpPr>
            <a:spLocks noGrp="1"/>
          </p:cNvSpPr>
          <p:nvPr>
            <p:ph type="pic" sz="quarter" idx="10"/>
          </p:nvPr>
        </p:nvSpPr>
        <p:spPr/>
      </p:sp>
    </p:spTree>
    <p:extLst>
      <p:ext uri="{BB962C8B-B14F-4D97-AF65-F5344CB8AC3E}">
        <p14:creationId xmlns:p14="http://schemas.microsoft.com/office/powerpoint/2010/main" val="51112513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10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2" presetClass="entr" presetSubtype="8" decel="100000" fill="hold" nodeType="withEffect">
                                  <p:stCondLst>
                                    <p:cond delay="50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0-#ppt_w/2"/>
                                          </p:val>
                                        </p:tav>
                                        <p:tav tm="100000">
                                          <p:val>
                                            <p:strVal val="#ppt_x"/>
                                          </p:val>
                                        </p:tav>
                                      </p:tavLst>
                                    </p:anim>
                                    <p:anim calcmode="lin" valueType="num">
                                      <p:cBhvr additive="base">
                                        <p:cTn id="23" dur="75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100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750" fill="hold"/>
                                        <p:tgtEl>
                                          <p:spTgt spid="13"/>
                                        </p:tgtEl>
                                        <p:attrNameLst>
                                          <p:attrName>ppt_x</p:attrName>
                                        </p:attrNameLst>
                                      </p:cBhvr>
                                      <p:tavLst>
                                        <p:tav tm="0">
                                          <p:val>
                                            <p:strVal val="0-#ppt_w/2"/>
                                          </p:val>
                                        </p:tav>
                                        <p:tav tm="100000">
                                          <p:val>
                                            <p:strVal val="#ppt_x"/>
                                          </p:val>
                                        </p:tav>
                                      </p:tavLst>
                                    </p:anim>
                                    <p:anim calcmode="lin" valueType="num">
                                      <p:cBhvr additive="base">
                                        <p:cTn id="2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Group 56">
            <a:extLst>
              <a:ext uri="{FF2B5EF4-FFF2-40B4-BE49-F238E27FC236}">
                <a16:creationId xmlns:a16="http://schemas.microsoft.com/office/drawing/2014/main" id="{B2CB6504-6B55-4F88-A6A6-6446C5FD1B89}"/>
              </a:ext>
            </a:extLst>
          </p:cNvPr>
          <p:cNvGrpSpPr/>
          <p:nvPr/>
        </p:nvGrpSpPr>
        <p:grpSpPr>
          <a:xfrm>
            <a:off x="5264256" y="4262032"/>
            <a:ext cx="1658322" cy="1658322"/>
            <a:chOff x="5264256" y="4262032"/>
            <a:chExt cx="1658322" cy="1658322"/>
          </a:xfrm>
        </p:grpSpPr>
        <p:sp>
          <p:nvSpPr>
            <p:cNvPr id="5" name="Rectangle 4">
              <a:extLst>
                <a:ext uri="{FF2B5EF4-FFF2-40B4-BE49-F238E27FC236}">
                  <a16:creationId xmlns:a16="http://schemas.microsoft.com/office/drawing/2014/main" id="{72D35A7E-6DEE-4C97-A521-3E1FCF44B857}"/>
                </a:ext>
              </a:extLst>
            </p:cNvPr>
            <p:cNvSpPr/>
            <p:nvPr/>
          </p:nvSpPr>
          <p:spPr>
            <a:xfrm>
              <a:off x="5264256"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4" name="Rectangle 53">
              <a:extLst>
                <a:ext uri="{FF2B5EF4-FFF2-40B4-BE49-F238E27FC236}">
                  <a16:creationId xmlns:a16="http://schemas.microsoft.com/office/drawing/2014/main" id="{C9599A22-CC94-4E7F-A015-AE3F3149E74A}"/>
                </a:ext>
              </a:extLst>
            </p:cNvPr>
            <p:cNvSpPr/>
            <p:nvPr/>
          </p:nvSpPr>
          <p:spPr>
            <a:xfrm>
              <a:off x="5395958"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grpSp>
        <p:nvGrpSpPr>
          <p:cNvPr id="56" name="Group 55">
            <a:extLst>
              <a:ext uri="{FF2B5EF4-FFF2-40B4-BE49-F238E27FC236}">
                <a16:creationId xmlns:a16="http://schemas.microsoft.com/office/drawing/2014/main" id="{8C862FFE-A308-4717-94F2-241227035AC6}"/>
              </a:ext>
            </a:extLst>
          </p:cNvPr>
          <p:cNvGrpSpPr/>
          <p:nvPr/>
        </p:nvGrpSpPr>
        <p:grpSpPr>
          <a:xfrm>
            <a:off x="9102660" y="4262032"/>
            <a:ext cx="1658322" cy="1658322"/>
            <a:chOff x="9102660" y="4262032"/>
            <a:chExt cx="1658322" cy="1658322"/>
          </a:xfrm>
        </p:grpSpPr>
        <p:sp>
          <p:nvSpPr>
            <p:cNvPr id="2" name="Rectangle 1">
              <a:extLst>
                <a:ext uri="{FF2B5EF4-FFF2-40B4-BE49-F238E27FC236}">
                  <a16:creationId xmlns:a16="http://schemas.microsoft.com/office/drawing/2014/main" id="{3F7E8D01-4459-4D3E-ABF0-6AA058032C6B}"/>
                </a:ext>
              </a:extLst>
            </p:cNvPr>
            <p:cNvSpPr/>
            <p:nvPr/>
          </p:nvSpPr>
          <p:spPr>
            <a:xfrm>
              <a:off x="9102660"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Rectangle 54">
              <a:extLst>
                <a:ext uri="{FF2B5EF4-FFF2-40B4-BE49-F238E27FC236}">
                  <a16:creationId xmlns:a16="http://schemas.microsoft.com/office/drawing/2014/main" id="{51CF435F-92FE-4261-8213-6F28F269B571}"/>
                </a:ext>
              </a:extLst>
            </p:cNvPr>
            <p:cNvSpPr/>
            <p:nvPr/>
          </p:nvSpPr>
          <p:spPr>
            <a:xfrm>
              <a:off x="9234362"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sp>
        <p:nvSpPr>
          <p:cNvPr id="49" name="Text Placeholder 4">
            <a:extLst>
              <a:ext uri="{FF2B5EF4-FFF2-40B4-BE49-F238E27FC236}">
                <a16:creationId xmlns:a16="http://schemas.microsoft.com/office/drawing/2014/main" id="{0614E13B-A980-4468-894C-632979D55AE1}"/>
              </a:ext>
            </a:extLst>
          </p:cNvPr>
          <p:cNvSpPr txBox="1">
            <a:spLocks/>
          </p:cNvSpPr>
          <p:nvPr/>
        </p:nvSpPr>
        <p:spPr>
          <a:xfrm>
            <a:off x="6223865" y="2687730"/>
            <a:ext cx="4537116" cy="10253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0" name="TextBox 49">
            <a:extLst>
              <a:ext uri="{FF2B5EF4-FFF2-40B4-BE49-F238E27FC236}">
                <a16:creationId xmlns:a16="http://schemas.microsoft.com/office/drawing/2014/main" id="{BDD22369-9256-408D-B755-A2B2B20D9B69}"/>
              </a:ext>
            </a:extLst>
          </p:cNvPr>
          <p:cNvSpPr txBox="1"/>
          <p:nvPr/>
        </p:nvSpPr>
        <p:spPr>
          <a:xfrm>
            <a:off x="6223865" y="1803454"/>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1" name="Group 50">
            <a:extLst>
              <a:ext uri="{FF2B5EF4-FFF2-40B4-BE49-F238E27FC236}">
                <a16:creationId xmlns:a16="http://schemas.microsoft.com/office/drawing/2014/main" id="{45CC7B19-FDB5-468D-8A96-CEF79D4C31CB}"/>
              </a:ext>
            </a:extLst>
          </p:cNvPr>
          <p:cNvGrpSpPr/>
          <p:nvPr/>
        </p:nvGrpSpPr>
        <p:grpSpPr>
          <a:xfrm>
            <a:off x="6328042" y="1511405"/>
            <a:ext cx="3047731" cy="238770"/>
            <a:chOff x="619226" y="1181629"/>
            <a:chExt cx="3047731" cy="238770"/>
          </a:xfrm>
        </p:grpSpPr>
        <p:sp>
          <p:nvSpPr>
            <p:cNvPr id="52" name="Rectangle 51">
              <a:extLst>
                <a:ext uri="{FF2B5EF4-FFF2-40B4-BE49-F238E27FC236}">
                  <a16:creationId xmlns:a16="http://schemas.microsoft.com/office/drawing/2014/main" id="{FE7F055D-65FD-4D42-8E47-AA76221B2EC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3" name="Freeform: Shape 52">
              <a:extLst>
                <a:ext uri="{FF2B5EF4-FFF2-40B4-BE49-F238E27FC236}">
                  <a16:creationId xmlns:a16="http://schemas.microsoft.com/office/drawing/2014/main" id="{6E939751-60B8-4360-A9F2-DCDAAA588DB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 name="Picture Placeholder 2">
            <a:extLst>
              <a:ext uri="{FF2B5EF4-FFF2-40B4-BE49-F238E27FC236}">
                <a16:creationId xmlns:a16="http://schemas.microsoft.com/office/drawing/2014/main" id="{9CB21112-B04E-465B-9179-1B7D4EE6FE95}"/>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2A793936-5199-4108-A96B-3B592CDF05C2}"/>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8A93C0C8-2F69-43A9-9E74-381472D9FC10}"/>
              </a:ext>
            </a:extLst>
          </p:cNvPr>
          <p:cNvSpPr>
            <a:spLocks noGrp="1"/>
          </p:cNvSpPr>
          <p:nvPr>
            <p:ph type="pic" sz="quarter" idx="12"/>
          </p:nvPr>
        </p:nvSpPr>
        <p:spPr/>
      </p:sp>
      <p:sp>
        <p:nvSpPr>
          <p:cNvPr id="7" name="Picture Placeholder 6">
            <a:extLst>
              <a:ext uri="{FF2B5EF4-FFF2-40B4-BE49-F238E27FC236}">
                <a16:creationId xmlns:a16="http://schemas.microsoft.com/office/drawing/2014/main" id="{580DD60A-5FD2-405E-9BA0-FA3F644D0205}"/>
              </a:ext>
            </a:extLst>
          </p:cNvPr>
          <p:cNvSpPr>
            <a:spLocks noGrp="1"/>
          </p:cNvSpPr>
          <p:nvPr>
            <p:ph type="pic" sz="quarter" idx="13"/>
          </p:nvPr>
        </p:nvSpPr>
        <p:spPr/>
      </p:sp>
    </p:spTree>
    <p:extLst>
      <p:ext uri="{BB962C8B-B14F-4D97-AF65-F5344CB8AC3E}">
        <p14:creationId xmlns:p14="http://schemas.microsoft.com/office/powerpoint/2010/main" val="1133520290"/>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150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2" presetClass="entr" presetSubtype="2" decel="100000" fill="hold" nodeType="withEffect">
                                  <p:stCondLst>
                                    <p:cond delay="500"/>
                                  </p:stCondLst>
                                  <p:childTnLst>
                                    <p:set>
                                      <p:cBhvr>
                                        <p:cTn id="12" dur="1" fill="hold">
                                          <p:stCondLst>
                                            <p:cond delay="0"/>
                                          </p:stCondLst>
                                        </p:cTn>
                                        <p:tgtEl>
                                          <p:spTgt spid="51"/>
                                        </p:tgtEl>
                                        <p:attrNameLst>
                                          <p:attrName>style.visibility</p:attrName>
                                        </p:attrNameLst>
                                      </p:cBhvr>
                                      <p:to>
                                        <p:strVal val="visible"/>
                                      </p:to>
                                    </p:set>
                                    <p:anim calcmode="lin" valueType="num">
                                      <p:cBhvr additive="base">
                                        <p:cTn id="13" dur="750" fill="hold"/>
                                        <p:tgtEl>
                                          <p:spTgt spid="51"/>
                                        </p:tgtEl>
                                        <p:attrNameLst>
                                          <p:attrName>ppt_x</p:attrName>
                                        </p:attrNameLst>
                                      </p:cBhvr>
                                      <p:tavLst>
                                        <p:tav tm="0">
                                          <p:val>
                                            <p:strVal val="1+#ppt_w/2"/>
                                          </p:val>
                                        </p:tav>
                                        <p:tav tm="100000">
                                          <p:val>
                                            <p:strVal val="#ppt_x"/>
                                          </p:val>
                                        </p:tav>
                                      </p:tavLst>
                                    </p:anim>
                                    <p:anim calcmode="lin" valueType="num">
                                      <p:cBhvr additive="base">
                                        <p:cTn id="14" dur="750" fill="hold"/>
                                        <p:tgtEl>
                                          <p:spTgt spid="51"/>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75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750" fill="hold"/>
                                        <p:tgtEl>
                                          <p:spTgt spid="50"/>
                                        </p:tgtEl>
                                        <p:attrNameLst>
                                          <p:attrName>ppt_x</p:attrName>
                                        </p:attrNameLst>
                                      </p:cBhvr>
                                      <p:tavLst>
                                        <p:tav tm="0">
                                          <p:val>
                                            <p:strVal val="1+#ppt_w/2"/>
                                          </p:val>
                                        </p:tav>
                                        <p:tav tm="100000">
                                          <p:val>
                                            <p:strVal val="#ppt_x"/>
                                          </p:val>
                                        </p:tav>
                                      </p:tavLst>
                                    </p:anim>
                                    <p:anim calcmode="lin" valueType="num">
                                      <p:cBhvr additive="base">
                                        <p:cTn id="18" dur="750" fill="hold"/>
                                        <p:tgtEl>
                                          <p:spTgt spid="50"/>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750" fill="hold"/>
                                        <p:tgtEl>
                                          <p:spTgt spid="49"/>
                                        </p:tgtEl>
                                        <p:attrNameLst>
                                          <p:attrName>ppt_x</p:attrName>
                                        </p:attrNameLst>
                                      </p:cBhvr>
                                      <p:tavLst>
                                        <p:tav tm="0">
                                          <p:val>
                                            <p:strVal val="1+#ppt_w/2"/>
                                          </p:val>
                                        </p:tav>
                                        <p:tav tm="100000">
                                          <p:val>
                                            <p:strVal val="#ppt_x"/>
                                          </p:val>
                                        </p:tav>
                                      </p:tavLst>
                                    </p:anim>
                                    <p:anim calcmode="lin" valueType="num">
                                      <p:cBhvr additive="base">
                                        <p:cTn id="22" dur="75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54B8523-50F3-4AB1-B578-46028E1D5E67}"/>
              </a:ext>
            </a:extLst>
          </p:cNvPr>
          <p:cNvSpPr/>
          <p:nvPr/>
        </p:nvSpPr>
        <p:spPr>
          <a:xfrm>
            <a:off x="6571281" y="5470903"/>
            <a:ext cx="5620719" cy="13870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Rectangle 2">
            <a:extLst>
              <a:ext uri="{FF2B5EF4-FFF2-40B4-BE49-F238E27FC236}">
                <a16:creationId xmlns:a16="http://schemas.microsoft.com/office/drawing/2014/main" id="{C4D73B75-9A28-4731-A669-212BA9DA519C}"/>
              </a:ext>
            </a:extLst>
          </p:cNvPr>
          <p:cNvSpPr/>
          <p:nvPr/>
        </p:nvSpPr>
        <p:spPr>
          <a:xfrm>
            <a:off x="-1" y="5113698"/>
            <a:ext cx="7485681" cy="1744302"/>
          </a:xfrm>
          <a:prstGeom prst="rect">
            <a:avLst/>
          </a:prstGeom>
          <a:solidFill>
            <a:schemeClr val="tx1">
              <a:lumMod val="85000"/>
              <a:lumOff val="15000"/>
            </a:schemeClr>
          </a:solidFill>
          <a:ln>
            <a:noFill/>
          </a:ln>
          <a:effectLst>
            <a:outerShdw blurRad="482600" dist="1016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Text Placeholder 4">
            <a:extLst>
              <a:ext uri="{FF2B5EF4-FFF2-40B4-BE49-F238E27FC236}">
                <a16:creationId xmlns:a16="http://schemas.microsoft.com/office/drawing/2014/main" id="{43A89994-26F5-40C7-AD6D-3E0E221E746C}"/>
              </a:ext>
            </a:extLst>
          </p:cNvPr>
          <p:cNvSpPr txBox="1">
            <a:spLocks/>
          </p:cNvSpPr>
          <p:nvPr/>
        </p:nvSpPr>
        <p:spPr>
          <a:xfrm>
            <a:off x="1001345" y="2099277"/>
            <a:ext cx="4568591" cy="17443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a:t>
            </a:r>
            <a:r>
              <a:rPr lang="en-US" sz="1200" dirty="0">
                <a:solidFill>
                  <a:schemeClr val="bg1">
                    <a:lumMod val="95000"/>
                  </a:schemeClr>
                </a:solidFill>
                <a:latin typeface="Segoe UI Light" panose="020B0502040204020203" pitchFamily="34" charset="0"/>
                <a:cs typeface="Segoe UI Light" panose="020B0502040204020203" pitchFamily="34" charset="0"/>
              </a:rPr>
              <a:t>n.</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 name="TextBox 10">
            <a:extLst>
              <a:ext uri="{FF2B5EF4-FFF2-40B4-BE49-F238E27FC236}">
                <a16:creationId xmlns:a16="http://schemas.microsoft.com/office/drawing/2014/main" id="{DE2749CA-388B-4612-9E34-93190CEE449D}"/>
              </a:ext>
            </a:extLst>
          </p:cNvPr>
          <p:cNvSpPr txBox="1"/>
          <p:nvPr/>
        </p:nvSpPr>
        <p:spPr>
          <a:xfrm>
            <a:off x="1001346" y="1215001"/>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Solution</a:t>
            </a:r>
          </a:p>
        </p:txBody>
      </p:sp>
      <p:grpSp>
        <p:nvGrpSpPr>
          <p:cNvPr id="12" name="Group 11">
            <a:extLst>
              <a:ext uri="{FF2B5EF4-FFF2-40B4-BE49-F238E27FC236}">
                <a16:creationId xmlns:a16="http://schemas.microsoft.com/office/drawing/2014/main" id="{7FF02186-2900-428B-B153-6F5083F60696}"/>
              </a:ext>
            </a:extLst>
          </p:cNvPr>
          <p:cNvGrpSpPr/>
          <p:nvPr/>
        </p:nvGrpSpPr>
        <p:grpSpPr>
          <a:xfrm>
            <a:off x="1105523" y="922952"/>
            <a:ext cx="3047731" cy="238770"/>
            <a:chOff x="619226" y="1181629"/>
            <a:chExt cx="3047731" cy="238770"/>
          </a:xfrm>
        </p:grpSpPr>
        <p:sp>
          <p:nvSpPr>
            <p:cNvPr id="13" name="Rectangle 12">
              <a:extLst>
                <a:ext uri="{FF2B5EF4-FFF2-40B4-BE49-F238E27FC236}">
                  <a16:creationId xmlns:a16="http://schemas.microsoft.com/office/drawing/2014/main" id="{A10EC2CC-949A-4389-BA2D-DCFA6289810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4" name="Freeform: Shape 13">
              <a:extLst>
                <a:ext uri="{FF2B5EF4-FFF2-40B4-BE49-F238E27FC236}">
                  <a16:creationId xmlns:a16="http://schemas.microsoft.com/office/drawing/2014/main" id="{CB1DFD53-3E98-407C-9341-AD9C7F082E3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5" name="Rectangle: Rounded Corners 14">
            <a:extLst>
              <a:ext uri="{FF2B5EF4-FFF2-40B4-BE49-F238E27FC236}">
                <a16:creationId xmlns:a16="http://schemas.microsoft.com/office/drawing/2014/main" id="{60E553E7-BB7A-4D84-A423-24D30AF7723A}"/>
              </a:ext>
            </a:extLst>
          </p:cNvPr>
          <p:cNvSpPr/>
          <p:nvPr/>
        </p:nvSpPr>
        <p:spPr>
          <a:xfrm>
            <a:off x="1105523" y="418908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18" name="Group 17">
            <a:extLst>
              <a:ext uri="{FF2B5EF4-FFF2-40B4-BE49-F238E27FC236}">
                <a16:creationId xmlns:a16="http://schemas.microsoft.com/office/drawing/2014/main" id="{D9360F90-0C68-43B5-B4D6-BDE1C556A9EA}"/>
              </a:ext>
            </a:extLst>
          </p:cNvPr>
          <p:cNvGrpSpPr/>
          <p:nvPr/>
        </p:nvGrpSpPr>
        <p:grpSpPr>
          <a:xfrm>
            <a:off x="1001345" y="5584572"/>
            <a:ext cx="1820673" cy="802554"/>
            <a:chOff x="975091" y="5582732"/>
            <a:chExt cx="1820673" cy="802554"/>
          </a:xfrm>
        </p:grpSpPr>
        <p:sp>
          <p:nvSpPr>
            <p:cNvPr id="16" name="Rectangle 15">
              <a:extLst>
                <a:ext uri="{FF2B5EF4-FFF2-40B4-BE49-F238E27FC236}">
                  <a16:creationId xmlns:a16="http://schemas.microsoft.com/office/drawing/2014/main" id="{EDDDE002-96EE-4379-93A7-3F975B1C0F4E}"/>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E3FDA432-F94D-433A-9518-0E1F1A498098}"/>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220.000</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9" name="Group 18">
            <a:extLst>
              <a:ext uri="{FF2B5EF4-FFF2-40B4-BE49-F238E27FC236}">
                <a16:creationId xmlns:a16="http://schemas.microsoft.com/office/drawing/2014/main" id="{B833A25F-CCA6-43F7-9380-FDF2A9020A9B}"/>
              </a:ext>
            </a:extLst>
          </p:cNvPr>
          <p:cNvGrpSpPr/>
          <p:nvPr/>
        </p:nvGrpSpPr>
        <p:grpSpPr>
          <a:xfrm>
            <a:off x="3354503" y="5584572"/>
            <a:ext cx="1820673" cy="802554"/>
            <a:chOff x="975091" y="5582732"/>
            <a:chExt cx="1820673" cy="802554"/>
          </a:xfrm>
        </p:grpSpPr>
        <p:sp>
          <p:nvSpPr>
            <p:cNvPr id="20" name="Rectangle 19">
              <a:extLst>
                <a:ext uri="{FF2B5EF4-FFF2-40B4-BE49-F238E27FC236}">
                  <a16:creationId xmlns:a16="http://schemas.microsoft.com/office/drawing/2014/main" id="{99158976-8BB0-47DE-BF71-BC68CF1C48BC}"/>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1" name="Rectangle 20">
              <a:extLst>
                <a:ext uri="{FF2B5EF4-FFF2-40B4-BE49-F238E27FC236}">
                  <a16:creationId xmlns:a16="http://schemas.microsoft.com/office/drawing/2014/main" id="{4790DFEF-809E-4899-AA7B-89F9D5CF850B}"/>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24 / 7</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22" name="Text Placeholder 4">
            <a:extLst>
              <a:ext uri="{FF2B5EF4-FFF2-40B4-BE49-F238E27FC236}">
                <a16:creationId xmlns:a16="http://schemas.microsoft.com/office/drawing/2014/main" id="{2A791296-CD8C-4224-A0C8-DA4BBF1F563E}"/>
              </a:ext>
            </a:extLst>
          </p:cNvPr>
          <p:cNvSpPr txBox="1">
            <a:spLocks/>
          </p:cNvSpPr>
          <p:nvPr/>
        </p:nvSpPr>
        <p:spPr>
          <a:xfrm>
            <a:off x="7806249" y="592511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en-US" sz="1200" i="1" dirty="0">
                <a:solidFill>
                  <a:schemeClr val="bg1"/>
                </a:solidFill>
                <a:latin typeface="Segoe UI Light" panose="020B0502040204020203" pitchFamily="34" charset="0"/>
                <a:cs typeface="Segoe UI Light" panose="020B0502040204020203" pitchFamily="34" charset="0"/>
              </a:rPr>
              <a:t>“</a:t>
            </a:r>
            <a:r>
              <a:rPr lang="id-ID" sz="1200" i="1"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a:t>
            </a:r>
            <a:r>
              <a:rPr lang="en-US" sz="1200" i="1" dirty="0">
                <a:solidFill>
                  <a:schemeClr val="bg1"/>
                </a:solidFill>
                <a:latin typeface="Segoe UI Light" panose="020B0502040204020203" pitchFamily="34" charset="0"/>
                <a:cs typeface="Segoe UI Light" panose="020B0502040204020203" pitchFamily="34" charset="0"/>
              </a:rPr>
              <a:t>.</a:t>
            </a:r>
            <a:endParaRPr lang="id-ID" sz="1200" i="1" dirty="0">
              <a:solidFill>
                <a:schemeClr val="bg1"/>
              </a:solidFill>
              <a:latin typeface="Segoe UI Light" panose="020B0502040204020203" pitchFamily="34" charset="0"/>
              <a:cs typeface="Segoe UI Light" panose="020B0502040204020203" pitchFamily="34" charset="0"/>
            </a:endParaRPr>
          </a:p>
        </p:txBody>
      </p:sp>
      <p:sp>
        <p:nvSpPr>
          <p:cNvPr id="2" name="Picture Placeholder 1">
            <a:extLst>
              <a:ext uri="{FF2B5EF4-FFF2-40B4-BE49-F238E27FC236}">
                <a16:creationId xmlns:a16="http://schemas.microsoft.com/office/drawing/2014/main" id="{17BDBB95-9B24-4AB6-AA72-A178B12AA8B5}"/>
              </a:ext>
            </a:extLst>
          </p:cNvPr>
          <p:cNvSpPr>
            <a:spLocks noGrp="1"/>
          </p:cNvSpPr>
          <p:nvPr>
            <p:ph type="pic" sz="quarter" idx="10"/>
          </p:nvPr>
        </p:nvSpPr>
        <p:spPr/>
      </p:sp>
    </p:spTree>
    <p:extLst>
      <p:ext uri="{BB962C8B-B14F-4D97-AF65-F5344CB8AC3E}">
        <p14:creationId xmlns:p14="http://schemas.microsoft.com/office/powerpoint/2010/main" val="311109873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0-#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15"/>
                                        </p:tgtEl>
                                        <p:attrNameLst>
                                          <p:attrName>style.visibility</p:attrName>
                                        </p:attrNameLst>
                                      </p:cBhvr>
                                      <p:to>
                                        <p:strVal val="visible"/>
                                      </p:to>
                                    </p:set>
                                    <p:animEffect transition="in" filter="circle(out)">
                                      <p:cBhvr>
                                        <p:cTn id="19" dur="500"/>
                                        <p:tgtEl>
                                          <p:spTgt spid="15"/>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0-#ppt_w/2"/>
                                          </p:val>
                                        </p:tav>
                                        <p:tav tm="100000">
                                          <p:val>
                                            <p:strVal val="#ppt_x"/>
                                          </p:val>
                                        </p:tav>
                                      </p:tavLst>
                                    </p:anim>
                                    <p:anim calcmode="lin" valueType="num">
                                      <p:cBhvr additive="base">
                                        <p:cTn id="23" dur="75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decel="100000" fill="hold" nodeType="withEffect">
                                  <p:stCondLst>
                                    <p:cond delay="100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750" fill="hold"/>
                                        <p:tgtEl>
                                          <p:spTgt spid="19"/>
                                        </p:tgtEl>
                                        <p:attrNameLst>
                                          <p:attrName>ppt_x</p:attrName>
                                        </p:attrNameLst>
                                      </p:cBhvr>
                                      <p:tavLst>
                                        <p:tav tm="0">
                                          <p:val>
                                            <p:strVal val="0-#ppt_w/2"/>
                                          </p:val>
                                        </p:tav>
                                        <p:tav tm="100000">
                                          <p:val>
                                            <p:strVal val="#ppt_x"/>
                                          </p:val>
                                        </p:tav>
                                      </p:tavLst>
                                    </p:anim>
                                    <p:anim calcmode="lin" valueType="num">
                                      <p:cBhvr additive="base">
                                        <p:cTn id="31" dur="750" fill="hold"/>
                                        <p:tgtEl>
                                          <p:spTgt spid="19"/>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750" fill="hold"/>
                                        <p:tgtEl>
                                          <p:spTgt spid="18"/>
                                        </p:tgtEl>
                                        <p:attrNameLst>
                                          <p:attrName>ppt_x</p:attrName>
                                        </p:attrNameLst>
                                      </p:cBhvr>
                                      <p:tavLst>
                                        <p:tav tm="0">
                                          <p:val>
                                            <p:strVal val="0-#ppt_w/2"/>
                                          </p:val>
                                        </p:tav>
                                        <p:tav tm="100000">
                                          <p:val>
                                            <p:strVal val="#ppt_x"/>
                                          </p:val>
                                        </p:tav>
                                      </p:tavLst>
                                    </p:anim>
                                    <p:anim calcmode="lin" valueType="num">
                                      <p:cBhvr additive="base">
                                        <p:cTn id="35" dur="750" fill="hold"/>
                                        <p:tgtEl>
                                          <p:spTgt spid="18"/>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175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0" grpId="0"/>
      <p:bldP spid="11" grpId="0"/>
      <p:bldP spid="15" grpId="0" animBg="1"/>
      <p:bldP spid="2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9BA3C0-1307-4D95-9C78-0453FC19C4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Features</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4BAC95E2-AAD6-4666-993B-E0F1E464449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74CE7B23-7856-4831-8911-D9DD7F9F338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7" name="Group 6">
            <a:extLst>
              <a:ext uri="{FF2B5EF4-FFF2-40B4-BE49-F238E27FC236}">
                <a16:creationId xmlns:a16="http://schemas.microsoft.com/office/drawing/2014/main" id="{D0833FDB-17D5-454E-8890-02338D208846}"/>
              </a:ext>
            </a:extLst>
          </p:cNvPr>
          <p:cNvGrpSpPr/>
          <p:nvPr/>
        </p:nvGrpSpPr>
        <p:grpSpPr>
          <a:xfrm>
            <a:off x="5376625" y="4606082"/>
            <a:ext cx="5589630" cy="1167036"/>
            <a:chOff x="5376625" y="4606082"/>
            <a:chExt cx="5589630" cy="1167036"/>
          </a:xfrm>
        </p:grpSpPr>
        <p:sp>
          <p:nvSpPr>
            <p:cNvPr id="23" name="Rectangle 22">
              <a:extLst>
                <a:ext uri="{FF2B5EF4-FFF2-40B4-BE49-F238E27FC236}">
                  <a16:creationId xmlns:a16="http://schemas.microsoft.com/office/drawing/2014/main" id="{AB0093F6-9FC5-48B6-AD7E-53D6D0C3C909}"/>
                </a:ext>
              </a:extLst>
            </p:cNvPr>
            <p:cNvSpPr/>
            <p:nvPr/>
          </p:nvSpPr>
          <p:spPr>
            <a:xfrm>
              <a:off x="5376625" y="460608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3" name="Group 42">
              <a:extLst>
                <a:ext uri="{FF2B5EF4-FFF2-40B4-BE49-F238E27FC236}">
                  <a16:creationId xmlns:a16="http://schemas.microsoft.com/office/drawing/2014/main" id="{6B945027-F4DE-4C6F-999F-BCA6F5B392A0}"/>
                </a:ext>
              </a:extLst>
            </p:cNvPr>
            <p:cNvGrpSpPr/>
            <p:nvPr/>
          </p:nvGrpSpPr>
          <p:grpSpPr>
            <a:xfrm>
              <a:off x="9701939" y="4606082"/>
              <a:ext cx="1264316" cy="1167036"/>
              <a:chOff x="9686441" y="4606082"/>
              <a:chExt cx="1264316" cy="1167036"/>
            </a:xfrm>
          </p:grpSpPr>
          <p:sp>
            <p:nvSpPr>
              <p:cNvPr id="30" name="Rectangle 29">
                <a:extLst>
                  <a:ext uri="{FF2B5EF4-FFF2-40B4-BE49-F238E27FC236}">
                    <a16:creationId xmlns:a16="http://schemas.microsoft.com/office/drawing/2014/main" id="{32E3D97F-2BF2-43A3-B9C5-DCC7DBDB3F02}"/>
                  </a:ext>
                </a:extLst>
              </p:cNvPr>
              <p:cNvSpPr/>
              <p:nvPr/>
            </p:nvSpPr>
            <p:spPr>
              <a:xfrm>
                <a:off x="9686441" y="460608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8">
                <a:extLst>
                  <a:ext uri="{FF2B5EF4-FFF2-40B4-BE49-F238E27FC236}">
                    <a16:creationId xmlns:a16="http://schemas.microsoft.com/office/drawing/2014/main" id="{A481344F-C2F8-44D3-9314-D5A494D75176}"/>
                  </a:ext>
                </a:extLst>
              </p:cNvPr>
              <p:cNvSpPr>
                <a:spLocks noEditPoints="1"/>
              </p:cNvSpPr>
              <p:nvPr/>
            </p:nvSpPr>
            <p:spPr bwMode="auto">
              <a:xfrm>
                <a:off x="10158229" y="4954537"/>
                <a:ext cx="320740" cy="47012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EB4159D7-ECD9-4DD1-9A52-ED1C9B957B95}"/>
              </a:ext>
            </a:extLst>
          </p:cNvPr>
          <p:cNvGrpSpPr/>
          <p:nvPr/>
        </p:nvGrpSpPr>
        <p:grpSpPr>
          <a:xfrm>
            <a:off x="5376625" y="3323592"/>
            <a:ext cx="5589630" cy="1167036"/>
            <a:chOff x="5376625" y="3323592"/>
            <a:chExt cx="5589630" cy="1167036"/>
          </a:xfrm>
        </p:grpSpPr>
        <p:sp>
          <p:nvSpPr>
            <p:cNvPr id="19" name="Rectangle 18">
              <a:extLst>
                <a:ext uri="{FF2B5EF4-FFF2-40B4-BE49-F238E27FC236}">
                  <a16:creationId xmlns:a16="http://schemas.microsoft.com/office/drawing/2014/main" id="{E0AB6E62-322A-4D18-A484-2C7A0B8A5187}"/>
                </a:ext>
              </a:extLst>
            </p:cNvPr>
            <p:cNvSpPr/>
            <p:nvPr/>
          </p:nvSpPr>
          <p:spPr>
            <a:xfrm>
              <a:off x="5376625" y="332359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2" name="Group 41">
              <a:extLst>
                <a:ext uri="{FF2B5EF4-FFF2-40B4-BE49-F238E27FC236}">
                  <a16:creationId xmlns:a16="http://schemas.microsoft.com/office/drawing/2014/main" id="{528756E7-B452-48CF-909C-A8DD5CDF44DB}"/>
                </a:ext>
              </a:extLst>
            </p:cNvPr>
            <p:cNvGrpSpPr/>
            <p:nvPr/>
          </p:nvGrpSpPr>
          <p:grpSpPr>
            <a:xfrm>
              <a:off x="9701939" y="3323592"/>
              <a:ext cx="1264316" cy="1167036"/>
              <a:chOff x="9686441" y="3323592"/>
              <a:chExt cx="1264316" cy="1167036"/>
            </a:xfrm>
          </p:grpSpPr>
          <p:sp>
            <p:nvSpPr>
              <p:cNvPr id="31" name="Rectangle 30">
                <a:extLst>
                  <a:ext uri="{FF2B5EF4-FFF2-40B4-BE49-F238E27FC236}">
                    <a16:creationId xmlns:a16="http://schemas.microsoft.com/office/drawing/2014/main" id="{AED1EA1E-C157-44A1-B1F1-95D1E2AB1344}"/>
                  </a:ext>
                </a:extLst>
              </p:cNvPr>
              <p:cNvSpPr/>
              <p:nvPr/>
            </p:nvSpPr>
            <p:spPr>
              <a:xfrm>
                <a:off x="9686441" y="332359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44">
                <a:extLst>
                  <a:ext uri="{FF2B5EF4-FFF2-40B4-BE49-F238E27FC236}">
                    <a16:creationId xmlns:a16="http://schemas.microsoft.com/office/drawing/2014/main" id="{FD1A4B5C-608E-4F82-A22D-6BD588590608}"/>
                  </a:ext>
                </a:extLst>
              </p:cNvPr>
              <p:cNvSpPr>
                <a:spLocks noEditPoints="1"/>
              </p:cNvSpPr>
              <p:nvPr/>
            </p:nvSpPr>
            <p:spPr bwMode="auto">
              <a:xfrm>
                <a:off x="10101111" y="3703901"/>
                <a:ext cx="434976" cy="406418"/>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 name="Group 1">
            <a:extLst>
              <a:ext uri="{FF2B5EF4-FFF2-40B4-BE49-F238E27FC236}">
                <a16:creationId xmlns:a16="http://schemas.microsoft.com/office/drawing/2014/main" id="{65909EDF-BB2A-4222-8251-3FE54F34DAEA}"/>
              </a:ext>
            </a:extLst>
          </p:cNvPr>
          <p:cNvGrpSpPr/>
          <p:nvPr/>
        </p:nvGrpSpPr>
        <p:grpSpPr>
          <a:xfrm>
            <a:off x="5376625" y="2041102"/>
            <a:ext cx="5589630" cy="1167036"/>
            <a:chOff x="5376625" y="2041102"/>
            <a:chExt cx="5589630" cy="1167036"/>
          </a:xfrm>
        </p:grpSpPr>
        <p:sp>
          <p:nvSpPr>
            <p:cNvPr id="17" name="Rectangle 16">
              <a:extLst>
                <a:ext uri="{FF2B5EF4-FFF2-40B4-BE49-F238E27FC236}">
                  <a16:creationId xmlns:a16="http://schemas.microsoft.com/office/drawing/2014/main" id="{14CE4A38-6C20-4189-8BE2-79C883A18235}"/>
                </a:ext>
              </a:extLst>
            </p:cNvPr>
            <p:cNvSpPr/>
            <p:nvPr/>
          </p:nvSpPr>
          <p:spPr>
            <a:xfrm>
              <a:off x="5376625" y="204110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1" name="Group 40">
              <a:extLst>
                <a:ext uri="{FF2B5EF4-FFF2-40B4-BE49-F238E27FC236}">
                  <a16:creationId xmlns:a16="http://schemas.microsoft.com/office/drawing/2014/main" id="{CC48EFA8-6A79-43A0-A5F5-F94B8A9493DD}"/>
                </a:ext>
              </a:extLst>
            </p:cNvPr>
            <p:cNvGrpSpPr/>
            <p:nvPr/>
          </p:nvGrpSpPr>
          <p:grpSpPr>
            <a:xfrm>
              <a:off x="9701939" y="2041102"/>
              <a:ext cx="1264316" cy="1167036"/>
              <a:chOff x="9686441" y="2041102"/>
              <a:chExt cx="1264316" cy="1167036"/>
            </a:xfrm>
          </p:grpSpPr>
          <p:sp>
            <p:nvSpPr>
              <p:cNvPr id="32" name="Rectangle 31">
                <a:extLst>
                  <a:ext uri="{FF2B5EF4-FFF2-40B4-BE49-F238E27FC236}">
                    <a16:creationId xmlns:a16="http://schemas.microsoft.com/office/drawing/2014/main" id="{BB80765C-CA12-49E6-981D-00083A8166B7}"/>
                  </a:ext>
                </a:extLst>
              </p:cNvPr>
              <p:cNvSpPr/>
              <p:nvPr/>
            </p:nvSpPr>
            <p:spPr>
              <a:xfrm>
                <a:off x="9686441" y="204110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56">
                <a:extLst>
                  <a:ext uri="{FF2B5EF4-FFF2-40B4-BE49-F238E27FC236}">
                    <a16:creationId xmlns:a16="http://schemas.microsoft.com/office/drawing/2014/main" id="{1ACDBDD3-9C75-4863-B577-0F26748DF808}"/>
                  </a:ext>
                </a:extLst>
              </p:cNvPr>
              <p:cNvSpPr>
                <a:spLocks noEditPoints="1"/>
              </p:cNvSpPr>
              <p:nvPr/>
            </p:nvSpPr>
            <p:spPr bwMode="auto">
              <a:xfrm>
                <a:off x="10072552" y="2408230"/>
                <a:ext cx="492094" cy="43278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a:extLst>
              <a:ext uri="{FF2B5EF4-FFF2-40B4-BE49-F238E27FC236}">
                <a16:creationId xmlns:a16="http://schemas.microsoft.com/office/drawing/2014/main" id="{B4695EEC-BDC3-483C-9639-FE4AC20D08D2}"/>
              </a:ext>
            </a:extLst>
          </p:cNvPr>
          <p:cNvGrpSpPr/>
          <p:nvPr/>
        </p:nvGrpSpPr>
        <p:grpSpPr>
          <a:xfrm>
            <a:off x="5535940" y="4753862"/>
            <a:ext cx="3886972" cy="932393"/>
            <a:chOff x="6236419" y="3317628"/>
            <a:chExt cx="3886972" cy="948836"/>
          </a:xfrm>
        </p:grpSpPr>
        <p:sp>
          <p:nvSpPr>
            <p:cNvPr id="25" name="Text Placeholder 4">
              <a:extLst>
                <a:ext uri="{FF2B5EF4-FFF2-40B4-BE49-F238E27FC236}">
                  <a16:creationId xmlns:a16="http://schemas.microsoft.com/office/drawing/2014/main" id="{EBF0DBEA-6CF7-4871-B1F9-85AB1029C9D0}"/>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4B3C434-7709-4D3F-B993-4C96A68CD3E1}"/>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#3</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0114BF62-D456-48A5-BA22-7373AB297429}"/>
              </a:ext>
            </a:extLst>
          </p:cNvPr>
          <p:cNvGrpSpPr/>
          <p:nvPr/>
        </p:nvGrpSpPr>
        <p:grpSpPr>
          <a:xfrm>
            <a:off x="5535940" y="3471372"/>
            <a:ext cx="3886972" cy="932393"/>
            <a:chOff x="6236419" y="3317628"/>
            <a:chExt cx="3886972" cy="948836"/>
          </a:xfrm>
        </p:grpSpPr>
        <p:sp>
          <p:nvSpPr>
            <p:cNvPr id="21" name="Text Placeholder 4">
              <a:extLst>
                <a:ext uri="{FF2B5EF4-FFF2-40B4-BE49-F238E27FC236}">
                  <a16:creationId xmlns:a16="http://schemas.microsoft.com/office/drawing/2014/main" id="{9867E40C-033A-4398-8382-8BF78C25D6D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725424F4-1CE4-4A92-804C-D827B6F558D6}"/>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F6E717C2-276C-45B9-A967-F1014EE65953}"/>
              </a:ext>
            </a:extLst>
          </p:cNvPr>
          <p:cNvGrpSpPr/>
          <p:nvPr/>
        </p:nvGrpSpPr>
        <p:grpSpPr>
          <a:xfrm>
            <a:off x="5535940" y="2188882"/>
            <a:ext cx="3886972" cy="932393"/>
            <a:chOff x="6236419" y="3317628"/>
            <a:chExt cx="3886972" cy="948836"/>
          </a:xfrm>
        </p:grpSpPr>
        <p:sp>
          <p:nvSpPr>
            <p:cNvPr id="15" name="Text Placeholder 4">
              <a:extLst>
                <a:ext uri="{FF2B5EF4-FFF2-40B4-BE49-F238E27FC236}">
                  <a16:creationId xmlns:a16="http://schemas.microsoft.com/office/drawing/2014/main" id="{987D475D-6F0E-4247-8541-63CAB7A0856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57A9CDCD-4D4F-4B99-A2F3-E7ADB1A688F3}"/>
                </a:ext>
              </a:extLst>
            </p:cNvPr>
            <p:cNvSpPr/>
            <p:nvPr/>
          </p:nvSpPr>
          <p:spPr>
            <a:xfrm>
              <a:off x="6236419" y="3317628"/>
              <a:ext cx="1996019" cy="33855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8" name="Picture Placeholder 7">
            <a:extLst>
              <a:ext uri="{FF2B5EF4-FFF2-40B4-BE49-F238E27FC236}">
                <a16:creationId xmlns:a16="http://schemas.microsoft.com/office/drawing/2014/main" id="{E92E4492-9B1D-4C83-9865-FF249211E2BA}"/>
              </a:ext>
            </a:extLst>
          </p:cNvPr>
          <p:cNvSpPr>
            <a:spLocks noGrp="1"/>
          </p:cNvSpPr>
          <p:nvPr>
            <p:ph type="pic" sz="quarter" idx="11"/>
          </p:nvPr>
        </p:nvSpPr>
        <p:spPr/>
      </p:sp>
    </p:spTree>
    <p:extLst>
      <p:ext uri="{BB962C8B-B14F-4D97-AF65-F5344CB8AC3E}">
        <p14:creationId xmlns:p14="http://schemas.microsoft.com/office/powerpoint/2010/main" val="5546061"/>
      </p:ext>
    </p:extLst>
  </p:cSld>
  <p:clrMapOvr>
    <a:masterClrMapping/>
  </p:clrMapOvr>
  <mc:AlternateContent xmlns:mc="http://schemas.openxmlformats.org/markup-compatibility/2006" xmlns:p14="http://schemas.microsoft.com/office/powerpoint/2010/main">
    <mc:Choice Requires="p14">
      <p:transition spd="slow" p14:dur="1250" advClick="0">
        <p14:flythrough dir="ou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1+#ppt_w/2"/>
                                          </p:val>
                                        </p:tav>
                                        <p:tav tm="100000">
                                          <p:val>
                                            <p:strVal val="#ppt_x"/>
                                          </p:val>
                                        </p:tav>
                                      </p:tavLst>
                                    </p:anim>
                                    <p:anim calcmode="lin" valueType="num">
                                      <p:cBhvr additive="base">
                                        <p:cTn id="20" dur="75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1+#ppt_w/2"/>
                                          </p:val>
                                        </p:tav>
                                        <p:tav tm="100000">
                                          <p:val>
                                            <p:strVal val="#ppt_x"/>
                                          </p:val>
                                        </p:tav>
                                      </p:tavLst>
                                    </p:anim>
                                    <p:anim calcmode="lin" valueType="num">
                                      <p:cBhvr additive="base">
                                        <p:cTn id="24" dur="75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1+#ppt_w/2"/>
                                          </p:val>
                                        </p:tav>
                                        <p:tav tm="100000">
                                          <p:val>
                                            <p:strVal val="#ppt_x"/>
                                          </p:val>
                                        </p:tav>
                                      </p:tavLst>
                                    </p:anim>
                                    <p:anim calcmode="lin" valueType="num">
                                      <p:cBhvr additive="base">
                                        <p:cTn id="28" dur="750" fill="hold"/>
                                        <p:tgtEl>
                                          <p:spTgt spid="7"/>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par>
                                <p:cTn id="32" presetID="22" presetClass="entr" presetSubtype="8" fill="hold" nodeType="withEffect">
                                  <p:stCondLst>
                                    <p:cond delay="20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22" presetClass="entr" presetSubtype="8" fill="hold" nodeType="withEffect">
                                  <p:stCondLst>
                                    <p:cond delay="225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5F97CB-028A-46EC-9F23-6D3BF792F88F}"/>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Slide</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699BDB2F-CDC7-4A10-A897-C6F6081CA25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FA57A996-2356-4B4C-9DCA-ADCE5211DCE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1" name="Group 30">
            <a:extLst>
              <a:ext uri="{FF2B5EF4-FFF2-40B4-BE49-F238E27FC236}">
                <a16:creationId xmlns:a16="http://schemas.microsoft.com/office/drawing/2014/main" id="{576A36D1-0207-45A5-86C4-E028193A5AD1}"/>
              </a:ext>
            </a:extLst>
          </p:cNvPr>
          <p:cNvGrpSpPr/>
          <p:nvPr/>
        </p:nvGrpSpPr>
        <p:grpSpPr>
          <a:xfrm>
            <a:off x="4872990" y="4529617"/>
            <a:ext cx="2446020" cy="1294079"/>
            <a:chOff x="1565543" y="4859552"/>
            <a:chExt cx="2446020" cy="1294079"/>
          </a:xfrm>
        </p:grpSpPr>
        <p:sp>
          <p:nvSpPr>
            <p:cNvPr id="32" name="Text Placeholder 2">
              <a:extLst>
                <a:ext uri="{FF2B5EF4-FFF2-40B4-BE49-F238E27FC236}">
                  <a16:creationId xmlns:a16="http://schemas.microsoft.com/office/drawing/2014/main" id="{08CFF6E0-CF81-4933-A7A6-A49144B3AAE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#2</a:t>
              </a:r>
              <a:endParaRPr lang="id-ID" dirty="0"/>
            </a:p>
          </p:txBody>
        </p:sp>
        <p:sp>
          <p:nvSpPr>
            <p:cNvPr id="33" name="Rectangle 32">
              <a:extLst>
                <a:ext uri="{FF2B5EF4-FFF2-40B4-BE49-F238E27FC236}">
                  <a16:creationId xmlns:a16="http://schemas.microsoft.com/office/drawing/2014/main" id="{08B4BA6C-5C84-4B4A-9233-B11ABD15512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8" name="Group 27">
            <a:extLst>
              <a:ext uri="{FF2B5EF4-FFF2-40B4-BE49-F238E27FC236}">
                <a16:creationId xmlns:a16="http://schemas.microsoft.com/office/drawing/2014/main" id="{476FC1F0-69B4-4430-BA31-6057376F01E8}"/>
              </a:ext>
            </a:extLst>
          </p:cNvPr>
          <p:cNvGrpSpPr/>
          <p:nvPr/>
        </p:nvGrpSpPr>
        <p:grpSpPr>
          <a:xfrm>
            <a:off x="1139601" y="4529617"/>
            <a:ext cx="2446020" cy="1294079"/>
            <a:chOff x="1565543" y="4859552"/>
            <a:chExt cx="2446020" cy="1294079"/>
          </a:xfrm>
        </p:grpSpPr>
        <p:sp>
          <p:nvSpPr>
            <p:cNvPr id="29" name="Text Placeholder 2">
              <a:extLst>
                <a:ext uri="{FF2B5EF4-FFF2-40B4-BE49-F238E27FC236}">
                  <a16:creationId xmlns:a16="http://schemas.microsoft.com/office/drawing/2014/main" id="{357AF16D-8891-4BEB-A63A-6A249760E931}"/>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#1</a:t>
              </a:r>
              <a:endParaRPr lang="id-ID" dirty="0"/>
            </a:p>
          </p:txBody>
        </p:sp>
        <p:sp>
          <p:nvSpPr>
            <p:cNvPr id="30" name="Rectangle 29">
              <a:extLst>
                <a:ext uri="{FF2B5EF4-FFF2-40B4-BE49-F238E27FC236}">
                  <a16:creationId xmlns:a16="http://schemas.microsoft.com/office/drawing/2014/main" id="{F0FA9BC7-455E-42CF-A19C-21A42AA8001F}"/>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4" name="Group 33">
            <a:extLst>
              <a:ext uri="{FF2B5EF4-FFF2-40B4-BE49-F238E27FC236}">
                <a16:creationId xmlns:a16="http://schemas.microsoft.com/office/drawing/2014/main" id="{E27F081C-AD8F-49C7-9384-46B275D5E942}"/>
              </a:ext>
            </a:extLst>
          </p:cNvPr>
          <p:cNvGrpSpPr/>
          <p:nvPr/>
        </p:nvGrpSpPr>
        <p:grpSpPr>
          <a:xfrm>
            <a:off x="8606380" y="4529617"/>
            <a:ext cx="2446020" cy="1294079"/>
            <a:chOff x="1565543" y="4859552"/>
            <a:chExt cx="2446020" cy="1294079"/>
          </a:xfrm>
        </p:grpSpPr>
        <p:sp>
          <p:nvSpPr>
            <p:cNvPr id="35" name="Text Placeholder 2">
              <a:extLst>
                <a:ext uri="{FF2B5EF4-FFF2-40B4-BE49-F238E27FC236}">
                  <a16:creationId xmlns:a16="http://schemas.microsoft.com/office/drawing/2014/main" id="{3EB2C01C-3563-44E9-9C64-7B265D6C31C2}"/>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#3</a:t>
              </a:r>
              <a:endParaRPr lang="id-ID" dirty="0"/>
            </a:p>
          </p:txBody>
        </p:sp>
        <p:sp>
          <p:nvSpPr>
            <p:cNvPr id="36" name="Rectangle 35">
              <a:extLst>
                <a:ext uri="{FF2B5EF4-FFF2-40B4-BE49-F238E27FC236}">
                  <a16:creationId xmlns:a16="http://schemas.microsoft.com/office/drawing/2014/main" id="{7142A19C-C2F1-489A-AD6D-CD33559B3F59}"/>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8" name="Group 37">
            <a:extLst>
              <a:ext uri="{FF2B5EF4-FFF2-40B4-BE49-F238E27FC236}">
                <a16:creationId xmlns:a16="http://schemas.microsoft.com/office/drawing/2014/main" id="{3A11D583-EA05-4AF5-8945-21AA3F00AC84}"/>
              </a:ext>
            </a:extLst>
          </p:cNvPr>
          <p:cNvGrpSpPr/>
          <p:nvPr/>
        </p:nvGrpSpPr>
        <p:grpSpPr>
          <a:xfrm>
            <a:off x="9485875" y="2623542"/>
            <a:ext cx="687030" cy="687030"/>
            <a:chOff x="4111818" y="998381"/>
            <a:chExt cx="687030" cy="687030"/>
          </a:xfrm>
        </p:grpSpPr>
        <p:sp>
          <p:nvSpPr>
            <p:cNvPr id="39" name="Oval 38">
              <a:extLst>
                <a:ext uri="{FF2B5EF4-FFF2-40B4-BE49-F238E27FC236}">
                  <a16:creationId xmlns:a16="http://schemas.microsoft.com/office/drawing/2014/main" id="{BC9E7E59-C275-424C-939D-EDFC97755142}"/>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Freeform 38">
              <a:extLst>
                <a:ext uri="{FF2B5EF4-FFF2-40B4-BE49-F238E27FC236}">
                  <a16:creationId xmlns:a16="http://schemas.microsoft.com/office/drawing/2014/main" id="{D33ED46C-1D62-4847-B495-8A476DD02946}"/>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1" name="Group 40">
            <a:extLst>
              <a:ext uri="{FF2B5EF4-FFF2-40B4-BE49-F238E27FC236}">
                <a16:creationId xmlns:a16="http://schemas.microsoft.com/office/drawing/2014/main" id="{C730B904-7C3B-49EB-AF64-F7324C53D461}"/>
              </a:ext>
            </a:extLst>
          </p:cNvPr>
          <p:cNvGrpSpPr/>
          <p:nvPr/>
        </p:nvGrpSpPr>
        <p:grpSpPr>
          <a:xfrm>
            <a:off x="5752485" y="2623542"/>
            <a:ext cx="687030" cy="687030"/>
            <a:chOff x="4111818" y="3759812"/>
            <a:chExt cx="687030" cy="687030"/>
          </a:xfrm>
        </p:grpSpPr>
        <p:sp>
          <p:nvSpPr>
            <p:cNvPr id="44" name="Oval 43">
              <a:extLst>
                <a:ext uri="{FF2B5EF4-FFF2-40B4-BE49-F238E27FC236}">
                  <a16:creationId xmlns:a16="http://schemas.microsoft.com/office/drawing/2014/main" id="{B623CF75-524B-4979-9D3D-563745D549C9}"/>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3" name="Freeform 42">
              <a:extLst>
                <a:ext uri="{FF2B5EF4-FFF2-40B4-BE49-F238E27FC236}">
                  <a16:creationId xmlns:a16="http://schemas.microsoft.com/office/drawing/2014/main" id="{47EF086A-7036-4559-9EE4-EEB98431FD1B}"/>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9" name="Group 48">
            <a:extLst>
              <a:ext uri="{FF2B5EF4-FFF2-40B4-BE49-F238E27FC236}">
                <a16:creationId xmlns:a16="http://schemas.microsoft.com/office/drawing/2014/main" id="{7E4B9AC0-0444-4A90-B15F-C6CD71C54562}"/>
              </a:ext>
            </a:extLst>
          </p:cNvPr>
          <p:cNvGrpSpPr/>
          <p:nvPr/>
        </p:nvGrpSpPr>
        <p:grpSpPr>
          <a:xfrm>
            <a:off x="2019096" y="2623542"/>
            <a:ext cx="687030" cy="687030"/>
            <a:chOff x="1419332" y="3759812"/>
            <a:chExt cx="687030" cy="687030"/>
          </a:xfrm>
        </p:grpSpPr>
        <p:grpSp>
          <p:nvGrpSpPr>
            <p:cNvPr id="50" name="Group 49">
              <a:extLst>
                <a:ext uri="{FF2B5EF4-FFF2-40B4-BE49-F238E27FC236}">
                  <a16:creationId xmlns:a16="http://schemas.microsoft.com/office/drawing/2014/main" id="{D5CE99B0-BF9C-43AE-B8C2-481E98A18D51}"/>
                </a:ext>
              </a:extLst>
            </p:cNvPr>
            <p:cNvGrpSpPr/>
            <p:nvPr/>
          </p:nvGrpSpPr>
          <p:grpSpPr>
            <a:xfrm>
              <a:off x="1419332" y="3759812"/>
              <a:ext cx="687030" cy="687030"/>
              <a:chOff x="811161" y="3429000"/>
              <a:chExt cx="929148" cy="929148"/>
            </a:xfrm>
          </p:grpSpPr>
          <p:sp>
            <p:nvSpPr>
              <p:cNvPr id="52" name="Oval 51">
                <a:extLst>
                  <a:ext uri="{FF2B5EF4-FFF2-40B4-BE49-F238E27FC236}">
                    <a16:creationId xmlns:a16="http://schemas.microsoft.com/office/drawing/2014/main" id="{DDE2A4D7-9D79-4B2E-8EA2-810657A69E84}"/>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53" name="AutoShape 55">
                <a:extLst>
                  <a:ext uri="{FF2B5EF4-FFF2-40B4-BE49-F238E27FC236}">
                    <a16:creationId xmlns:a16="http://schemas.microsoft.com/office/drawing/2014/main" id="{270D29D6-BB54-4D82-9464-71BF6E340603}"/>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51" name="Freeform 43">
              <a:extLst>
                <a:ext uri="{FF2B5EF4-FFF2-40B4-BE49-F238E27FC236}">
                  <a16:creationId xmlns:a16="http://schemas.microsoft.com/office/drawing/2014/main" id="{346949AD-29E5-4851-8696-6DA069202064}"/>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2" name="Picture Placeholder 1">
            <a:extLst>
              <a:ext uri="{FF2B5EF4-FFF2-40B4-BE49-F238E27FC236}">
                <a16:creationId xmlns:a16="http://schemas.microsoft.com/office/drawing/2014/main" id="{A8BACFEA-8D54-4AA7-89F4-4D30ECCCD16D}"/>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F92D23C9-FA45-4CBC-B986-0049769B550F}"/>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AE4E6B4D-BB93-4443-95E6-CF2B1E980453}"/>
              </a:ext>
            </a:extLst>
          </p:cNvPr>
          <p:cNvSpPr>
            <a:spLocks noGrp="1"/>
          </p:cNvSpPr>
          <p:nvPr>
            <p:ph type="pic" sz="quarter" idx="12"/>
          </p:nvPr>
        </p:nvSpPr>
        <p:spPr/>
      </p:sp>
    </p:spTree>
    <p:extLst>
      <p:ext uri="{BB962C8B-B14F-4D97-AF65-F5344CB8AC3E}">
        <p14:creationId xmlns:p14="http://schemas.microsoft.com/office/powerpoint/2010/main" val="1504955762"/>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 calcmode="lin" valueType="num">
                                      <p:cBhvr>
                                        <p:cTn id="21" dur="500" fill="hold"/>
                                        <p:tgtEl>
                                          <p:spTgt spid="49"/>
                                        </p:tgtEl>
                                        <p:attrNameLst>
                                          <p:attrName>style.rotation</p:attrName>
                                        </p:attrNameLst>
                                      </p:cBhvr>
                                      <p:tavLst>
                                        <p:tav tm="0">
                                          <p:val>
                                            <p:fltVal val="360"/>
                                          </p:val>
                                        </p:tav>
                                        <p:tav tm="100000">
                                          <p:val>
                                            <p:fltVal val="0"/>
                                          </p:val>
                                        </p:tav>
                                      </p:tavLst>
                                    </p:anim>
                                    <p:animEffect transition="in" filter="fade">
                                      <p:cBhvr>
                                        <p:cTn id="22" dur="500"/>
                                        <p:tgtEl>
                                          <p:spTgt spid="49"/>
                                        </p:tgtEl>
                                      </p:cBhvr>
                                    </p:animEffect>
                                  </p:childTnLst>
                                </p:cTn>
                              </p:par>
                              <p:par>
                                <p:cTn id="23" presetID="49" presetClass="entr" presetSubtype="0" decel="100000" fill="hold" nodeType="withEffect">
                                  <p:stCondLst>
                                    <p:cond delay="125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 calcmode="lin" valueType="num">
                                      <p:cBhvr>
                                        <p:cTn id="27" dur="500" fill="hold"/>
                                        <p:tgtEl>
                                          <p:spTgt spid="41"/>
                                        </p:tgtEl>
                                        <p:attrNameLst>
                                          <p:attrName>style.rotation</p:attrName>
                                        </p:attrNameLst>
                                      </p:cBhvr>
                                      <p:tavLst>
                                        <p:tav tm="0">
                                          <p:val>
                                            <p:fltVal val="360"/>
                                          </p:val>
                                        </p:tav>
                                        <p:tav tm="100000">
                                          <p:val>
                                            <p:fltVal val="0"/>
                                          </p:val>
                                        </p:tav>
                                      </p:tavLst>
                                    </p:anim>
                                    <p:animEffect transition="in" filter="fade">
                                      <p:cBhvr>
                                        <p:cTn id="28" dur="500"/>
                                        <p:tgtEl>
                                          <p:spTgt spid="41"/>
                                        </p:tgtEl>
                                      </p:cBhvr>
                                    </p:animEffect>
                                  </p:childTnLst>
                                </p:cTn>
                              </p:par>
                              <p:par>
                                <p:cTn id="29" presetID="49" presetClass="entr" presetSubtype="0" decel="100000" fill="hold" nodeType="withEffect">
                                  <p:stCondLst>
                                    <p:cond delay="15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 calcmode="lin" valueType="num">
                                      <p:cBhvr>
                                        <p:cTn id="33" dur="500" fill="hold"/>
                                        <p:tgtEl>
                                          <p:spTgt spid="38"/>
                                        </p:tgtEl>
                                        <p:attrNameLst>
                                          <p:attrName>style.rotation</p:attrName>
                                        </p:attrNameLst>
                                      </p:cBhvr>
                                      <p:tavLst>
                                        <p:tav tm="0">
                                          <p:val>
                                            <p:fltVal val="360"/>
                                          </p:val>
                                        </p:tav>
                                        <p:tav tm="100000">
                                          <p:val>
                                            <p:fltVal val="0"/>
                                          </p:val>
                                        </p:tav>
                                      </p:tavLst>
                                    </p:anim>
                                    <p:animEffect transition="in" filter="fade">
                                      <p:cBhvr>
                                        <p:cTn id="34" dur="500"/>
                                        <p:tgtEl>
                                          <p:spTgt spid="38"/>
                                        </p:tgtEl>
                                      </p:cBhvr>
                                    </p:animEffect>
                                  </p:childTnLst>
                                </p:cTn>
                              </p:par>
                              <p:par>
                                <p:cTn id="35" presetID="2" presetClass="entr" presetSubtype="4" decel="100000" fill="hold" nodeType="withEffect">
                                  <p:stCondLst>
                                    <p:cond delay="125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750" fill="hold"/>
                                        <p:tgtEl>
                                          <p:spTgt spid="28"/>
                                        </p:tgtEl>
                                        <p:attrNameLst>
                                          <p:attrName>ppt_x</p:attrName>
                                        </p:attrNameLst>
                                      </p:cBhvr>
                                      <p:tavLst>
                                        <p:tav tm="0">
                                          <p:val>
                                            <p:strVal val="#ppt_x"/>
                                          </p:val>
                                        </p:tav>
                                        <p:tav tm="100000">
                                          <p:val>
                                            <p:strVal val="#ppt_x"/>
                                          </p:val>
                                        </p:tav>
                                      </p:tavLst>
                                    </p:anim>
                                    <p:anim calcmode="lin" valueType="num">
                                      <p:cBhvr additive="base">
                                        <p:cTn id="38" dur="750" fill="hold"/>
                                        <p:tgtEl>
                                          <p:spTgt spid="28"/>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5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750" fill="hold"/>
                                        <p:tgtEl>
                                          <p:spTgt spid="31"/>
                                        </p:tgtEl>
                                        <p:attrNameLst>
                                          <p:attrName>ppt_x</p:attrName>
                                        </p:attrNameLst>
                                      </p:cBhvr>
                                      <p:tavLst>
                                        <p:tav tm="0">
                                          <p:val>
                                            <p:strVal val="#ppt_x"/>
                                          </p:val>
                                        </p:tav>
                                        <p:tav tm="100000">
                                          <p:val>
                                            <p:strVal val="#ppt_x"/>
                                          </p:val>
                                        </p:tav>
                                      </p:tavLst>
                                    </p:anim>
                                    <p:anim calcmode="lin" valueType="num">
                                      <p:cBhvr additive="base">
                                        <p:cTn id="42" dur="75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75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750" fill="hold"/>
                                        <p:tgtEl>
                                          <p:spTgt spid="34"/>
                                        </p:tgtEl>
                                        <p:attrNameLst>
                                          <p:attrName>ppt_x</p:attrName>
                                        </p:attrNameLst>
                                      </p:cBhvr>
                                      <p:tavLst>
                                        <p:tav tm="0">
                                          <p:val>
                                            <p:strVal val="#ppt_x"/>
                                          </p:val>
                                        </p:tav>
                                        <p:tav tm="100000">
                                          <p:val>
                                            <p:strVal val="#ppt_x"/>
                                          </p:val>
                                        </p:tav>
                                      </p:tavLst>
                                    </p:anim>
                                    <p:anim calcmode="lin" valueType="num">
                                      <p:cBhvr additive="base">
                                        <p:cTn id="46" dur="7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CA2F9CA-A12D-40F8-9024-D7A035118640}"/>
              </a:ext>
            </a:extLst>
          </p:cNvPr>
          <p:cNvSpPr txBox="1"/>
          <p:nvPr/>
        </p:nvSpPr>
        <p:spPr>
          <a:xfrm>
            <a:off x="7551660" y="556532"/>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a:t>
            </a:r>
          </a:p>
          <a:p>
            <a:pPr>
              <a:lnSpc>
                <a:spcPct val="110000"/>
              </a:lnSpc>
            </a:pPr>
            <a:r>
              <a:rPr lang="en-US" dirty="0">
                <a:solidFill>
                  <a:schemeClr val="bg1"/>
                </a:solidFill>
                <a:latin typeface="Nexa Bold" panose="02000000000000000000" pitchFamily="50" charset="0"/>
              </a:rPr>
              <a:t>First Statement Right Here</a:t>
            </a:r>
          </a:p>
        </p:txBody>
      </p:sp>
      <p:sp>
        <p:nvSpPr>
          <p:cNvPr id="14" name="TextBox 13">
            <a:extLst>
              <a:ext uri="{FF2B5EF4-FFF2-40B4-BE49-F238E27FC236}">
                <a16:creationId xmlns:a16="http://schemas.microsoft.com/office/drawing/2014/main" id="{12373ECF-C5BF-429A-BC70-A67E0CED4CDB}"/>
              </a:ext>
            </a:extLst>
          </p:cNvPr>
          <p:cNvSpPr txBox="1"/>
          <p:nvPr/>
        </p:nvSpPr>
        <p:spPr>
          <a:xfrm>
            <a:off x="7551660" y="1254225"/>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15" name="Rectangle: Rounded Corners 14">
            <a:extLst>
              <a:ext uri="{FF2B5EF4-FFF2-40B4-BE49-F238E27FC236}">
                <a16:creationId xmlns:a16="http://schemas.microsoft.com/office/drawing/2014/main" id="{688A7D2E-13B5-4166-AD72-2DB70F32807A}"/>
              </a:ext>
            </a:extLst>
          </p:cNvPr>
          <p:cNvSpPr/>
          <p:nvPr/>
        </p:nvSpPr>
        <p:spPr>
          <a:xfrm>
            <a:off x="7598154" y="2521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3" name="TextBox 22">
            <a:extLst>
              <a:ext uri="{FF2B5EF4-FFF2-40B4-BE49-F238E27FC236}">
                <a16:creationId xmlns:a16="http://schemas.microsoft.com/office/drawing/2014/main" id="{63A43CEC-56A0-47A3-A6FB-073EBCF5014C}"/>
              </a:ext>
            </a:extLst>
          </p:cNvPr>
          <p:cNvSpPr txBox="1"/>
          <p:nvPr/>
        </p:nvSpPr>
        <p:spPr>
          <a:xfrm>
            <a:off x="924646" y="3985532"/>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a:t>
            </a:r>
          </a:p>
          <a:p>
            <a:pPr>
              <a:lnSpc>
                <a:spcPct val="110000"/>
              </a:lnSpc>
            </a:pPr>
            <a:r>
              <a:rPr lang="en-US" dirty="0">
                <a:solidFill>
                  <a:schemeClr val="bg1"/>
                </a:solidFill>
                <a:latin typeface="Nexa Bold" panose="02000000000000000000" pitchFamily="50" charset="0"/>
              </a:rPr>
              <a:t>Second Statement Right Here</a:t>
            </a:r>
          </a:p>
        </p:txBody>
      </p:sp>
      <p:sp>
        <p:nvSpPr>
          <p:cNvPr id="24" name="TextBox 23">
            <a:extLst>
              <a:ext uri="{FF2B5EF4-FFF2-40B4-BE49-F238E27FC236}">
                <a16:creationId xmlns:a16="http://schemas.microsoft.com/office/drawing/2014/main" id="{FC14EAED-CFD9-498E-82E1-F1BB02A41FE0}"/>
              </a:ext>
            </a:extLst>
          </p:cNvPr>
          <p:cNvSpPr txBox="1"/>
          <p:nvPr/>
        </p:nvSpPr>
        <p:spPr>
          <a:xfrm>
            <a:off x="924646" y="4683225"/>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25" name="Rectangle: Rounded Corners 24">
            <a:extLst>
              <a:ext uri="{FF2B5EF4-FFF2-40B4-BE49-F238E27FC236}">
                <a16:creationId xmlns:a16="http://schemas.microsoft.com/office/drawing/2014/main" id="{F204D0A4-7495-48DE-BDCD-B2D0B5AED14C}"/>
              </a:ext>
            </a:extLst>
          </p:cNvPr>
          <p:cNvSpPr/>
          <p:nvPr/>
        </p:nvSpPr>
        <p:spPr>
          <a:xfrm>
            <a:off x="971140" y="5950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6" name="Rectangle 25">
            <a:extLst>
              <a:ext uri="{FF2B5EF4-FFF2-40B4-BE49-F238E27FC236}">
                <a16:creationId xmlns:a16="http://schemas.microsoft.com/office/drawing/2014/main" id="{A968A7FB-50C7-476A-A31D-59715F5A7F00}"/>
              </a:ext>
            </a:extLst>
          </p:cNvPr>
          <p:cNvSpPr/>
          <p:nvPr/>
        </p:nvSpPr>
        <p:spPr>
          <a:xfrm>
            <a:off x="5171269" y="2504269"/>
            <a:ext cx="1849464" cy="1849464"/>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31" name="Group 30">
            <a:extLst>
              <a:ext uri="{FF2B5EF4-FFF2-40B4-BE49-F238E27FC236}">
                <a16:creationId xmlns:a16="http://schemas.microsoft.com/office/drawing/2014/main" id="{7AF69BB1-E3CB-48CC-B163-77C6A712C68F}"/>
              </a:ext>
            </a:extLst>
          </p:cNvPr>
          <p:cNvGrpSpPr/>
          <p:nvPr/>
        </p:nvGrpSpPr>
        <p:grpSpPr>
          <a:xfrm>
            <a:off x="5211300" y="2798881"/>
            <a:ext cx="1769402" cy="1260240"/>
            <a:chOff x="5211300" y="2836409"/>
            <a:chExt cx="1769402" cy="1260240"/>
          </a:xfrm>
        </p:grpSpPr>
        <p:grpSp>
          <p:nvGrpSpPr>
            <p:cNvPr id="29" name="Group 28">
              <a:extLst>
                <a:ext uri="{FF2B5EF4-FFF2-40B4-BE49-F238E27FC236}">
                  <a16:creationId xmlns:a16="http://schemas.microsoft.com/office/drawing/2014/main" id="{1DF48FF7-85F8-462E-B396-B2922443148E}"/>
                </a:ext>
              </a:extLst>
            </p:cNvPr>
            <p:cNvGrpSpPr/>
            <p:nvPr/>
          </p:nvGrpSpPr>
          <p:grpSpPr>
            <a:xfrm>
              <a:off x="5211300" y="3317883"/>
              <a:ext cx="1769402" cy="778766"/>
              <a:chOff x="5211300" y="3127836"/>
              <a:chExt cx="1769402" cy="778766"/>
            </a:xfrm>
          </p:grpSpPr>
          <p:sp>
            <p:nvSpPr>
              <p:cNvPr id="27" name="Rectangle 26">
                <a:extLst>
                  <a:ext uri="{FF2B5EF4-FFF2-40B4-BE49-F238E27FC236}">
                    <a16:creationId xmlns:a16="http://schemas.microsoft.com/office/drawing/2014/main" id="{A3FAA22C-B3FD-42A6-95FD-7B38C4303C24}"/>
                  </a:ext>
                </a:extLst>
              </p:cNvPr>
              <p:cNvSpPr/>
              <p:nvPr/>
            </p:nvSpPr>
            <p:spPr>
              <a:xfrm>
                <a:off x="5387863" y="3127836"/>
                <a:ext cx="141627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2018</a:t>
                </a:r>
                <a:endParaRPr lang="id-ID" sz="1600" dirty="0">
                  <a:solidFill>
                    <a:schemeClr val="bg1"/>
                  </a:solidFill>
                  <a:latin typeface="Nexa Bold" panose="02000000000000000000" pitchFamily="50" charset="0"/>
                  <a:cs typeface="Segoe UI" panose="020B0502040204020203" pitchFamily="34" charset="0"/>
                </a:endParaRPr>
              </a:p>
            </p:txBody>
          </p:sp>
          <p:sp>
            <p:nvSpPr>
              <p:cNvPr id="28" name="Rectangle 27">
                <a:extLst>
                  <a:ext uri="{FF2B5EF4-FFF2-40B4-BE49-F238E27FC236}">
                    <a16:creationId xmlns:a16="http://schemas.microsoft.com/office/drawing/2014/main" id="{FA035CAB-9CCB-4EA3-BAE1-B763ED69DBED}"/>
                  </a:ext>
                </a:extLst>
              </p:cNvPr>
              <p:cNvSpPr/>
              <p:nvPr/>
            </p:nvSpPr>
            <p:spPr>
              <a:xfrm>
                <a:off x="5211300" y="3426855"/>
                <a:ext cx="1769402" cy="479747"/>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0" name="Freeform 24">
              <a:extLst>
                <a:ext uri="{FF2B5EF4-FFF2-40B4-BE49-F238E27FC236}">
                  <a16:creationId xmlns:a16="http://schemas.microsoft.com/office/drawing/2014/main" id="{5713BE5B-A7D8-485E-A717-7F429BD3AD6F}"/>
                </a:ext>
              </a:extLst>
            </p:cNvPr>
            <p:cNvSpPr>
              <a:spLocks noEditPoints="1"/>
            </p:cNvSpPr>
            <p:nvPr/>
          </p:nvSpPr>
          <p:spPr bwMode="auto">
            <a:xfrm>
              <a:off x="5918995" y="2836409"/>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325337CC-E159-4135-B25F-4ED43BCB3CDF}"/>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9212CD1F-4B14-4898-86B4-F2C4329975E5}"/>
              </a:ext>
            </a:extLst>
          </p:cNvPr>
          <p:cNvSpPr>
            <a:spLocks noGrp="1"/>
          </p:cNvSpPr>
          <p:nvPr>
            <p:ph type="pic" sz="quarter" idx="11"/>
          </p:nvPr>
        </p:nvSpPr>
        <p:spPr/>
      </p:sp>
    </p:spTree>
    <p:extLst>
      <p:ext uri="{BB962C8B-B14F-4D97-AF65-F5344CB8AC3E}">
        <p14:creationId xmlns:p14="http://schemas.microsoft.com/office/powerpoint/2010/main" val="701936958"/>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750" fill="hold"/>
                                        <p:tgtEl>
                                          <p:spTgt spid="26"/>
                                        </p:tgtEl>
                                        <p:attrNameLst>
                                          <p:attrName>ppt_x</p:attrName>
                                        </p:attrNameLst>
                                      </p:cBhvr>
                                      <p:tavLst>
                                        <p:tav tm="0">
                                          <p:val>
                                            <p:strVal val="#ppt_x"/>
                                          </p:val>
                                        </p:tav>
                                        <p:tav tm="100000">
                                          <p:val>
                                            <p:strVal val="#ppt_x"/>
                                          </p:val>
                                        </p:tav>
                                      </p:tavLst>
                                    </p:anim>
                                    <p:anim calcmode="lin" valueType="num">
                                      <p:cBhvr additive="base">
                                        <p:cTn id="8" dur="750" fill="hold"/>
                                        <p:tgtEl>
                                          <p:spTgt spid="2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2" presetClass="entr" presetSubtype="2" decel="100000" fill="hold" grpId="0" nodeType="withEffect">
                                  <p:stCondLst>
                                    <p:cond delay="50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750" fill="hold"/>
                                        <p:tgtEl>
                                          <p:spTgt spid="13"/>
                                        </p:tgtEl>
                                        <p:attrNameLst>
                                          <p:attrName>ppt_x</p:attrName>
                                        </p:attrNameLst>
                                      </p:cBhvr>
                                      <p:tavLst>
                                        <p:tav tm="0">
                                          <p:val>
                                            <p:strVal val="1+#ppt_w/2"/>
                                          </p:val>
                                        </p:tav>
                                        <p:tav tm="100000">
                                          <p:val>
                                            <p:strVal val="#ppt_x"/>
                                          </p:val>
                                        </p:tav>
                                      </p:tavLst>
                                    </p:anim>
                                    <p:anim calcmode="lin" valueType="num">
                                      <p:cBhvr additive="base">
                                        <p:cTn id="15" dur="750" fill="hold"/>
                                        <p:tgtEl>
                                          <p:spTgt spid="13"/>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7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750" fill="hold"/>
                                        <p:tgtEl>
                                          <p:spTgt spid="14"/>
                                        </p:tgtEl>
                                        <p:attrNameLst>
                                          <p:attrName>ppt_x</p:attrName>
                                        </p:attrNameLst>
                                      </p:cBhvr>
                                      <p:tavLst>
                                        <p:tav tm="0">
                                          <p:val>
                                            <p:strVal val="1+#ppt_w/2"/>
                                          </p:val>
                                        </p:tav>
                                        <p:tav tm="100000">
                                          <p:val>
                                            <p:strVal val="#ppt_x"/>
                                          </p:val>
                                        </p:tav>
                                      </p:tavLst>
                                    </p:anim>
                                    <p:anim calcmode="lin" valueType="num">
                                      <p:cBhvr additive="base">
                                        <p:cTn id="19" dur="750" fill="hold"/>
                                        <p:tgtEl>
                                          <p:spTgt spid="14"/>
                                        </p:tgtEl>
                                        <p:attrNameLst>
                                          <p:attrName>ppt_y</p:attrName>
                                        </p:attrNameLst>
                                      </p:cBhvr>
                                      <p:tavLst>
                                        <p:tav tm="0">
                                          <p:val>
                                            <p:strVal val="#ppt_y"/>
                                          </p:val>
                                        </p:tav>
                                        <p:tav tm="100000">
                                          <p:val>
                                            <p:strVal val="#ppt_y"/>
                                          </p:val>
                                        </p:tav>
                                      </p:tavLst>
                                    </p:anim>
                                  </p:childTnLst>
                                </p:cTn>
                              </p:par>
                              <p:par>
                                <p:cTn id="20" presetID="6" presetClass="entr" presetSubtype="32" fill="hold" grpId="0" nodeType="withEffect">
                                  <p:stCondLst>
                                    <p:cond delay="1250"/>
                                  </p:stCondLst>
                                  <p:childTnLst>
                                    <p:set>
                                      <p:cBhvr>
                                        <p:cTn id="21" dur="1" fill="hold">
                                          <p:stCondLst>
                                            <p:cond delay="0"/>
                                          </p:stCondLst>
                                        </p:cTn>
                                        <p:tgtEl>
                                          <p:spTgt spid="15"/>
                                        </p:tgtEl>
                                        <p:attrNameLst>
                                          <p:attrName>style.visibility</p:attrName>
                                        </p:attrNameLst>
                                      </p:cBhvr>
                                      <p:to>
                                        <p:strVal val="visible"/>
                                      </p:to>
                                    </p:set>
                                    <p:animEffect transition="in" filter="circle(out)">
                                      <p:cBhvr>
                                        <p:cTn id="22" dur="500"/>
                                        <p:tgtEl>
                                          <p:spTgt spid="15"/>
                                        </p:tgtEl>
                                      </p:cBhvr>
                                    </p:animEffect>
                                  </p:childTnLst>
                                </p:cTn>
                              </p:par>
                              <p:par>
                                <p:cTn id="23" presetID="2" presetClass="entr" presetSubtype="8" decel="100000" fill="hold" grpId="0" nodeType="withEffect">
                                  <p:stCondLst>
                                    <p:cond delay="100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750" fill="hold"/>
                                        <p:tgtEl>
                                          <p:spTgt spid="23"/>
                                        </p:tgtEl>
                                        <p:attrNameLst>
                                          <p:attrName>ppt_x</p:attrName>
                                        </p:attrNameLst>
                                      </p:cBhvr>
                                      <p:tavLst>
                                        <p:tav tm="0">
                                          <p:val>
                                            <p:strVal val="0-#ppt_w/2"/>
                                          </p:val>
                                        </p:tav>
                                        <p:tav tm="100000">
                                          <p:val>
                                            <p:strVal val="#ppt_x"/>
                                          </p:val>
                                        </p:tav>
                                      </p:tavLst>
                                    </p:anim>
                                    <p:anim calcmode="lin" valueType="num">
                                      <p:cBhvr additive="base">
                                        <p:cTn id="26" dur="75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12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750" fill="hold"/>
                                        <p:tgtEl>
                                          <p:spTgt spid="24"/>
                                        </p:tgtEl>
                                        <p:attrNameLst>
                                          <p:attrName>ppt_x</p:attrName>
                                        </p:attrNameLst>
                                      </p:cBhvr>
                                      <p:tavLst>
                                        <p:tav tm="0">
                                          <p:val>
                                            <p:strVal val="0-#ppt_w/2"/>
                                          </p:val>
                                        </p:tav>
                                        <p:tav tm="100000">
                                          <p:val>
                                            <p:strVal val="#ppt_x"/>
                                          </p:val>
                                        </p:tav>
                                      </p:tavLst>
                                    </p:anim>
                                    <p:anim calcmode="lin" valueType="num">
                                      <p:cBhvr additive="base">
                                        <p:cTn id="30" dur="750" fill="hold"/>
                                        <p:tgtEl>
                                          <p:spTgt spid="24"/>
                                        </p:tgtEl>
                                        <p:attrNameLst>
                                          <p:attrName>ppt_y</p:attrName>
                                        </p:attrNameLst>
                                      </p:cBhvr>
                                      <p:tavLst>
                                        <p:tav tm="0">
                                          <p:val>
                                            <p:strVal val="#ppt_y"/>
                                          </p:val>
                                        </p:tav>
                                        <p:tav tm="100000">
                                          <p:val>
                                            <p:strVal val="#ppt_y"/>
                                          </p:val>
                                        </p:tav>
                                      </p:tavLst>
                                    </p:anim>
                                  </p:childTnLst>
                                </p:cTn>
                              </p:par>
                              <p:par>
                                <p:cTn id="31" presetID="6" presetClass="entr" presetSubtype="32" fill="hold" grpId="0" nodeType="withEffect">
                                  <p:stCondLst>
                                    <p:cond delay="1750"/>
                                  </p:stCondLst>
                                  <p:childTnLst>
                                    <p:set>
                                      <p:cBhvr>
                                        <p:cTn id="32" dur="1" fill="hold">
                                          <p:stCondLst>
                                            <p:cond delay="0"/>
                                          </p:stCondLst>
                                        </p:cTn>
                                        <p:tgtEl>
                                          <p:spTgt spid="25"/>
                                        </p:tgtEl>
                                        <p:attrNameLst>
                                          <p:attrName>style.visibility</p:attrName>
                                        </p:attrNameLst>
                                      </p:cBhvr>
                                      <p:to>
                                        <p:strVal val="visible"/>
                                      </p:to>
                                    </p:set>
                                    <p:animEffect transition="in" filter="circle(out)">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23" grpId="0"/>
      <p:bldP spid="24" grpId="0"/>
      <p:bldP spid="25" grpId="0" animBg="1"/>
      <p:bldP spid="26"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D52D34A-0D40-4C16-B5A5-590B3D7245FA}"/>
              </a:ext>
            </a:extLst>
          </p:cNvPr>
          <p:cNvSpPr/>
          <p:nvPr/>
        </p:nvSpPr>
        <p:spPr>
          <a:xfrm>
            <a:off x="9113003" y="4463512"/>
            <a:ext cx="3078997" cy="2394488"/>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 name="Text Placeholder 4">
            <a:extLst>
              <a:ext uri="{FF2B5EF4-FFF2-40B4-BE49-F238E27FC236}">
                <a16:creationId xmlns:a16="http://schemas.microsoft.com/office/drawing/2014/main" id="{66CEDA17-C0EF-487C-A2AC-CC9CCCEA031A}"/>
              </a:ext>
            </a:extLst>
          </p:cNvPr>
          <p:cNvSpPr txBox="1">
            <a:spLocks/>
          </p:cNvSpPr>
          <p:nvPr/>
        </p:nvSpPr>
        <p:spPr>
          <a:xfrm>
            <a:off x="996764" y="2673457"/>
            <a:ext cx="4148674" cy="11036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8" name="TextBox 7">
            <a:extLst>
              <a:ext uri="{FF2B5EF4-FFF2-40B4-BE49-F238E27FC236}">
                <a16:creationId xmlns:a16="http://schemas.microsoft.com/office/drawing/2014/main" id="{40BBBADE-13AF-49B0-966C-998C5EDCFA01}"/>
              </a:ext>
            </a:extLst>
          </p:cNvPr>
          <p:cNvSpPr txBox="1"/>
          <p:nvPr/>
        </p:nvSpPr>
        <p:spPr>
          <a:xfrm>
            <a:off x="996764" y="1789181"/>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9" name="Group 8">
            <a:extLst>
              <a:ext uri="{FF2B5EF4-FFF2-40B4-BE49-F238E27FC236}">
                <a16:creationId xmlns:a16="http://schemas.microsoft.com/office/drawing/2014/main" id="{E0967BB5-AA3D-4A93-A1BD-5672579E571F}"/>
              </a:ext>
            </a:extLst>
          </p:cNvPr>
          <p:cNvGrpSpPr/>
          <p:nvPr/>
        </p:nvGrpSpPr>
        <p:grpSpPr>
          <a:xfrm>
            <a:off x="1100941" y="1497132"/>
            <a:ext cx="3047731" cy="238770"/>
            <a:chOff x="619226" y="1181629"/>
            <a:chExt cx="3047731" cy="238770"/>
          </a:xfrm>
        </p:grpSpPr>
        <p:sp>
          <p:nvSpPr>
            <p:cNvPr id="10" name="Rectangle 9">
              <a:extLst>
                <a:ext uri="{FF2B5EF4-FFF2-40B4-BE49-F238E27FC236}">
                  <a16:creationId xmlns:a16="http://schemas.microsoft.com/office/drawing/2014/main" id="{77B3EAE4-3DF7-4D53-A900-2FE3E7921E4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2C0EC807-71AE-4598-9520-F90B855CAA9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5" name="Group 34">
            <a:extLst>
              <a:ext uri="{FF2B5EF4-FFF2-40B4-BE49-F238E27FC236}">
                <a16:creationId xmlns:a16="http://schemas.microsoft.com/office/drawing/2014/main" id="{CCC907BC-2014-4CBF-9D07-114239071592}"/>
              </a:ext>
            </a:extLst>
          </p:cNvPr>
          <p:cNvGrpSpPr/>
          <p:nvPr/>
        </p:nvGrpSpPr>
        <p:grpSpPr>
          <a:xfrm>
            <a:off x="9525414" y="4943267"/>
            <a:ext cx="1820673" cy="1350870"/>
            <a:chOff x="9571908" y="4943267"/>
            <a:chExt cx="1820673" cy="1350870"/>
          </a:xfrm>
        </p:grpSpPr>
        <p:grpSp>
          <p:nvGrpSpPr>
            <p:cNvPr id="31" name="Group 30">
              <a:extLst>
                <a:ext uri="{FF2B5EF4-FFF2-40B4-BE49-F238E27FC236}">
                  <a16:creationId xmlns:a16="http://schemas.microsoft.com/office/drawing/2014/main" id="{32E6D3F5-DB99-4494-BC95-D65D13B930EF}"/>
                </a:ext>
              </a:extLst>
            </p:cNvPr>
            <p:cNvGrpSpPr/>
            <p:nvPr/>
          </p:nvGrpSpPr>
          <p:grpSpPr>
            <a:xfrm>
              <a:off x="9571908" y="5491583"/>
              <a:ext cx="1820673" cy="802554"/>
              <a:chOff x="975091" y="5582732"/>
              <a:chExt cx="1820673" cy="802554"/>
            </a:xfrm>
          </p:grpSpPr>
          <p:sp>
            <p:nvSpPr>
              <p:cNvPr id="32" name="Rectangle 31">
                <a:extLst>
                  <a:ext uri="{FF2B5EF4-FFF2-40B4-BE49-F238E27FC236}">
                    <a16:creationId xmlns:a16="http://schemas.microsoft.com/office/drawing/2014/main" id="{CB4496C6-6811-47E6-BB7D-C5BA7222CED1}"/>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26B6B8C7-63B2-40A5-8D86-75CA7F5A4A60}"/>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220.000</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34" name="Freeform 27">
              <a:extLst>
                <a:ext uri="{FF2B5EF4-FFF2-40B4-BE49-F238E27FC236}">
                  <a16:creationId xmlns:a16="http://schemas.microsoft.com/office/drawing/2014/main" id="{4BC9F446-C05A-4DAC-AED0-BC68D0C5B4BB}"/>
                </a:ext>
              </a:extLst>
            </p:cNvPr>
            <p:cNvSpPr>
              <a:spLocks noEditPoints="1"/>
            </p:cNvSpPr>
            <p:nvPr/>
          </p:nvSpPr>
          <p:spPr bwMode="auto">
            <a:xfrm>
              <a:off x="9680395" y="4943267"/>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3A9BBE50-10D2-46EC-830A-DBDBB3017F8E}"/>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28EF3098-6830-41CD-A9EE-E9957AFA09DD}"/>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2E0F43EC-C9DB-40DB-A445-483453CE5BD1}"/>
              </a:ext>
            </a:extLst>
          </p:cNvPr>
          <p:cNvSpPr>
            <a:spLocks noGrp="1"/>
          </p:cNvSpPr>
          <p:nvPr>
            <p:ph type="pic" sz="quarter" idx="12"/>
          </p:nvPr>
        </p:nvSpPr>
        <p:spPr/>
      </p:sp>
    </p:spTree>
    <p:extLst>
      <p:ext uri="{BB962C8B-B14F-4D97-AF65-F5344CB8AC3E}">
        <p14:creationId xmlns:p14="http://schemas.microsoft.com/office/powerpoint/2010/main" val="33936354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0-#ppt_w/2"/>
                                          </p:val>
                                        </p:tav>
                                        <p:tav tm="100000">
                                          <p:val>
                                            <p:strVal val="#ppt_x"/>
                                          </p:val>
                                        </p:tav>
                                      </p:tavLst>
                                    </p:anim>
                                    <p:anim calcmode="lin" valueType="num">
                                      <p:cBhvr additive="base">
                                        <p:cTn id="16" dur="7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750" fill="hold"/>
                                        <p:tgtEl>
                                          <p:spTgt spid="30"/>
                                        </p:tgtEl>
                                        <p:attrNameLst>
                                          <p:attrName>ppt_x</p:attrName>
                                        </p:attrNameLst>
                                      </p:cBhvr>
                                      <p:tavLst>
                                        <p:tav tm="0">
                                          <p:val>
                                            <p:strVal val="1+#ppt_w/2"/>
                                          </p:val>
                                        </p:tav>
                                        <p:tav tm="100000">
                                          <p:val>
                                            <p:strVal val="#ppt_x"/>
                                          </p:val>
                                        </p:tav>
                                      </p:tavLst>
                                    </p:anim>
                                    <p:anim calcmode="lin" valueType="num">
                                      <p:cBhvr additive="base">
                                        <p:cTn id="20" dur="75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750" fill="hold"/>
                                        <p:tgtEl>
                                          <p:spTgt spid="35"/>
                                        </p:tgtEl>
                                        <p:attrNameLst>
                                          <p:attrName>ppt_x</p:attrName>
                                        </p:attrNameLst>
                                      </p:cBhvr>
                                      <p:tavLst>
                                        <p:tav tm="0">
                                          <p:val>
                                            <p:strVal val="1+#ppt_w/2"/>
                                          </p:val>
                                        </p:tav>
                                        <p:tav tm="100000">
                                          <p:val>
                                            <p:strVal val="#ppt_x"/>
                                          </p:val>
                                        </p:tav>
                                      </p:tavLst>
                                    </p:anim>
                                    <p:anim calcmode="lin" valueType="num">
                                      <p:cBhvr additive="base">
                                        <p:cTn id="24"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7" grpId="0"/>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815D053-768E-4C55-B4C0-A711B93381D9}"/>
              </a:ext>
            </a:extLst>
          </p:cNvPr>
          <p:cNvSpPr/>
          <p:nvPr/>
        </p:nvSpPr>
        <p:spPr>
          <a:xfrm>
            <a:off x="4928480" y="1146875"/>
            <a:ext cx="3580108" cy="456425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Rectangle 23">
            <a:extLst>
              <a:ext uri="{FF2B5EF4-FFF2-40B4-BE49-F238E27FC236}">
                <a16:creationId xmlns:a16="http://schemas.microsoft.com/office/drawing/2014/main" id="{65F8D5B7-4A13-4971-867F-7E609B69A350}"/>
              </a:ext>
            </a:extLst>
          </p:cNvPr>
          <p:cNvSpPr/>
          <p:nvPr/>
        </p:nvSpPr>
        <p:spPr>
          <a:xfrm>
            <a:off x="0" y="0"/>
            <a:ext cx="3828081" cy="6858000"/>
          </a:xfrm>
          <a:prstGeom prst="rect">
            <a:avLst/>
          </a:prstGeom>
          <a:gradFill flip="none" rotWithShape="1">
            <a:gsLst>
              <a:gs pos="100000">
                <a:schemeClr val="accent1">
                  <a:lumMod val="75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 Placeholder 4">
            <a:extLst>
              <a:ext uri="{FF2B5EF4-FFF2-40B4-BE49-F238E27FC236}">
                <a16:creationId xmlns:a16="http://schemas.microsoft.com/office/drawing/2014/main" id="{77B776CF-CFA3-40EF-B8F4-0DBA12F2B702}"/>
              </a:ext>
            </a:extLst>
          </p:cNvPr>
          <p:cNvSpPr txBox="1">
            <a:spLocks/>
          </p:cNvSpPr>
          <p:nvPr/>
        </p:nvSpPr>
        <p:spPr>
          <a:xfrm>
            <a:off x="5403614" y="3246522"/>
            <a:ext cx="2862314" cy="154128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TextBox 2">
            <a:extLst>
              <a:ext uri="{FF2B5EF4-FFF2-40B4-BE49-F238E27FC236}">
                <a16:creationId xmlns:a16="http://schemas.microsoft.com/office/drawing/2014/main" id="{579123AE-C166-46C3-BAC2-3EE89BC72DDE}"/>
              </a:ext>
            </a:extLst>
          </p:cNvPr>
          <p:cNvSpPr txBox="1"/>
          <p:nvPr/>
        </p:nvSpPr>
        <p:spPr>
          <a:xfrm>
            <a:off x="5403615" y="2362246"/>
            <a:ext cx="2650945"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Medical</a:t>
            </a:r>
            <a:endParaRPr lang="id-ID" sz="3000" dirty="0">
              <a:solidFill>
                <a:schemeClr val="bg1"/>
              </a:solidFill>
              <a:latin typeface="Nexa Bold" panose="02000000000000000000" pitchFamily="50" charset="0"/>
            </a:endParaRPr>
          </a:p>
          <a:p>
            <a:pPr>
              <a:lnSpc>
                <a:spcPct val="80000"/>
              </a:lnSpc>
            </a:pPr>
            <a:r>
              <a:rPr lang="en-US" sz="3000" dirty="0">
                <a:solidFill>
                  <a:schemeClr val="bg1"/>
                </a:solidFill>
                <a:latin typeface="Nexa Bold" panose="02000000000000000000" pitchFamily="50" charset="0"/>
              </a:rPr>
              <a:t>Image</a:t>
            </a:r>
            <a:r>
              <a:rPr lang="id-ID" sz="3000" dirty="0">
                <a:solidFill>
                  <a:schemeClr val="bg1"/>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4" name="Group 3">
            <a:extLst>
              <a:ext uri="{FF2B5EF4-FFF2-40B4-BE49-F238E27FC236}">
                <a16:creationId xmlns:a16="http://schemas.microsoft.com/office/drawing/2014/main" id="{C7828CA9-A1DF-419F-8883-BC047BF16FB0}"/>
              </a:ext>
            </a:extLst>
          </p:cNvPr>
          <p:cNvGrpSpPr/>
          <p:nvPr/>
        </p:nvGrpSpPr>
        <p:grpSpPr>
          <a:xfrm>
            <a:off x="5507791" y="2070197"/>
            <a:ext cx="2546769" cy="238770"/>
            <a:chOff x="619226" y="1181629"/>
            <a:chExt cx="3047731" cy="238770"/>
          </a:xfrm>
        </p:grpSpPr>
        <p:sp>
          <p:nvSpPr>
            <p:cNvPr id="5" name="Rectangle 4">
              <a:extLst>
                <a:ext uri="{FF2B5EF4-FFF2-40B4-BE49-F238E27FC236}">
                  <a16:creationId xmlns:a16="http://schemas.microsoft.com/office/drawing/2014/main" id="{97ECB5FF-9245-4EF1-AB00-F9712414F3A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BF3B092F-2F43-4919-979D-09C4F8AB4C0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88A9926A-7F05-43A6-9915-6ECF22EE67B5}"/>
              </a:ext>
            </a:extLst>
          </p:cNvPr>
          <p:cNvGrpSpPr/>
          <p:nvPr/>
        </p:nvGrpSpPr>
        <p:grpSpPr>
          <a:xfrm>
            <a:off x="8679273" y="1531427"/>
            <a:ext cx="2353217" cy="747770"/>
            <a:chOff x="7795852" y="1928413"/>
            <a:chExt cx="2353217" cy="747770"/>
          </a:xfrm>
        </p:grpSpPr>
        <p:sp>
          <p:nvSpPr>
            <p:cNvPr id="10" name="Rectangle 9">
              <a:extLst>
                <a:ext uri="{FF2B5EF4-FFF2-40B4-BE49-F238E27FC236}">
                  <a16:creationId xmlns:a16="http://schemas.microsoft.com/office/drawing/2014/main" id="{35BC44B9-6480-4D3E-B2F0-885BE857F0C2}"/>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1" name="Rectangle 10">
              <a:extLst>
                <a:ext uri="{FF2B5EF4-FFF2-40B4-BE49-F238E27FC236}">
                  <a16:creationId xmlns:a16="http://schemas.microsoft.com/office/drawing/2014/main" id="{BC69EB60-E88A-460C-B4AA-93D261B895EA}"/>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3" name="Group 12">
            <a:extLst>
              <a:ext uri="{FF2B5EF4-FFF2-40B4-BE49-F238E27FC236}">
                <a16:creationId xmlns:a16="http://schemas.microsoft.com/office/drawing/2014/main" id="{3C1261A8-242A-496F-803A-3CD75554641D}"/>
              </a:ext>
            </a:extLst>
          </p:cNvPr>
          <p:cNvGrpSpPr/>
          <p:nvPr/>
        </p:nvGrpSpPr>
        <p:grpSpPr>
          <a:xfrm>
            <a:off x="8679273" y="2547220"/>
            <a:ext cx="2353217" cy="747770"/>
            <a:chOff x="7795852" y="1928413"/>
            <a:chExt cx="2353217" cy="747770"/>
          </a:xfrm>
        </p:grpSpPr>
        <p:sp>
          <p:nvSpPr>
            <p:cNvPr id="14" name="Rectangle 13">
              <a:extLst>
                <a:ext uri="{FF2B5EF4-FFF2-40B4-BE49-F238E27FC236}">
                  <a16:creationId xmlns:a16="http://schemas.microsoft.com/office/drawing/2014/main" id="{36C8030F-45C0-4E75-B9F2-7C52C462E4AF}"/>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5" name="Rectangle 14">
              <a:extLst>
                <a:ext uri="{FF2B5EF4-FFF2-40B4-BE49-F238E27FC236}">
                  <a16:creationId xmlns:a16="http://schemas.microsoft.com/office/drawing/2014/main" id="{84712464-611B-496F-B1D1-A19BDA8D61F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6" name="Group 15">
            <a:extLst>
              <a:ext uri="{FF2B5EF4-FFF2-40B4-BE49-F238E27FC236}">
                <a16:creationId xmlns:a16="http://schemas.microsoft.com/office/drawing/2014/main" id="{31FD61F4-8222-48A1-AEA1-6A5B6A835BC1}"/>
              </a:ext>
            </a:extLst>
          </p:cNvPr>
          <p:cNvGrpSpPr/>
          <p:nvPr/>
        </p:nvGrpSpPr>
        <p:grpSpPr>
          <a:xfrm>
            <a:off x="8679273" y="3563013"/>
            <a:ext cx="2353217" cy="747770"/>
            <a:chOff x="7795852" y="1928413"/>
            <a:chExt cx="2353217" cy="747770"/>
          </a:xfrm>
        </p:grpSpPr>
        <p:sp>
          <p:nvSpPr>
            <p:cNvPr id="17" name="Rectangle 16">
              <a:extLst>
                <a:ext uri="{FF2B5EF4-FFF2-40B4-BE49-F238E27FC236}">
                  <a16:creationId xmlns:a16="http://schemas.microsoft.com/office/drawing/2014/main" id="{CCF93447-B02B-4915-808B-B3407FF0DF56}"/>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8" name="Rectangle 17">
              <a:extLst>
                <a:ext uri="{FF2B5EF4-FFF2-40B4-BE49-F238E27FC236}">
                  <a16:creationId xmlns:a16="http://schemas.microsoft.com/office/drawing/2014/main" id="{EF1707D9-A40C-49D8-A86C-3C8D8A4A6CE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9" name="Group 18">
            <a:extLst>
              <a:ext uri="{FF2B5EF4-FFF2-40B4-BE49-F238E27FC236}">
                <a16:creationId xmlns:a16="http://schemas.microsoft.com/office/drawing/2014/main" id="{64D27C2A-7320-45C7-AAC3-5BBA814613DC}"/>
              </a:ext>
            </a:extLst>
          </p:cNvPr>
          <p:cNvGrpSpPr/>
          <p:nvPr/>
        </p:nvGrpSpPr>
        <p:grpSpPr>
          <a:xfrm>
            <a:off x="8679273" y="4578806"/>
            <a:ext cx="2353217" cy="747770"/>
            <a:chOff x="7795852" y="1928413"/>
            <a:chExt cx="2353217" cy="747770"/>
          </a:xfrm>
        </p:grpSpPr>
        <p:sp>
          <p:nvSpPr>
            <p:cNvPr id="20" name="Rectangle 19">
              <a:extLst>
                <a:ext uri="{FF2B5EF4-FFF2-40B4-BE49-F238E27FC236}">
                  <a16:creationId xmlns:a16="http://schemas.microsoft.com/office/drawing/2014/main" id="{5AC5AB79-AC1D-40E6-8DBA-28829019F440}"/>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#4</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B70CD1F3-699D-4B9B-A2B0-2D68AC895CF1}"/>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B8249B4F-3D83-4E8A-BED4-9B67309E59E1}"/>
              </a:ext>
            </a:extLst>
          </p:cNvPr>
          <p:cNvGrpSpPr/>
          <p:nvPr/>
        </p:nvGrpSpPr>
        <p:grpSpPr>
          <a:xfrm>
            <a:off x="2567169" y="3085485"/>
            <a:ext cx="687030" cy="687030"/>
            <a:chOff x="4111818" y="3759812"/>
            <a:chExt cx="687030" cy="687030"/>
          </a:xfrm>
        </p:grpSpPr>
        <p:sp>
          <p:nvSpPr>
            <p:cNvPr id="39" name="Oval 38">
              <a:extLst>
                <a:ext uri="{FF2B5EF4-FFF2-40B4-BE49-F238E27FC236}">
                  <a16:creationId xmlns:a16="http://schemas.microsoft.com/office/drawing/2014/main" id="{D2A6276F-F6F8-4153-B0A0-AD6FDA8A0A32}"/>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38" name="Freeform 42">
              <a:extLst>
                <a:ext uri="{FF2B5EF4-FFF2-40B4-BE49-F238E27FC236}">
                  <a16:creationId xmlns:a16="http://schemas.microsoft.com/office/drawing/2014/main" id="{FC3509FF-DC6E-482E-853C-BC12D4BEDC41}"/>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7" name="Picture Placeholder 6">
            <a:extLst>
              <a:ext uri="{FF2B5EF4-FFF2-40B4-BE49-F238E27FC236}">
                <a16:creationId xmlns:a16="http://schemas.microsoft.com/office/drawing/2014/main" id="{1961CA4A-DC7D-463E-AA35-1D3F4AB1B0A8}"/>
              </a:ext>
            </a:extLst>
          </p:cNvPr>
          <p:cNvSpPr>
            <a:spLocks noGrp="1"/>
          </p:cNvSpPr>
          <p:nvPr>
            <p:ph type="pic" sz="quarter" idx="10"/>
          </p:nvPr>
        </p:nvSpPr>
        <p:spPr/>
      </p:sp>
    </p:spTree>
    <p:extLst>
      <p:ext uri="{BB962C8B-B14F-4D97-AF65-F5344CB8AC3E}">
        <p14:creationId xmlns:p14="http://schemas.microsoft.com/office/powerpoint/2010/main" val="152978064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75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par>
                                <p:cTn id="11" presetID="2" presetClass="entr" presetSubtype="8" decel="10000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750" fill="hold"/>
                                        <p:tgtEl>
                                          <p:spTgt spid="24"/>
                                        </p:tgtEl>
                                        <p:attrNameLst>
                                          <p:attrName>ppt_x</p:attrName>
                                        </p:attrNameLst>
                                      </p:cBhvr>
                                      <p:tavLst>
                                        <p:tav tm="0">
                                          <p:val>
                                            <p:strVal val="0-#ppt_w/2"/>
                                          </p:val>
                                        </p:tav>
                                        <p:tav tm="100000">
                                          <p:val>
                                            <p:strVal val="#ppt_x"/>
                                          </p:val>
                                        </p:tav>
                                      </p:tavLst>
                                    </p:anim>
                                    <p:anim calcmode="lin" valueType="num">
                                      <p:cBhvr additive="base">
                                        <p:cTn id="14" dur="750" fill="hold"/>
                                        <p:tgtEl>
                                          <p:spTgt spid="24"/>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decel="100000" fill="hold"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750" fill="hold"/>
                                        <p:tgtEl>
                                          <p:spTgt spid="4"/>
                                        </p:tgtEl>
                                        <p:attrNameLst>
                                          <p:attrName>ppt_x</p:attrName>
                                        </p:attrNameLst>
                                      </p:cBhvr>
                                      <p:tavLst>
                                        <p:tav tm="0">
                                          <p:val>
                                            <p:strVal val="1+#ppt_w/2"/>
                                          </p:val>
                                        </p:tav>
                                        <p:tav tm="100000">
                                          <p:val>
                                            <p:strVal val="#ppt_x"/>
                                          </p:val>
                                        </p:tav>
                                      </p:tavLst>
                                    </p:anim>
                                    <p:anim calcmode="lin" valueType="num">
                                      <p:cBhvr additive="base">
                                        <p:cTn id="22" dur="75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1+#ppt_w/2"/>
                                          </p:val>
                                        </p:tav>
                                        <p:tav tm="100000">
                                          <p:val>
                                            <p:strVal val="#ppt_x"/>
                                          </p:val>
                                        </p:tav>
                                      </p:tavLst>
                                    </p:anim>
                                    <p:anim calcmode="lin" valueType="num">
                                      <p:cBhvr additive="base">
                                        <p:cTn id="26" dur="75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750" fill="hold"/>
                                        <p:tgtEl>
                                          <p:spTgt spid="2"/>
                                        </p:tgtEl>
                                        <p:attrNameLst>
                                          <p:attrName>ppt_x</p:attrName>
                                        </p:attrNameLst>
                                      </p:cBhvr>
                                      <p:tavLst>
                                        <p:tav tm="0">
                                          <p:val>
                                            <p:strVal val="1+#ppt_w/2"/>
                                          </p:val>
                                        </p:tav>
                                        <p:tav tm="100000">
                                          <p:val>
                                            <p:strVal val="#ppt_x"/>
                                          </p:val>
                                        </p:tav>
                                      </p:tavLst>
                                    </p:anim>
                                    <p:anim calcmode="lin" valueType="num">
                                      <p:cBhvr additive="base">
                                        <p:cTn id="30" dur="75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125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750" fill="hold"/>
                                        <p:tgtEl>
                                          <p:spTgt spid="12"/>
                                        </p:tgtEl>
                                        <p:attrNameLst>
                                          <p:attrName>ppt_x</p:attrName>
                                        </p:attrNameLst>
                                      </p:cBhvr>
                                      <p:tavLst>
                                        <p:tav tm="0">
                                          <p:val>
                                            <p:strVal val="1+#ppt_w/2"/>
                                          </p:val>
                                        </p:tav>
                                        <p:tav tm="100000">
                                          <p:val>
                                            <p:strVal val="#ppt_x"/>
                                          </p:val>
                                        </p:tav>
                                      </p:tavLst>
                                    </p:anim>
                                    <p:anim calcmode="lin" valueType="num">
                                      <p:cBhvr additive="base">
                                        <p:cTn id="34" dur="75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150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750" fill="hold"/>
                                        <p:tgtEl>
                                          <p:spTgt spid="13"/>
                                        </p:tgtEl>
                                        <p:attrNameLst>
                                          <p:attrName>ppt_x</p:attrName>
                                        </p:attrNameLst>
                                      </p:cBhvr>
                                      <p:tavLst>
                                        <p:tav tm="0">
                                          <p:val>
                                            <p:strVal val="1+#ppt_w/2"/>
                                          </p:val>
                                        </p:tav>
                                        <p:tav tm="100000">
                                          <p:val>
                                            <p:strVal val="#ppt_x"/>
                                          </p:val>
                                        </p:tav>
                                      </p:tavLst>
                                    </p:anim>
                                    <p:anim calcmode="lin" valueType="num">
                                      <p:cBhvr additive="base">
                                        <p:cTn id="38" dur="75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175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750" fill="hold"/>
                                        <p:tgtEl>
                                          <p:spTgt spid="16"/>
                                        </p:tgtEl>
                                        <p:attrNameLst>
                                          <p:attrName>ppt_x</p:attrName>
                                        </p:attrNameLst>
                                      </p:cBhvr>
                                      <p:tavLst>
                                        <p:tav tm="0">
                                          <p:val>
                                            <p:strVal val="1+#ppt_w/2"/>
                                          </p:val>
                                        </p:tav>
                                        <p:tav tm="100000">
                                          <p:val>
                                            <p:strVal val="#ppt_x"/>
                                          </p:val>
                                        </p:tav>
                                      </p:tavLst>
                                    </p:anim>
                                    <p:anim calcmode="lin" valueType="num">
                                      <p:cBhvr additive="base">
                                        <p:cTn id="42" dur="75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2" decel="100000" fill="hold" nodeType="withEffect">
                                  <p:stCondLst>
                                    <p:cond delay="200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750" fill="hold"/>
                                        <p:tgtEl>
                                          <p:spTgt spid="19"/>
                                        </p:tgtEl>
                                        <p:attrNameLst>
                                          <p:attrName>ppt_x</p:attrName>
                                        </p:attrNameLst>
                                      </p:cBhvr>
                                      <p:tavLst>
                                        <p:tav tm="0">
                                          <p:val>
                                            <p:strVal val="1+#ppt_w/2"/>
                                          </p:val>
                                        </p:tav>
                                        <p:tav tm="100000">
                                          <p:val>
                                            <p:strVal val="#ppt_x"/>
                                          </p:val>
                                        </p:tav>
                                      </p:tavLst>
                                    </p:anim>
                                    <p:anim calcmode="lin" valueType="num">
                                      <p:cBhvr additive="base">
                                        <p:cTn id="46"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4" grpId="0" animBg="1"/>
      <p:bldP spid="2" grpId="0"/>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30C5A4CA-0EEB-46AB-882B-FA283974ECF7}"/>
              </a:ext>
            </a:extLst>
          </p:cNvPr>
          <p:cNvSpPr/>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TextBox 28">
            <a:extLst>
              <a:ext uri="{FF2B5EF4-FFF2-40B4-BE49-F238E27FC236}">
                <a16:creationId xmlns:a16="http://schemas.microsoft.com/office/drawing/2014/main" id="{A6F5DD77-A631-49B8-83F5-1E956878DA2E}"/>
              </a:ext>
            </a:extLst>
          </p:cNvPr>
          <p:cNvSpPr txBox="1"/>
          <p:nvPr/>
        </p:nvSpPr>
        <p:spPr>
          <a:xfrm>
            <a:off x="1167166" y="971842"/>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0" name="TextBox 29">
            <a:extLst>
              <a:ext uri="{FF2B5EF4-FFF2-40B4-BE49-F238E27FC236}">
                <a16:creationId xmlns:a16="http://schemas.microsoft.com/office/drawing/2014/main" id="{E730C332-3C67-44E1-A107-918A8DAAE901}"/>
              </a:ext>
            </a:extLst>
          </p:cNvPr>
          <p:cNvSpPr txBox="1"/>
          <p:nvPr/>
        </p:nvSpPr>
        <p:spPr>
          <a:xfrm>
            <a:off x="1167166" y="1466202"/>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1" name="Text Placeholder 4">
            <a:extLst>
              <a:ext uri="{FF2B5EF4-FFF2-40B4-BE49-F238E27FC236}">
                <a16:creationId xmlns:a16="http://schemas.microsoft.com/office/drawing/2014/main" id="{772B958D-2CC7-409C-9782-76AD8EDF238E}"/>
              </a:ext>
            </a:extLst>
          </p:cNvPr>
          <p:cNvSpPr txBox="1">
            <a:spLocks/>
          </p:cNvSpPr>
          <p:nvPr/>
        </p:nvSpPr>
        <p:spPr>
          <a:xfrm>
            <a:off x="1167166" y="2194424"/>
            <a:ext cx="423366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2" name="Group 31">
            <a:extLst>
              <a:ext uri="{FF2B5EF4-FFF2-40B4-BE49-F238E27FC236}">
                <a16:creationId xmlns:a16="http://schemas.microsoft.com/office/drawing/2014/main" id="{E7554BEF-4943-4A1D-AD7B-C0A0498D61B8}"/>
              </a:ext>
            </a:extLst>
          </p:cNvPr>
          <p:cNvGrpSpPr/>
          <p:nvPr/>
        </p:nvGrpSpPr>
        <p:grpSpPr>
          <a:xfrm>
            <a:off x="1167165" y="3926242"/>
            <a:ext cx="2530475" cy="341398"/>
            <a:chOff x="5605905" y="5101630"/>
            <a:chExt cx="980186" cy="341398"/>
          </a:xfrm>
        </p:grpSpPr>
        <p:sp>
          <p:nvSpPr>
            <p:cNvPr id="33" name="Rectangle: Rounded Corners 32">
              <a:extLst>
                <a:ext uri="{FF2B5EF4-FFF2-40B4-BE49-F238E27FC236}">
                  <a16:creationId xmlns:a16="http://schemas.microsoft.com/office/drawing/2014/main" id="{E4C9C4F4-43D6-4343-86FC-BE996064D400}"/>
                </a:ext>
              </a:extLst>
            </p:cNvPr>
            <p:cNvSpPr/>
            <p:nvPr/>
          </p:nvSpPr>
          <p:spPr>
            <a:xfrm>
              <a:off x="5605905" y="5101630"/>
              <a:ext cx="980186" cy="341398"/>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CD865BEA-866C-4472-BE95-FA27D8FC4E34}"/>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grpSp>
        <p:nvGrpSpPr>
          <p:cNvPr id="4" name="Group 3">
            <a:extLst>
              <a:ext uri="{FF2B5EF4-FFF2-40B4-BE49-F238E27FC236}">
                <a16:creationId xmlns:a16="http://schemas.microsoft.com/office/drawing/2014/main" id="{950A2F18-8B86-4641-9439-436F52530A7C}"/>
              </a:ext>
            </a:extLst>
          </p:cNvPr>
          <p:cNvGrpSpPr/>
          <p:nvPr/>
        </p:nvGrpSpPr>
        <p:grpSpPr>
          <a:xfrm>
            <a:off x="7598702" y="3391659"/>
            <a:ext cx="3306254" cy="816663"/>
            <a:chOff x="7598702" y="3391659"/>
            <a:chExt cx="3306254" cy="816663"/>
          </a:xfrm>
        </p:grpSpPr>
        <p:grpSp>
          <p:nvGrpSpPr>
            <p:cNvPr id="41" name="Group 40">
              <a:extLst>
                <a:ext uri="{FF2B5EF4-FFF2-40B4-BE49-F238E27FC236}">
                  <a16:creationId xmlns:a16="http://schemas.microsoft.com/office/drawing/2014/main" id="{C56FCB40-8EA0-475A-9A73-64431C7C7EBA}"/>
                </a:ext>
              </a:extLst>
            </p:cNvPr>
            <p:cNvGrpSpPr/>
            <p:nvPr/>
          </p:nvGrpSpPr>
          <p:grpSpPr>
            <a:xfrm>
              <a:off x="7598702" y="3421237"/>
              <a:ext cx="466162" cy="466162"/>
              <a:chOff x="10169984" y="4316044"/>
              <a:chExt cx="922384" cy="922384"/>
            </a:xfrm>
          </p:grpSpPr>
          <p:sp>
            <p:nvSpPr>
              <p:cNvPr id="37" name="Oval 36">
                <a:extLst>
                  <a:ext uri="{FF2B5EF4-FFF2-40B4-BE49-F238E27FC236}">
                    <a16:creationId xmlns:a16="http://schemas.microsoft.com/office/drawing/2014/main" id="{70E393B8-4E91-442F-A72B-42D3A412A27D}"/>
                  </a:ext>
                </a:extLst>
              </p:cNvPr>
              <p:cNvSpPr/>
              <p:nvPr/>
            </p:nvSpPr>
            <p:spPr>
              <a:xfrm>
                <a:off x="10169984"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28">
                <a:extLst>
                  <a:ext uri="{FF2B5EF4-FFF2-40B4-BE49-F238E27FC236}">
                    <a16:creationId xmlns:a16="http://schemas.microsoft.com/office/drawing/2014/main" id="{34A7A558-A74F-4FC8-A93D-5153EADC9EFB}"/>
                  </a:ext>
                </a:extLst>
              </p:cNvPr>
              <p:cNvSpPr>
                <a:spLocks noEditPoints="1"/>
              </p:cNvSpPr>
              <p:nvPr/>
            </p:nvSpPr>
            <p:spPr bwMode="auto">
              <a:xfrm>
                <a:off x="10515289" y="4607374"/>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6" name="Group 45">
              <a:extLst>
                <a:ext uri="{FF2B5EF4-FFF2-40B4-BE49-F238E27FC236}">
                  <a16:creationId xmlns:a16="http://schemas.microsoft.com/office/drawing/2014/main" id="{B33A4260-923B-4DE9-BA61-E3C5ADADDAB6}"/>
                </a:ext>
              </a:extLst>
            </p:cNvPr>
            <p:cNvGrpSpPr/>
            <p:nvPr/>
          </p:nvGrpSpPr>
          <p:grpSpPr>
            <a:xfrm>
              <a:off x="8173455" y="3391659"/>
              <a:ext cx="2731501" cy="816663"/>
              <a:chOff x="8173455" y="1894687"/>
              <a:chExt cx="2731501" cy="816663"/>
            </a:xfrm>
          </p:grpSpPr>
          <p:sp>
            <p:nvSpPr>
              <p:cNvPr id="44" name="Rectangle 43">
                <a:extLst>
                  <a:ext uri="{FF2B5EF4-FFF2-40B4-BE49-F238E27FC236}">
                    <a16:creationId xmlns:a16="http://schemas.microsoft.com/office/drawing/2014/main" id="{F62171C8-39FC-4F72-8685-27C87EF3F7BB}"/>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5" name="Rectangle 44">
                <a:extLst>
                  <a:ext uri="{FF2B5EF4-FFF2-40B4-BE49-F238E27FC236}">
                    <a16:creationId xmlns:a16="http://schemas.microsoft.com/office/drawing/2014/main" id="{9DCEC3CA-D96B-4E36-9372-F6D9FFBB34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3" name="Group 2">
            <a:extLst>
              <a:ext uri="{FF2B5EF4-FFF2-40B4-BE49-F238E27FC236}">
                <a16:creationId xmlns:a16="http://schemas.microsoft.com/office/drawing/2014/main" id="{259F4E16-A3BE-4C84-973D-304F7F298659}"/>
              </a:ext>
            </a:extLst>
          </p:cNvPr>
          <p:cNvGrpSpPr/>
          <p:nvPr/>
        </p:nvGrpSpPr>
        <p:grpSpPr>
          <a:xfrm>
            <a:off x="7598702" y="2303322"/>
            <a:ext cx="3306254" cy="816663"/>
            <a:chOff x="7598702" y="2303322"/>
            <a:chExt cx="3306254" cy="816663"/>
          </a:xfrm>
        </p:grpSpPr>
        <p:grpSp>
          <p:nvGrpSpPr>
            <p:cNvPr id="42" name="Group 41">
              <a:extLst>
                <a:ext uri="{FF2B5EF4-FFF2-40B4-BE49-F238E27FC236}">
                  <a16:creationId xmlns:a16="http://schemas.microsoft.com/office/drawing/2014/main" id="{94DD03DE-DDCF-491F-9EB1-F5732AB34A9A}"/>
                </a:ext>
              </a:extLst>
            </p:cNvPr>
            <p:cNvGrpSpPr/>
            <p:nvPr/>
          </p:nvGrpSpPr>
          <p:grpSpPr>
            <a:xfrm>
              <a:off x="7598702" y="2339638"/>
              <a:ext cx="466162" cy="466162"/>
              <a:chOff x="8777720" y="4316044"/>
              <a:chExt cx="922384" cy="922384"/>
            </a:xfrm>
          </p:grpSpPr>
          <p:sp>
            <p:nvSpPr>
              <p:cNvPr id="36" name="Oval 35">
                <a:extLst>
                  <a:ext uri="{FF2B5EF4-FFF2-40B4-BE49-F238E27FC236}">
                    <a16:creationId xmlns:a16="http://schemas.microsoft.com/office/drawing/2014/main" id="{CEC4446C-F9D9-4870-850F-A6ED5F2BB52E}"/>
                  </a:ext>
                </a:extLst>
              </p:cNvPr>
              <p:cNvSpPr/>
              <p:nvPr/>
            </p:nvSpPr>
            <p:spPr>
              <a:xfrm>
                <a:off x="8777720"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2">
                <a:extLst>
                  <a:ext uri="{FF2B5EF4-FFF2-40B4-BE49-F238E27FC236}">
                    <a16:creationId xmlns:a16="http://schemas.microsoft.com/office/drawing/2014/main" id="{53E6AF73-9EA3-44EA-A347-2838B3347991}"/>
                  </a:ext>
                </a:extLst>
              </p:cNvPr>
              <p:cNvSpPr>
                <a:spLocks noEditPoints="1"/>
              </p:cNvSpPr>
              <p:nvPr/>
            </p:nvSpPr>
            <p:spPr bwMode="auto">
              <a:xfrm>
                <a:off x="9080956" y="4603405"/>
                <a:ext cx="315913" cy="347663"/>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4953C4AF-8CC1-47C2-BA16-8FAADB8696BD}"/>
                </a:ext>
              </a:extLst>
            </p:cNvPr>
            <p:cNvGrpSpPr/>
            <p:nvPr/>
          </p:nvGrpSpPr>
          <p:grpSpPr>
            <a:xfrm>
              <a:off x="8173455" y="2303322"/>
              <a:ext cx="2731501" cy="816663"/>
              <a:chOff x="8173455" y="1894687"/>
              <a:chExt cx="2731501" cy="816663"/>
            </a:xfrm>
          </p:grpSpPr>
          <p:sp>
            <p:nvSpPr>
              <p:cNvPr id="48" name="Rectangle 47">
                <a:extLst>
                  <a:ext uri="{FF2B5EF4-FFF2-40B4-BE49-F238E27FC236}">
                    <a16:creationId xmlns:a16="http://schemas.microsoft.com/office/drawing/2014/main" id="{AEC8DA63-3CB9-472A-BC6B-F6780112ABEC}"/>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9" name="Rectangle 48">
                <a:extLst>
                  <a:ext uri="{FF2B5EF4-FFF2-40B4-BE49-F238E27FC236}">
                    <a16:creationId xmlns:a16="http://schemas.microsoft.com/office/drawing/2014/main" id="{E35A8457-B9EE-4864-A385-FED0A2EB4EFA}"/>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Health</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44B63375-E644-4E85-A815-9143AB8D49FE}"/>
              </a:ext>
            </a:extLst>
          </p:cNvPr>
          <p:cNvGrpSpPr/>
          <p:nvPr/>
        </p:nvGrpSpPr>
        <p:grpSpPr>
          <a:xfrm>
            <a:off x="7598702" y="1214985"/>
            <a:ext cx="3306254" cy="816663"/>
            <a:chOff x="7598702" y="1214985"/>
            <a:chExt cx="3306254" cy="816663"/>
          </a:xfrm>
        </p:grpSpPr>
        <p:grpSp>
          <p:nvGrpSpPr>
            <p:cNvPr id="43" name="Group 42">
              <a:extLst>
                <a:ext uri="{FF2B5EF4-FFF2-40B4-BE49-F238E27FC236}">
                  <a16:creationId xmlns:a16="http://schemas.microsoft.com/office/drawing/2014/main" id="{E3A2277A-9E1D-4279-90F0-F0D96F6346EE}"/>
                </a:ext>
              </a:extLst>
            </p:cNvPr>
            <p:cNvGrpSpPr/>
            <p:nvPr/>
          </p:nvGrpSpPr>
          <p:grpSpPr>
            <a:xfrm>
              <a:off x="7598702" y="1239004"/>
              <a:ext cx="466162" cy="466162"/>
              <a:chOff x="7385456" y="4316044"/>
              <a:chExt cx="922384" cy="922384"/>
            </a:xfrm>
          </p:grpSpPr>
          <p:sp>
            <p:nvSpPr>
              <p:cNvPr id="35" name="Oval 34">
                <a:extLst>
                  <a:ext uri="{FF2B5EF4-FFF2-40B4-BE49-F238E27FC236}">
                    <a16:creationId xmlns:a16="http://schemas.microsoft.com/office/drawing/2014/main" id="{1B5680DB-BC75-44F0-A91A-81B66F6237FC}"/>
                  </a:ext>
                </a:extLst>
              </p:cNvPr>
              <p:cNvSpPr/>
              <p:nvPr/>
            </p:nvSpPr>
            <p:spPr>
              <a:xfrm>
                <a:off x="7385456"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24">
                <a:extLst>
                  <a:ext uri="{FF2B5EF4-FFF2-40B4-BE49-F238E27FC236}">
                    <a16:creationId xmlns:a16="http://schemas.microsoft.com/office/drawing/2014/main" id="{076DA08E-D452-4388-9C9F-66C2D691C99B}"/>
                  </a:ext>
                </a:extLst>
              </p:cNvPr>
              <p:cNvSpPr>
                <a:spLocks noEditPoints="1"/>
              </p:cNvSpPr>
              <p:nvPr/>
            </p:nvSpPr>
            <p:spPr bwMode="auto">
              <a:xfrm>
                <a:off x="7669642" y="4620074"/>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49">
              <a:extLst>
                <a:ext uri="{FF2B5EF4-FFF2-40B4-BE49-F238E27FC236}">
                  <a16:creationId xmlns:a16="http://schemas.microsoft.com/office/drawing/2014/main" id="{227698A7-BB2E-4599-A976-DC5D2D034019}"/>
                </a:ext>
              </a:extLst>
            </p:cNvPr>
            <p:cNvGrpSpPr/>
            <p:nvPr/>
          </p:nvGrpSpPr>
          <p:grpSpPr>
            <a:xfrm>
              <a:off x="8173455" y="1214985"/>
              <a:ext cx="2731501" cy="816663"/>
              <a:chOff x="8173455" y="1894687"/>
              <a:chExt cx="2731501" cy="816663"/>
            </a:xfrm>
          </p:grpSpPr>
          <p:sp>
            <p:nvSpPr>
              <p:cNvPr id="51" name="Rectangle 50">
                <a:extLst>
                  <a:ext uri="{FF2B5EF4-FFF2-40B4-BE49-F238E27FC236}">
                    <a16:creationId xmlns:a16="http://schemas.microsoft.com/office/drawing/2014/main" id="{DD27296B-E2D2-4925-99AF-7877E01A2A5D}"/>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52" name="Rectangle 51">
                <a:extLst>
                  <a:ext uri="{FF2B5EF4-FFF2-40B4-BE49-F238E27FC236}">
                    <a16:creationId xmlns:a16="http://schemas.microsoft.com/office/drawing/2014/main" id="{860E5CD3-D953-441B-A541-5CE9146AFD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sp>
        <p:nvSpPr>
          <p:cNvPr id="54" name="TextBox 53">
            <a:extLst>
              <a:ext uri="{FF2B5EF4-FFF2-40B4-BE49-F238E27FC236}">
                <a16:creationId xmlns:a16="http://schemas.microsoft.com/office/drawing/2014/main" id="{18F5F17E-5554-4382-9175-079253FAC1AE}"/>
              </a:ext>
            </a:extLst>
          </p:cNvPr>
          <p:cNvSpPr txBox="1"/>
          <p:nvPr/>
        </p:nvSpPr>
        <p:spPr>
          <a:xfrm>
            <a:off x="6620576" y="5215448"/>
            <a:ext cx="4284380" cy="482633"/>
          </a:xfrm>
          <a:prstGeom prst="rect">
            <a:avLst/>
          </a:prstGeom>
          <a:noFill/>
        </p:spPr>
        <p:txBody>
          <a:bodyPr wrap="square" rtlCol="0">
            <a:spAutoFit/>
          </a:bodyPr>
          <a:lstStyle/>
          <a:p>
            <a:pPr>
              <a:lnSpc>
                <a:spcPct val="110000"/>
              </a:lnSpc>
            </a:pPr>
            <a:r>
              <a:rPr lang="en-US" sz="1200" i="1" dirty="0">
                <a:solidFill>
                  <a:schemeClr val="bg1">
                    <a:lumMod val="95000"/>
                  </a:schemeClr>
                </a:solidFill>
                <a:latin typeface="Segoe UI Light" panose="020B0502040204020203" pitchFamily="34" charset="0"/>
              </a:rPr>
              <a:t>“Ut </a:t>
            </a:r>
            <a:r>
              <a:rPr lang="en-US" sz="1200" i="1" dirty="0" err="1">
                <a:solidFill>
                  <a:schemeClr val="bg1">
                    <a:lumMod val="95000"/>
                  </a:schemeClr>
                </a:solidFill>
                <a:latin typeface="Segoe UI Light" panose="020B0502040204020203" pitchFamily="34" charset="0"/>
              </a:rPr>
              <a:t>wisi</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enim</a:t>
            </a:r>
            <a:r>
              <a:rPr lang="en-US" sz="1200" i="1" dirty="0">
                <a:solidFill>
                  <a:schemeClr val="bg1">
                    <a:lumMod val="95000"/>
                  </a:schemeClr>
                </a:solidFill>
                <a:latin typeface="Segoe UI Light" panose="020B0502040204020203" pitchFamily="34" charset="0"/>
              </a:rPr>
              <a:t> ad minim </a:t>
            </a:r>
            <a:r>
              <a:rPr lang="en-US" sz="1200" i="1" dirty="0" err="1">
                <a:solidFill>
                  <a:schemeClr val="bg1">
                    <a:lumMod val="95000"/>
                  </a:schemeClr>
                </a:solidFill>
                <a:latin typeface="Segoe UI Light" panose="020B0502040204020203" pitchFamily="34" charset="0"/>
              </a:rPr>
              <a:t>veniam</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quis</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nostrud</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exerci</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tation</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ullamcorper</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nibh</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euismod</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tincidunt</a:t>
            </a:r>
            <a:r>
              <a:rPr lang="en-US" sz="1200" i="1" dirty="0">
                <a:solidFill>
                  <a:schemeClr val="bg1">
                    <a:lumMod val="95000"/>
                  </a:schemeClr>
                </a:solidFill>
                <a:latin typeface="Segoe UI Light" panose="020B0502040204020203" pitchFamily="34" charset="0"/>
              </a:rPr>
              <a:t>.</a:t>
            </a:r>
          </a:p>
        </p:txBody>
      </p:sp>
      <p:sp>
        <p:nvSpPr>
          <p:cNvPr id="5" name="Picture Placeholder 4">
            <a:extLst>
              <a:ext uri="{FF2B5EF4-FFF2-40B4-BE49-F238E27FC236}">
                <a16:creationId xmlns:a16="http://schemas.microsoft.com/office/drawing/2014/main" id="{991FB301-2EC0-41AB-B067-E94991187F6E}"/>
              </a:ext>
            </a:extLst>
          </p:cNvPr>
          <p:cNvSpPr>
            <a:spLocks noGrp="1"/>
          </p:cNvSpPr>
          <p:nvPr>
            <p:ph type="pic" sz="quarter" idx="10"/>
          </p:nvPr>
        </p:nvSpPr>
        <p:spPr/>
      </p:sp>
    </p:spTree>
    <p:extLst>
      <p:ext uri="{BB962C8B-B14F-4D97-AF65-F5344CB8AC3E}">
        <p14:creationId xmlns:p14="http://schemas.microsoft.com/office/powerpoint/2010/main" val="198686872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0-#ppt_w/2"/>
                                          </p:val>
                                        </p:tav>
                                        <p:tav tm="100000">
                                          <p:val>
                                            <p:strVal val="#ppt_x"/>
                                          </p:val>
                                        </p:tav>
                                      </p:tavLst>
                                    </p:anim>
                                    <p:anim calcmode="lin" valueType="num">
                                      <p:cBhvr additive="base">
                                        <p:cTn id="12" dur="75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750" fill="hold"/>
                                        <p:tgtEl>
                                          <p:spTgt spid="31"/>
                                        </p:tgtEl>
                                        <p:attrNameLst>
                                          <p:attrName>ppt_x</p:attrName>
                                        </p:attrNameLst>
                                      </p:cBhvr>
                                      <p:tavLst>
                                        <p:tav tm="0">
                                          <p:val>
                                            <p:strVal val="0-#ppt_w/2"/>
                                          </p:val>
                                        </p:tav>
                                        <p:tav tm="100000">
                                          <p:val>
                                            <p:strVal val="#ppt_x"/>
                                          </p:val>
                                        </p:tav>
                                      </p:tavLst>
                                    </p:anim>
                                    <p:anim calcmode="lin" valueType="num">
                                      <p:cBhvr additive="base">
                                        <p:cTn id="20" dur="750" fill="hold"/>
                                        <p:tgtEl>
                                          <p:spTgt spid="31"/>
                                        </p:tgtEl>
                                        <p:attrNameLst>
                                          <p:attrName>ppt_y</p:attrName>
                                        </p:attrNameLst>
                                      </p:cBhvr>
                                      <p:tavLst>
                                        <p:tav tm="0">
                                          <p:val>
                                            <p:strVal val="#ppt_y"/>
                                          </p:val>
                                        </p:tav>
                                        <p:tav tm="100000">
                                          <p:val>
                                            <p:strVal val="#ppt_y"/>
                                          </p:val>
                                        </p:tav>
                                      </p:tavLst>
                                    </p:anim>
                                  </p:childTnLst>
                                </p:cTn>
                              </p:par>
                              <p:par>
                                <p:cTn id="21" presetID="6" presetClass="entr" presetSubtype="32" fill="hold" nodeType="withEffect">
                                  <p:stCondLst>
                                    <p:cond delay="1750"/>
                                  </p:stCondLst>
                                  <p:childTnLst>
                                    <p:set>
                                      <p:cBhvr>
                                        <p:cTn id="22" dur="1" fill="hold">
                                          <p:stCondLst>
                                            <p:cond delay="0"/>
                                          </p:stCondLst>
                                        </p:cTn>
                                        <p:tgtEl>
                                          <p:spTgt spid="32"/>
                                        </p:tgtEl>
                                        <p:attrNameLst>
                                          <p:attrName>style.visibility</p:attrName>
                                        </p:attrNameLst>
                                      </p:cBhvr>
                                      <p:to>
                                        <p:strVal val="visible"/>
                                      </p:to>
                                    </p:set>
                                    <p:animEffect transition="in" filter="circle(out)">
                                      <p:cBhvr>
                                        <p:cTn id="23" dur="500"/>
                                        <p:tgtEl>
                                          <p:spTgt spid="32"/>
                                        </p:tgtEl>
                                      </p:cBhvr>
                                    </p:animEffect>
                                  </p:childTnLst>
                                </p:cTn>
                              </p:par>
                              <p:par>
                                <p:cTn id="24" presetID="2" presetClass="entr" presetSubtype="2" decel="100000" fill="hold" nodeType="withEffect">
                                  <p:stCondLst>
                                    <p:cond delay="15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1+#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750" fill="hold"/>
                                        <p:tgtEl>
                                          <p:spTgt spid="3"/>
                                        </p:tgtEl>
                                        <p:attrNameLst>
                                          <p:attrName>ppt_x</p:attrName>
                                        </p:attrNameLst>
                                      </p:cBhvr>
                                      <p:tavLst>
                                        <p:tav tm="0">
                                          <p:val>
                                            <p:strVal val="1+#ppt_w/2"/>
                                          </p:val>
                                        </p:tav>
                                        <p:tav tm="100000">
                                          <p:val>
                                            <p:strVal val="#ppt_x"/>
                                          </p:val>
                                        </p:tav>
                                      </p:tavLst>
                                    </p:anim>
                                    <p:anim calcmode="lin" valueType="num">
                                      <p:cBhvr additive="base">
                                        <p:cTn id="31" dur="75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2500"/>
                                  </p:stCondLst>
                                  <p:childTnLst>
                                    <p:set>
                                      <p:cBhvr>
                                        <p:cTn id="37" dur="1" fill="hold">
                                          <p:stCondLst>
                                            <p:cond delay="0"/>
                                          </p:stCondLst>
                                        </p:cTn>
                                        <p:tgtEl>
                                          <p:spTgt spid="54"/>
                                        </p:tgtEl>
                                        <p:attrNameLst>
                                          <p:attrName>style.visibility</p:attrName>
                                        </p:attrNameLst>
                                      </p:cBhvr>
                                      <p:to>
                                        <p:strVal val="visible"/>
                                      </p:to>
                                    </p:set>
                                    <p:animEffect transition="in" filter="wipe(left)">
                                      <p:cBhvr>
                                        <p:cTn id="3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p:bldP spid="30" grpId="0"/>
      <p:bldP spid="31" grpId="0"/>
      <p:bldP spid="5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1601E0A-0C40-48DC-8939-20F0DD7A70C7}"/>
              </a:ext>
            </a:extLst>
          </p:cNvPr>
          <p:cNvSpPr/>
          <p:nvPr/>
        </p:nvSpPr>
        <p:spPr>
          <a:xfrm>
            <a:off x="1" y="2061275"/>
            <a:ext cx="12192000" cy="3177152"/>
          </a:xfrm>
          <a:prstGeom prst="rect">
            <a:avLst/>
          </a:pr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Box 1">
            <a:extLst>
              <a:ext uri="{FF2B5EF4-FFF2-40B4-BE49-F238E27FC236}">
                <a16:creationId xmlns:a16="http://schemas.microsoft.com/office/drawing/2014/main" id="{52FDDE8A-EF00-430C-937D-7CE85FF4A86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Pilot Project</a:t>
            </a:r>
            <a:endParaRPr lang="id-ID" sz="3000" dirty="0">
              <a:solidFill>
                <a:schemeClr val="bg1"/>
              </a:solidFill>
              <a:latin typeface="Nexa Bold" panose="02000000000000000000" pitchFamily="50" charset="0"/>
            </a:endParaRPr>
          </a:p>
        </p:txBody>
      </p:sp>
      <p:sp>
        <p:nvSpPr>
          <p:cNvPr id="3" name="Rectangle 2">
            <a:extLst>
              <a:ext uri="{FF2B5EF4-FFF2-40B4-BE49-F238E27FC236}">
                <a16:creationId xmlns:a16="http://schemas.microsoft.com/office/drawing/2014/main" id="{6F563C72-BEB1-44B3-A3B6-BD7B347F742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 name="Freeform: Shape 3">
            <a:extLst>
              <a:ext uri="{FF2B5EF4-FFF2-40B4-BE49-F238E27FC236}">
                <a16:creationId xmlns:a16="http://schemas.microsoft.com/office/drawing/2014/main" id="{C9E61DC4-8998-433D-BFC9-6959BA72386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 name="Group 5">
            <a:extLst>
              <a:ext uri="{FF2B5EF4-FFF2-40B4-BE49-F238E27FC236}">
                <a16:creationId xmlns:a16="http://schemas.microsoft.com/office/drawing/2014/main" id="{2443D932-78A5-46B8-B7A8-3F016A8F18F7}"/>
              </a:ext>
            </a:extLst>
          </p:cNvPr>
          <p:cNvGrpSpPr/>
          <p:nvPr/>
        </p:nvGrpSpPr>
        <p:grpSpPr>
          <a:xfrm>
            <a:off x="1034943" y="2511803"/>
            <a:ext cx="2276098" cy="2276098"/>
            <a:chOff x="1034943" y="2511803"/>
            <a:chExt cx="2276098" cy="2276098"/>
          </a:xfrm>
        </p:grpSpPr>
        <p:sp>
          <p:nvSpPr>
            <p:cNvPr id="44" name="Oval 43">
              <a:extLst>
                <a:ext uri="{FF2B5EF4-FFF2-40B4-BE49-F238E27FC236}">
                  <a16:creationId xmlns:a16="http://schemas.microsoft.com/office/drawing/2014/main" id="{878F415A-50CC-450C-8340-4FE6AC64D121}"/>
                </a:ext>
              </a:extLst>
            </p:cNvPr>
            <p:cNvSpPr/>
            <p:nvPr/>
          </p:nvSpPr>
          <p:spPr>
            <a:xfrm>
              <a:off x="1034943"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Oval 9">
              <a:extLst>
                <a:ext uri="{FF2B5EF4-FFF2-40B4-BE49-F238E27FC236}">
                  <a16:creationId xmlns:a16="http://schemas.microsoft.com/office/drawing/2014/main" id="{11C01C27-8E12-4B56-9228-02FD6F8D20DC}"/>
                </a:ext>
              </a:extLst>
            </p:cNvPr>
            <p:cNvSpPr/>
            <p:nvPr/>
          </p:nvSpPr>
          <p:spPr>
            <a:xfrm>
              <a:off x="1119107"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7" name="Group 6">
            <a:extLst>
              <a:ext uri="{FF2B5EF4-FFF2-40B4-BE49-F238E27FC236}">
                <a16:creationId xmlns:a16="http://schemas.microsoft.com/office/drawing/2014/main" id="{50AD46FD-7DCB-413C-B525-13A087B1E823}"/>
              </a:ext>
            </a:extLst>
          </p:cNvPr>
          <p:cNvGrpSpPr/>
          <p:nvPr/>
        </p:nvGrpSpPr>
        <p:grpSpPr>
          <a:xfrm>
            <a:off x="3650282" y="2511803"/>
            <a:ext cx="2276098" cy="2276098"/>
            <a:chOff x="3650282" y="2511803"/>
            <a:chExt cx="2276098" cy="2276098"/>
          </a:xfrm>
        </p:grpSpPr>
        <p:sp>
          <p:nvSpPr>
            <p:cNvPr id="45" name="Oval 44">
              <a:extLst>
                <a:ext uri="{FF2B5EF4-FFF2-40B4-BE49-F238E27FC236}">
                  <a16:creationId xmlns:a16="http://schemas.microsoft.com/office/drawing/2014/main" id="{F208A4E6-6444-417C-A69D-AD47C542AEC9}"/>
                </a:ext>
              </a:extLst>
            </p:cNvPr>
            <p:cNvSpPr/>
            <p:nvPr/>
          </p:nvSpPr>
          <p:spPr>
            <a:xfrm>
              <a:off x="3650282"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B39288A0-5396-494E-B012-87F79734D7FA}"/>
                </a:ext>
              </a:extLst>
            </p:cNvPr>
            <p:cNvSpPr/>
            <p:nvPr/>
          </p:nvSpPr>
          <p:spPr>
            <a:xfrm>
              <a:off x="3734446"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8" name="Group 7">
            <a:extLst>
              <a:ext uri="{FF2B5EF4-FFF2-40B4-BE49-F238E27FC236}">
                <a16:creationId xmlns:a16="http://schemas.microsoft.com/office/drawing/2014/main" id="{37AA47C8-900D-4264-B0F3-F04DE139A967}"/>
              </a:ext>
            </a:extLst>
          </p:cNvPr>
          <p:cNvGrpSpPr/>
          <p:nvPr/>
        </p:nvGrpSpPr>
        <p:grpSpPr>
          <a:xfrm>
            <a:off x="6265621" y="2511803"/>
            <a:ext cx="2276098" cy="2276098"/>
            <a:chOff x="6265621" y="2511803"/>
            <a:chExt cx="2276098" cy="2276098"/>
          </a:xfrm>
        </p:grpSpPr>
        <p:sp>
          <p:nvSpPr>
            <p:cNvPr id="46" name="Oval 45">
              <a:extLst>
                <a:ext uri="{FF2B5EF4-FFF2-40B4-BE49-F238E27FC236}">
                  <a16:creationId xmlns:a16="http://schemas.microsoft.com/office/drawing/2014/main" id="{0B07EF52-4C82-474D-BB1A-003BD585D55F}"/>
                </a:ext>
              </a:extLst>
            </p:cNvPr>
            <p:cNvSpPr/>
            <p:nvPr/>
          </p:nvSpPr>
          <p:spPr>
            <a:xfrm>
              <a:off x="6265621"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Oval 15">
              <a:extLst>
                <a:ext uri="{FF2B5EF4-FFF2-40B4-BE49-F238E27FC236}">
                  <a16:creationId xmlns:a16="http://schemas.microsoft.com/office/drawing/2014/main" id="{CF055673-86DE-4627-B06B-210C93454237}"/>
                </a:ext>
              </a:extLst>
            </p:cNvPr>
            <p:cNvSpPr/>
            <p:nvPr/>
          </p:nvSpPr>
          <p:spPr>
            <a:xfrm>
              <a:off x="6349785"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 name="Group 8">
            <a:extLst>
              <a:ext uri="{FF2B5EF4-FFF2-40B4-BE49-F238E27FC236}">
                <a16:creationId xmlns:a16="http://schemas.microsoft.com/office/drawing/2014/main" id="{0C6F3AE2-E76B-420A-AB77-80168AAA5FCB}"/>
              </a:ext>
            </a:extLst>
          </p:cNvPr>
          <p:cNvGrpSpPr/>
          <p:nvPr/>
        </p:nvGrpSpPr>
        <p:grpSpPr>
          <a:xfrm>
            <a:off x="8880960" y="2511803"/>
            <a:ext cx="2276098" cy="2276098"/>
            <a:chOff x="8880960" y="2511803"/>
            <a:chExt cx="2276098" cy="2276098"/>
          </a:xfrm>
        </p:grpSpPr>
        <p:sp>
          <p:nvSpPr>
            <p:cNvPr id="47" name="Oval 46">
              <a:extLst>
                <a:ext uri="{FF2B5EF4-FFF2-40B4-BE49-F238E27FC236}">
                  <a16:creationId xmlns:a16="http://schemas.microsoft.com/office/drawing/2014/main" id="{BA6A8DAC-7E95-4CDA-987D-C34421A73151}"/>
                </a:ext>
              </a:extLst>
            </p:cNvPr>
            <p:cNvSpPr/>
            <p:nvPr/>
          </p:nvSpPr>
          <p:spPr>
            <a:xfrm>
              <a:off x="8880960"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Oval 16">
              <a:extLst>
                <a:ext uri="{FF2B5EF4-FFF2-40B4-BE49-F238E27FC236}">
                  <a16:creationId xmlns:a16="http://schemas.microsoft.com/office/drawing/2014/main" id="{898E17B6-0767-4FD5-8B5C-6EF9CD6A72FE}"/>
                </a:ext>
              </a:extLst>
            </p:cNvPr>
            <p:cNvSpPr/>
            <p:nvPr/>
          </p:nvSpPr>
          <p:spPr>
            <a:xfrm>
              <a:off x="8965124"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9" name="Freeform 17">
            <a:extLst>
              <a:ext uri="{FF2B5EF4-FFF2-40B4-BE49-F238E27FC236}">
                <a16:creationId xmlns:a16="http://schemas.microsoft.com/office/drawing/2014/main" id="{4C730294-DBD9-4105-81B9-FC5F17809CE5}"/>
              </a:ext>
            </a:extLst>
          </p:cNvPr>
          <p:cNvSpPr>
            <a:spLocks noEditPoints="1"/>
          </p:cNvSpPr>
          <p:nvPr/>
        </p:nvSpPr>
        <p:spPr bwMode="auto">
          <a:xfrm>
            <a:off x="2036956" y="2948010"/>
            <a:ext cx="272072" cy="36924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6" name="Group 25">
            <a:extLst>
              <a:ext uri="{FF2B5EF4-FFF2-40B4-BE49-F238E27FC236}">
                <a16:creationId xmlns:a16="http://schemas.microsoft.com/office/drawing/2014/main" id="{1179EE40-0B8B-4B71-9A1A-51B7CB57E015}"/>
              </a:ext>
            </a:extLst>
          </p:cNvPr>
          <p:cNvGrpSpPr/>
          <p:nvPr/>
        </p:nvGrpSpPr>
        <p:grpSpPr>
          <a:xfrm>
            <a:off x="1210653" y="3467120"/>
            <a:ext cx="1924677" cy="816663"/>
            <a:chOff x="1210653" y="3467120"/>
            <a:chExt cx="1924677" cy="816663"/>
          </a:xfrm>
        </p:grpSpPr>
        <p:sp>
          <p:nvSpPr>
            <p:cNvPr id="24" name="Rectangle 23">
              <a:extLst>
                <a:ext uri="{FF2B5EF4-FFF2-40B4-BE49-F238E27FC236}">
                  <a16:creationId xmlns:a16="http://schemas.microsoft.com/office/drawing/2014/main" id="{D074D2C9-DFD3-46AC-B593-E8DA07C6BEE7}"/>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5" name="Rectangle 24">
              <a:extLst>
                <a:ext uri="{FF2B5EF4-FFF2-40B4-BE49-F238E27FC236}">
                  <a16:creationId xmlns:a16="http://schemas.microsoft.com/office/drawing/2014/main" id="{5BA93269-EC94-4304-9B06-9BEDEB205073}"/>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#1</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2" name="Freeform 56">
            <a:extLst>
              <a:ext uri="{FF2B5EF4-FFF2-40B4-BE49-F238E27FC236}">
                <a16:creationId xmlns:a16="http://schemas.microsoft.com/office/drawing/2014/main" id="{76F9AB68-A12E-4756-B675-E55C780130F3}"/>
              </a:ext>
            </a:extLst>
          </p:cNvPr>
          <p:cNvSpPr>
            <a:spLocks noEditPoints="1"/>
          </p:cNvSpPr>
          <p:nvPr/>
        </p:nvSpPr>
        <p:spPr bwMode="auto">
          <a:xfrm>
            <a:off x="4590460" y="2956975"/>
            <a:ext cx="395740" cy="34804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7" name="Group 26">
            <a:extLst>
              <a:ext uri="{FF2B5EF4-FFF2-40B4-BE49-F238E27FC236}">
                <a16:creationId xmlns:a16="http://schemas.microsoft.com/office/drawing/2014/main" id="{DF46971F-4F32-4318-82C4-2594773E8CA0}"/>
              </a:ext>
            </a:extLst>
          </p:cNvPr>
          <p:cNvGrpSpPr/>
          <p:nvPr/>
        </p:nvGrpSpPr>
        <p:grpSpPr>
          <a:xfrm>
            <a:off x="3825992" y="3467120"/>
            <a:ext cx="1924677" cy="816663"/>
            <a:chOff x="1210653" y="3467120"/>
            <a:chExt cx="1924677" cy="816663"/>
          </a:xfrm>
        </p:grpSpPr>
        <p:sp>
          <p:nvSpPr>
            <p:cNvPr id="28" name="Rectangle 27">
              <a:extLst>
                <a:ext uri="{FF2B5EF4-FFF2-40B4-BE49-F238E27FC236}">
                  <a16:creationId xmlns:a16="http://schemas.microsoft.com/office/drawing/2014/main" id="{9CEEBBC2-C679-4694-B32A-DBED8003C9AC}"/>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9" name="Rectangle 28">
              <a:extLst>
                <a:ext uri="{FF2B5EF4-FFF2-40B4-BE49-F238E27FC236}">
                  <a16:creationId xmlns:a16="http://schemas.microsoft.com/office/drawing/2014/main" id="{277767BE-BDB3-4564-A81F-13597E53BFFF}"/>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#2</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0" name="Freeform 28">
            <a:extLst>
              <a:ext uri="{FF2B5EF4-FFF2-40B4-BE49-F238E27FC236}">
                <a16:creationId xmlns:a16="http://schemas.microsoft.com/office/drawing/2014/main" id="{9A199AA5-63DD-4837-BE4B-032508E42804}"/>
              </a:ext>
            </a:extLst>
          </p:cNvPr>
          <p:cNvSpPr>
            <a:spLocks noEditPoints="1"/>
          </p:cNvSpPr>
          <p:nvPr/>
        </p:nvSpPr>
        <p:spPr bwMode="auto">
          <a:xfrm>
            <a:off x="7274701" y="2944276"/>
            <a:ext cx="257938" cy="37807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5ED0BEF3-7AE6-4C3A-8EED-8ED0BA7BFE4F}"/>
              </a:ext>
            </a:extLst>
          </p:cNvPr>
          <p:cNvGrpSpPr/>
          <p:nvPr/>
        </p:nvGrpSpPr>
        <p:grpSpPr>
          <a:xfrm>
            <a:off x="6441331" y="3467120"/>
            <a:ext cx="1924677" cy="816663"/>
            <a:chOff x="1210653" y="3467120"/>
            <a:chExt cx="1924677" cy="816663"/>
          </a:xfrm>
        </p:grpSpPr>
        <p:sp>
          <p:nvSpPr>
            <p:cNvPr id="31" name="Rectangle 30">
              <a:extLst>
                <a:ext uri="{FF2B5EF4-FFF2-40B4-BE49-F238E27FC236}">
                  <a16:creationId xmlns:a16="http://schemas.microsoft.com/office/drawing/2014/main" id="{00B19634-4EA1-4AEE-A960-B0D57C61B3F8}"/>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2" name="Rectangle 31">
              <a:extLst>
                <a:ext uri="{FF2B5EF4-FFF2-40B4-BE49-F238E27FC236}">
                  <a16:creationId xmlns:a16="http://schemas.microsoft.com/office/drawing/2014/main" id="{24CC84E3-A943-4B08-85EB-77E0E84A729B}"/>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#3</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1" name="Freeform 32">
            <a:extLst>
              <a:ext uri="{FF2B5EF4-FFF2-40B4-BE49-F238E27FC236}">
                <a16:creationId xmlns:a16="http://schemas.microsoft.com/office/drawing/2014/main" id="{40813CDE-6236-4423-8ABD-87ACEB2F2C6A}"/>
              </a:ext>
            </a:extLst>
          </p:cNvPr>
          <p:cNvSpPr>
            <a:spLocks noEditPoints="1"/>
          </p:cNvSpPr>
          <p:nvPr/>
        </p:nvSpPr>
        <p:spPr bwMode="auto">
          <a:xfrm>
            <a:off x="9823789" y="2956975"/>
            <a:ext cx="390440" cy="34804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3" name="Group 32">
            <a:extLst>
              <a:ext uri="{FF2B5EF4-FFF2-40B4-BE49-F238E27FC236}">
                <a16:creationId xmlns:a16="http://schemas.microsoft.com/office/drawing/2014/main" id="{0828DF6C-E1EF-40CB-8045-B02FE81B36B5}"/>
              </a:ext>
            </a:extLst>
          </p:cNvPr>
          <p:cNvGrpSpPr/>
          <p:nvPr/>
        </p:nvGrpSpPr>
        <p:grpSpPr>
          <a:xfrm>
            <a:off x="9056670" y="3467120"/>
            <a:ext cx="1924677" cy="816663"/>
            <a:chOff x="1210653" y="3467120"/>
            <a:chExt cx="1924677" cy="816663"/>
          </a:xfrm>
        </p:grpSpPr>
        <p:sp>
          <p:nvSpPr>
            <p:cNvPr id="34" name="Rectangle 33">
              <a:extLst>
                <a:ext uri="{FF2B5EF4-FFF2-40B4-BE49-F238E27FC236}">
                  <a16:creationId xmlns:a16="http://schemas.microsoft.com/office/drawing/2014/main" id="{9FEE3564-3142-4E06-A041-FAB387E99520}"/>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5" name="Rectangle 34">
              <a:extLst>
                <a:ext uri="{FF2B5EF4-FFF2-40B4-BE49-F238E27FC236}">
                  <a16:creationId xmlns:a16="http://schemas.microsoft.com/office/drawing/2014/main" id="{5E858732-593D-4A00-87B0-A83D6B9C3594}"/>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#4</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11" name="Picture Placeholder 10">
            <a:extLst>
              <a:ext uri="{FF2B5EF4-FFF2-40B4-BE49-F238E27FC236}">
                <a16:creationId xmlns:a16="http://schemas.microsoft.com/office/drawing/2014/main" id="{74DF1D62-B201-4709-8DBC-0A443C9A7746}"/>
              </a:ext>
            </a:extLst>
          </p:cNvPr>
          <p:cNvSpPr>
            <a:spLocks noGrp="1"/>
          </p:cNvSpPr>
          <p:nvPr>
            <p:ph type="pic" sz="quarter" idx="10"/>
          </p:nvPr>
        </p:nvSpPr>
        <p:spPr/>
      </p:sp>
    </p:spTree>
    <p:extLst>
      <p:ext uri="{BB962C8B-B14F-4D97-AF65-F5344CB8AC3E}">
        <p14:creationId xmlns:p14="http://schemas.microsoft.com/office/powerpoint/2010/main" val="728991123"/>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10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1+#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1+#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250" fill="hold"/>
                                        <p:tgtEl>
                                          <p:spTgt spid="8"/>
                                        </p:tgtEl>
                                        <p:attrNameLst>
                                          <p:attrName>ppt_x</p:attrName>
                                        </p:attrNameLst>
                                      </p:cBhvr>
                                      <p:tavLst>
                                        <p:tav tm="0">
                                          <p:val>
                                            <p:strVal val="1+#ppt_w/2"/>
                                          </p:val>
                                        </p:tav>
                                        <p:tav tm="100000">
                                          <p:val>
                                            <p:strVal val="#ppt_x"/>
                                          </p:val>
                                        </p:tav>
                                      </p:tavLst>
                                    </p:anim>
                                    <p:anim calcmode="lin" valueType="num">
                                      <p:cBhvr additive="base">
                                        <p:cTn id="32" dur="125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250" fill="hold"/>
                                        <p:tgtEl>
                                          <p:spTgt spid="9"/>
                                        </p:tgtEl>
                                        <p:attrNameLst>
                                          <p:attrName>ppt_x</p:attrName>
                                        </p:attrNameLst>
                                      </p:cBhvr>
                                      <p:tavLst>
                                        <p:tav tm="0">
                                          <p:val>
                                            <p:strVal val="1+#ppt_w/2"/>
                                          </p:val>
                                        </p:tav>
                                        <p:tav tm="100000">
                                          <p:val>
                                            <p:strVal val="#ppt_x"/>
                                          </p:val>
                                        </p:tav>
                                      </p:tavLst>
                                    </p:anim>
                                    <p:anim calcmode="lin" valueType="num">
                                      <p:cBhvr additive="base">
                                        <p:cTn id="36" dur="1250" fill="hold"/>
                                        <p:tgtEl>
                                          <p:spTgt spid="9"/>
                                        </p:tgtEl>
                                        <p:attrNameLst>
                                          <p:attrName>ppt_y</p:attrName>
                                        </p:attrNameLst>
                                      </p:cBhvr>
                                      <p:tavLst>
                                        <p:tav tm="0">
                                          <p:val>
                                            <p:strVal val="#ppt_y"/>
                                          </p:val>
                                        </p:tav>
                                        <p:tav tm="100000">
                                          <p:val>
                                            <p:strVal val="#ppt_y"/>
                                          </p:val>
                                        </p:tav>
                                      </p:tavLst>
                                    </p:anim>
                                  </p:childTnLst>
                                </p:cTn>
                              </p:par>
                              <p:par>
                                <p:cTn id="37" presetID="49" presetClass="entr" presetSubtype="0" decel="100000" fill="hold" grpId="0" nodeType="withEffect">
                                  <p:stCondLst>
                                    <p:cond delay="22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 calcmode="lin" valueType="num">
                                      <p:cBhvr>
                                        <p:cTn id="41" dur="500" fill="hold"/>
                                        <p:tgtEl>
                                          <p:spTgt spid="19"/>
                                        </p:tgtEl>
                                        <p:attrNameLst>
                                          <p:attrName>style.rotation</p:attrName>
                                        </p:attrNameLst>
                                      </p:cBhvr>
                                      <p:tavLst>
                                        <p:tav tm="0">
                                          <p:val>
                                            <p:fltVal val="360"/>
                                          </p:val>
                                        </p:tav>
                                        <p:tav tm="100000">
                                          <p:val>
                                            <p:fltVal val="0"/>
                                          </p:val>
                                        </p:tav>
                                      </p:tavLst>
                                    </p:anim>
                                    <p:animEffect transition="in" filter="fade">
                                      <p:cBhvr>
                                        <p:cTn id="42" dur="500"/>
                                        <p:tgtEl>
                                          <p:spTgt spid="19"/>
                                        </p:tgtEl>
                                      </p:cBhvr>
                                    </p:animEffect>
                                  </p:childTnLst>
                                </p:cTn>
                              </p:par>
                              <p:par>
                                <p:cTn id="43" presetID="49" presetClass="entr" presetSubtype="0" decel="100000" fill="hold" grpId="0" nodeType="withEffect">
                                  <p:stCondLst>
                                    <p:cond delay="25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 calcmode="lin" valueType="num">
                                      <p:cBhvr>
                                        <p:cTn id="47" dur="500" fill="hold"/>
                                        <p:tgtEl>
                                          <p:spTgt spid="22"/>
                                        </p:tgtEl>
                                        <p:attrNameLst>
                                          <p:attrName>style.rotation</p:attrName>
                                        </p:attrNameLst>
                                      </p:cBhvr>
                                      <p:tavLst>
                                        <p:tav tm="0">
                                          <p:val>
                                            <p:fltVal val="360"/>
                                          </p:val>
                                        </p:tav>
                                        <p:tav tm="100000">
                                          <p:val>
                                            <p:fltVal val="0"/>
                                          </p:val>
                                        </p:tav>
                                      </p:tavLst>
                                    </p:anim>
                                    <p:animEffect transition="in" filter="fade">
                                      <p:cBhvr>
                                        <p:cTn id="48" dur="500"/>
                                        <p:tgtEl>
                                          <p:spTgt spid="22"/>
                                        </p:tgtEl>
                                      </p:cBhvr>
                                    </p:animEffect>
                                  </p:childTnLst>
                                </p:cTn>
                              </p:par>
                              <p:par>
                                <p:cTn id="49" presetID="49" presetClass="entr" presetSubtype="0" decel="100000" fill="hold" grpId="0" nodeType="withEffect">
                                  <p:stCondLst>
                                    <p:cond delay="275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 calcmode="lin" valueType="num">
                                      <p:cBhvr>
                                        <p:cTn id="53" dur="500" fill="hold"/>
                                        <p:tgtEl>
                                          <p:spTgt spid="20"/>
                                        </p:tgtEl>
                                        <p:attrNameLst>
                                          <p:attrName>style.rotation</p:attrName>
                                        </p:attrNameLst>
                                      </p:cBhvr>
                                      <p:tavLst>
                                        <p:tav tm="0">
                                          <p:val>
                                            <p:fltVal val="360"/>
                                          </p:val>
                                        </p:tav>
                                        <p:tav tm="100000">
                                          <p:val>
                                            <p:fltVal val="0"/>
                                          </p:val>
                                        </p:tav>
                                      </p:tavLst>
                                    </p:anim>
                                    <p:animEffect transition="in" filter="fade">
                                      <p:cBhvr>
                                        <p:cTn id="54" dur="500"/>
                                        <p:tgtEl>
                                          <p:spTgt spid="20"/>
                                        </p:tgtEl>
                                      </p:cBhvr>
                                    </p:animEffect>
                                  </p:childTnLst>
                                </p:cTn>
                              </p:par>
                              <p:par>
                                <p:cTn id="55" presetID="49" presetClass="entr" presetSubtype="0" decel="100000" fill="hold" grpId="0" nodeType="withEffect">
                                  <p:stCondLst>
                                    <p:cond delay="30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 calcmode="lin" valueType="num">
                                      <p:cBhvr>
                                        <p:cTn id="59" dur="500" fill="hold"/>
                                        <p:tgtEl>
                                          <p:spTgt spid="21"/>
                                        </p:tgtEl>
                                        <p:attrNameLst>
                                          <p:attrName>style.rotation</p:attrName>
                                        </p:attrNameLst>
                                      </p:cBhvr>
                                      <p:tavLst>
                                        <p:tav tm="0">
                                          <p:val>
                                            <p:fltVal val="360"/>
                                          </p:val>
                                        </p:tav>
                                        <p:tav tm="100000">
                                          <p:val>
                                            <p:fltVal val="0"/>
                                          </p:val>
                                        </p:tav>
                                      </p:tavLst>
                                    </p:anim>
                                    <p:animEffect transition="in" filter="fade">
                                      <p:cBhvr>
                                        <p:cTn id="60" dur="500"/>
                                        <p:tgtEl>
                                          <p:spTgt spid="21"/>
                                        </p:tgtEl>
                                      </p:cBhvr>
                                    </p:animEffect>
                                  </p:childTnLst>
                                </p:cTn>
                              </p:par>
                              <p:par>
                                <p:cTn id="61" presetID="10" presetClass="entr" presetSubtype="0" fill="hold" nodeType="withEffect">
                                  <p:stCondLst>
                                    <p:cond delay="250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nodeType="withEffect">
                                  <p:stCondLst>
                                    <p:cond delay="275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par>
                                <p:cTn id="67" presetID="10" presetClass="entr" presetSubtype="0" fill="hold" nodeType="withEffect">
                                  <p:stCondLst>
                                    <p:cond delay="300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par>
                                <p:cTn id="70" presetID="10" presetClass="entr" presetSubtype="0" fill="hold" nodeType="withEffect">
                                  <p:stCondLst>
                                    <p:cond delay="325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3" grpId="0"/>
      <p:bldP spid="4" grpId="0" animBg="1"/>
      <p:bldP spid="19" grpId="0" animBg="1"/>
      <p:bldP spid="22"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7EB27CA1-526B-4054-83A1-E5CA30ED59E5}"/>
              </a:ext>
            </a:extLst>
          </p:cNvPr>
          <p:cNvGrpSpPr/>
          <p:nvPr/>
        </p:nvGrpSpPr>
        <p:grpSpPr>
          <a:xfrm>
            <a:off x="-1" y="3429000"/>
            <a:ext cx="12192001" cy="3429001"/>
            <a:chOff x="-1" y="3805085"/>
            <a:chExt cx="12192001" cy="3429001"/>
          </a:xfrm>
        </p:grpSpPr>
        <p:sp>
          <p:nvSpPr>
            <p:cNvPr id="23" name="Freeform: Shape 22">
              <a:extLst>
                <a:ext uri="{FF2B5EF4-FFF2-40B4-BE49-F238E27FC236}">
                  <a16:creationId xmlns:a16="http://schemas.microsoft.com/office/drawing/2014/main" id="{1D3909A0-E18A-45BA-8938-0183CE672D62}"/>
                </a:ext>
              </a:extLst>
            </p:cNvPr>
            <p:cNvSpPr/>
            <p:nvPr/>
          </p:nvSpPr>
          <p:spPr>
            <a:xfrm>
              <a:off x="4171335" y="3805085"/>
              <a:ext cx="3797710" cy="656303"/>
            </a:xfrm>
            <a:custGeom>
              <a:avLst/>
              <a:gdLst>
                <a:gd name="connsiteX0" fmla="*/ 656303 w 3797710"/>
                <a:gd name="connsiteY0" fmla="*/ 0 h 656303"/>
                <a:gd name="connsiteX1" fmla="*/ 3797710 w 3797710"/>
                <a:gd name="connsiteY1" fmla="*/ 0 h 656303"/>
                <a:gd name="connsiteX2" fmla="*/ 3141407 w 3797710"/>
                <a:gd name="connsiteY2" fmla="*/ 656303 h 656303"/>
                <a:gd name="connsiteX3" fmla="*/ 0 w 3797710"/>
                <a:gd name="connsiteY3" fmla="*/ 656303 h 656303"/>
                <a:gd name="connsiteX4" fmla="*/ 656303 w 3797710"/>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7710" h="656303">
                  <a:moveTo>
                    <a:pt x="656303" y="0"/>
                  </a:moveTo>
                  <a:lnTo>
                    <a:pt x="3797710" y="0"/>
                  </a:lnTo>
                  <a:lnTo>
                    <a:pt x="3141407" y="656303"/>
                  </a:lnTo>
                  <a:lnTo>
                    <a:pt x="0" y="656303"/>
                  </a:lnTo>
                  <a:lnTo>
                    <a:pt x="65630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Shape 19">
              <a:extLst>
                <a:ext uri="{FF2B5EF4-FFF2-40B4-BE49-F238E27FC236}">
                  <a16:creationId xmlns:a16="http://schemas.microsoft.com/office/drawing/2014/main" id="{F0038C38-0C23-48B4-A0BD-9B91E1499A26}"/>
                </a:ext>
              </a:extLst>
            </p:cNvPr>
            <p:cNvSpPr/>
            <p:nvPr/>
          </p:nvSpPr>
          <p:spPr>
            <a:xfrm>
              <a:off x="0" y="3805085"/>
              <a:ext cx="4827638" cy="656303"/>
            </a:xfrm>
            <a:custGeom>
              <a:avLst/>
              <a:gdLst>
                <a:gd name="connsiteX0" fmla="*/ 1791492 w 4827638"/>
                <a:gd name="connsiteY0" fmla="*/ 0 h 656303"/>
                <a:gd name="connsiteX1" fmla="*/ 4827638 w 4827638"/>
                <a:gd name="connsiteY1" fmla="*/ 0 h 656303"/>
                <a:gd name="connsiteX2" fmla="*/ 4171335 w 4827638"/>
                <a:gd name="connsiteY2" fmla="*/ 656303 h 656303"/>
                <a:gd name="connsiteX3" fmla="*/ 0 w 4827638"/>
                <a:gd name="connsiteY3" fmla="*/ 656303 h 656303"/>
                <a:gd name="connsiteX4" fmla="*/ 0 w 4827638"/>
                <a:gd name="connsiteY4" fmla="*/ 347853 h 656303"/>
                <a:gd name="connsiteX5" fmla="*/ 1443639 w 4827638"/>
                <a:gd name="connsiteY5" fmla="*/ 347853 h 656303"/>
                <a:gd name="connsiteX6" fmla="*/ 1791492 w 4827638"/>
                <a:gd name="connsiteY6" fmla="*/ 0 h 656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27638" h="656303">
                  <a:moveTo>
                    <a:pt x="1791492" y="0"/>
                  </a:moveTo>
                  <a:lnTo>
                    <a:pt x="4827638" y="0"/>
                  </a:lnTo>
                  <a:lnTo>
                    <a:pt x="4171335" y="656303"/>
                  </a:lnTo>
                  <a:lnTo>
                    <a:pt x="0" y="656303"/>
                  </a:lnTo>
                  <a:lnTo>
                    <a:pt x="0" y="347853"/>
                  </a:lnTo>
                  <a:lnTo>
                    <a:pt x="1443639" y="347853"/>
                  </a:lnTo>
                  <a:lnTo>
                    <a:pt x="17914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Shape 18">
              <a:extLst>
                <a:ext uri="{FF2B5EF4-FFF2-40B4-BE49-F238E27FC236}">
                  <a16:creationId xmlns:a16="http://schemas.microsoft.com/office/drawing/2014/main" id="{A03E6F1D-D67B-48AB-A78D-F7CBBF88E850}"/>
                </a:ext>
              </a:extLst>
            </p:cNvPr>
            <p:cNvSpPr/>
            <p:nvPr/>
          </p:nvSpPr>
          <p:spPr>
            <a:xfrm>
              <a:off x="7312742" y="3805085"/>
              <a:ext cx="4879258" cy="656303"/>
            </a:xfrm>
            <a:custGeom>
              <a:avLst/>
              <a:gdLst>
                <a:gd name="connsiteX0" fmla="*/ 656303 w 4879258"/>
                <a:gd name="connsiteY0" fmla="*/ 0 h 656303"/>
                <a:gd name="connsiteX1" fmla="*/ 4879258 w 4879258"/>
                <a:gd name="connsiteY1" fmla="*/ 0 h 656303"/>
                <a:gd name="connsiteX2" fmla="*/ 4879258 w 4879258"/>
                <a:gd name="connsiteY2" fmla="*/ 656303 h 656303"/>
                <a:gd name="connsiteX3" fmla="*/ 0 w 4879258"/>
                <a:gd name="connsiteY3" fmla="*/ 656303 h 656303"/>
                <a:gd name="connsiteX4" fmla="*/ 656303 w 4879258"/>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58" h="656303">
                  <a:moveTo>
                    <a:pt x="656303" y="0"/>
                  </a:moveTo>
                  <a:lnTo>
                    <a:pt x="4879258" y="0"/>
                  </a:lnTo>
                  <a:lnTo>
                    <a:pt x="4879258" y="656303"/>
                  </a:lnTo>
                  <a:lnTo>
                    <a:pt x="0" y="656303"/>
                  </a:lnTo>
                  <a:lnTo>
                    <a:pt x="65630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Freeform: Shape 5">
              <a:extLst>
                <a:ext uri="{FF2B5EF4-FFF2-40B4-BE49-F238E27FC236}">
                  <a16:creationId xmlns:a16="http://schemas.microsoft.com/office/drawing/2014/main" id="{33BA97A3-47BA-4B9C-BA18-EC52849BDB29}"/>
                </a:ext>
              </a:extLst>
            </p:cNvPr>
            <p:cNvSpPr/>
            <p:nvPr/>
          </p:nvSpPr>
          <p:spPr>
            <a:xfrm>
              <a:off x="-1" y="4107428"/>
              <a:ext cx="12192000" cy="3126658"/>
            </a:xfrm>
            <a:custGeom>
              <a:avLst/>
              <a:gdLst>
                <a:gd name="connsiteX0" fmla="*/ 10259961 w 12192000"/>
                <a:gd name="connsiteY0" fmla="*/ 0 h 3782961"/>
                <a:gd name="connsiteX1" fmla="*/ 12192000 w 12192000"/>
                <a:gd name="connsiteY1" fmla="*/ 0 h 3782961"/>
                <a:gd name="connsiteX2" fmla="*/ 12192000 w 12192000"/>
                <a:gd name="connsiteY2" fmla="*/ 353961 h 3782961"/>
                <a:gd name="connsiteX3" fmla="*/ 12192000 w 12192000"/>
                <a:gd name="connsiteY3" fmla="*/ 530942 h 3782961"/>
                <a:gd name="connsiteX4" fmla="*/ 12192000 w 12192000"/>
                <a:gd name="connsiteY4" fmla="*/ 3782961 h 3782961"/>
                <a:gd name="connsiteX5" fmla="*/ 0 w 12192000"/>
                <a:gd name="connsiteY5" fmla="*/ 3782961 h 3782961"/>
                <a:gd name="connsiteX6" fmla="*/ 0 w 12192000"/>
                <a:gd name="connsiteY6" fmla="*/ 353961 h 3782961"/>
                <a:gd name="connsiteX7" fmla="*/ 9906000 w 12192000"/>
                <a:gd name="connsiteY7" fmla="*/ 353961 h 378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782961">
                  <a:moveTo>
                    <a:pt x="10259961" y="0"/>
                  </a:moveTo>
                  <a:lnTo>
                    <a:pt x="12192000" y="0"/>
                  </a:lnTo>
                  <a:lnTo>
                    <a:pt x="12192000" y="353961"/>
                  </a:lnTo>
                  <a:lnTo>
                    <a:pt x="12192000" y="530942"/>
                  </a:lnTo>
                  <a:lnTo>
                    <a:pt x="12192000" y="3782961"/>
                  </a:lnTo>
                  <a:lnTo>
                    <a:pt x="0" y="3782961"/>
                  </a:lnTo>
                  <a:lnTo>
                    <a:pt x="0" y="353961"/>
                  </a:lnTo>
                  <a:lnTo>
                    <a:pt x="9906000" y="353961"/>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3" name="TextBox 32">
            <a:extLst>
              <a:ext uri="{FF2B5EF4-FFF2-40B4-BE49-F238E27FC236}">
                <a16:creationId xmlns:a16="http://schemas.microsoft.com/office/drawing/2014/main" id="{1EE2B037-9D8C-4C9B-89CC-AD42F09383E6}"/>
              </a:ext>
            </a:extLst>
          </p:cNvPr>
          <p:cNvSpPr txBox="1"/>
          <p:nvPr/>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7</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56D04346-505C-4722-9764-4B6413336E91}"/>
              </a:ext>
            </a:extLst>
          </p:cNvPr>
          <p:cNvGrpSpPr/>
          <p:nvPr/>
        </p:nvGrpSpPr>
        <p:grpSpPr>
          <a:xfrm>
            <a:off x="0" y="6264677"/>
            <a:ext cx="504825" cy="261611"/>
            <a:chOff x="109752" y="6539112"/>
            <a:chExt cx="381717" cy="197813"/>
          </a:xfrm>
        </p:grpSpPr>
        <p:cxnSp>
          <p:nvCxnSpPr>
            <p:cNvPr id="35" name="Straight Connector 34">
              <a:extLst>
                <a:ext uri="{FF2B5EF4-FFF2-40B4-BE49-F238E27FC236}">
                  <a16:creationId xmlns:a16="http://schemas.microsoft.com/office/drawing/2014/main" id="{D816B2E4-C2DB-4D58-A490-4527AD9E466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E7CFE55C-40B5-4658-A305-F470460B09C4}"/>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7" name="TextBox 36">
            <a:extLst>
              <a:ext uri="{FF2B5EF4-FFF2-40B4-BE49-F238E27FC236}">
                <a16:creationId xmlns:a16="http://schemas.microsoft.com/office/drawing/2014/main" id="{81CCEBA1-243D-458A-B045-00E2FBEAFEFE}"/>
              </a:ext>
            </a:extLst>
          </p:cNvPr>
          <p:cNvSpPr txBox="1"/>
          <p:nvPr/>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8" name="Rectangle: Top Corners Rounded 37">
            <a:extLst>
              <a:ext uri="{FF2B5EF4-FFF2-40B4-BE49-F238E27FC236}">
                <a16:creationId xmlns:a16="http://schemas.microsoft.com/office/drawing/2014/main" id="{ED29009F-C16F-4523-AB5E-2A8E3E2FCEF1}"/>
              </a:ext>
            </a:extLst>
          </p:cNvPr>
          <p:cNvSpPr/>
          <p:nvPr/>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E7096B3A-8F38-4770-88E2-11A5186B3C3A}"/>
              </a:ext>
            </a:extLst>
          </p:cNvPr>
          <p:cNvGrpSpPr/>
          <p:nvPr/>
        </p:nvGrpSpPr>
        <p:grpSpPr>
          <a:xfrm>
            <a:off x="10518773" y="6305366"/>
            <a:ext cx="1445625" cy="180232"/>
            <a:chOff x="10518773" y="6305366"/>
            <a:chExt cx="1445625" cy="180232"/>
          </a:xfrm>
        </p:grpSpPr>
        <p:sp>
          <p:nvSpPr>
            <p:cNvPr id="40" name="Oval 39">
              <a:extLst>
                <a:ext uri="{FF2B5EF4-FFF2-40B4-BE49-F238E27FC236}">
                  <a16:creationId xmlns:a16="http://schemas.microsoft.com/office/drawing/2014/main" id="{D9A1495D-AD77-48BE-B18B-D7FFADEA44B9}"/>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C165F5E7-0244-41FA-B302-CB2ACB448E5C}"/>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5943C93E-2CB5-4683-895B-3ACAB9DFEE4A}"/>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8031F424-1EAE-41A3-A4D3-4FED348B1BF8}"/>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Oval 43">
              <a:extLst>
                <a:ext uri="{FF2B5EF4-FFF2-40B4-BE49-F238E27FC236}">
                  <a16:creationId xmlns:a16="http://schemas.microsoft.com/office/drawing/2014/main" id="{A257B071-55FA-4B06-B34D-AD2FB1C7CDED}"/>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Oval 44">
              <a:extLst>
                <a:ext uri="{FF2B5EF4-FFF2-40B4-BE49-F238E27FC236}">
                  <a16:creationId xmlns:a16="http://schemas.microsoft.com/office/drawing/2014/main" id="{A957712B-1556-49B4-8842-9069B4C94140}"/>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Freeform 49">
              <a:extLst>
                <a:ext uri="{FF2B5EF4-FFF2-40B4-BE49-F238E27FC236}">
                  <a16:creationId xmlns:a16="http://schemas.microsoft.com/office/drawing/2014/main" id="{C46A1554-3F54-4FC1-A372-D9AFEEF4B701}"/>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77">
              <a:extLst>
                <a:ext uri="{FF2B5EF4-FFF2-40B4-BE49-F238E27FC236}">
                  <a16:creationId xmlns:a16="http://schemas.microsoft.com/office/drawing/2014/main" id="{D75C7396-6DEB-4E98-A6C7-AC3817E6661E}"/>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Freeform 78">
              <a:extLst>
                <a:ext uri="{FF2B5EF4-FFF2-40B4-BE49-F238E27FC236}">
                  <a16:creationId xmlns:a16="http://schemas.microsoft.com/office/drawing/2014/main" id="{4DD15BB6-5593-4312-9C8D-95380496BE12}"/>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0" name="Freeform 79">
              <a:extLst>
                <a:ext uri="{FF2B5EF4-FFF2-40B4-BE49-F238E27FC236}">
                  <a16:creationId xmlns:a16="http://schemas.microsoft.com/office/drawing/2014/main" id="{D11D8252-5FA8-4764-BFCC-E2CF1246FC7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86">
              <a:extLst>
                <a:ext uri="{FF2B5EF4-FFF2-40B4-BE49-F238E27FC236}">
                  <a16:creationId xmlns:a16="http://schemas.microsoft.com/office/drawing/2014/main" id="{B8899874-6230-4274-BCA4-92118FE816A6}"/>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58" name="Oval 57">
              <a:extLst>
                <a:ext uri="{FF2B5EF4-FFF2-40B4-BE49-F238E27FC236}">
                  <a16:creationId xmlns:a16="http://schemas.microsoft.com/office/drawing/2014/main" id="{D240CF97-6258-424C-B95C-B3D5510538CB}"/>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9" name="Freeform 78">
              <a:extLst>
                <a:ext uri="{FF2B5EF4-FFF2-40B4-BE49-F238E27FC236}">
                  <a16:creationId xmlns:a16="http://schemas.microsoft.com/office/drawing/2014/main" id="{5A7BCFAB-8B7C-4295-AAA5-E17B4BD92FB4}"/>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5" name="Freeform 5">
              <a:extLst>
                <a:ext uri="{FF2B5EF4-FFF2-40B4-BE49-F238E27FC236}">
                  <a16:creationId xmlns:a16="http://schemas.microsoft.com/office/drawing/2014/main" id="{DFAC6F21-D92C-48E8-9C11-D7A77502FBE9}"/>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6">
              <a:extLst>
                <a:ext uri="{FF2B5EF4-FFF2-40B4-BE49-F238E27FC236}">
                  <a16:creationId xmlns:a16="http://schemas.microsoft.com/office/drawing/2014/main" id="{7BCB998F-4B05-49D9-9F37-6EFF57D10D1D}"/>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7">
              <a:extLst>
                <a:ext uri="{FF2B5EF4-FFF2-40B4-BE49-F238E27FC236}">
                  <a16:creationId xmlns:a16="http://schemas.microsoft.com/office/drawing/2014/main" id="{18499D24-ACE9-401B-9214-2FCDE8EC2EC9}"/>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5" name="Text Placeholder 4">
            <a:extLst>
              <a:ext uri="{FF2B5EF4-FFF2-40B4-BE49-F238E27FC236}">
                <a16:creationId xmlns:a16="http://schemas.microsoft.com/office/drawing/2014/main" id="{342114BE-BEAB-4A3F-B987-9E5BB7A4F1A5}"/>
              </a:ext>
            </a:extLst>
          </p:cNvPr>
          <p:cNvSpPr txBox="1">
            <a:spLocks/>
          </p:cNvSpPr>
          <p:nvPr/>
        </p:nvSpPr>
        <p:spPr>
          <a:xfrm>
            <a:off x="399774" y="4961320"/>
            <a:ext cx="6011658" cy="9716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a:t>
            </a:r>
          </a:p>
        </p:txBody>
      </p:sp>
      <p:sp>
        <p:nvSpPr>
          <p:cNvPr id="76" name="Rectangle 75">
            <a:extLst>
              <a:ext uri="{FF2B5EF4-FFF2-40B4-BE49-F238E27FC236}">
                <a16:creationId xmlns:a16="http://schemas.microsoft.com/office/drawing/2014/main" id="{3F1B90AE-8669-4C1E-AA90-3A6E80544716}"/>
              </a:ext>
            </a:extLst>
          </p:cNvPr>
          <p:cNvSpPr/>
          <p:nvPr/>
        </p:nvSpPr>
        <p:spPr>
          <a:xfrm>
            <a:off x="407853" y="4315199"/>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grpSp>
        <p:nvGrpSpPr>
          <p:cNvPr id="79" name="Group 78">
            <a:extLst>
              <a:ext uri="{FF2B5EF4-FFF2-40B4-BE49-F238E27FC236}">
                <a16:creationId xmlns:a16="http://schemas.microsoft.com/office/drawing/2014/main" id="{9539E280-E290-43B6-A852-AB3412D8876C}"/>
              </a:ext>
            </a:extLst>
          </p:cNvPr>
          <p:cNvGrpSpPr/>
          <p:nvPr/>
        </p:nvGrpSpPr>
        <p:grpSpPr>
          <a:xfrm>
            <a:off x="1861719" y="3410440"/>
            <a:ext cx="2385947" cy="609398"/>
            <a:chOff x="1861719" y="3470294"/>
            <a:chExt cx="2385947" cy="609398"/>
          </a:xfrm>
        </p:grpSpPr>
        <p:sp>
          <p:nvSpPr>
            <p:cNvPr id="77" name="TextBox 76">
              <a:extLst>
                <a:ext uri="{FF2B5EF4-FFF2-40B4-BE49-F238E27FC236}">
                  <a16:creationId xmlns:a16="http://schemas.microsoft.com/office/drawing/2014/main" id="{3FDA8584-C2C2-49D6-A3F7-929CD7DFB2D1}"/>
                </a:ext>
              </a:extLst>
            </p:cNvPr>
            <p:cNvSpPr txBox="1"/>
            <p:nvPr/>
          </p:nvSpPr>
          <p:spPr>
            <a:xfrm>
              <a:off x="1861719" y="3470294"/>
              <a:ext cx="595731"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01</a:t>
              </a:r>
            </a:p>
          </p:txBody>
        </p:sp>
        <p:sp>
          <p:nvSpPr>
            <p:cNvPr id="78" name="TextBox 77">
              <a:extLst>
                <a:ext uri="{FF2B5EF4-FFF2-40B4-BE49-F238E27FC236}">
                  <a16:creationId xmlns:a16="http://schemas.microsoft.com/office/drawing/2014/main" id="{D104F664-87E0-48F8-8F75-AF70D7F1A21A}"/>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0" name="Group 79">
            <a:extLst>
              <a:ext uri="{FF2B5EF4-FFF2-40B4-BE49-F238E27FC236}">
                <a16:creationId xmlns:a16="http://schemas.microsoft.com/office/drawing/2014/main" id="{4B476B49-8C21-4123-B897-570628B91C21}"/>
              </a:ext>
            </a:extLst>
          </p:cNvPr>
          <p:cNvGrpSpPr/>
          <p:nvPr/>
        </p:nvGrpSpPr>
        <p:grpSpPr>
          <a:xfrm>
            <a:off x="4746093" y="3410440"/>
            <a:ext cx="2542879" cy="609398"/>
            <a:chOff x="1704787" y="3470294"/>
            <a:chExt cx="2542879" cy="609398"/>
          </a:xfrm>
        </p:grpSpPr>
        <p:sp>
          <p:nvSpPr>
            <p:cNvPr id="81" name="TextBox 80">
              <a:extLst>
                <a:ext uri="{FF2B5EF4-FFF2-40B4-BE49-F238E27FC236}">
                  <a16:creationId xmlns:a16="http://schemas.microsoft.com/office/drawing/2014/main" id="{655B028C-B766-4430-A581-8D5E6CBEB86F}"/>
                </a:ext>
              </a:extLst>
            </p:cNvPr>
            <p:cNvSpPr txBox="1"/>
            <p:nvPr/>
          </p:nvSpPr>
          <p:spPr>
            <a:xfrm>
              <a:off x="1704787" y="3470294"/>
              <a:ext cx="752663"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2</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2" name="TextBox 81">
              <a:extLst>
                <a:ext uri="{FF2B5EF4-FFF2-40B4-BE49-F238E27FC236}">
                  <a16:creationId xmlns:a16="http://schemas.microsoft.com/office/drawing/2014/main" id="{FF4DDE95-5F24-4648-A4C5-7013327EF481}"/>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3" name="Group 82">
            <a:extLst>
              <a:ext uri="{FF2B5EF4-FFF2-40B4-BE49-F238E27FC236}">
                <a16:creationId xmlns:a16="http://schemas.microsoft.com/office/drawing/2014/main" id="{35EEE25F-F541-4208-915C-83B4337A1973}"/>
              </a:ext>
            </a:extLst>
          </p:cNvPr>
          <p:cNvGrpSpPr/>
          <p:nvPr/>
        </p:nvGrpSpPr>
        <p:grpSpPr>
          <a:xfrm>
            <a:off x="7738489" y="3410440"/>
            <a:ext cx="2453457" cy="609398"/>
            <a:chOff x="1794209" y="3470294"/>
            <a:chExt cx="2453457" cy="609398"/>
          </a:xfrm>
        </p:grpSpPr>
        <p:sp>
          <p:nvSpPr>
            <p:cNvPr id="84" name="TextBox 83">
              <a:extLst>
                <a:ext uri="{FF2B5EF4-FFF2-40B4-BE49-F238E27FC236}">
                  <a16:creationId xmlns:a16="http://schemas.microsoft.com/office/drawing/2014/main" id="{DA9B5292-052A-4A0D-A18E-DA16C195DECD}"/>
                </a:ext>
              </a:extLst>
            </p:cNvPr>
            <p:cNvSpPr txBox="1"/>
            <p:nvPr/>
          </p:nvSpPr>
          <p:spPr>
            <a:xfrm>
              <a:off x="1794209" y="3470294"/>
              <a:ext cx="737926"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3</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5" name="TextBox 84">
              <a:extLst>
                <a:ext uri="{FF2B5EF4-FFF2-40B4-BE49-F238E27FC236}">
                  <a16:creationId xmlns:a16="http://schemas.microsoft.com/office/drawing/2014/main" id="{50B2DCE6-036B-48F8-930C-136528956C77}"/>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5" name="Group 4">
            <a:extLst>
              <a:ext uri="{FF2B5EF4-FFF2-40B4-BE49-F238E27FC236}">
                <a16:creationId xmlns:a16="http://schemas.microsoft.com/office/drawing/2014/main" id="{5E65BC94-EC82-490E-83C5-99BBD82CC832}"/>
              </a:ext>
            </a:extLst>
          </p:cNvPr>
          <p:cNvGrpSpPr/>
          <p:nvPr/>
        </p:nvGrpSpPr>
        <p:grpSpPr>
          <a:xfrm>
            <a:off x="10178154" y="4360340"/>
            <a:ext cx="1550973" cy="1572623"/>
            <a:chOff x="10178154" y="4360340"/>
            <a:chExt cx="1550973" cy="1572623"/>
          </a:xfrm>
        </p:grpSpPr>
        <p:sp>
          <p:nvSpPr>
            <p:cNvPr id="63" name="Rectangle 62">
              <a:extLst>
                <a:ext uri="{FF2B5EF4-FFF2-40B4-BE49-F238E27FC236}">
                  <a16:creationId xmlns:a16="http://schemas.microsoft.com/office/drawing/2014/main" id="{37E94A93-C4E8-4033-A67B-BECBE9EEC262}"/>
                </a:ext>
              </a:extLst>
            </p:cNvPr>
            <p:cNvSpPr/>
            <p:nvPr/>
          </p:nvSpPr>
          <p:spPr>
            <a:xfrm>
              <a:off x="10178154"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69362577-DCCA-42CD-98E7-97AD35FCB799}"/>
                </a:ext>
              </a:extLst>
            </p:cNvPr>
            <p:cNvSpPr txBox="1"/>
            <p:nvPr/>
          </p:nvSpPr>
          <p:spPr>
            <a:xfrm>
              <a:off x="10352532" y="5229302"/>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sp>
          <p:nvSpPr>
            <p:cNvPr id="86" name="Freeform 27">
              <a:extLst>
                <a:ext uri="{FF2B5EF4-FFF2-40B4-BE49-F238E27FC236}">
                  <a16:creationId xmlns:a16="http://schemas.microsoft.com/office/drawing/2014/main" id="{B2682960-B0AF-4A56-BFFA-941DE429D9B4}"/>
                </a:ext>
              </a:extLst>
            </p:cNvPr>
            <p:cNvSpPr>
              <a:spLocks noEditPoints="1"/>
            </p:cNvSpPr>
            <p:nvPr/>
          </p:nvSpPr>
          <p:spPr bwMode="auto">
            <a:xfrm>
              <a:off x="10792509" y="4673009"/>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77140810-AE39-40B4-91B8-C2EBB330E376}"/>
              </a:ext>
            </a:extLst>
          </p:cNvPr>
          <p:cNvGrpSpPr/>
          <p:nvPr/>
        </p:nvGrpSpPr>
        <p:grpSpPr>
          <a:xfrm>
            <a:off x="8439040" y="4360340"/>
            <a:ext cx="1550973" cy="1572623"/>
            <a:chOff x="8439040" y="4360340"/>
            <a:chExt cx="1550973" cy="1572623"/>
          </a:xfrm>
        </p:grpSpPr>
        <p:sp>
          <p:nvSpPr>
            <p:cNvPr id="64" name="Rectangle 63">
              <a:extLst>
                <a:ext uri="{FF2B5EF4-FFF2-40B4-BE49-F238E27FC236}">
                  <a16:creationId xmlns:a16="http://schemas.microsoft.com/office/drawing/2014/main" id="{247B5879-B5B9-4536-AE1E-E412B63B1C0A}"/>
                </a:ext>
              </a:extLst>
            </p:cNvPr>
            <p:cNvSpPr/>
            <p:nvPr/>
          </p:nvSpPr>
          <p:spPr>
            <a:xfrm>
              <a:off x="8439040" y="4360340"/>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99A8B0E0-697F-439C-8BD6-DC3273ABC387}"/>
                </a:ext>
              </a:extLst>
            </p:cNvPr>
            <p:cNvSpPr txBox="1"/>
            <p:nvPr/>
          </p:nvSpPr>
          <p:spPr>
            <a:xfrm>
              <a:off x="8613418" y="5212010"/>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7" name="Freeform 47">
              <a:extLst>
                <a:ext uri="{FF2B5EF4-FFF2-40B4-BE49-F238E27FC236}">
                  <a16:creationId xmlns:a16="http://schemas.microsoft.com/office/drawing/2014/main" id="{5819BBB8-B855-4D89-B704-CCF5619D7DDB}"/>
                </a:ext>
              </a:extLst>
            </p:cNvPr>
            <p:cNvSpPr>
              <a:spLocks noEditPoints="1"/>
            </p:cNvSpPr>
            <p:nvPr/>
          </p:nvSpPr>
          <p:spPr bwMode="auto">
            <a:xfrm>
              <a:off x="9080382" y="4646022"/>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2266B000-AA87-4B2E-BC75-E9985D732B71}"/>
              </a:ext>
            </a:extLst>
          </p:cNvPr>
          <p:cNvGrpSpPr/>
          <p:nvPr/>
        </p:nvGrpSpPr>
        <p:grpSpPr>
          <a:xfrm>
            <a:off x="6699927" y="4360340"/>
            <a:ext cx="1550973" cy="1572623"/>
            <a:chOff x="6699927" y="4360340"/>
            <a:chExt cx="1550973" cy="1572623"/>
          </a:xfrm>
        </p:grpSpPr>
        <p:sp>
          <p:nvSpPr>
            <p:cNvPr id="62" name="Rectangle 61">
              <a:extLst>
                <a:ext uri="{FF2B5EF4-FFF2-40B4-BE49-F238E27FC236}">
                  <a16:creationId xmlns:a16="http://schemas.microsoft.com/office/drawing/2014/main" id="{76F0FB12-3BF5-43CA-8F07-7D55B5F73458}"/>
                </a:ext>
              </a:extLst>
            </p:cNvPr>
            <p:cNvSpPr/>
            <p:nvPr/>
          </p:nvSpPr>
          <p:spPr>
            <a:xfrm>
              <a:off x="6699927"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C07D992-A2E8-4A0F-8F57-B63D677AC3AC}"/>
                </a:ext>
              </a:extLst>
            </p:cNvPr>
            <p:cNvSpPr txBox="1"/>
            <p:nvPr/>
          </p:nvSpPr>
          <p:spPr>
            <a:xfrm>
              <a:off x="6874305" y="5224088"/>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grpSp>
          <p:nvGrpSpPr>
            <p:cNvPr id="88" name="Gruppieren 487">
              <a:extLst>
                <a:ext uri="{FF2B5EF4-FFF2-40B4-BE49-F238E27FC236}">
                  <a16:creationId xmlns:a16="http://schemas.microsoft.com/office/drawing/2014/main" id="{C52BC546-938A-48E9-AA44-BAE24992D5A2}"/>
                </a:ext>
              </a:extLst>
            </p:cNvPr>
            <p:cNvGrpSpPr/>
            <p:nvPr/>
          </p:nvGrpSpPr>
          <p:grpSpPr>
            <a:xfrm>
              <a:off x="7313488" y="4646815"/>
              <a:ext cx="323850" cy="376238"/>
              <a:chOff x="3761581" y="3229768"/>
              <a:chExt cx="323850" cy="376238"/>
            </a:xfrm>
            <a:solidFill>
              <a:schemeClr val="bg1"/>
            </a:solidFill>
          </p:grpSpPr>
          <p:sp>
            <p:nvSpPr>
              <p:cNvPr id="89" name="Freeform 75">
                <a:extLst>
                  <a:ext uri="{FF2B5EF4-FFF2-40B4-BE49-F238E27FC236}">
                    <a16:creationId xmlns:a16="http://schemas.microsoft.com/office/drawing/2014/main" id="{26D58FFD-BBF6-4650-9259-92B59BDF1E4E}"/>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76">
                <a:extLst>
                  <a:ext uri="{FF2B5EF4-FFF2-40B4-BE49-F238E27FC236}">
                    <a16:creationId xmlns:a16="http://schemas.microsoft.com/office/drawing/2014/main" id="{DD962FE4-CBB3-40FE-87CA-98FC2825A2F4}"/>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77">
                <a:extLst>
                  <a:ext uri="{FF2B5EF4-FFF2-40B4-BE49-F238E27FC236}">
                    <a16:creationId xmlns:a16="http://schemas.microsoft.com/office/drawing/2014/main" id="{23BD0810-8741-4F03-A5D8-121DA307F1A6}"/>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78">
                <a:extLst>
                  <a:ext uri="{FF2B5EF4-FFF2-40B4-BE49-F238E27FC236}">
                    <a16:creationId xmlns:a16="http://schemas.microsoft.com/office/drawing/2014/main" id="{C2520D43-299F-4C4F-BE25-F70D610269DC}"/>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7" name="Picture Placeholder 6">
            <a:extLst>
              <a:ext uri="{FF2B5EF4-FFF2-40B4-BE49-F238E27FC236}">
                <a16:creationId xmlns:a16="http://schemas.microsoft.com/office/drawing/2014/main" id="{E49DBEDB-30A0-4396-BCC8-0EA6C4E7E9F7}"/>
              </a:ext>
            </a:extLst>
          </p:cNvPr>
          <p:cNvSpPr>
            <a:spLocks noGrp="1"/>
          </p:cNvSpPr>
          <p:nvPr>
            <p:ph type="pic" sz="quarter" idx="10"/>
          </p:nvPr>
        </p:nvSpPr>
        <p:spPr/>
      </p:sp>
    </p:spTree>
    <p:extLst>
      <p:ext uri="{BB962C8B-B14F-4D97-AF65-F5344CB8AC3E}">
        <p14:creationId xmlns:p14="http://schemas.microsoft.com/office/powerpoint/2010/main" val="85460592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500"/>
                                        <p:tgtEl>
                                          <p:spTgt spid="8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par>
                                <p:cTn id="16" presetID="2" presetClass="entr" presetSubtype="8" decel="100000" fill="hold" grpId="0" nodeType="with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additive="base">
                                        <p:cTn id="18" dur="1000" fill="hold"/>
                                        <p:tgtEl>
                                          <p:spTgt spid="76"/>
                                        </p:tgtEl>
                                        <p:attrNameLst>
                                          <p:attrName>ppt_x</p:attrName>
                                        </p:attrNameLst>
                                      </p:cBhvr>
                                      <p:tavLst>
                                        <p:tav tm="0">
                                          <p:val>
                                            <p:strVal val="0-#ppt_w/2"/>
                                          </p:val>
                                        </p:tav>
                                        <p:tav tm="100000">
                                          <p:val>
                                            <p:strVal val="#ppt_x"/>
                                          </p:val>
                                        </p:tav>
                                      </p:tavLst>
                                    </p:anim>
                                    <p:anim calcmode="lin" valueType="num">
                                      <p:cBhvr additive="base">
                                        <p:cTn id="19" dur="1000" fill="hold"/>
                                        <p:tgtEl>
                                          <p:spTgt spid="76"/>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1000" fill="hold"/>
                                        <p:tgtEl>
                                          <p:spTgt spid="75"/>
                                        </p:tgtEl>
                                        <p:attrNameLst>
                                          <p:attrName>ppt_x</p:attrName>
                                        </p:attrNameLst>
                                      </p:cBhvr>
                                      <p:tavLst>
                                        <p:tav tm="0">
                                          <p:val>
                                            <p:strVal val="0-#ppt_w/2"/>
                                          </p:val>
                                        </p:tav>
                                        <p:tav tm="100000">
                                          <p:val>
                                            <p:strVal val="#ppt_x"/>
                                          </p:val>
                                        </p:tav>
                                      </p:tavLst>
                                    </p:anim>
                                    <p:anim calcmode="lin" valueType="num">
                                      <p:cBhvr additive="base">
                                        <p:cTn id="23" dur="1000" fill="hold"/>
                                        <p:tgtEl>
                                          <p:spTgt spid="75"/>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1+#ppt_w/2"/>
                                          </p:val>
                                        </p:tav>
                                        <p:tav tm="100000">
                                          <p:val>
                                            <p:strVal val="#ppt_x"/>
                                          </p:val>
                                        </p:tav>
                                      </p:tavLst>
                                    </p:anim>
                                    <p:anim calcmode="lin" valueType="num">
                                      <p:cBhvr additive="base">
                                        <p:cTn id="27" dur="100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1000" fill="hold"/>
                                        <p:tgtEl>
                                          <p:spTgt spid="3"/>
                                        </p:tgtEl>
                                        <p:attrNameLst>
                                          <p:attrName>ppt_x</p:attrName>
                                        </p:attrNameLst>
                                      </p:cBhvr>
                                      <p:tavLst>
                                        <p:tav tm="0">
                                          <p:val>
                                            <p:strVal val="1+#ppt_w/2"/>
                                          </p:val>
                                        </p:tav>
                                        <p:tav tm="100000">
                                          <p:val>
                                            <p:strVal val="#ppt_x"/>
                                          </p:val>
                                        </p:tav>
                                      </p:tavLst>
                                    </p:anim>
                                    <p:anim calcmode="lin" valueType="num">
                                      <p:cBhvr additive="base">
                                        <p:cTn id="31" dur="100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1000" fill="hold"/>
                                        <p:tgtEl>
                                          <p:spTgt spid="5"/>
                                        </p:tgtEl>
                                        <p:attrNameLst>
                                          <p:attrName>ppt_x</p:attrName>
                                        </p:attrNameLst>
                                      </p:cBhvr>
                                      <p:tavLst>
                                        <p:tav tm="0">
                                          <p:val>
                                            <p:strVal val="1+#ppt_w/2"/>
                                          </p:val>
                                        </p:tav>
                                        <p:tav tm="100000">
                                          <p:val>
                                            <p:strVal val="#ppt_x"/>
                                          </p:val>
                                        </p:tav>
                                      </p:tavLst>
                                    </p:anim>
                                    <p:anim calcmode="lin" valueType="num">
                                      <p:cBhvr additive="base">
                                        <p:cTn id="35"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3A737F-7B95-42CC-A684-7D92B2AD271F}"/>
              </a:ext>
            </a:extLst>
          </p:cNvPr>
          <p:cNvSpPr/>
          <p:nvPr/>
        </p:nvSpPr>
        <p:spPr>
          <a:xfrm>
            <a:off x="609600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Text Placeholder 4">
            <a:extLst>
              <a:ext uri="{FF2B5EF4-FFF2-40B4-BE49-F238E27FC236}">
                <a16:creationId xmlns:a16="http://schemas.microsoft.com/office/drawing/2014/main" id="{412DB082-BA60-4740-A6BC-85D947495DAA}"/>
              </a:ext>
            </a:extLst>
          </p:cNvPr>
          <p:cNvSpPr txBox="1">
            <a:spLocks/>
          </p:cNvSpPr>
          <p:nvPr/>
        </p:nvSpPr>
        <p:spPr>
          <a:xfrm>
            <a:off x="710879" y="263143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19" name="TextBox 18">
            <a:extLst>
              <a:ext uri="{FF2B5EF4-FFF2-40B4-BE49-F238E27FC236}">
                <a16:creationId xmlns:a16="http://schemas.microsoft.com/office/drawing/2014/main" id="{A9A1FC71-D455-4500-A940-60F053BEC8C4}"/>
              </a:ext>
            </a:extLst>
          </p:cNvPr>
          <p:cNvSpPr txBox="1"/>
          <p:nvPr/>
        </p:nvSpPr>
        <p:spPr>
          <a:xfrm>
            <a:off x="710880" y="174716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Services</a:t>
            </a:r>
          </a:p>
        </p:txBody>
      </p:sp>
      <p:grpSp>
        <p:nvGrpSpPr>
          <p:cNvPr id="20" name="Group 19">
            <a:extLst>
              <a:ext uri="{FF2B5EF4-FFF2-40B4-BE49-F238E27FC236}">
                <a16:creationId xmlns:a16="http://schemas.microsoft.com/office/drawing/2014/main" id="{F5BE1288-BB46-438A-8FAA-61995F4B46BE}"/>
              </a:ext>
            </a:extLst>
          </p:cNvPr>
          <p:cNvGrpSpPr/>
          <p:nvPr/>
        </p:nvGrpSpPr>
        <p:grpSpPr>
          <a:xfrm>
            <a:off x="815057" y="1455114"/>
            <a:ext cx="3047731" cy="238770"/>
            <a:chOff x="619226" y="1181629"/>
            <a:chExt cx="3047731" cy="238770"/>
          </a:xfrm>
        </p:grpSpPr>
        <p:sp>
          <p:nvSpPr>
            <p:cNvPr id="21" name="Rectangle 20">
              <a:extLst>
                <a:ext uri="{FF2B5EF4-FFF2-40B4-BE49-F238E27FC236}">
                  <a16:creationId xmlns:a16="http://schemas.microsoft.com/office/drawing/2014/main" id="{332ECCD4-99E8-4E93-B02F-D05498AD7C7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F82B9E61-9E9F-4C0C-93F9-24CB2D180B7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23" name="Rectangle: Rounded Corners 22">
            <a:extLst>
              <a:ext uri="{FF2B5EF4-FFF2-40B4-BE49-F238E27FC236}">
                <a16:creationId xmlns:a16="http://schemas.microsoft.com/office/drawing/2014/main" id="{4E3031BE-ABA5-4512-B41C-4F08F3156AD4}"/>
              </a:ext>
            </a:extLst>
          </p:cNvPr>
          <p:cNvSpPr/>
          <p:nvPr/>
        </p:nvSpPr>
        <p:spPr>
          <a:xfrm>
            <a:off x="815057"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3" name="Group 2">
            <a:extLst>
              <a:ext uri="{FF2B5EF4-FFF2-40B4-BE49-F238E27FC236}">
                <a16:creationId xmlns:a16="http://schemas.microsoft.com/office/drawing/2014/main" id="{C858508F-F655-4CA8-9BC3-276F5FC0036B}"/>
              </a:ext>
            </a:extLst>
          </p:cNvPr>
          <p:cNvGrpSpPr/>
          <p:nvPr/>
        </p:nvGrpSpPr>
        <p:grpSpPr>
          <a:xfrm>
            <a:off x="6096000" y="843155"/>
            <a:ext cx="5238427" cy="1572072"/>
            <a:chOff x="6096000" y="843155"/>
            <a:chExt cx="5238427" cy="1572072"/>
          </a:xfrm>
        </p:grpSpPr>
        <p:sp>
          <p:nvSpPr>
            <p:cNvPr id="16" name="Rectangle 15">
              <a:extLst>
                <a:ext uri="{FF2B5EF4-FFF2-40B4-BE49-F238E27FC236}">
                  <a16:creationId xmlns:a16="http://schemas.microsoft.com/office/drawing/2014/main" id="{216C1E79-3003-4DCA-963D-9D3C1BF74340}"/>
                </a:ext>
              </a:extLst>
            </p:cNvPr>
            <p:cNvSpPr/>
            <p:nvPr/>
          </p:nvSpPr>
          <p:spPr>
            <a:xfrm>
              <a:off x="6096000" y="843155"/>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TextBox 27">
              <a:extLst>
                <a:ext uri="{FF2B5EF4-FFF2-40B4-BE49-F238E27FC236}">
                  <a16:creationId xmlns:a16="http://schemas.microsoft.com/office/drawing/2014/main" id="{595384C5-D7AF-4599-B241-9D16286A12EB}"/>
                </a:ext>
              </a:extLst>
            </p:cNvPr>
            <p:cNvSpPr txBox="1"/>
            <p:nvPr/>
          </p:nvSpPr>
          <p:spPr>
            <a:xfrm>
              <a:off x="9743952" y="1026124"/>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01</a:t>
              </a:r>
            </a:p>
          </p:txBody>
        </p:sp>
      </p:grpSp>
      <p:grpSp>
        <p:nvGrpSpPr>
          <p:cNvPr id="5" name="Group 4">
            <a:extLst>
              <a:ext uri="{FF2B5EF4-FFF2-40B4-BE49-F238E27FC236}">
                <a16:creationId xmlns:a16="http://schemas.microsoft.com/office/drawing/2014/main" id="{5A0592A5-9AD6-4D9E-A6FF-2D0EAF9FF808}"/>
              </a:ext>
            </a:extLst>
          </p:cNvPr>
          <p:cNvGrpSpPr/>
          <p:nvPr/>
        </p:nvGrpSpPr>
        <p:grpSpPr>
          <a:xfrm>
            <a:off x="6096000" y="2642964"/>
            <a:ext cx="5238427" cy="1572072"/>
            <a:chOff x="6096000" y="2642964"/>
            <a:chExt cx="5238427" cy="1572072"/>
          </a:xfrm>
        </p:grpSpPr>
        <p:sp>
          <p:nvSpPr>
            <p:cNvPr id="31" name="Rectangle 30">
              <a:extLst>
                <a:ext uri="{FF2B5EF4-FFF2-40B4-BE49-F238E27FC236}">
                  <a16:creationId xmlns:a16="http://schemas.microsoft.com/office/drawing/2014/main" id="{E88BD0BB-FB03-487A-953A-015422628BA7}"/>
                </a:ext>
              </a:extLst>
            </p:cNvPr>
            <p:cNvSpPr/>
            <p:nvPr/>
          </p:nvSpPr>
          <p:spPr>
            <a:xfrm>
              <a:off x="6096000" y="2642964"/>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TextBox 32">
              <a:extLst>
                <a:ext uri="{FF2B5EF4-FFF2-40B4-BE49-F238E27FC236}">
                  <a16:creationId xmlns:a16="http://schemas.microsoft.com/office/drawing/2014/main" id="{1B8C5C38-F046-414F-AA4A-A49C0CA5B9EF}"/>
                </a:ext>
              </a:extLst>
            </p:cNvPr>
            <p:cNvSpPr txBox="1"/>
            <p:nvPr/>
          </p:nvSpPr>
          <p:spPr>
            <a:xfrm>
              <a:off x="9743952" y="2825933"/>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02</a:t>
              </a:r>
            </a:p>
          </p:txBody>
        </p:sp>
      </p:grpSp>
      <p:grpSp>
        <p:nvGrpSpPr>
          <p:cNvPr id="6" name="Group 5">
            <a:extLst>
              <a:ext uri="{FF2B5EF4-FFF2-40B4-BE49-F238E27FC236}">
                <a16:creationId xmlns:a16="http://schemas.microsoft.com/office/drawing/2014/main" id="{73D2311C-6D22-459A-BDC6-464E6087148C}"/>
              </a:ext>
            </a:extLst>
          </p:cNvPr>
          <p:cNvGrpSpPr/>
          <p:nvPr/>
        </p:nvGrpSpPr>
        <p:grpSpPr>
          <a:xfrm>
            <a:off x="6096000" y="4442773"/>
            <a:ext cx="5238427" cy="1572072"/>
            <a:chOff x="6096000" y="4442773"/>
            <a:chExt cx="5238427" cy="1572072"/>
          </a:xfrm>
        </p:grpSpPr>
        <p:sp>
          <p:nvSpPr>
            <p:cNvPr id="37" name="Rectangle 36">
              <a:extLst>
                <a:ext uri="{FF2B5EF4-FFF2-40B4-BE49-F238E27FC236}">
                  <a16:creationId xmlns:a16="http://schemas.microsoft.com/office/drawing/2014/main" id="{308690B4-5BB5-4B9D-94A4-0334CCDE8AA1}"/>
                </a:ext>
              </a:extLst>
            </p:cNvPr>
            <p:cNvSpPr/>
            <p:nvPr/>
          </p:nvSpPr>
          <p:spPr>
            <a:xfrm>
              <a:off x="6096000" y="4442773"/>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TextBox 38">
              <a:extLst>
                <a:ext uri="{FF2B5EF4-FFF2-40B4-BE49-F238E27FC236}">
                  <a16:creationId xmlns:a16="http://schemas.microsoft.com/office/drawing/2014/main" id="{94BF4738-EAF0-437C-88B9-FA00090B15D9}"/>
                </a:ext>
              </a:extLst>
            </p:cNvPr>
            <p:cNvSpPr txBox="1"/>
            <p:nvPr/>
          </p:nvSpPr>
          <p:spPr>
            <a:xfrm>
              <a:off x="9743952" y="4625742"/>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03</a:t>
              </a:r>
            </a:p>
          </p:txBody>
        </p:sp>
      </p:grpSp>
      <p:grpSp>
        <p:nvGrpSpPr>
          <p:cNvPr id="46" name="Group 45">
            <a:extLst>
              <a:ext uri="{FF2B5EF4-FFF2-40B4-BE49-F238E27FC236}">
                <a16:creationId xmlns:a16="http://schemas.microsoft.com/office/drawing/2014/main" id="{5EC82644-48ED-4F3A-947D-87A9BD957D8C}"/>
              </a:ext>
            </a:extLst>
          </p:cNvPr>
          <p:cNvGrpSpPr/>
          <p:nvPr/>
        </p:nvGrpSpPr>
        <p:grpSpPr>
          <a:xfrm>
            <a:off x="6389790" y="4643957"/>
            <a:ext cx="4320132" cy="1154160"/>
            <a:chOff x="6389790" y="4643957"/>
            <a:chExt cx="4320132" cy="1154160"/>
          </a:xfrm>
        </p:grpSpPr>
        <p:grpSp>
          <p:nvGrpSpPr>
            <p:cNvPr id="38" name="Group 37">
              <a:extLst>
                <a:ext uri="{FF2B5EF4-FFF2-40B4-BE49-F238E27FC236}">
                  <a16:creationId xmlns:a16="http://schemas.microsoft.com/office/drawing/2014/main" id="{D7504AAE-8D9A-4A05-9061-3CC2ED7BF344}"/>
                </a:ext>
              </a:extLst>
            </p:cNvPr>
            <p:cNvGrpSpPr/>
            <p:nvPr/>
          </p:nvGrpSpPr>
          <p:grpSpPr>
            <a:xfrm>
              <a:off x="6389790" y="5050347"/>
              <a:ext cx="4320132" cy="747770"/>
              <a:chOff x="6435692" y="1422733"/>
              <a:chExt cx="4320132" cy="747770"/>
            </a:xfrm>
          </p:grpSpPr>
          <p:sp>
            <p:nvSpPr>
              <p:cNvPr id="40" name="Rectangle 39">
                <a:extLst>
                  <a:ext uri="{FF2B5EF4-FFF2-40B4-BE49-F238E27FC236}">
                    <a16:creationId xmlns:a16="http://schemas.microsoft.com/office/drawing/2014/main" id="{E0B8D1E7-3FCD-4D53-B5C6-52653717173B}"/>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41" name="Rectangle 40">
                <a:extLst>
                  <a:ext uri="{FF2B5EF4-FFF2-40B4-BE49-F238E27FC236}">
                    <a16:creationId xmlns:a16="http://schemas.microsoft.com/office/drawing/2014/main" id="{35E0E688-8B7B-422A-B02B-9D331B3A999B}"/>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3" name="Freeform 17">
              <a:extLst>
                <a:ext uri="{FF2B5EF4-FFF2-40B4-BE49-F238E27FC236}">
                  <a16:creationId xmlns:a16="http://schemas.microsoft.com/office/drawing/2014/main" id="{63EC9C78-3947-423C-ACC3-9DC1B5199AE2}"/>
                </a:ext>
              </a:extLst>
            </p:cNvPr>
            <p:cNvSpPr>
              <a:spLocks noEditPoints="1"/>
            </p:cNvSpPr>
            <p:nvPr/>
          </p:nvSpPr>
          <p:spPr bwMode="auto">
            <a:xfrm>
              <a:off x="6568000" y="4643957"/>
              <a:ext cx="204246" cy="277192"/>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B5E54EE8-EB32-4F1C-81A6-B97A1A93DDA9}"/>
              </a:ext>
            </a:extLst>
          </p:cNvPr>
          <p:cNvGrpSpPr/>
          <p:nvPr/>
        </p:nvGrpSpPr>
        <p:grpSpPr>
          <a:xfrm>
            <a:off x="6389790" y="2859745"/>
            <a:ext cx="4320132" cy="1138563"/>
            <a:chOff x="6389790" y="2859745"/>
            <a:chExt cx="4320132" cy="1138563"/>
          </a:xfrm>
        </p:grpSpPr>
        <p:grpSp>
          <p:nvGrpSpPr>
            <p:cNvPr id="32" name="Group 31">
              <a:extLst>
                <a:ext uri="{FF2B5EF4-FFF2-40B4-BE49-F238E27FC236}">
                  <a16:creationId xmlns:a16="http://schemas.microsoft.com/office/drawing/2014/main" id="{0E192F84-107C-4F85-8739-3DEF85D8A162}"/>
                </a:ext>
              </a:extLst>
            </p:cNvPr>
            <p:cNvGrpSpPr/>
            <p:nvPr/>
          </p:nvGrpSpPr>
          <p:grpSpPr>
            <a:xfrm>
              <a:off x="6389790" y="3250538"/>
              <a:ext cx="4320132" cy="747770"/>
              <a:chOff x="6435692" y="1422733"/>
              <a:chExt cx="4320132" cy="747770"/>
            </a:xfrm>
          </p:grpSpPr>
          <p:sp>
            <p:nvSpPr>
              <p:cNvPr id="34" name="Rectangle 33">
                <a:extLst>
                  <a:ext uri="{FF2B5EF4-FFF2-40B4-BE49-F238E27FC236}">
                    <a16:creationId xmlns:a16="http://schemas.microsoft.com/office/drawing/2014/main" id="{7A85C5AF-6A89-4360-B8EC-04B6FC72F0DD}"/>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35" name="Rectangle 34">
                <a:extLst>
                  <a:ext uri="{FF2B5EF4-FFF2-40B4-BE49-F238E27FC236}">
                    <a16:creationId xmlns:a16="http://schemas.microsoft.com/office/drawing/2014/main" id="{1B93FA7E-7CA0-431C-AC64-2FB72F173E54}"/>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4" name="Freeform 24">
              <a:extLst>
                <a:ext uri="{FF2B5EF4-FFF2-40B4-BE49-F238E27FC236}">
                  <a16:creationId xmlns:a16="http://schemas.microsoft.com/office/drawing/2014/main" id="{ACF257F1-66E0-4B9B-B63B-D72D96563C7C}"/>
                </a:ext>
              </a:extLst>
            </p:cNvPr>
            <p:cNvSpPr>
              <a:spLocks noEditPoints="1"/>
            </p:cNvSpPr>
            <p:nvPr/>
          </p:nvSpPr>
          <p:spPr bwMode="auto">
            <a:xfrm>
              <a:off x="6513232" y="2859745"/>
              <a:ext cx="295760" cy="26260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8" name="Group 47">
            <a:extLst>
              <a:ext uri="{FF2B5EF4-FFF2-40B4-BE49-F238E27FC236}">
                <a16:creationId xmlns:a16="http://schemas.microsoft.com/office/drawing/2014/main" id="{7854BF9D-1277-4D70-8BEE-0BAE87EBBA06}"/>
              </a:ext>
            </a:extLst>
          </p:cNvPr>
          <p:cNvGrpSpPr/>
          <p:nvPr/>
        </p:nvGrpSpPr>
        <p:grpSpPr>
          <a:xfrm>
            <a:off x="6389790" y="1068013"/>
            <a:ext cx="4320132" cy="1130486"/>
            <a:chOff x="6389790" y="1068013"/>
            <a:chExt cx="4320132" cy="1130486"/>
          </a:xfrm>
        </p:grpSpPr>
        <p:grpSp>
          <p:nvGrpSpPr>
            <p:cNvPr id="27" name="Group 26">
              <a:extLst>
                <a:ext uri="{FF2B5EF4-FFF2-40B4-BE49-F238E27FC236}">
                  <a16:creationId xmlns:a16="http://schemas.microsoft.com/office/drawing/2014/main" id="{FE8C13F6-2361-4F0B-9057-F674EB3BBDEE}"/>
                </a:ext>
              </a:extLst>
            </p:cNvPr>
            <p:cNvGrpSpPr/>
            <p:nvPr/>
          </p:nvGrpSpPr>
          <p:grpSpPr>
            <a:xfrm>
              <a:off x="6389790" y="1450729"/>
              <a:ext cx="4320132" cy="747770"/>
              <a:chOff x="6435692" y="1422733"/>
              <a:chExt cx="4320132" cy="747770"/>
            </a:xfrm>
          </p:grpSpPr>
          <p:sp>
            <p:nvSpPr>
              <p:cNvPr id="25" name="Rectangle 24">
                <a:extLst>
                  <a:ext uri="{FF2B5EF4-FFF2-40B4-BE49-F238E27FC236}">
                    <a16:creationId xmlns:a16="http://schemas.microsoft.com/office/drawing/2014/main" id="{254A93DC-D1BF-459B-B603-68FEE2EA9674}"/>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6" name="Rectangle 25">
                <a:extLst>
                  <a:ext uri="{FF2B5EF4-FFF2-40B4-BE49-F238E27FC236}">
                    <a16:creationId xmlns:a16="http://schemas.microsoft.com/office/drawing/2014/main" id="{C6A13A34-9CD1-4778-8AE8-27B44CFEB73F}"/>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5" name="Freeform 44">
              <a:extLst>
                <a:ext uri="{FF2B5EF4-FFF2-40B4-BE49-F238E27FC236}">
                  <a16:creationId xmlns:a16="http://schemas.microsoft.com/office/drawing/2014/main" id="{9A448E90-F4CF-4012-B958-C507993E9BD9}"/>
                </a:ext>
              </a:extLst>
            </p:cNvPr>
            <p:cNvSpPr>
              <a:spLocks noEditPoints="1"/>
            </p:cNvSpPr>
            <p:nvPr/>
          </p:nvSpPr>
          <p:spPr bwMode="auto">
            <a:xfrm>
              <a:off x="6533075" y="1068013"/>
              <a:ext cx="262602" cy="245361"/>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6FF87D78-3F77-451B-88DF-AF3F393F3936}"/>
              </a:ext>
            </a:extLst>
          </p:cNvPr>
          <p:cNvSpPr>
            <a:spLocks noGrp="1"/>
          </p:cNvSpPr>
          <p:nvPr>
            <p:ph type="pic" sz="quarter" idx="10"/>
          </p:nvPr>
        </p:nvSpPr>
        <p:spPr/>
      </p:sp>
    </p:spTree>
    <p:extLst>
      <p:ext uri="{BB962C8B-B14F-4D97-AF65-F5344CB8AC3E}">
        <p14:creationId xmlns:p14="http://schemas.microsoft.com/office/powerpoint/2010/main" val="2018887026"/>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0-#ppt_w/2"/>
                                          </p:val>
                                        </p:tav>
                                        <p:tav tm="100000">
                                          <p:val>
                                            <p:strVal val="#ppt_x"/>
                                          </p:val>
                                        </p:tav>
                                      </p:tavLst>
                                    </p:anim>
                                    <p:anim calcmode="lin" valueType="num">
                                      <p:cBhvr additive="base">
                                        <p:cTn id="16" dur="750" fill="hold"/>
                                        <p:tgtEl>
                                          <p:spTgt spid="18"/>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23"/>
                                        </p:tgtEl>
                                        <p:attrNameLst>
                                          <p:attrName>style.visibility</p:attrName>
                                        </p:attrNameLst>
                                      </p:cBhvr>
                                      <p:to>
                                        <p:strVal val="visible"/>
                                      </p:to>
                                    </p:set>
                                    <p:animEffect transition="in" filter="circle(out)">
                                      <p:cBhvr>
                                        <p:cTn id="19" dur="500"/>
                                        <p:tgtEl>
                                          <p:spTgt spid="23"/>
                                        </p:tgtEl>
                                      </p:cBhvr>
                                    </p:animEffect>
                                  </p:childTnLst>
                                </p:cTn>
                              </p:par>
                              <p:par>
                                <p:cTn id="20" presetID="2" presetClass="entr" presetSubtype="2"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1+#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150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1+#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1+#ppt_w/2"/>
                                          </p:val>
                                        </p:tav>
                                        <p:tav tm="100000">
                                          <p:val>
                                            <p:strVal val="#ppt_x"/>
                                          </p:val>
                                        </p:tav>
                                      </p:tavLst>
                                    </p:anim>
                                    <p:anim calcmode="lin" valueType="num">
                                      <p:cBhvr additive="base">
                                        <p:cTn id="35" dur="750" fill="hold"/>
                                        <p:tgtEl>
                                          <p:spTgt spid="6"/>
                                        </p:tgtEl>
                                        <p:attrNameLst>
                                          <p:attrName>ppt_y</p:attrName>
                                        </p:attrNameLst>
                                      </p:cBhvr>
                                      <p:tavLst>
                                        <p:tav tm="0">
                                          <p:val>
                                            <p:strVal val="#ppt_y"/>
                                          </p:val>
                                        </p:tav>
                                        <p:tav tm="100000">
                                          <p:val>
                                            <p:strVal val="#ppt_y"/>
                                          </p:val>
                                        </p:tav>
                                      </p:tavLst>
                                    </p:anim>
                                  </p:childTnLst>
                                </p:cTn>
                              </p:par>
                              <p:par>
                                <p:cTn id="36" presetID="22" presetClass="entr" presetSubtype="8" fill="hold" nodeType="withEffect">
                                  <p:stCondLst>
                                    <p:cond delay="200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par>
                                <p:cTn id="39" presetID="22" presetClass="entr" presetSubtype="8" fill="hold" nodeType="withEffect">
                                  <p:stCondLst>
                                    <p:cond delay="225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22" presetClass="entr" presetSubtype="8" fill="hold" nodeType="withEffect">
                                  <p:stCondLst>
                                    <p:cond delay="2500"/>
                                  </p:stCondLst>
                                  <p:childTnLst>
                                    <p:set>
                                      <p:cBhvr>
                                        <p:cTn id="43" dur="1" fill="hold">
                                          <p:stCondLst>
                                            <p:cond delay="0"/>
                                          </p:stCondLst>
                                        </p:cTn>
                                        <p:tgtEl>
                                          <p:spTgt spid="46"/>
                                        </p:tgtEl>
                                        <p:attrNameLst>
                                          <p:attrName>style.visibility</p:attrName>
                                        </p:attrNameLst>
                                      </p:cBhvr>
                                      <p:to>
                                        <p:strVal val="visible"/>
                                      </p:to>
                                    </p:set>
                                    <p:animEffect transition="in" filter="wipe(left)">
                                      <p:cBhvr>
                                        <p:cTn id="4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5" name="Group 64">
            <a:extLst>
              <a:ext uri="{FF2B5EF4-FFF2-40B4-BE49-F238E27FC236}">
                <a16:creationId xmlns:a16="http://schemas.microsoft.com/office/drawing/2014/main" id="{1CE924BB-9F25-4BB4-A076-0CD3A958963E}"/>
              </a:ext>
            </a:extLst>
          </p:cNvPr>
          <p:cNvGrpSpPr/>
          <p:nvPr/>
        </p:nvGrpSpPr>
        <p:grpSpPr>
          <a:xfrm>
            <a:off x="5211383" y="2118500"/>
            <a:ext cx="1769234" cy="1769234"/>
            <a:chOff x="5366959" y="2408045"/>
            <a:chExt cx="1769234" cy="1769234"/>
          </a:xfrm>
        </p:grpSpPr>
        <p:sp>
          <p:nvSpPr>
            <p:cNvPr id="62" name="Oval 61">
              <a:extLst>
                <a:ext uri="{FF2B5EF4-FFF2-40B4-BE49-F238E27FC236}">
                  <a16:creationId xmlns:a16="http://schemas.microsoft.com/office/drawing/2014/main" id="{5EE53C55-47AE-4559-A229-A5CA6567FD2E}"/>
                </a:ext>
              </a:extLst>
            </p:cNvPr>
            <p:cNvSpPr/>
            <p:nvPr/>
          </p:nvSpPr>
          <p:spPr>
            <a:xfrm>
              <a:off x="5366959" y="2408045"/>
              <a:ext cx="1769234" cy="1769234"/>
            </a:xfrm>
            <a:prstGeom prst="ellipse">
              <a:avLst/>
            </a:prstGeom>
            <a:gradFill flip="none" rotWithShape="1">
              <a:gsLst>
                <a:gs pos="100000">
                  <a:schemeClr val="accent2">
                    <a:lumMod val="75000"/>
                  </a:schemeClr>
                </a:gs>
                <a:gs pos="0">
                  <a:schemeClr val="accent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0" name="Group 39">
              <a:extLst>
                <a:ext uri="{FF2B5EF4-FFF2-40B4-BE49-F238E27FC236}">
                  <a16:creationId xmlns:a16="http://schemas.microsoft.com/office/drawing/2014/main" id="{9EC8E0ED-FDBE-416E-A60B-730AFDC869D8}"/>
                </a:ext>
              </a:extLst>
            </p:cNvPr>
            <p:cNvGrpSpPr/>
            <p:nvPr/>
          </p:nvGrpSpPr>
          <p:grpSpPr>
            <a:xfrm>
              <a:off x="5718176" y="2854512"/>
              <a:ext cx="1066800" cy="876301"/>
              <a:chOff x="5078413" y="5329238"/>
              <a:chExt cx="1066800" cy="876301"/>
            </a:xfrm>
          </p:grpSpPr>
          <p:sp>
            <p:nvSpPr>
              <p:cNvPr id="27" name="Freeform 24">
                <a:extLst>
                  <a:ext uri="{FF2B5EF4-FFF2-40B4-BE49-F238E27FC236}">
                    <a16:creationId xmlns:a16="http://schemas.microsoft.com/office/drawing/2014/main" id="{9B5E2AFB-28AE-4BA8-B041-388CF97E9687}"/>
                  </a:ext>
                </a:extLst>
              </p:cNvPr>
              <p:cNvSpPr>
                <a:spLocks/>
              </p:cNvSpPr>
              <p:nvPr/>
            </p:nvSpPr>
            <p:spPr bwMode="auto">
              <a:xfrm>
                <a:off x="5391150" y="5329238"/>
                <a:ext cx="441325" cy="236538"/>
              </a:xfrm>
              <a:custGeom>
                <a:avLst/>
                <a:gdLst>
                  <a:gd name="T0" fmla="*/ 0 w 278"/>
                  <a:gd name="T1" fmla="*/ 0 h 149"/>
                  <a:gd name="T2" fmla="*/ 0 w 278"/>
                  <a:gd name="T3" fmla="*/ 149 h 149"/>
                  <a:gd name="T4" fmla="*/ 33 w 278"/>
                  <a:gd name="T5" fmla="*/ 149 h 149"/>
                  <a:gd name="T6" fmla="*/ 33 w 278"/>
                  <a:gd name="T7" fmla="*/ 35 h 149"/>
                  <a:gd name="T8" fmla="*/ 246 w 278"/>
                  <a:gd name="T9" fmla="*/ 35 h 149"/>
                  <a:gd name="T10" fmla="*/ 246 w 278"/>
                  <a:gd name="T11" fmla="*/ 149 h 149"/>
                  <a:gd name="T12" fmla="*/ 278 w 278"/>
                  <a:gd name="T13" fmla="*/ 149 h 149"/>
                  <a:gd name="T14" fmla="*/ 278 w 278"/>
                  <a:gd name="T15" fmla="*/ 0 h 149"/>
                  <a:gd name="T16" fmla="*/ 0 w 278"/>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 h="149">
                    <a:moveTo>
                      <a:pt x="0" y="0"/>
                    </a:moveTo>
                    <a:lnTo>
                      <a:pt x="0" y="149"/>
                    </a:lnTo>
                    <a:lnTo>
                      <a:pt x="33" y="149"/>
                    </a:lnTo>
                    <a:lnTo>
                      <a:pt x="33" y="35"/>
                    </a:lnTo>
                    <a:lnTo>
                      <a:pt x="246" y="35"/>
                    </a:lnTo>
                    <a:lnTo>
                      <a:pt x="246" y="149"/>
                    </a:lnTo>
                    <a:lnTo>
                      <a:pt x="278" y="149"/>
                    </a:lnTo>
                    <a:lnTo>
                      <a:pt x="278" y="0"/>
                    </a:lnTo>
                    <a:lnTo>
                      <a:pt x="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5">
                <a:extLst>
                  <a:ext uri="{FF2B5EF4-FFF2-40B4-BE49-F238E27FC236}">
                    <a16:creationId xmlns:a16="http://schemas.microsoft.com/office/drawing/2014/main" id="{E42CE6E8-212B-48A2-8E48-8A27C5891033}"/>
                  </a:ext>
                </a:extLst>
              </p:cNvPr>
              <p:cNvSpPr>
                <a:spLocks/>
              </p:cNvSpPr>
              <p:nvPr/>
            </p:nvSpPr>
            <p:spPr bwMode="auto">
              <a:xfrm>
                <a:off x="5391150" y="5372101"/>
                <a:ext cx="390525" cy="193675"/>
              </a:xfrm>
              <a:custGeom>
                <a:avLst/>
                <a:gdLst>
                  <a:gd name="T0" fmla="*/ 246 w 246"/>
                  <a:gd name="T1" fmla="*/ 0 h 122"/>
                  <a:gd name="T2" fmla="*/ 25 w 246"/>
                  <a:gd name="T3" fmla="*/ 0 h 122"/>
                  <a:gd name="T4" fmla="*/ 25 w 246"/>
                  <a:gd name="T5" fmla="*/ 116 h 122"/>
                  <a:gd name="T6" fmla="*/ 0 w 246"/>
                  <a:gd name="T7" fmla="*/ 116 h 122"/>
                  <a:gd name="T8" fmla="*/ 0 w 246"/>
                  <a:gd name="T9" fmla="*/ 122 h 122"/>
                  <a:gd name="T10" fmla="*/ 33 w 246"/>
                  <a:gd name="T11" fmla="*/ 122 h 122"/>
                  <a:gd name="T12" fmla="*/ 33 w 246"/>
                  <a:gd name="T13" fmla="*/ 8 h 122"/>
                  <a:gd name="T14" fmla="*/ 246 w 246"/>
                  <a:gd name="T15" fmla="*/ 8 h 122"/>
                  <a:gd name="T16" fmla="*/ 246 w 246"/>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22">
                    <a:moveTo>
                      <a:pt x="246" y="0"/>
                    </a:moveTo>
                    <a:lnTo>
                      <a:pt x="25" y="0"/>
                    </a:lnTo>
                    <a:lnTo>
                      <a:pt x="25" y="116"/>
                    </a:lnTo>
                    <a:lnTo>
                      <a:pt x="0" y="116"/>
                    </a:lnTo>
                    <a:lnTo>
                      <a:pt x="0" y="122"/>
                    </a:lnTo>
                    <a:lnTo>
                      <a:pt x="33" y="122"/>
                    </a:lnTo>
                    <a:lnTo>
                      <a:pt x="33" y="8"/>
                    </a:lnTo>
                    <a:lnTo>
                      <a:pt x="246" y="8"/>
                    </a:lnTo>
                    <a:lnTo>
                      <a:pt x="246"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6">
                <a:extLst>
                  <a:ext uri="{FF2B5EF4-FFF2-40B4-BE49-F238E27FC236}">
                    <a16:creationId xmlns:a16="http://schemas.microsoft.com/office/drawing/2014/main" id="{E1B3BCF1-6D1B-4A72-B208-12F0037091FA}"/>
                  </a:ext>
                </a:extLst>
              </p:cNvPr>
              <p:cNvSpPr>
                <a:spLocks/>
              </p:cNvSpPr>
              <p:nvPr/>
            </p:nvSpPr>
            <p:spPr bwMode="auto">
              <a:xfrm>
                <a:off x="5781675" y="5329238"/>
                <a:ext cx="50800" cy="236538"/>
              </a:xfrm>
              <a:custGeom>
                <a:avLst/>
                <a:gdLst>
                  <a:gd name="T0" fmla="*/ 24 w 32"/>
                  <a:gd name="T1" fmla="*/ 0 h 149"/>
                  <a:gd name="T2" fmla="*/ 24 w 32"/>
                  <a:gd name="T3" fmla="*/ 143 h 149"/>
                  <a:gd name="T4" fmla="*/ 0 w 32"/>
                  <a:gd name="T5" fmla="*/ 143 h 149"/>
                  <a:gd name="T6" fmla="*/ 0 w 32"/>
                  <a:gd name="T7" fmla="*/ 149 h 149"/>
                  <a:gd name="T8" fmla="*/ 32 w 32"/>
                  <a:gd name="T9" fmla="*/ 149 h 149"/>
                  <a:gd name="T10" fmla="*/ 32 w 32"/>
                  <a:gd name="T11" fmla="*/ 0 h 149"/>
                  <a:gd name="T12" fmla="*/ 24 w 32"/>
                  <a:gd name="T13" fmla="*/ 0 h 149"/>
                </a:gdLst>
                <a:ahLst/>
                <a:cxnLst>
                  <a:cxn ang="0">
                    <a:pos x="T0" y="T1"/>
                  </a:cxn>
                  <a:cxn ang="0">
                    <a:pos x="T2" y="T3"/>
                  </a:cxn>
                  <a:cxn ang="0">
                    <a:pos x="T4" y="T5"/>
                  </a:cxn>
                  <a:cxn ang="0">
                    <a:pos x="T6" y="T7"/>
                  </a:cxn>
                  <a:cxn ang="0">
                    <a:pos x="T8" y="T9"/>
                  </a:cxn>
                  <a:cxn ang="0">
                    <a:pos x="T10" y="T11"/>
                  </a:cxn>
                  <a:cxn ang="0">
                    <a:pos x="T12" y="T13"/>
                  </a:cxn>
                </a:cxnLst>
                <a:rect l="0" t="0" r="r" b="b"/>
                <a:pathLst>
                  <a:path w="32" h="149">
                    <a:moveTo>
                      <a:pt x="24" y="0"/>
                    </a:moveTo>
                    <a:lnTo>
                      <a:pt x="24" y="143"/>
                    </a:lnTo>
                    <a:lnTo>
                      <a:pt x="0" y="143"/>
                    </a:lnTo>
                    <a:lnTo>
                      <a:pt x="0" y="149"/>
                    </a:lnTo>
                    <a:lnTo>
                      <a:pt x="32" y="149"/>
                    </a:lnTo>
                    <a:lnTo>
                      <a:pt x="32" y="0"/>
                    </a:lnTo>
                    <a:lnTo>
                      <a:pt x="24"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7">
                <a:extLst>
                  <a:ext uri="{FF2B5EF4-FFF2-40B4-BE49-F238E27FC236}">
                    <a16:creationId xmlns:a16="http://schemas.microsoft.com/office/drawing/2014/main" id="{8E622542-FC41-4E43-AE99-B43ABDCD4395}"/>
                  </a:ext>
                </a:extLst>
              </p:cNvPr>
              <p:cNvSpPr>
                <a:spLocks noChangeArrowheads="1"/>
              </p:cNvSpPr>
              <p:nvPr/>
            </p:nvSpPr>
            <p:spPr bwMode="auto">
              <a:xfrm>
                <a:off x="5148263" y="5453063"/>
                <a:ext cx="131763"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8">
                <a:extLst>
                  <a:ext uri="{FF2B5EF4-FFF2-40B4-BE49-F238E27FC236}">
                    <a16:creationId xmlns:a16="http://schemas.microsoft.com/office/drawing/2014/main" id="{413F4ACD-CC68-48DC-950F-6E23B55E107E}"/>
                  </a:ext>
                </a:extLst>
              </p:cNvPr>
              <p:cNvSpPr>
                <a:spLocks noChangeArrowheads="1"/>
              </p:cNvSpPr>
              <p:nvPr/>
            </p:nvSpPr>
            <p:spPr bwMode="auto">
              <a:xfrm>
                <a:off x="5943600" y="5453063"/>
                <a:ext cx="133350"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29">
                <a:extLst>
                  <a:ext uri="{FF2B5EF4-FFF2-40B4-BE49-F238E27FC236}">
                    <a16:creationId xmlns:a16="http://schemas.microsoft.com/office/drawing/2014/main" id="{F8CC0C5C-A2D7-45AC-90C4-43AB8F8614FC}"/>
                  </a:ext>
                </a:extLst>
              </p:cNvPr>
              <p:cNvSpPr>
                <a:spLocks noChangeArrowheads="1"/>
              </p:cNvSpPr>
              <p:nvPr/>
            </p:nvSpPr>
            <p:spPr bwMode="auto">
              <a:xfrm>
                <a:off x="5078413" y="5470526"/>
                <a:ext cx="1066800" cy="73501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0">
                <a:extLst>
                  <a:ext uri="{FF2B5EF4-FFF2-40B4-BE49-F238E27FC236}">
                    <a16:creationId xmlns:a16="http://schemas.microsoft.com/office/drawing/2014/main" id="{E151FF1B-BDD0-43FC-BDD9-565DDD77CAA5}"/>
                  </a:ext>
                </a:extLst>
              </p:cNvPr>
              <p:cNvSpPr>
                <a:spLocks/>
              </p:cNvSpPr>
              <p:nvPr/>
            </p:nvSpPr>
            <p:spPr bwMode="auto">
              <a:xfrm>
                <a:off x="5443538" y="5668963"/>
                <a:ext cx="338138" cy="338138"/>
              </a:xfrm>
              <a:custGeom>
                <a:avLst/>
                <a:gdLst>
                  <a:gd name="T0" fmla="*/ 213 w 213"/>
                  <a:gd name="T1" fmla="*/ 65 h 213"/>
                  <a:gd name="T2" fmla="*/ 151 w 213"/>
                  <a:gd name="T3" fmla="*/ 65 h 213"/>
                  <a:gd name="T4" fmla="*/ 151 w 213"/>
                  <a:gd name="T5" fmla="*/ 0 h 213"/>
                  <a:gd name="T6" fmla="*/ 65 w 213"/>
                  <a:gd name="T7" fmla="*/ 0 h 213"/>
                  <a:gd name="T8" fmla="*/ 65 w 213"/>
                  <a:gd name="T9" fmla="*/ 65 h 213"/>
                  <a:gd name="T10" fmla="*/ 0 w 213"/>
                  <a:gd name="T11" fmla="*/ 65 h 213"/>
                  <a:gd name="T12" fmla="*/ 0 w 213"/>
                  <a:gd name="T13" fmla="*/ 151 h 213"/>
                  <a:gd name="T14" fmla="*/ 65 w 213"/>
                  <a:gd name="T15" fmla="*/ 151 h 213"/>
                  <a:gd name="T16" fmla="*/ 65 w 213"/>
                  <a:gd name="T17" fmla="*/ 213 h 213"/>
                  <a:gd name="T18" fmla="*/ 151 w 213"/>
                  <a:gd name="T19" fmla="*/ 213 h 213"/>
                  <a:gd name="T20" fmla="*/ 151 w 213"/>
                  <a:gd name="T21" fmla="*/ 151 h 213"/>
                  <a:gd name="T22" fmla="*/ 213 w 213"/>
                  <a:gd name="T23" fmla="*/ 151 h 213"/>
                  <a:gd name="T24" fmla="*/ 213 w 213"/>
                  <a:gd name="T25" fmla="*/ 6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3" h="213">
                    <a:moveTo>
                      <a:pt x="213" y="65"/>
                    </a:moveTo>
                    <a:lnTo>
                      <a:pt x="151" y="65"/>
                    </a:lnTo>
                    <a:lnTo>
                      <a:pt x="151" y="0"/>
                    </a:lnTo>
                    <a:lnTo>
                      <a:pt x="65" y="0"/>
                    </a:lnTo>
                    <a:lnTo>
                      <a:pt x="65" y="65"/>
                    </a:lnTo>
                    <a:lnTo>
                      <a:pt x="0" y="65"/>
                    </a:lnTo>
                    <a:lnTo>
                      <a:pt x="0" y="151"/>
                    </a:lnTo>
                    <a:lnTo>
                      <a:pt x="65" y="151"/>
                    </a:lnTo>
                    <a:lnTo>
                      <a:pt x="65" y="213"/>
                    </a:lnTo>
                    <a:lnTo>
                      <a:pt x="151" y="213"/>
                    </a:lnTo>
                    <a:lnTo>
                      <a:pt x="151" y="151"/>
                    </a:lnTo>
                    <a:lnTo>
                      <a:pt x="213" y="151"/>
                    </a:lnTo>
                    <a:lnTo>
                      <a:pt x="213" y="6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1">
                <a:extLst>
                  <a:ext uri="{FF2B5EF4-FFF2-40B4-BE49-F238E27FC236}">
                    <a16:creationId xmlns:a16="http://schemas.microsoft.com/office/drawing/2014/main" id="{0EDE96AB-E91D-4B58-BD45-00F9CFE0E95F}"/>
                  </a:ext>
                </a:extLst>
              </p:cNvPr>
              <p:cNvSpPr>
                <a:spLocks noEditPoints="1"/>
              </p:cNvSpPr>
              <p:nvPr/>
            </p:nvSpPr>
            <p:spPr bwMode="auto">
              <a:xfrm>
                <a:off x="5353050" y="5578476"/>
                <a:ext cx="519113" cy="519113"/>
              </a:xfrm>
              <a:custGeom>
                <a:avLst/>
                <a:gdLst>
                  <a:gd name="T0" fmla="*/ 61 w 121"/>
                  <a:gd name="T1" fmla="*/ 121 h 121"/>
                  <a:gd name="T2" fmla="*/ 0 w 121"/>
                  <a:gd name="T3" fmla="*/ 61 h 121"/>
                  <a:gd name="T4" fmla="*/ 61 w 121"/>
                  <a:gd name="T5" fmla="*/ 0 h 121"/>
                  <a:gd name="T6" fmla="*/ 121 w 121"/>
                  <a:gd name="T7" fmla="*/ 61 h 121"/>
                  <a:gd name="T8" fmla="*/ 61 w 121"/>
                  <a:gd name="T9" fmla="*/ 121 h 121"/>
                  <a:gd name="T10" fmla="*/ 61 w 121"/>
                  <a:gd name="T11" fmla="*/ 5 h 121"/>
                  <a:gd name="T12" fmla="*/ 5 w 121"/>
                  <a:gd name="T13" fmla="*/ 61 h 121"/>
                  <a:gd name="T14" fmla="*/ 61 w 121"/>
                  <a:gd name="T15" fmla="*/ 116 h 121"/>
                  <a:gd name="T16" fmla="*/ 116 w 121"/>
                  <a:gd name="T17" fmla="*/ 61 h 121"/>
                  <a:gd name="T18" fmla="*/ 61 w 121"/>
                  <a:gd name="T19" fmla="*/ 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1" y="121"/>
                    </a:moveTo>
                    <a:cubicBezTo>
                      <a:pt x="27" y="121"/>
                      <a:pt x="0" y="94"/>
                      <a:pt x="0" y="61"/>
                    </a:cubicBezTo>
                    <a:cubicBezTo>
                      <a:pt x="0" y="27"/>
                      <a:pt x="27" y="0"/>
                      <a:pt x="61" y="0"/>
                    </a:cubicBezTo>
                    <a:cubicBezTo>
                      <a:pt x="94" y="0"/>
                      <a:pt x="121" y="27"/>
                      <a:pt x="121" y="61"/>
                    </a:cubicBezTo>
                    <a:cubicBezTo>
                      <a:pt x="121" y="94"/>
                      <a:pt x="94" y="121"/>
                      <a:pt x="61" y="121"/>
                    </a:cubicBezTo>
                    <a:close/>
                    <a:moveTo>
                      <a:pt x="61" y="5"/>
                    </a:moveTo>
                    <a:cubicBezTo>
                      <a:pt x="30" y="5"/>
                      <a:pt x="5" y="30"/>
                      <a:pt x="5" y="61"/>
                    </a:cubicBezTo>
                    <a:cubicBezTo>
                      <a:pt x="5" y="91"/>
                      <a:pt x="30" y="116"/>
                      <a:pt x="61" y="116"/>
                    </a:cubicBezTo>
                    <a:cubicBezTo>
                      <a:pt x="91" y="116"/>
                      <a:pt x="116" y="91"/>
                      <a:pt x="116" y="61"/>
                    </a:cubicBezTo>
                    <a:cubicBezTo>
                      <a:pt x="116" y="30"/>
                      <a:pt x="91" y="5"/>
                      <a:pt x="61" y="5"/>
                    </a:cubicBez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2">
                <a:extLst>
                  <a:ext uri="{FF2B5EF4-FFF2-40B4-BE49-F238E27FC236}">
                    <a16:creationId xmlns:a16="http://schemas.microsoft.com/office/drawing/2014/main" id="{3E066231-0C8C-4FD4-BA94-D4AE34E20197}"/>
                  </a:ext>
                </a:extLst>
              </p:cNvPr>
              <p:cNvSpPr>
                <a:spLocks/>
              </p:cNvSpPr>
              <p:nvPr/>
            </p:nvSpPr>
            <p:spPr bwMode="auto">
              <a:xfrm>
                <a:off x="5078413" y="5470526"/>
                <a:ext cx="1066800" cy="735013"/>
              </a:xfrm>
              <a:custGeom>
                <a:avLst/>
                <a:gdLst>
                  <a:gd name="T0" fmla="*/ 30 w 672"/>
                  <a:gd name="T1" fmla="*/ 463 h 463"/>
                  <a:gd name="T2" fmla="*/ 30 w 672"/>
                  <a:gd name="T3" fmla="*/ 30 h 463"/>
                  <a:gd name="T4" fmla="*/ 672 w 672"/>
                  <a:gd name="T5" fmla="*/ 30 h 463"/>
                  <a:gd name="T6" fmla="*/ 672 w 672"/>
                  <a:gd name="T7" fmla="*/ 0 h 463"/>
                  <a:gd name="T8" fmla="*/ 0 w 672"/>
                  <a:gd name="T9" fmla="*/ 0 h 463"/>
                  <a:gd name="T10" fmla="*/ 0 w 672"/>
                  <a:gd name="T11" fmla="*/ 463 h 463"/>
                  <a:gd name="T12" fmla="*/ 30 w 672"/>
                  <a:gd name="T13" fmla="*/ 463 h 463"/>
                </a:gdLst>
                <a:ahLst/>
                <a:cxnLst>
                  <a:cxn ang="0">
                    <a:pos x="T0" y="T1"/>
                  </a:cxn>
                  <a:cxn ang="0">
                    <a:pos x="T2" y="T3"/>
                  </a:cxn>
                  <a:cxn ang="0">
                    <a:pos x="T4" y="T5"/>
                  </a:cxn>
                  <a:cxn ang="0">
                    <a:pos x="T6" y="T7"/>
                  </a:cxn>
                  <a:cxn ang="0">
                    <a:pos x="T8" y="T9"/>
                  </a:cxn>
                  <a:cxn ang="0">
                    <a:pos x="T10" y="T11"/>
                  </a:cxn>
                  <a:cxn ang="0">
                    <a:pos x="T12" y="T13"/>
                  </a:cxn>
                </a:cxnLst>
                <a:rect l="0" t="0" r="r" b="b"/>
                <a:pathLst>
                  <a:path w="672" h="463">
                    <a:moveTo>
                      <a:pt x="30" y="463"/>
                    </a:moveTo>
                    <a:lnTo>
                      <a:pt x="30" y="30"/>
                    </a:lnTo>
                    <a:lnTo>
                      <a:pt x="672" y="30"/>
                    </a:lnTo>
                    <a:lnTo>
                      <a:pt x="672" y="0"/>
                    </a:lnTo>
                    <a:lnTo>
                      <a:pt x="0" y="0"/>
                    </a:lnTo>
                    <a:lnTo>
                      <a:pt x="0" y="463"/>
                    </a:lnTo>
                    <a:lnTo>
                      <a:pt x="30" y="463"/>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3">
                <a:extLst>
                  <a:ext uri="{FF2B5EF4-FFF2-40B4-BE49-F238E27FC236}">
                    <a16:creationId xmlns:a16="http://schemas.microsoft.com/office/drawing/2014/main" id="{D2886879-03F8-44DB-9CFE-3A0E4EC674DD}"/>
                  </a:ext>
                </a:extLst>
              </p:cNvPr>
              <p:cNvSpPr>
                <a:spLocks/>
              </p:cNvSpPr>
              <p:nvPr/>
            </p:nvSpPr>
            <p:spPr bwMode="auto">
              <a:xfrm>
                <a:off x="5078413" y="5518151"/>
                <a:ext cx="1066800" cy="687388"/>
              </a:xfrm>
              <a:custGeom>
                <a:avLst/>
                <a:gdLst>
                  <a:gd name="T0" fmla="*/ 643 w 672"/>
                  <a:gd name="T1" fmla="*/ 0 h 433"/>
                  <a:gd name="T2" fmla="*/ 643 w 672"/>
                  <a:gd name="T3" fmla="*/ 406 h 433"/>
                  <a:gd name="T4" fmla="*/ 0 w 672"/>
                  <a:gd name="T5" fmla="*/ 406 h 433"/>
                  <a:gd name="T6" fmla="*/ 0 w 672"/>
                  <a:gd name="T7" fmla="*/ 433 h 433"/>
                  <a:gd name="T8" fmla="*/ 672 w 672"/>
                  <a:gd name="T9" fmla="*/ 433 h 433"/>
                  <a:gd name="T10" fmla="*/ 672 w 672"/>
                  <a:gd name="T11" fmla="*/ 0 h 433"/>
                  <a:gd name="T12" fmla="*/ 643 w 672"/>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672" h="433">
                    <a:moveTo>
                      <a:pt x="643" y="0"/>
                    </a:moveTo>
                    <a:lnTo>
                      <a:pt x="643" y="406"/>
                    </a:lnTo>
                    <a:lnTo>
                      <a:pt x="0" y="406"/>
                    </a:lnTo>
                    <a:lnTo>
                      <a:pt x="0" y="433"/>
                    </a:lnTo>
                    <a:lnTo>
                      <a:pt x="672" y="433"/>
                    </a:lnTo>
                    <a:lnTo>
                      <a:pt x="672" y="0"/>
                    </a:lnTo>
                    <a:lnTo>
                      <a:pt x="643"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6" name="Group 65">
            <a:extLst>
              <a:ext uri="{FF2B5EF4-FFF2-40B4-BE49-F238E27FC236}">
                <a16:creationId xmlns:a16="http://schemas.microsoft.com/office/drawing/2014/main" id="{B903F691-E3F1-4756-8418-BC51A3C88415}"/>
              </a:ext>
            </a:extLst>
          </p:cNvPr>
          <p:cNvGrpSpPr/>
          <p:nvPr/>
        </p:nvGrpSpPr>
        <p:grpSpPr>
          <a:xfrm>
            <a:off x="1521117" y="2118500"/>
            <a:ext cx="1769234" cy="1769234"/>
            <a:chOff x="2012673" y="2357245"/>
            <a:chExt cx="1769234" cy="1769234"/>
          </a:xfrm>
        </p:grpSpPr>
        <p:sp>
          <p:nvSpPr>
            <p:cNvPr id="61" name="Oval 60">
              <a:extLst>
                <a:ext uri="{FF2B5EF4-FFF2-40B4-BE49-F238E27FC236}">
                  <a16:creationId xmlns:a16="http://schemas.microsoft.com/office/drawing/2014/main" id="{61FDCE99-E3D8-42CD-8126-04BD5CE083C9}"/>
                </a:ext>
              </a:extLst>
            </p:cNvPr>
            <p:cNvSpPr/>
            <p:nvPr/>
          </p:nvSpPr>
          <p:spPr>
            <a:xfrm>
              <a:off x="2012673" y="2357245"/>
              <a:ext cx="1769234" cy="1769234"/>
            </a:xfrm>
            <a:prstGeom prst="ellipse">
              <a:avLst/>
            </a:prstGeom>
            <a:gradFill flip="none" rotWithShape="1">
              <a:gsLst>
                <a:gs pos="100000">
                  <a:schemeClr val="accent1">
                    <a:lumMod val="75000"/>
                  </a:schemeClr>
                </a:gs>
                <a:gs pos="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3" name="Group 22">
              <a:extLst>
                <a:ext uri="{FF2B5EF4-FFF2-40B4-BE49-F238E27FC236}">
                  <a16:creationId xmlns:a16="http://schemas.microsoft.com/office/drawing/2014/main" id="{9CE04389-4016-4DD0-9C3D-F26C2C2A2FC0}"/>
                </a:ext>
              </a:extLst>
            </p:cNvPr>
            <p:cNvGrpSpPr/>
            <p:nvPr/>
          </p:nvGrpSpPr>
          <p:grpSpPr>
            <a:xfrm>
              <a:off x="2304359" y="2930712"/>
              <a:ext cx="1185862" cy="622300"/>
              <a:chOff x="5500688" y="3122613"/>
              <a:chExt cx="1185862" cy="622300"/>
            </a:xfrm>
          </p:grpSpPr>
          <p:sp>
            <p:nvSpPr>
              <p:cNvPr id="6" name="Freeform 5">
                <a:extLst>
                  <a:ext uri="{FF2B5EF4-FFF2-40B4-BE49-F238E27FC236}">
                    <a16:creationId xmlns:a16="http://schemas.microsoft.com/office/drawing/2014/main" id="{1A66B35D-D8AC-465F-8E23-1372131C998A}"/>
                  </a:ext>
                </a:extLst>
              </p:cNvPr>
              <p:cNvSpPr>
                <a:spLocks/>
              </p:cNvSpPr>
              <p:nvPr/>
            </p:nvSpPr>
            <p:spPr bwMode="auto">
              <a:xfrm>
                <a:off x="5813425" y="3125788"/>
                <a:ext cx="55563" cy="61913"/>
              </a:xfrm>
              <a:custGeom>
                <a:avLst/>
                <a:gdLst>
                  <a:gd name="T0" fmla="*/ 13 w 13"/>
                  <a:gd name="T1" fmla="*/ 7 h 14"/>
                  <a:gd name="T2" fmla="*/ 6 w 13"/>
                  <a:gd name="T3" fmla="*/ 14 h 14"/>
                  <a:gd name="T4" fmla="*/ 6 w 13"/>
                  <a:gd name="T5" fmla="*/ 14 h 14"/>
                  <a:gd name="T6" fmla="*/ 0 w 13"/>
                  <a:gd name="T7" fmla="*/ 7 h 14"/>
                  <a:gd name="T8" fmla="*/ 0 w 13"/>
                  <a:gd name="T9" fmla="*/ 7 h 14"/>
                  <a:gd name="T10" fmla="*/ 6 w 13"/>
                  <a:gd name="T11" fmla="*/ 0 h 14"/>
                  <a:gd name="T12" fmla="*/ 6 w 13"/>
                  <a:gd name="T13" fmla="*/ 0 h 14"/>
                  <a:gd name="T14" fmla="*/ 13 w 1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4">
                    <a:moveTo>
                      <a:pt x="13" y="7"/>
                    </a:moveTo>
                    <a:cubicBezTo>
                      <a:pt x="13" y="11"/>
                      <a:pt x="10" y="14"/>
                      <a:pt x="6" y="14"/>
                    </a:cubicBezTo>
                    <a:cubicBezTo>
                      <a:pt x="6" y="14"/>
                      <a:pt x="6" y="14"/>
                      <a:pt x="6" y="14"/>
                    </a:cubicBezTo>
                    <a:cubicBezTo>
                      <a:pt x="3" y="14"/>
                      <a:pt x="0" y="11"/>
                      <a:pt x="0" y="7"/>
                    </a:cubicBezTo>
                    <a:cubicBezTo>
                      <a:pt x="0" y="7"/>
                      <a:pt x="0" y="7"/>
                      <a:pt x="0" y="7"/>
                    </a:cubicBezTo>
                    <a:cubicBezTo>
                      <a:pt x="0" y="3"/>
                      <a:pt x="3" y="0"/>
                      <a:pt x="6" y="0"/>
                    </a:cubicBezTo>
                    <a:cubicBezTo>
                      <a:pt x="6" y="0"/>
                      <a:pt x="6" y="0"/>
                      <a:pt x="6" y="0"/>
                    </a:cubicBezTo>
                    <a:cubicBezTo>
                      <a:pt x="10" y="0"/>
                      <a:pt x="13" y="3"/>
                      <a:pt x="13" y="7"/>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Rectangle 6">
                <a:extLst>
                  <a:ext uri="{FF2B5EF4-FFF2-40B4-BE49-F238E27FC236}">
                    <a16:creationId xmlns:a16="http://schemas.microsoft.com/office/drawing/2014/main" id="{40D68C72-6AE5-487E-BFF7-3B0125D53A02}"/>
                  </a:ext>
                </a:extLst>
              </p:cNvPr>
              <p:cNvSpPr>
                <a:spLocks noChangeArrowheads="1"/>
              </p:cNvSpPr>
              <p:nvPr/>
            </p:nvSpPr>
            <p:spPr bwMode="auto">
              <a:xfrm>
                <a:off x="5907088" y="3514725"/>
                <a:ext cx="12700" cy="269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ABED5286-578A-40C0-827F-DA33DC266320}"/>
                  </a:ext>
                </a:extLst>
              </p:cNvPr>
              <p:cNvSpPr>
                <a:spLocks noChangeArrowheads="1"/>
              </p:cNvSpPr>
              <p:nvPr/>
            </p:nvSpPr>
            <p:spPr bwMode="auto">
              <a:xfrm>
                <a:off x="5907088" y="3624263"/>
                <a:ext cx="17463" cy="381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46C99E0E-BE52-4C12-A5F2-69E770706E8F}"/>
                  </a:ext>
                </a:extLst>
              </p:cNvPr>
              <p:cNvSpPr>
                <a:spLocks/>
              </p:cNvSpPr>
              <p:nvPr/>
            </p:nvSpPr>
            <p:spPr bwMode="auto">
              <a:xfrm>
                <a:off x="6661150" y="3624263"/>
                <a:ext cx="25400" cy="30163"/>
              </a:xfrm>
              <a:custGeom>
                <a:avLst/>
                <a:gdLst>
                  <a:gd name="T0" fmla="*/ 3 w 6"/>
                  <a:gd name="T1" fmla="*/ 0 h 7"/>
                  <a:gd name="T2" fmla="*/ 0 w 6"/>
                  <a:gd name="T3" fmla="*/ 0 h 7"/>
                  <a:gd name="T4" fmla="*/ 0 w 6"/>
                  <a:gd name="T5" fmla="*/ 7 h 7"/>
                  <a:gd name="T6" fmla="*/ 3 w 6"/>
                  <a:gd name="T7" fmla="*/ 7 h 7"/>
                  <a:gd name="T8" fmla="*/ 6 w 6"/>
                  <a:gd name="T9" fmla="*/ 4 h 7"/>
                  <a:gd name="T10" fmla="*/ 3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3" y="0"/>
                    </a:moveTo>
                    <a:cubicBezTo>
                      <a:pt x="0" y="0"/>
                      <a:pt x="0" y="0"/>
                      <a:pt x="0" y="0"/>
                    </a:cubicBezTo>
                    <a:cubicBezTo>
                      <a:pt x="0" y="7"/>
                      <a:pt x="0" y="7"/>
                      <a:pt x="0" y="7"/>
                    </a:cubicBezTo>
                    <a:cubicBezTo>
                      <a:pt x="3" y="7"/>
                      <a:pt x="3" y="7"/>
                      <a:pt x="3" y="7"/>
                    </a:cubicBezTo>
                    <a:cubicBezTo>
                      <a:pt x="5" y="7"/>
                      <a:pt x="6" y="6"/>
                      <a:pt x="6" y="4"/>
                    </a:cubicBezTo>
                    <a:cubicBezTo>
                      <a:pt x="6" y="2"/>
                      <a:pt x="5" y="0"/>
                      <a:pt x="3" y="0"/>
                    </a:cubicBez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Oval 9">
                <a:extLst>
                  <a:ext uri="{FF2B5EF4-FFF2-40B4-BE49-F238E27FC236}">
                    <a16:creationId xmlns:a16="http://schemas.microsoft.com/office/drawing/2014/main" id="{78647A6A-CE67-45F3-987E-AD5C74939955}"/>
                  </a:ext>
                </a:extLst>
              </p:cNvPr>
              <p:cNvSpPr>
                <a:spLocks noChangeArrowheads="1"/>
              </p:cNvSpPr>
              <p:nvPr/>
            </p:nvSpPr>
            <p:spPr bwMode="auto">
              <a:xfrm>
                <a:off x="6373813"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75D7EC2-494B-418F-80B3-EF7C460B981D}"/>
                  </a:ext>
                </a:extLst>
              </p:cNvPr>
              <p:cNvSpPr>
                <a:spLocks/>
              </p:cNvSpPr>
              <p:nvPr/>
            </p:nvSpPr>
            <p:spPr bwMode="auto">
              <a:xfrm>
                <a:off x="5543550" y="3182938"/>
                <a:ext cx="325438" cy="341313"/>
              </a:xfrm>
              <a:custGeom>
                <a:avLst/>
                <a:gdLst>
                  <a:gd name="T0" fmla="*/ 0 w 205"/>
                  <a:gd name="T1" fmla="*/ 114 h 215"/>
                  <a:gd name="T2" fmla="*/ 0 w 205"/>
                  <a:gd name="T3" fmla="*/ 215 h 215"/>
                  <a:gd name="T4" fmla="*/ 205 w 205"/>
                  <a:gd name="T5" fmla="*/ 215 h 215"/>
                  <a:gd name="T6" fmla="*/ 205 w 205"/>
                  <a:gd name="T7" fmla="*/ 0 h 215"/>
                  <a:gd name="T8" fmla="*/ 65 w 205"/>
                  <a:gd name="T9" fmla="*/ 0 h 215"/>
                  <a:gd name="T10" fmla="*/ 0 w 205"/>
                  <a:gd name="T11" fmla="*/ 114 h 215"/>
                </a:gdLst>
                <a:ahLst/>
                <a:cxnLst>
                  <a:cxn ang="0">
                    <a:pos x="T0" y="T1"/>
                  </a:cxn>
                  <a:cxn ang="0">
                    <a:pos x="T2" y="T3"/>
                  </a:cxn>
                  <a:cxn ang="0">
                    <a:pos x="T4" y="T5"/>
                  </a:cxn>
                  <a:cxn ang="0">
                    <a:pos x="T6" y="T7"/>
                  </a:cxn>
                  <a:cxn ang="0">
                    <a:pos x="T8" y="T9"/>
                  </a:cxn>
                  <a:cxn ang="0">
                    <a:pos x="T10" y="T11"/>
                  </a:cxn>
                </a:cxnLst>
                <a:rect l="0" t="0" r="r" b="b"/>
                <a:pathLst>
                  <a:path w="205" h="215">
                    <a:moveTo>
                      <a:pt x="0" y="114"/>
                    </a:moveTo>
                    <a:lnTo>
                      <a:pt x="0" y="215"/>
                    </a:lnTo>
                    <a:lnTo>
                      <a:pt x="205" y="215"/>
                    </a:lnTo>
                    <a:lnTo>
                      <a:pt x="205" y="0"/>
                    </a:lnTo>
                    <a:lnTo>
                      <a:pt x="65" y="0"/>
                    </a:lnTo>
                    <a:lnTo>
                      <a:pt x="0" y="114"/>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Oval 11">
                <a:extLst>
                  <a:ext uri="{FF2B5EF4-FFF2-40B4-BE49-F238E27FC236}">
                    <a16:creationId xmlns:a16="http://schemas.microsoft.com/office/drawing/2014/main" id="{6F5E08E3-5568-4850-8829-9F69D8EDCC8F}"/>
                  </a:ext>
                </a:extLst>
              </p:cNvPr>
              <p:cNvSpPr>
                <a:spLocks noChangeArrowheads="1"/>
              </p:cNvSpPr>
              <p:nvPr/>
            </p:nvSpPr>
            <p:spPr bwMode="auto">
              <a:xfrm>
                <a:off x="5616575"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Oval 12">
                <a:extLst>
                  <a:ext uri="{FF2B5EF4-FFF2-40B4-BE49-F238E27FC236}">
                    <a16:creationId xmlns:a16="http://schemas.microsoft.com/office/drawing/2014/main" id="{1E49BCE2-8AAE-4E15-B163-FF2B93EC00EB}"/>
                  </a:ext>
                </a:extLst>
              </p:cNvPr>
              <p:cNvSpPr>
                <a:spLocks noChangeArrowheads="1"/>
              </p:cNvSpPr>
              <p:nvPr/>
            </p:nvSpPr>
            <p:spPr bwMode="auto">
              <a:xfrm>
                <a:off x="5664200" y="3609975"/>
                <a:ext cx="85725" cy="87313"/>
              </a:xfrm>
              <a:prstGeom prst="ellipse">
                <a:avLst/>
              </a:pr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Oval 13">
                <a:extLst>
                  <a:ext uri="{FF2B5EF4-FFF2-40B4-BE49-F238E27FC236}">
                    <a16:creationId xmlns:a16="http://schemas.microsoft.com/office/drawing/2014/main" id="{E6210CC4-AD97-463B-B52B-78EC8BFEC919}"/>
                  </a:ext>
                </a:extLst>
              </p:cNvPr>
              <p:cNvSpPr>
                <a:spLocks noChangeArrowheads="1"/>
              </p:cNvSpPr>
              <p:nvPr/>
            </p:nvSpPr>
            <p:spPr bwMode="auto">
              <a:xfrm>
                <a:off x="6421438" y="3609975"/>
                <a:ext cx="85725" cy="87313"/>
              </a:xfrm>
              <a:prstGeom prst="ellipse">
                <a:avLst/>
              </a:prstGeom>
              <a:solidFill>
                <a:srgbClr val="F8F9F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3DB37BC3-A8F2-45C8-B027-F3AF05537A91}"/>
                  </a:ext>
                </a:extLst>
              </p:cNvPr>
              <p:cNvSpPr>
                <a:spLocks noEditPoints="1"/>
              </p:cNvSpPr>
              <p:nvPr/>
            </p:nvSpPr>
            <p:spPr bwMode="auto">
              <a:xfrm>
                <a:off x="5500688" y="3160713"/>
                <a:ext cx="406400" cy="501650"/>
              </a:xfrm>
              <a:custGeom>
                <a:avLst/>
                <a:gdLst>
                  <a:gd name="T0" fmla="*/ 86 w 95"/>
                  <a:gd name="T1" fmla="*/ 0 h 116"/>
                  <a:gd name="T2" fmla="*/ 78 w 95"/>
                  <a:gd name="T3" fmla="*/ 0 h 116"/>
                  <a:gd name="T4" fmla="*/ 86 w 95"/>
                  <a:gd name="T5" fmla="*/ 0 h 116"/>
                  <a:gd name="T6" fmla="*/ 78 w 95"/>
                  <a:gd name="T7" fmla="*/ 0 h 116"/>
                  <a:gd name="T8" fmla="*/ 38 w 95"/>
                  <a:gd name="T9" fmla="*/ 0 h 116"/>
                  <a:gd name="T10" fmla="*/ 30 w 95"/>
                  <a:gd name="T11" fmla="*/ 5 h 116"/>
                  <a:gd name="T12" fmla="*/ 3 w 95"/>
                  <a:gd name="T13" fmla="*/ 51 h 116"/>
                  <a:gd name="T14" fmla="*/ 0 w 95"/>
                  <a:gd name="T15" fmla="*/ 61 h 116"/>
                  <a:gd name="T16" fmla="*/ 0 w 95"/>
                  <a:gd name="T17" fmla="*/ 110 h 116"/>
                  <a:gd name="T18" fmla="*/ 6 w 95"/>
                  <a:gd name="T19" fmla="*/ 116 h 116"/>
                  <a:gd name="T20" fmla="*/ 23 w 95"/>
                  <a:gd name="T21" fmla="*/ 116 h 116"/>
                  <a:gd name="T22" fmla="*/ 23 w 95"/>
                  <a:gd name="T23" fmla="*/ 114 h 116"/>
                  <a:gd name="T24" fmla="*/ 48 w 95"/>
                  <a:gd name="T25" fmla="*/ 90 h 116"/>
                  <a:gd name="T26" fmla="*/ 72 w 95"/>
                  <a:gd name="T27" fmla="*/ 114 h 116"/>
                  <a:gd name="T28" fmla="*/ 72 w 95"/>
                  <a:gd name="T29" fmla="*/ 116 h 116"/>
                  <a:gd name="T30" fmla="*/ 80 w 95"/>
                  <a:gd name="T31" fmla="*/ 116 h 116"/>
                  <a:gd name="T32" fmla="*/ 89 w 95"/>
                  <a:gd name="T33" fmla="*/ 116 h 116"/>
                  <a:gd name="T34" fmla="*/ 95 w 95"/>
                  <a:gd name="T35" fmla="*/ 116 h 116"/>
                  <a:gd name="T36" fmla="*/ 95 w 95"/>
                  <a:gd name="T37" fmla="*/ 82 h 116"/>
                  <a:gd name="T38" fmla="*/ 95 w 95"/>
                  <a:gd name="T39" fmla="*/ 6 h 116"/>
                  <a:gd name="T40" fmla="*/ 89 w 95"/>
                  <a:gd name="T41" fmla="*/ 0 h 116"/>
                  <a:gd name="T42" fmla="*/ 86 w 95"/>
                  <a:gd name="T43" fmla="*/ 0 h 116"/>
                  <a:gd name="T44" fmla="*/ 78 w 95"/>
                  <a:gd name="T45" fmla="*/ 0 h 116"/>
                  <a:gd name="T46" fmla="*/ 78 w 95"/>
                  <a:gd name="T47" fmla="*/ 59 h 116"/>
                  <a:gd name="T48" fmla="*/ 75 w 95"/>
                  <a:gd name="T49" fmla="*/ 62 h 116"/>
                  <a:gd name="T50" fmla="*/ 20 w 95"/>
                  <a:gd name="T51" fmla="*/ 62 h 116"/>
                  <a:gd name="T52" fmla="*/ 17 w 95"/>
                  <a:gd name="T53" fmla="*/ 59 h 116"/>
                  <a:gd name="T54" fmla="*/ 17 w 95"/>
                  <a:gd name="T55" fmla="*/ 46 h 116"/>
                  <a:gd name="T56" fmla="*/ 19 w 95"/>
                  <a:gd name="T57" fmla="*/ 41 h 116"/>
                  <a:gd name="T58" fmla="*/ 34 w 95"/>
                  <a:gd name="T59" fmla="*/ 15 h 116"/>
                  <a:gd name="T60" fmla="*/ 38 w 95"/>
                  <a:gd name="T61" fmla="*/ 12 h 116"/>
                  <a:gd name="T62" fmla="*/ 75 w 95"/>
                  <a:gd name="T63" fmla="*/ 12 h 116"/>
                  <a:gd name="T64" fmla="*/ 78 w 95"/>
                  <a:gd name="T65" fmla="*/ 16 h 116"/>
                  <a:gd name="T66" fmla="*/ 78 w 95"/>
                  <a:gd name="T67" fmla="*/ 5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116">
                    <a:moveTo>
                      <a:pt x="86" y="0"/>
                    </a:moveTo>
                    <a:cubicBezTo>
                      <a:pt x="78" y="0"/>
                      <a:pt x="78" y="0"/>
                      <a:pt x="78" y="0"/>
                    </a:cubicBezTo>
                    <a:lnTo>
                      <a:pt x="86" y="0"/>
                    </a:lnTo>
                    <a:close/>
                    <a:moveTo>
                      <a:pt x="78" y="0"/>
                    </a:moveTo>
                    <a:cubicBezTo>
                      <a:pt x="38" y="0"/>
                      <a:pt x="38" y="0"/>
                      <a:pt x="38" y="0"/>
                    </a:cubicBezTo>
                    <a:cubicBezTo>
                      <a:pt x="35" y="0"/>
                      <a:pt x="31" y="2"/>
                      <a:pt x="30" y="5"/>
                    </a:cubicBezTo>
                    <a:cubicBezTo>
                      <a:pt x="3" y="51"/>
                      <a:pt x="3" y="51"/>
                      <a:pt x="3" y="51"/>
                    </a:cubicBezTo>
                    <a:cubicBezTo>
                      <a:pt x="2" y="53"/>
                      <a:pt x="0" y="58"/>
                      <a:pt x="0" y="61"/>
                    </a:cubicBezTo>
                    <a:cubicBezTo>
                      <a:pt x="0" y="110"/>
                      <a:pt x="0" y="110"/>
                      <a:pt x="0" y="110"/>
                    </a:cubicBezTo>
                    <a:cubicBezTo>
                      <a:pt x="0" y="113"/>
                      <a:pt x="3" y="116"/>
                      <a:pt x="6" y="116"/>
                    </a:cubicBezTo>
                    <a:cubicBezTo>
                      <a:pt x="23" y="116"/>
                      <a:pt x="23" y="116"/>
                      <a:pt x="23" y="116"/>
                    </a:cubicBezTo>
                    <a:cubicBezTo>
                      <a:pt x="23" y="115"/>
                      <a:pt x="23" y="115"/>
                      <a:pt x="23" y="114"/>
                    </a:cubicBezTo>
                    <a:cubicBezTo>
                      <a:pt x="23" y="101"/>
                      <a:pt x="34" y="90"/>
                      <a:pt x="48" y="90"/>
                    </a:cubicBezTo>
                    <a:cubicBezTo>
                      <a:pt x="61" y="90"/>
                      <a:pt x="72" y="101"/>
                      <a:pt x="72" y="114"/>
                    </a:cubicBezTo>
                    <a:cubicBezTo>
                      <a:pt x="72" y="115"/>
                      <a:pt x="72" y="115"/>
                      <a:pt x="72" y="116"/>
                    </a:cubicBezTo>
                    <a:cubicBezTo>
                      <a:pt x="80" y="116"/>
                      <a:pt x="80" y="116"/>
                      <a:pt x="80" y="116"/>
                    </a:cubicBezTo>
                    <a:cubicBezTo>
                      <a:pt x="89" y="116"/>
                      <a:pt x="89" y="116"/>
                      <a:pt x="89" y="116"/>
                    </a:cubicBezTo>
                    <a:cubicBezTo>
                      <a:pt x="95" y="116"/>
                      <a:pt x="95" y="116"/>
                      <a:pt x="95" y="116"/>
                    </a:cubicBezTo>
                    <a:cubicBezTo>
                      <a:pt x="95" y="82"/>
                      <a:pt x="95" y="82"/>
                      <a:pt x="95" y="82"/>
                    </a:cubicBezTo>
                    <a:cubicBezTo>
                      <a:pt x="95" y="6"/>
                      <a:pt x="95" y="6"/>
                      <a:pt x="95" y="6"/>
                    </a:cubicBezTo>
                    <a:cubicBezTo>
                      <a:pt x="95" y="3"/>
                      <a:pt x="93" y="0"/>
                      <a:pt x="89" y="0"/>
                    </a:cubicBezTo>
                    <a:cubicBezTo>
                      <a:pt x="86" y="0"/>
                      <a:pt x="86" y="0"/>
                      <a:pt x="86" y="0"/>
                    </a:cubicBezTo>
                    <a:lnTo>
                      <a:pt x="78" y="0"/>
                    </a:lnTo>
                    <a:close/>
                    <a:moveTo>
                      <a:pt x="78" y="59"/>
                    </a:moveTo>
                    <a:cubicBezTo>
                      <a:pt x="78" y="61"/>
                      <a:pt x="77" y="62"/>
                      <a:pt x="75" y="62"/>
                    </a:cubicBezTo>
                    <a:cubicBezTo>
                      <a:pt x="20" y="62"/>
                      <a:pt x="20" y="62"/>
                      <a:pt x="20" y="62"/>
                    </a:cubicBezTo>
                    <a:cubicBezTo>
                      <a:pt x="19" y="62"/>
                      <a:pt x="17" y="61"/>
                      <a:pt x="17" y="59"/>
                    </a:cubicBezTo>
                    <a:cubicBezTo>
                      <a:pt x="17" y="46"/>
                      <a:pt x="17" y="46"/>
                      <a:pt x="17" y="46"/>
                    </a:cubicBezTo>
                    <a:cubicBezTo>
                      <a:pt x="17" y="45"/>
                      <a:pt x="18" y="42"/>
                      <a:pt x="19" y="41"/>
                    </a:cubicBezTo>
                    <a:cubicBezTo>
                      <a:pt x="34" y="15"/>
                      <a:pt x="34" y="15"/>
                      <a:pt x="34" y="15"/>
                    </a:cubicBezTo>
                    <a:cubicBezTo>
                      <a:pt x="35" y="14"/>
                      <a:pt x="37" y="12"/>
                      <a:pt x="38" y="12"/>
                    </a:cubicBezTo>
                    <a:cubicBezTo>
                      <a:pt x="75" y="12"/>
                      <a:pt x="75" y="12"/>
                      <a:pt x="75" y="12"/>
                    </a:cubicBezTo>
                    <a:cubicBezTo>
                      <a:pt x="77" y="12"/>
                      <a:pt x="78" y="14"/>
                      <a:pt x="78" y="16"/>
                    </a:cubicBezTo>
                    <a:lnTo>
                      <a:pt x="78" y="59"/>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5">
                <a:extLst>
                  <a:ext uri="{FF2B5EF4-FFF2-40B4-BE49-F238E27FC236}">
                    <a16:creationId xmlns:a16="http://schemas.microsoft.com/office/drawing/2014/main" id="{0C1FC2B6-7776-4A12-8131-79A7E87BD3FB}"/>
                  </a:ext>
                </a:extLst>
              </p:cNvPr>
              <p:cNvSpPr>
                <a:spLocks noChangeArrowheads="1"/>
              </p:cNvSpPr>
              <p:nvPr/>
            </p:nvSpPr>
            <p:spPr bwMode="auto">
              <a:xfrm>
                <a:off x="5500688" y="3463925"/>
                <a:ext cx="406400" cy="4286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EED5530F-D0DB-401C-8984-B31A2F2A9E6E}"/>
                  </a:ext>
                </a:extLst>
              </p:cNvPr>
              <p:cNvSpPr>
                <a:spLocks/>
              </p:cNvSpPr>
              <p:nvPr/>
            </p:nvSpPr>
            <p:spPr bwMode="auto">
              <a:xfrm>
                <a:off x="5919788" y="3514725"/>
                <a:ext cx="741363" cy="147638"/>
              </a:xfrm>
              <a:custGeom>
                <a:avLst/>
                <a:gdLst>
                  <a:gd name="T0" fmla="*/ 0 w 173"/>
                  <a:gd name="T1" fmla="*/ 34 h 34"/>
                  <a:gd name="T2" fmla="*/ 102 w 173"/>
                  <a:gd name="T3" fmla="*/ 34 h 34"/>
                  <a:gd name="T4" fmla="*/ 102 w 173"/>
                  <a:gd name="T5" fmla="*/ 32 h 34"/>
                  <a:gd name="T6" fmla="*/ 126 w 173"/>
                  <a:gd name="T7" fmla="*/ 8 h 34"/>
                  <a:gd name="T8" fmla="*/ 151 w 173"/>
                  <a:gd name="T9" fmla="*/ 32 h 34"/>
                  <a:gd name="T10" fmla="*/ 151 w 173"/>
                  <a:gd name="T11" fmla="*/ 34 h 34"/>
                  <a:gd name="T12" fmla="*/ 173 w 173"/>
                  <a:gd name="T13" fmla="*/ 34 h 34"/>
                  <a:gd name="T14" fmla="*/ 173 w 173"/>
                  <a:gd name="T15" fmla="*/ 32 h 34"/>
                  <a:gd name="T16" fmla="*/ 173 w 173"/>
                  <a:gd name="T17" fmla="*/ 25 h 34"/>
                  <a:gd name="T18" fmla="*/ 173 w 173"/>
                  <a:gd name="T19" fmla="*/ 1 h 34"/>
                  <a:gd name="T20" fmla="*/ 173 w 173"/>
                  <a:gd name="T21" fmla="*/ 0 h 34"/>
                  <a:gd name="T22" fmla="*/ 0 w 173"/>
                  <a:gd name="T23" fmla="*/ 0 h 34"/>
                  <a:gd name="T24" fmla="*/ 0 w 173"/>
                  <a:gd name="T2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34">
                    <a:moveTo>
                      <a:pt x="0" y="34"/>
                    </a:moveTo>
                    <a:cubicBezTo>
                      <a:pt x="102" y="34"/>
                      <a:pt x="102" y="34"/>
                      <a:pt x="102" y="34"/>
                    </a:cubicBezTo>
                    <a:cubicBezTo>
                      <a:pt x="102" y="33"/>
                      <a:pt x="102" y="33"/>
                      <a:pt x="102" y="32"/>
                    </a:cubicBezTo>
                    <a:cubicBezTo>
                      <a:pt x="102" y="19"/>
                      <a:pt x="113" y="8"/>
                      <a:pt x="126" y="8"/>
                    </a:cubicBezTo>
                    <a:cubicBezTo>
                      <a:pt x="140" y="8"/>
                      <a:pt x="151" y="19"/>
                      <a:pt x="151" y="32"/>
                    </a:cubicBezTo>
                    <a:cubicBezTo>
                      <a:pt x="151" y="33"/>
                      <a:pt x="151" y="33"/>
                      <a:pt x="151" y="34"/>
                    </a:cubicBezTo>
                    <a:cubicBezTo>
                      <a:pt x="173" y="34"/>
                      <a:pt x="173" y="34"/>
                      <a:pt x="173" y="34"/>
                    </a:cubicBezTo>
                    <a:cubicBezTo>
                      <a:pt x="173" y="32"/>
                      <a:pt x="173" y="32"/>
                      <a:pt x="173" y="32"/>
                    </a:cubicBezTo>
                    <a:cubicBezTo>
                      <a:pt x="173" y="25"/>
                      <a:pt x="173" y="25"/>
                      <a:pt x="173" y="25"/>
                    </a:cubicBezTo>
                    <a:cubicBezTo>
                      <a:pt x="173" y="1"/>
                      <a:pt x="173" y="1"/>
                      <a:pt x="173" y="1"/>
                    </a:cubicBezTo>
                    <a:cubicBezTo>
                      <a:pt x="173" y="0"/>
                      <a:pt x="173" y="0"/>
                      <a:pt x="173" y="0"/>
                    </a:cubicBezTo>
                    <a:cubicBezTo>
                      <a:pt x="0" y="0"/>
                      <a:pt x="0" y="0"/>
                      <a:pt x="0" y="0"/>
                    </a:cubicBezTo>
                    <a:lnTo>
                      <a:pt x="0" y="34"/>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7">
                <a:extLst>
                  <a:ext uri="{FF2B5EF4-FFF2-40B4-BE49-F238E27FC236}">
                    <a16:creationId xmlns:a16="http://schemas.microsoft.com/office/drawing/2014/main" id="{7A69BD68-B00D-454C-B983-5044388BEC5F}"/>
                  </a:ext>
                </a:extLst>
              </p:cNvPr>
              <p:cNvSpPr>
                <a:spLocks noChangeArrowheads="1"/>
              </p:cNvSpPr>
              <p:nvPr/>
            </p:nvSpPr>
            <p:spPr bwMode="auto">
              <a:xfrm>
                <a:off x="5916613" y="3122613"/>
                <a:ext cx="744538" cy="392113"/>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Oval 18">
                <a:extLst>
                  <a:ext uri="{FF2B5EF4-FFF2-40B4-BE49-F238E27FC236}">
                    <a16:creationId xmlns:a16="http://schemas.microsoft.com/office/drawing/2014/main" id="{F488C147-C337-4920-A238-E622BA96EA22}"/>
                  </a:ext>
                </a:extLst>
              </p:cNvPr>
              <p:cNvSpPr>
                <a:spLocks noChangeArrowheads="1"/>
              </p:cNvSpPr>
              <p:nvPr/>
            </p:nvSpPr>
            <p:spPr bwMode="auto">
              <a:xfrm>
                <a:off x="6126163" y="3190875"/>
                <a:ext cx="273050" cy="280988"/>
              </a:xfrm>
              <a:prstGeom prst="ellipse">
                <a:avLst/>
              </a:pr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9">
                <a:extLst>
                  <a:ext uri="{FF2B5EF4-FFF2-40B4-BE49-F238E27FC236}">
                    <a16:creationId xmlns:a16="http://schemas.microsoft.com/office/drawing/2014/main" id="{9A905C0E-6341-4DE1-AFD6-EC0DED12666F}"/>
                  </a:ext>
                </a:extLst>
              </p:cNvPr>
              <p:cNvSpPr>
                <a:spLocks noChangeArrowheads="1"/>
              </p:cNvSpPr>
              <p:nvPr/>
            </p:nvSpPr>
            <p:spPr bwMode="auto">
              <a:xfrm>
                <a:off x="6232525" y="3225800"/>
                <a:ext cx="55563" cy="2032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Rectangle 20">
                <a:extLst>
                  <a:ext uri="{FF2B5EF4-FFF2-40B4-BE49-F238E27FC236}">
                    <a16:creationId xmlns:a16="http://schemas.microsoft.com/office/drawing/2014/main" id="{6E788B51-9654-484F-883D-B218159C6E2C}"/>
                  </a:ext>
                </a:extLst>
              </p:cNvPr>
              <p:cNvSpPr>
                <a:spLocks noChangeArrowheads="1"/>
              </p:cNvSpPr>
              <p:nvPr/>
            </p:nvSpPr>
            <p:spPr bwMode="auto">
              <a:xfrm>
                <a:off x="6159500" y="3298825"/>
                <a:ext cx="201613" cy="523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4" name="Group 63">
            <a:extLst>
              <a:ext uri="{FF2B5EF4-FFF2-40B4-BE49-F238E27FC236}">
                <a16:creationId xmlns:a16="http://schemas.microsoft.com/office/drawing/2014/main" id="{725A85A4-BEB2-4E38-B95A-CD9E03E28E79}"/>
              </a:ext>
            </a:extLst>
          </p:cNvPr>
          <p:cNvGrpSpPr/>
          <p:nvPr/>
        </p:nvGrpSpPr>
        <p:grpSpPr>
          <a:xfrm>
            <a:off x="8901650" y="2118500"/>
            <a:ext cx="1769234" cy="1769234"/>
            <a:chOff x="8721245" y="2458845"/>
            <a:chExt cx="1769234" cy="1769234"/>
          </a:xfrm>
        </p:grpSpPr>
        <p:sp>
          <p:nvSpPr>
            <p:cNvPr id="63" name="Oval 62">
              <a:extLst>
                <a:ext uri="{FF2B5EF4-FFF2-40B4-BE49-F238E27FC236}">
                  <a16:creationId xmlns:a16="http://schemas.microsoft.com/office/drawing/2014/main" id="{DFBFE93D-2FD6-4114-B552-9602140E403E}"/>
                </a:ext>
              </a:extLst>
            </p:cNvPr>
            <p:cNvSpPr/>
            <p:nvPr/>
          </p:nvSpPr>
          <p:spPr>
            <a:xfrm>
              <a:off x="8721245" y="2458845"/>
              <a:ext cx="1769234" cy="1769234"/>
            </a:xfrm>
            <a:prstGeom prst="ellipse">
              <a:avLst/>
            </a:prstGeom>
            <a:gradFill flip="none" rotWithShape="1">
              <a:gsLst>
                <a:gs pos="100000">
                  <a:schemeClr val="accent3">
                    <a:lumMod val="75000"/>
                  </a:schemeClr>
                </a:gs>
                <a:gs pos="0">
                  <a:schemeClr val="accent3"/>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9" name="Group 58">
              <a:extLst>
                <a:ext uri="{FF2B5EF4-FFF2-40B4-BE49-F238E27FC236}">
                  <a16:creationId xmlns:a16="http://schemas.microsoft.com/office/drawing/2014/main" id="{03162036-F87D-425B-9EAF-E660D2EE19CD}"/>
                </a:ext>
              </a:extLst>
            </p:cNvPr>
            <p:cNvGrpSpPr/>
            <p:nvPr/>
          </p:nvGrpSpPr>
          <p:grpSpPr>
            <a:xfrm>
              <a:off x="9255818" y="2703700"/>
              <a:ext cx="700088" cy="1279525"/>
              <a:chOff x="9231313" y="2901951"/>
              <a:chExt cx="700088" cy="1279525"/>
            </a:xfrm>
          </p:grpSpPr>
          <p:sp>
            <p:nvSpPr>
              <p:cNvPr id="44" name="Freeform 37">
                <a:extLst>
                  <a:ext uri="{FF2B5EF4-FFF2-40B4-BE49-F238E27FC236}">
                    <a16:creationId xmlns:a16="http://schemas.microsoft.com/office/drawing/2014/main" id="{6F150C33-B9D9-4407-81D2-96D0571E8DC9}"/>
                  </a:ext>
                </a:extLst>
              </p:cNvPr>
              <p:cNvSpPr>
                <a:spLocks/>
              </p:cNvSpPr>
              <p:nvPr/>
            </p:nvSpPr>
            <p:spPr bwMode="auto">
              <a:xfrm>
                <a:off x="9283701" y="3856038"/>
                <a:ext cx="130175" cy="325438"/>
              </a:xfrm>
              <a:custGeom>
                <a:avLst/>
                <a:gdLst>
                  <a:gd name="T0" fmla="*/ 65 w 82"/>
                  <a:gd name="T1" fmla="*/ 51 h 205"/>
                  <a:gd name="T2" fmla="*/ 6 w 82"/>
                  <a:gd name="T3" fmla="*/ 205 h 205"/>
                  <a:gd name="T4" fmla="*/ 0 w 82"/>
                  <a:gd name="T5" fmla="*/ 202 h 205"/>
                  <a:gd name="T6" fmla="*/ 73 w 82"/>
                  <a:gd name="T7" fmla="*/ 0 h 205"/>
                  <a:gd name="T8" fmla="*/ 82 w 82"/>
                  <a:gd name="T9" fmla="*/ 5 h 205"/>
                  <a:gd name="T10" fmla="*/ 65 w 82"/>
                  <a:gd name="T11" fmla="*/ 51 h 205"/>
                  <a:gd name="T12" fmla="*/ 65 w 82"/>
                  <a:gd name="T13" fmla="*/ 51 h 205"/>
                </a:gdLst>
                <a:ahLst/>
                <a:cxnLst>
                  <a:cxn ang="0">
                    <a:pos x="T0" y="T1"/>
                  </a:cxn>
                  <a:cxn ang="0">
                    <a:pos x="T2" y="T3"/>
                  </a:cxn>
                  <a:cxn ang="0">
                    <a:pos x="T4" y="T5"/>
                  </a:cxn>
                  <a:cxn ang="0">
                    <a:pos x="T6" y="T7"/>
                  </a:cxn>
                  <a:cxn ang="0">
                    <a:pos x="T8" y="T9"/>
                  </a:cxn>
                  <a:cxn ang="0">
                    <a:pos x="T10" y="T11"/>
                  </a:cxn>
                  <a:cxn ang="0">
                    <a:pos x="T12" y="T13"/>
                  </a:cxn>
                </a:cxnLst>
                <a:rect l="0" t="0" r="r" b="b"/>
                <a:pathLst>
                  <a:path w="82" h="205">
                    <a:moveTo>
                      <a:pt x="65" y="51"/>
                    </a:moveTo>
                    <a:lnTo>
                      <a:pt x="6" y="205"/>
                    </a:lnTo>
                    <a:lnTo>
                      <a:pt x="0" y="202"/>
                    </a:lnTo>
                    <a:lnTo>
                      <a:pt x="73" y="0"/>
                    </a:lnTo>
                    <a:lnTo>
                      <a:pt x="82" y="5"/>
                    </a:lnTo>
                    <a:lnTo>
                      <a:pt x="65" y="51"/>
                    </a:lnTo>
                    <a:lnTo>
                      <a:pt x="65" y="5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
                <a:extLst>
                  <a:ext uri="{FF2B5EF4-FFF2-40B4-BE49-F238E27FC236}">
                    <a16:creationId xmlns:a16="http://schemas.microsoft.com/office/drawing/2014/main" id="{C1A13597-8EFB-4476-B5EF-D3047744A048}"/>
                  </a:ext>
                </a:extLst>
              </p:cNvPr>
              <p:cNvSpPr>
                <a:spLocks/>
              </p:cNvSpPr>
              <p:nvPr/>
            </p:nvSpPr>
            <p:spPr bwMode="auto">
              <a:xfrm>
                <a:off x="9271001" y="3509963"/>
                <a:ext cx="392113" cy="406400"/>
              </a:xfrm>
              <a:custGeom>
                <a:avLst/>
                <a:gdLst>
                  <a:gd name="T0" fmla="*/ 65 w 247"/>
                  <a:gd name="T1" fmla="*/ 0 h 256"/>
                  <a:gd name="T2" fmla="*/ 0 w 247"/>
                  <a:gd name="T3" fmla="*/ 178 h 256"/>
                  <a:gd name="T4" fmla="*/ 76 w 247"/>
                  <a:gd name="T5" fmla="*/ 256 h 256"/>
                  <a:gd name="T6" fmla="*/ 182 w 247"/>
                  <a:gd name="T7" fmla="*/ 245 h 256"/>
                  <a:gd name="T8" fmla="*/ 247 w 247"/>
                  <a:gd name="T9" fmla="*/ 67 h 256"/>
                  <a:gd name="T10" fmla="*/ 247 w 247"/>
                  <a:gd name="T11" fmla="*/ 67 h 256"/>
                  <a:gd name="T12" fmla="*/ 65 w 247"/>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47" h="256">
                    <a:moveTo>
                      <a:pt x="65" y="0"/>
                    </a:moveTo>
                    <a:lnTo>
                      <a:pt x="0" y="178"/>
                    </a:lnTo>
                    <a:lnTo>
                      <a:pt x="76" y="256"/>
                    </a:lnTo>
                    <a:lnTo>
                      <a:pt x="182" y="245"/>
                    </a:lnTo>
                    <a:lnTo>
                      <a:pt x="247" y="67"/>
                    </a:lnTo>
                    <a:lnTo>
                      <a:pt x="247" y="67"/>
                    </a:lnTo>
                    <a:lnTo>
                      <a:pt x="65"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ADCC8C1C-4D21-4292-B63C-D119A7019679}"/>
                  </a:ext>
                </a:extLst>
              </p:cNvPr>
              <p:cNvSpPr>
                <a:spLocks noEditPoints="1"/>
              </p:cNvSpPr>
              <p:nvPr/>
            </p:nvSpPr>
            <p:spPr bwMode="auto">
              <a:xfrm>
                <a:off x="9231313" y="3133726"/>
                <a:ext cx="600075" cy="815975"/>
              </a:xfrm>
              <a:custGeom>
                <a:avLst/>
                <a:gdLst>
                  <a:gd name="T0" fmla="*/ 34 w 139"/>
                  <a:gd name="T1" fmla="*/ 190 h 191"/>
                  <a:gd name="T2" fmla="*/ 32 w 139"/>
                  <a:gd name="T3" fmla="*/ 189 h 191"/>
                  <a:gd name="T4" fmla="*/ 2 w 139"/>
                  <a:gd name="T5" fmla="*/ 158 h 191"/>
                  <a:gd name="T6" fmla="*/ 1 w 139"/>
                  <a:gd name="T7" fmla="*/ 153 h 191"/>
                  <a:gd name="T8" fmla="*/ 56 w 139"/>
                  <a:gd name="T9" fmla="*/ 4 h 191"/>
                  <a:gd name="T10" fmla="*/ 62 w 139"/>
                  <a:gd name="T11" fmla="*/ 1 h 191"/>
                  <a:gd name="T12" fmla="*/ 135 w 139"/>
                  <a:gd name="T13" fmla="*/ 28 h 191"/>
                  <a:gd name="T14" fmla="*/ 138 w 139"/>
                  <a:gd name="T15" fmla="*/ 34 h 191"/>
                  <a:gd name="T16" fmla="*/ 83 w 139"/>
                  <a:gd name="T17" fmla="*/ 183 h 191"/>
                  <a:gd name="T18" fmla="*/ 79 w 139"/>
                  <a:gd name="T19" fmla="*/ 186 h 191"/>
                  <a:gd name="T20" fmla="*/ 36 w 139"/>
                  <a:gd name="T21" fmla="*/ 191 h 191"/>
                  <a:gd name="T22" fmla="*/ 34 w 139"/>
                  <a:gd name="T23" fmla="*/ 190 h 191"/>
                  <a:gd name="T24" fmla="*/ 10 w 139"/>
                  <a:gd name="T25" fmla="*/ 154 h 191"/>
                  <a:gd name="T26" fmla="*/ 37 w 139"/>
                  <a:gd name="T27" fmla="*/ 182 h 191"/>
                  <a:gd name="T28" fmla="*/ 76 w 139"/>
                  <a:gd name="T29" fmla="*/ 178 h 191"/>
                  <a:gd name="T30" fmla="*/ 128 w 139"/>
                  <a:gd name="T31" fmla="*/ 35 h 191"/>
                  <a:gd name="T32" fmla="*/ 63 w 139"/>
                  <a:gd name="T33" fmla="*/ 11 h 191"/>
                  <a:gd name="T34" fmla="*/ 10 w 139"/>
                  <a:gd name="T3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191">
                    <a:moveTo>
                      <a:pt x="34" y="190"/>
                    </a:moveTo>
                    <a:cubicBezTo>
                      <a:pt x="33" y="190"/>
                      <a:pt x="33" y="190"/>
                      <a:pt x="32" y="189"/>
                    </a:cubicBezTo>
                    <a:cubicBezTo>
                      <a:pt x="2" y="158"/>
                      <a:pt x="2" y="158"/>
                      <a:pt x="2" y="158"/>
                    </a:cubicBezTo>
                    <a:cubicBezTo>
                      <a:pt x="1" y="157"/>
                      <a:pt x="0" y="155"/>
                      <a:pt x="1" y="153"/>
                    </a:cubicBezTo>
                    <a:cubicBezTo>
                      <a:pt x="56" y="4"/>
                      <a:pt x="56" y="4"/>
                      <a:pt x="56" y="4"/>
                    </a:cubicBezTo>
                    <a:cubicBezTo>
                      <a:pt x="57" y="1"/>
                      <a:pt x="59" y="0"/>
                      <a:pt x="62" y="1"/>
                    </a:cubicBezTo>
                    <a:cubicBezTo>
                      <a:pt x="135" y="28"/>
                      <a:pt x="135" y="28"/>
                      <a:pt x="135" y="28"/>
                    </a:cubicBezTo>
                    <a:cubicBezTo>
                      <a:pt x="137" y="29"/>
                      <a:pt x="139" y="32"/>
                      <a:pt x="138" y="34"/>
                    </a:cubicBezTo>
                    <a:cubicBezTo>
                      <a:pt x="83" y="183"/>
                      <a:pt x="83" y="183"/>
                      <a:pt x="83" y="183"/>
                    </a:cubicBezTo>
                    <a:cubicBezTo>
                      <a:pt x="82" y="185"/>
                      <a:pt x="81" y="186"/>
                      <a:pt x="79" y="186"/>
                    </a:cubicBezTo>
                    <a:cubicBezTo>
                      <a:pt x="36" y="191"/>
                      <a:pt x="36" y="191"/>
                      <a:pt x="36" y="191"/>
                    </a:cubicBezTo>
                    <a:cubicBezTo>
                      <a:pt x="35" y="191"/>
                      <a:pt x="34" y="191"/>
                      <a:pt x="34" y="190"/>
                    </a:cubicBezTo>
                    <a:close/>
                    <a:moveTo>
                      <a:pt x="10" y="154"/>
                    </a:moveTo>
                    <a:cubicBezTo>
                      <a:pt x="37" y="182"/>
                      <a:pt x="37" y="182"/>
                      <a:pt x="37" y="182"/>
                    </a:cubicBezTo>
                    <a:cubicBezTo>
                      <a:pt x="76" y="178"/>
                      <a:pt x="76" y="178"/>
                      <a:pt x="76" y="178"/>
                    </a:cubicBezTo>
                    <a:cubicBezTo>
                      <a:pt x="128" y="35"/>
                      <a:pt x="128" y="35"/>
                      <a:pt x="128" y="35"/>
                    </a:cubicBezTo>
                    <a:cubicBezTo>
                      <a:pt x="63" y="11"/>
                      <a:pt x="63" y="11"/>
                      <a:pt x="63" y="11"/>
                    </a:cubicBezTo>
                    <a:lnTo>
                      <a:pt x="10" y="1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a16="http://schemas.microsoft.com/office/drawing/2014/main" id="{DE056906-641F-4BBE-B098-C66061B06C34}"/>
                  </a:ext>
                </a:extLst>
              </p:cNvPr>
              <p:cNvSpPr>
                <a:spLocks/>
              </p:cNvSpPr>
              <p:nvPr/>
            </p:nvSpPr>
            <p:spPr bwMode="auto">
              <a:xfrm>
                <a:off x="9542463" y="3013076"/>
                <a:ext cx="288925" cy="239713"/>
              </a:xfrm>
              <a:custGeom>
                <a:avLst/>
                <a:gdLst>
                  <a:gd name="T0" fmla="*/ 182 w 182"/>
                  <a:gd name="T1" fmla="*/ 54 h 151"/>
                  <a:gd name="T2" fmla="*/ 35 w 182"/>
                  <a:gd name="T3" fmla="*/ 0 h 151"/>
                  <a:gd name="T4" fmla="*/ 0 w 182"/>
                  <a:gd name="T5" fmla="*/ 97 h 151"/>
                  <a:gd name="T6" fmla="*/ 147 w 182"/>
                  <a:gd name="T7" fmla="*/ 151 h 151"/>
                  <a:gd name="T8" fmla="*/ 182 w 182"/>
                  <a:gd name="T9" fmla="*/ 54 h 151"/>
                </a:gdLst>
                <a:ahLst/>
                <a:cxnLst>
                  <a:cxn ang="0">
                    <a:pos x="T0" y="T1"/>
                  </a:cxn>
                  <a:cxn ang="0">
                    <a:pos x="T2" y="T3"/>
                  </a:cxn>
                  <a:cxn ang="0">
                    <a:pos x="T4" y="T5"/>
                  </a:cxn>
                  <a:cxn ang="0">
                    <a:pos x="T6" y="T7"/>
                  </a:cxn>
                  <a:cxn ang="0">
                    <a:pos x="T8" y="T9"/>
                  </a:cxn>
                </a:cxnLst>
                <a:rect l="0" t="0" r="r" b="b"/>
                <a:pathLst>
                  <a:path w="182" h="151">
                    <a:moveTo>
                      <a:pt x="182" y="54"/>
                    </a:moveTo>
                    <a:lnTo>
                      <a:pt x="35" y="0"/>
                    </a:lnTo>
                    <a:lnTo>
                      <a:pt x="0" y="97"/>
                    </a:lnTo>
                    <a:lnTo>
                      <a:pt x="147" y="151"/>
                    </a:lnTo>
                    <a:lnTo>
                      <a:pt x="182" y="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41">
                <a:extLst>
                  <a:ext uri="{FF2B5EF4-FFF2-40B4-BE49-F238E27FC236}">
                    <a16:creationId xmlns:a16="http://schemas.microsoft.com/office/drawing/2014/main" id="{C40539C7-86C5-4D1B-ABB4-0F033A9530A3}"/>
                  </a:ext>
                </a:extLst>
              </p:cNvPr>
              <p:cNvSpPr>
                <a:spLocks/>
              </p:cNvSpPr>
              <p:nvPr/>
            </p:nvSpPr>
            <p:spPr bwMode="auto">
              <a:xfrm>
                <a:off x="9529763" y="2901951"/>
                <a:ext cx="401638" cy="234950"/>
              </a:xfrm>
              <a:custGeom>
                <a:avLst/>
                <a:gdLst>
                  <a:gd name="T0" fmla="*/ 24 w 253"/>
                  <a:gd name="T1" fmla="*/ 0 h 148"/>
                  <a:gd name="T2" fmla="*/ 0 w 253"/>
                  <a:gd name="T3" fmla="*/ 68 h 148"/>
                  <a:gd name="T4" fmla="*/ 228 w 253"/>
                  <a:gd name="T5" fmla="*/ 148 h 148"/>
                  <a:gd name="T6" fmla="*/ 253 w 253"/>
                  <a:gd name="T7" fmla="*/ 84 h 148"/>
                  <a:gd name="T8" fmla="*/ 24 w 253"/>
                  <a:gd name="T9" fmla="*/ 0 h 148"/>
                </a:gdLst>
                <a:ahLst/>
                <a:cxnLst>
                  <a:cxn ang="0">
                    <a:pos x="T0" y="T1"/>
                  </a:cxn>
                  <a:cxn ang="0">
                    <a:pos x="T2" y="T3"/>
                  </a:cxn>
                  <a:cxn ang="0">
                    <a:pos x="T4" y="T5"/>
                  </a:cxn>
                  <a:cxn ang="0">
                    <a:pos x="T6" y="T7"/>
                  </a:cxn>
                  <a:cxn ang="0">
                    <a:pos x="T8" y="T9"/>
                  </a:cxn>
                </a:cxnLst>
                <a:rect l="0" t="0" r="r" b="b"/>
                <a:pathLst>
                  <a:path w="253" h="148">
                    <a:moveTo>
                      <a:pt x="24" y="0"/>
                    </a:moveTo>
                    <a:lnTo>
                      <a:pt x="0" y="68"/>
                    </a:lnTo>
                    <a:lnTo>
                      <a:pt x="228" y="148"/>
                    </a:lnTo>
                    <a:lnTo>
                      <a:pt x="253" y="84"/>
                    </a:lnTo>
                    <a:lnTo>
                      <a:pt x="24"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C469D594-4223-4E65-90E4-FB0B9FD32D19}"/>
                  </a:ext>
                </a:extLst>
              </p:cNvPr>
              <p:cNvSpPr>
                <a:spLocks/>
              </p:cNvSpPr>
              <p:nvPr/>
            </p:nvSpPr>
            <p:spPr bwMode="auto">
              <a:xfrm>
                <a:off x="9409113" y="3078163"/>
                <a:ext cx="495300" cy="255588"/>
              </a:xfrm>
              <a:custGeom>
                <a:avLst/>
                <a:gdLst>
                  <a:gd name="T0" fmla="*/ 312 w 312"/>
                  <a:gd name="T1" fmla="*/ 108 h 161"/>
                  <a:gd name="T2" fmla="*/ 22 w 312"/>
                  <a:gd name="T3" fmla="*/ 0 h 161"/>
                  <a:gd name="T4" fmla="*/ 0 w 312"/>
                  <a:gd name="T5" fmla="*/ 56 h 161"/>
                  <a:gd name="T6" fmla="*/ 291 w 312"/>
                  <a:gd name="T7" fmla="*/ 161 h 161"/>
                  <a:gd name="T8" fmla="*/ 312 w 312"/>
                  <a:gd name="T9" fmla="*/ 108 h 161"/>
                </a:gdLst>
                <a:ahLst/>
                <a:cxnLst>
                  <a:cxn ang="0">
                    <a:pos x="T0" y="T1"/>
                  </a:cxn>
                  <a:cxn ang="0">
                    <a:pos x="T2" y="T3"/>
                  </a:cxn>
                  <a:cxn ang="0">
                    <a:pos x="T4" y="T5"/>
                  </a:cxn>
                  <a:cxn ang="0">
                    <a:pos x="T6" y="T7"/>
                  </a:cxn>
                  <a:cxn ang="0">
                    <a:pos x="T8" y="T9"/>
                  </a:cxn>
                </a:cxnLst>
                <a:rect l="0" t="0" r="r" b="b"/>
                <a:pathLst>
                  <a:path w="312" h="161">
                    <a:moveTo>
                      <a:pt x="312" y="108"/>
                    </a:moveTo>
                    <a:lnTo>
                      <a:pt x="22" y="0"/>
                    </a:lnTo>
                    <a:lnTo>
                      <a:pt x="0" y="56"/>
                    </a:lnTo>
                    <a:lnTo>
                      <a:pt x="291" y="161"/>
                    </a:lnTo>
                    <a:lnTo>
                      <a:pt x="312" y="10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90F5C902-C893-40C5-92A1-6CDD55E1D5DF}"/>
                  </a:ext>
                </a:extLst>
              </p:cNvPr>
              <p:cNvSpPr>
                <a:spLocks/>
              </p:cNvSpPr>
              <p:nvPr/>
            </p:nvSpPr>
            <p:spPr bwMode="auto">
              <a:xfrm>
                <a:off x="9547226" y="3556001"/>
                <a:ext cx="77788" cy="39688"/>
              </a:xfrm>
              <a:custGeom>
                <a:avLst/>
                <a:gdLst>
                  <a:gd name="T0" fmla="*/ 0 w 49"/>
                  <a:gd name="T1" fmla="*/ 0 h 25"/>
                  <a:gd name="T2" fmla="*/ 0 w 49"/>
                  <a:gd name="T3" fmla="*/ 6 h 25"/>
                  <a:gd name="T4" fmla="*/ 49 w 49"/>
                  <a:gd name="T5" fmla="*/ 25 h 25"/>
                  <a:gd name="T6" fmla="*/ 49 w 49"/>
                  <a:gd name="T7" fmla="*/ 17 h 25"/>
                  <a:gd name="T8" fmla="*/ 0 w 49"/>
                  <a:gd name="T9" fmla="*/ 0 h 25"/>
                </a:gdLst>
                <a:ahLst/>
                <a:cxnLst>
                  <a:cxn ang="0">
                    <a:pos x="T0" y="T1"/>
                  </a:cxn>
                  <a:cxn ang="0">
                    <a:pos x="T2" y="T3"/>
                  </a:cxn>
                  <a:cxn ang="0">
                    <a:pos x="T4" y="T5"/>
                  </a:cxn>
                  <a:cxn ang="0">
                    <a:pos x="T6" y="T7"/>
                  </a:cxn>
                  <a:cxn ang="0">
                    <a:pos x="T8" y="T9"/>
                  </a:cxn>
                </a:cxnLst>
                <a:rect l="0" t="0" r="r" b="b"/>
                <a:pathLst>
                  <a:path w="49" h="25">
                    <a:moveTo>
                      <a:pt x="0" y="0"/>
                    </a:moveTo>
                    <a:lnTo>
                      <a:pt x="0" y="6"/>
                    </a:lnTo>
                    <a:lnTo>
                      <a:pt x="49" y="25"/>
                    </a:lnTo>
                    <a:lnTo>
                      <a:pt x="49" y="17"/>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4">
                <a:extLst>
                  <a:ext uri="{FF2B5EF4-FFF2-40B4-BE49-F238E27FC236}">
                    <a16:creationId xmlns:a16="http://schemas.microsoft.com/office/drawing/2014/main" id="{51A22498-47D3-4C81-A164-01147F03E7CD}"/>
                  </a:ext>
                </a:extLst>
              </p:cNvPr>
              <p:cNvSpPr>
                <a:spLocks/>
              </p:cNvSpPr>
              <p:nvPr/>
            </p:nvSpPr>
            <p:spPr bwMode="auto">
              <a:xfrm>
                <a:off x="9451976" y="3805238"/>
                <a:ext cx="82550" cy="38100"/>
              </a:xfrm>
              <a:custGeom>
                <a:avLst/>
                <a:gdLst>
                  <a:gd name="T0" fmla="*/ 3 w 52"/>
                  <a:gd name="T1" fmla="*/ 0 h 24"/>
                  <a:gd name="T2" fmla="*/ 0 w 52"/>
                  <a:gd name="T3" fmla="*/ 5 h 24"/>
                  <a:gd name="T4" fmla="*/ 49 w 52"/>
                  <a:gd name="T5" fmla="*/ 24 h 24"/>
                  <a:gd name="T6" fmla="*/ 52 w 52"/>
                  <a:gd name="T7" fmla="*/ 19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5"/>
                    </a:lnTo>
                    <a:lnTo>
                      <a:pt x="49" y="24"/>
                    </a:lnTo>
                    <a:lnTo>
                      <a:pt x="52" y="19"/>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a16="http://schemas.microsoft.com/office/drawing/2014/main" id="{C9236376-14DC-4F4E-9984-765246F3CE05}"/>
                  </a:ext>
                </a:extLst>
              </p:cNvPr>
              <p:cNvSpPr>
                <a:spLocks/>
              </p:cNvSpPr>
              <p:nvPr/>
            </p:nvSpPr>
            <p:spPr bwMode="auto">
              <a:xfrm>
                <a:off x="9542463" y="3625851"/>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a16="http://schemas.microsoft.com/office/drawing/2014/main" id="{66C0D3C4-7767-4F74-AEEA-DA36CE08ED62}"/>
                  </a:ext>
                </a:extLst>
              </p:cNvPr>
              <p:cNvSpPr>
                <a:spLocks/>
              </p:cNvSpPr>
              <p:nvPr/>
            </p:nvSpPr>
            <p:spPr bwMode="auto">
              <a:xfrm>
                <a:off x="9494838" y="3749676"/>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7">
                <a:extLst>
                  <a:ext uri="{FF2B5EF4-FFF2-40B4-BE49-F238E27FC236}">
                    <a16:creationId xmlns:a16="http://schemas.microsoft.com/office/drawing/2014/main" id="{4942B504-13F6-4E3E-99EB-5A427B95C8B4}"/>
                  </a:ext>
                </a:extLst>
              </p:cNvPr>
              <p:cNvSpPr>
                <a:spLocks/>
              </p:cNvSpPr>
              <p:nvPr/>
            </p:nvSpPr>
            <p:spPr bwMode="auto">
              <a:xfrm>
                <a:off x="9517063" y="3684588"/>
                <a:ext cx="42863" cy="25400"/>
              </a:xfrm>
              <a:custGeom>
                <a:avLst/>
                <a:gdLst>
                  <a:gd name="T0" fmla="*/ 3 w 27"/>
                  <a:gd name="T1" fmla="*/ 0 h 16"/>
                  <a:gd name="T2" fmla="*/ 0 w 27"/>
                  <a:gd name="T3" fmla="*/ 8 h 16"/>
                  <a:gd name="T4" fmla="*/ 24 w 27"/>
                  <a:gd name="T5" fmla="*/ 16 h 16"/>
                  <a:gd name="T6" fmla="*/ 27 w 27"/>
                  <a:gd name="T7" fmla="*/ 11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8"/>
                    </a:lnTo>
                    <a:lnTo>
                      <a:pt x="24" y="16"/>
                    </a:lnTo>
                    <a:lnTo>
                      <a:pt x="27" y="11"/>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a:extLst>
                  <a:ext uri="{FF2B5EF4-FFF2-40B4-BE49-F238E27FC236}">
                    <a16:creationId xmlns:a16="http://schemas.microsoft.com/office/drawing/2014/main" id="{D56E543C-39E2-4415-8E0B-3944C88B08BE}"/>
                  </a:ext>
                </a:extLst>
              </p:cNvPr>
              <p:cNvSpPr>
                <a:spLocks/>
              </p:cNvSpPr>
              <p:nvPr/>
            </p:nvSpPr>
            <p:spPr bwMode="auto">
              <a:xfrm>
                <a:off x="9637713" y="3308351"/>
                <a:ext cx="82550" cy="38100"/>
              </a:xfrm>
              <a:custGeom>
                <a:avLst/>
                <a:gdLst>
                  <a:gd name="T0" fmla="*/ 3 w 52"/>
                  <a:gd name="T1" fmla="*/ 0 h 24"/>
                  <a:gd name="T2" fmla="*/ 0 w 52"/>
                  <a:gd name="T3" fmla="*/ 6 h 24"/>
                  <a:gd name="T4" fmla="*/ 49 w 52"/>
                  <a:gd name="T5" fmla="*/ 24 h 24"/>
                  <a:gd name="T6" fmla="*/ 52 w 52"/>
                  <a:gd name="T7" fmla="*/ 16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6"/>
                    </a:lnTo>
                    <a:lnTo>
                      <a:pt x="49" y="24"/>
                    </a:lnTo>
                    <a:lnTo>
                      <a:pt x="52" y="16"/>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a16="http://schemas.microsoft.com/office/drawing/2014/main" id="{5212944A-1ED7-4CE7-BBFB-BCF3070DF37C}"/>
                  </a:ext>
                </a:extLst>
              </p:cNvPr>
              <p:cNvSpPr>
                <a:spLocks/>
              </p:cNvSpPr>
              <p:nvPr/>
            </p:nvSpPr>
            <p:spPr bwMode="auto">
              <a:xfrm>
                <a:off x="9632951" y="3376613"/>
                <a:ext cx="42863" cy="22225"/>
              </a:xfrm>
              <a:custGeom>
                <a:avLst/>
                <a:gdLst>
                  <a:gd name="T0" fmla="*/ 3 w 27"/>
                  <a:gd name="T1" fmla="*/ 0 h 14"/>
                  <a:gd name="T2" fmla="*/ 0 w 27"/>
                  <a:gd name="T3" fmla="*/ 6 h 14"/>
                  <a:gd name="T4" fmla="*/ 25 w 27"/>
                  <a:gd name="T5" fmla="*/ 14 h 14"/>
                  <a:gd name="T6" fmla="*/ 27 w 27"/>
                  <a:gd name="T7" fmla="*/ 8 h 14"/>
                  <a:gd name="T8" fmla="*/ 3 w 27"/>
                  <a:gd name="T9" fmla="*/ 0 h 14"/>
                </a:gdLst>
                <a:ahLst/>
                <a:cxnLst>
                  <a:cxn ang="0">
                    <a:pos x="T0" y="T1"/>
                  </a:cxn>
                  <a:cxn ang="0">
                    <a:pos x="T2" y="T3"/>
                  </a:cxn>
                  <a:cxn ang="0">
                    <a:pos x="T4" y="T5"/>
                  </a:cxn>
                  <a:cxn ang="0">
                    <a:pos x="T6" y="T7"/>
                  </a:cxn>
                  <a:cxn ang="0">
                    <a:pos x="T8" y="T9"/>
                  </a:cxn>
                </a:cxnLst>
                <a:rect l="0" t="0" r="r" b="b"/>
                <a:pathLst>
                  <a:path w="27" h="14">
                    <a:moveTo>
                      <a:pt x="3" y="0"/>
                    </a:moveTo>
                    <a:lnTo>
                      <a:pt x="0" y="6"/>
                    </a:lnTo>
                    <a:lnTo>
                      <a:pt x="25" y="14"/>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a16="http://schemas.microsoft.com/office/drawing/2014/main" id="{735EA158-1335-45D5-8AD4-ECD5CD61FA91}"/>
                  </a:ext>
                </a:extLst>
              </p:cNvPr>
              <p:cNvSpPr>
                <a:spLocks/>
              </p:cNvSpPr>
              <p:nvPr/>
            </p:nvSpPr>
            <p:spPr bwMode="auto">
              <a:xfrm>
                <a:off x="9585326" y="3500438"/>
                <a:ext cx="42863" cy="26988"/>
              </a:xfrm>
              <a:custGeom>
                <a:avLst/>
                <a:gdLst>
                  <a:gd name="T0" fmla="*/ 3 w 27"/>
                  <a:gd name="T1" fmla="*/ 0 h 17"/>
                  <a:gd name="T2" fmla="*/ 0 w 27"/>
                  <a:gd name="T3" fmla="*/ 6 h 17"/>
                  <a:gd name="T4" fmla="*/ 25 w 27"/>
                  <a:gd name="T5" fmla="*/ 17 h 17"/>
                  <a:gd name="T6" fmla="*/ 27 w 27"/>
                  <a:gd name="T7" fmla="*/ 8 h 17"/>
                  <a:gd name="T8" fmla="*/ 3 w 27"/>
                  <a:gd name="T9" fmla="*/ 0 h 17"/>
                </a:gdLst>
                <a:ahLst/>
                <a:cxnLst>
                  <a:cxn ang="0">
                    <a:pos x="T0" y="T1"/>
                  </a:cxn>
                  <a:cxn ang="0">
                    <a:pos x="T2" y="T3"/>
                  </a:cxn>
                  <a:cxn ang="0">
                    <a:pos x="T4" y="T5"/>
                  </a:cxn>
                  <a:cxn ang="0">
                    <a:pos x="T6" y="T7"/>
                  </a:cxn>
                  <a:cxn ang="0">
                    <a:pos x="T8" y="T9"/>
                  </a:cxn>
                </a:cxnLst>
                <a:rect l="0" t="0" r="r" b="b"/>
                <a:pathLst>
                  <a:path w="27" h="17">
                    <a:moveTo>
                      <a:pt x="3" y="0"/>
                    </a:moveTo>
                    <a:lnTo>
                      <a:pt x="0" y="6"/>
                    </a:lnTo>
                    <a:lnTo>
                      <a:pt x="25" y="17"/>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a16="http://schemas.microsoft.com/office/drawing/2014/main" id="{F854D9B6-E867-4E5C-B6B0-8C13044C777F}"/>
                  </a:ext>
                </a:extLst>
              </p:cNvPr>
              <p:cNvSpPr>
                <a:spLocks/>
              </p:cNvSpPr>
              <p:nvPr/>
            </p:nvSpPr>
            <p:spPr bwMode="auto">
              <a:xfrm>
                <a:off x="9612313" y="3436938"/>
                <a:ext cx="42863" cy="25400"/>
              </a:xfrm>
              <a:custGeom>
                <a:avLst/>
                <a:gdLst>
                  <a:gd name="T0" fmla="*/ 2 w 27"/>
                  <a:gd name="T1" fmla="*/ 0 h 16"/>
                  <a:gd name="T2" fmla="*/ 0 w 27"/>
                  <a:gd name="T3" fmla="*/ 8 h 16"/>
                  <a:gd name="T4" fmla="*/ 24 w 27"/>
                  <a:gd name="T5" fmla="*/ 16 h 16"/>
                  <a:gd name="T6" fmla="*/ 27 w 27"/>
                  <a:gd name="T7" fmla="*/ 11 h 16"/>
                  <a:gd name="T8" fmla="*/ 2 w 27"/>
                  <a:gd name="T9" fmla="*/ 0 h 16"/>
                </a:gdLst>
                <a:ahLst/>
                <a:cxnLst>
                  <a:cxn ang="0">
                    <a:pos x="T0" y="T1"/>
                  </a:cxn>
                  <a:cxn ang="0">
                    <a:pos x="T2" y="T3"/>
                  </a:cxn>
                  <a:cxn ang="0">
                    <a:pos x="T4" y="T5"/>
                  </a:cxn>
                  <a:cxn ang="0">
                    <a:pos x="T6" y="T7"/>
                  </a:cxn>
                  <a:cxn ang="0">
                    <a:pos x="T8" y="T9"/>
                  </a:cxn>
                </a:cxnLst>
                <a:rect l="0" t="0" r="r" b="b"/>
                <a:pathLst>
                  <a:path w="27" h="16">
                    <a:moveTo>
                      <a:pt x="2" y="0"/>
                    </a:moveTo>
                    <a:lnTo>
                      <a:pt x="0" y="8"/>
                    </a:lnTo>
                    <a:lnTo>
                      <a:pt x="24" y="16"/>
                    </a:lnTo>
                    <a:lnTo>
                      <a:pt x="27" y="11"/>
                    </a:lnTo>
                    <a:lnTo>
                      <a:pt x="2"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87E3D2D5-3A29-4ED6-9DC5-500118021158}"/>
              </a:ext>
            </a:extLst>
          </p:cNvPr>
          <p:cNvGrpSpPr/>
          <p:nvPr/>
        </p:nvGrpSpPr>
        <p:grpSpPr>
          <a:xfrm>
            <a:off x="4728074" y="4618337"/>
            <a:ext cx="2735854" cy="1154035"/>
            <a:chOff x="4728074" y="4618337"/>
            <a:chExt cx="2735854" cy="1154035"/>
          </a:xfrm>
        </p:grpSpPr>
        <p:sp>
          <p:nvSpPr>
            <p:cNvPr id="69" name="Rectangle 68">
              <a:extLst>
                <a:ext uri="{FF2B5EF4-FFF2-40B4-BE49-F238E27FC236}">
                  <a16:creationId xmlns:a16="http://schemas.microsoft.com/office/drawing/2014/main" id="{A733134C-2B93-4DFD-A97A-E27E226AB0A4}"/>
                </a:ext>
              </a:extLst>
            </p:cNvPr>
            <p:cNvSpPr/>
            <p:nvPr/>
          </p:nvSpPr>
          <p:spPr>
            <a:xfrm>
              <a:off x="4728074" y="4618337"/>
              <a:ext cx="2735854" cy="320088"/>
            </a:xfrm>
            <a:prstGeom prst="rect">
              <a:avLst/>
            </a:prstGeom>
          </p:spPr>
          <p:txBody>
            <a:bodyPr wrap="square">
              <a:spAutoFit/>
            </a:bodyPr>
            <a:lstStyle/>
            <a:p>
              <a:pPr algn="ctr">
                <a:lnSpc>
                  <a:spcPct val="90000"/>
                </a:lnSpc>
              </a:pPr>
              <a:r>
                <a:rPr lang="id-ID" sz="1600" dirty="0">
                  <a:solidFill>
                    <a:schemeClr val="accent2"/>
                  </a:solidFill>
                  <a:latin typeface="Nexa Bold" panose="02000000000000000000" pitchFamily="50" charset="0"/>
                  <a:cs typeface="Segoe UI" panose="020B0502040204020203" pitchFamily="34" charset="0"/>
                </a:rPr>
                <a:t>Text Here</a:t>
              </a:r>
              <a:r>
                <a:rPr lang="en-US" sz="1600" dirty="0">
                  <a:solidFill>
                    <a:schemeClr val="accent2"/>
                  </a:solidFill>
                  <a:latin typeface="Nexa Bold" panose="02000000000000000000" pitchFamily="50" charset="0"/>
                  <a:cs typeface="Segoe UI" panose="020B0502040204020203" pitchFamily="34" charset="0"/>
                </a:rPr>
                <a:t>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70" name="Rectangle 69">
              <a:extLst>
                <a:ext uri="{FF2B5EF4-FFF2-40B4-BE49-F238E27FC236}">
                  <a16:creationId xmlns:a16="http://schemas.microsoft.com/office/drawing/2014/main" id="{0F0CC755-56B2-44CC-88E0-7F240562FF00}"/>
                </a:ext>
              </a:extLst>
            </p:cNvPr>
            <p:cNvSpPr/>
            <p:nvPr/>
          </p:nvSpPr>
          <p:spPr>
            <a:xfrm>
              <a:off x="4728074" y="4886360"/>
              <a:ext cx="2735854" cy="886012"/>
            </a:xfrm>
            <a:prstGeom prst="rect">
              <a:avLst/>
            </a:prstGeom>
          </p:spPr>
          <p:txBody>
            <a:bodyPr wrap="square">
              <a:spAutoFit/>
            </a:bodyPr>
            <a:lstStyle/>
            <a:p>
              <a:pPr algn="ctr">
                <a:lnSpc>
                  <a:spcPct val="120000"/>
                </a:lnSpc>
              </a:pPr>
              <a:r>
                <a:rPr lang="id-ID" sz="1100" dirty="0">
                  <a:solidFill>
                    <a:schemeClr val="bg1">
                      <a:lumMod val="9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95000"/>
                    </a:schemeClr>
                  </a:solidFill>
                  <a:latin typeface="Segoe UI Light" panose="020B0502040204020203" pitchFamily="34" charset="0"/>
                  <a:cs typeface="Segoe UI Light" panose="020B0502040204020203" pitchFamily="34" charset="0"/>
                </a:rPr>
                <a:t>.</a:t>
              </a:r>
              <a:endParaRPr lang="id-ID"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4" name="Group 3">
            <a:extLst>
              <a:ext uri="{FF2B5EF4-FFF2-40B4-BE49-F238E27FC236}">
                <a16:creationId xmlns:a16="http://schemas.microsoft.com/office/drawing/2014/main" id="{1E9FA95F-A70B-444D-B652-CDEB983A20EC}"/>
              </a:ext>
            </a:extLst>
          </p:cNvPr>
          <p:cNvGrpSpPr/>
          <p:nvPr/>
        </p:nvGrpSpPr>
        <p:grpSpPr>
          <a:xfrm>
            <a:off x="8404846" y="4618337"/>
            <a:ext cx="2735854" cy="1154035"/>
            <a:chOff x="8404846" y="4618337"/>
            <a:chExt cx="2735854" cy="1154035"/>
          </a:xfrm>
        </p:grpSpPr>
        <p:sp>
          <p:nvSpPr>
            <p:cNvPr id="72" name="Rectangle 71">
              <a:extLst>
                <a:ext uri="{FF2B5EF4-FFF2-40B4-BE49-F238E27FC236}">
                  <a16:creationId xmlns:a16="http://schemas.microsoft.com/office/drawing/2014/main" id="{0297F7B4-38F6-45CB-BD90-09CFDE1E8F68}"/>
                </a:ext>
              </a:extLst>
            </p:cNvPr>
            <p:cNvSpPr/>
            <p:nvPr/>
          </p:nvSpPr>
          <p:spPr>
            <a:xfrm>
              <a:off x="8404846" y="4618337"/>
              <a:ext cx="2735854" cy="320088"/>
            </a:xfrm>
            <a:prstGeom prst="rect">
              <a:avLst/>
            </a:prstGeom>
          </p:spPr>
          <p:txBody>
            <a:bodyPr wrap="square">
              <a:spAutoFit/>
            </a:bodyPr>
            <a:lstStyle/>
            <a:p>
              <a:pPr algn="ctr">
                <a:lnSpc>
                  <a:spcPct val="90000"/>
                </a:lnSpc>
              </a:pPr>
              <a:r>
                <a:rPr lang="id-ID" sz="1600" dirty="0">
                  <a:solidFill>
                    <a:schemeClr val="accent3"/>
                  </a:solidFill>
                  <a:latin typeface="Nexa Bold" panose="02000000000000000000" pitchFamily="50" charset="0"/>
                  <a:cs typeface="Segoe UI" panose="020B0502040204020203" pitchFamily="34" charset="0"/>
                </a:rPr>
                <a:t>Text Here</a:t>
              </a:r>
              <a:r>
                <a:rPr lang="en-US" sz="1600" dirty="0">
                  <a:solidFill>
                    <a:schemeClr val="accent3"/>
                  </a:solidFill>
                  <a:latin typeface="Nexa Bold" panose="02000000000000000000" pitchFamily="50" charset="0"/>
                  <a:cs typeface="Segoe UI" panose="020B0502040204020203" pitchFamily="34" charset="0"/>
                </a:rPr>
                <a:t>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73" name="Rectangle 72">
              <a:extLst>
                <a:ext uri="{FF2B5EF4-FFF2-40B4-BE49-F238E27FC236}">
                  <a16:creationId xmlns:a16="http://schemas.microsoft.com/office/drawing/2014/main" id="{CA48EADC-D697-4D3E-8AEE-E6A347B4EA25}"/>
                </a:ext>
              </a:extLst>
            </p:cNvPr>
            <p:cNvSpPr/>
            <p:nvPr/>
          </p:nvSpPr>
          <p:spPr>
            <a:xfrm>
              <a:off x="8404846" y="4886360"/>
              <a:ext cx="2735854" cy="886012"/>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solidFill>
                  <a:latin typeface="Segoe UI Light" panose="020B0502040204020203" pitchFamily="34" charset="0"/>
                  <a:cs typeface="Segoe UI Light" panose="020B0502040204020203" pitchFamily="34" charset="0"/>
                </a:rPr>
                <a:t>.</a:t>
              </a:r>
              <a:endParaRPr lang="id-ID" sz="1100" dirty="0">
                <a:solidFill>
                  <a:schemeClr val="bg1"/>
                </a:solidFill>
                <a:latin typeface="Segoe UI Light" panose="020B0502040204020203" pitchFamily="34" charset="0"/>
                <a:cs typeface="Segoe UI Light" panose="020B0502040204020203" pitchFamily="34" charset="0"/>
              </a:endParaRPr>
            </a:p>
          </p:txBody>
        </p:sp>
      </p:grpSp>
      <p:grpSp>
        <p:nvGrpSpPr>
          <p:cNvPr id="2" name="Group 1">
            <a:extLst>
              <a:ext uri="{FF2B5EF4-FFF2-40B4-BE49-F238E27FC236}">
                <a16:creationId xmlns:a16="http://schemas.microsoft.com/office/drawing/2014/main" id="{A714EE16-168A-496F-B682-EE59B015F658}"/>
              </a:ext>
            </a:extLst>
          </p:cNvPr>
          <p:cNvGrpSpPr/>
          <p:nvPr/>
        </p:nvGrpSpPr>
        <p:grpSpPr>
          <a:xfrm>
            <a:off x="1051300" y="4618337"/>
            <a:ext cx="2735854" cy="1154035"/>
            <a:chOff x="1051300" y="4618337"/>
            <a:chExt cx="2735854" cy="1154035"/>
          </a:xfrm>
        </p:grpSpPr>
        <p:sp>
          <p:nvSpPr>
            <p:cNvPr id="74" name="Rectangle 73">
              <a:extLst>
                <a:ext uri="{FF2B5EF4-FFF2-40B4-BE49-F238E27FC236}">
                  <a16:creationId xmlns:a16="http://schemas.microsoft.com/office/drawing/2014/main" id="{DB1746D7-707F-49EE-AD8C-52956A29D14F}"/>
                </a:ext>
              </a:extLst>
            </p:cNvPr>
            <p:cNvSpPr/>
            <p:nvPr/>
          </p:nvSpPr>
          <p:spPr>
            <a:xfrm>
              <a:off x="1051300" y="4618337"/>
              <a:ext cx="2735854"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75" name="Rectangle 74">
              <a:extLst>
                <a:ext uri="{FF2B5EF4-FFF2-40B4-BE49-F238E27FC236}">
                  <a16:creationId xmlns:a16="http://schemas.microsoft.com/office/drawing/2014/main" id="{4735FC0A-657C-4373-8EE4-2D71E50BC28A}"/>
                </a:ext>
              </a:extLst>
            </p:cNvPr>
            <p:cNvSpPr/>
            <p:nvPr/>
          </p:nvSpPr>
          <p:spPr>
            <a:xfrm>
              <a:off x="1051300" y="4886360"/>
              <a:ext cx="2735854" cy="886012"/>
            </a:xfrm>
            <a:prstGeom prst="rect">
              <a:avLst/>
            </a:prstGeom>
          </p:spPr>
          <p:txBody>
            <a:bodyPr wrap="square">
              <a:spAutoFit/>
            </a:bodyPr>
            <a:lstStyle/>
            <a:p>
              <a:pPr algn="ctr">
                <a:lnSpc>
                  <a:spcPct val="120000"/>
                </a:lnSpc>
              </a:pPr>
              <a:r>
                <a:rPr lang="id-ID" sz="1100" dirty="0">
                  <a:solidFill>
                    <a:schemeClr val="bg1">
                      <a:lumMod val="9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95000"/>
                    </a:schemeClr>
                  </a:solidFill>
                  <a:latin typeface="Segoe UI Light" panose="020B0502040204020203" pitchFamily="34" charset="0"/>
                  <a:cs typeface="Segoe UI Light" panose="020B0502040204020203" pitchFamily="34" charset="0"/>
                </a:rPr>
                <a:t>.</a:t>
              </a:r>
              <a:endParaRPr lang="id-ID"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76" name="Rectangle 75">
            <a:extLst>
              <a:ext uri="{FF2B5EF4-FFF2-40B4-BE49-F238E27FC236}">
                <a16:creationId xmlns:a16="http://schemas.microsoft.com/office/drawing/2014/main" id="{C19E7CC0-B384-4150-9525-EF2BEA628840}"/>
              </a:ext>
            </a:extLst>
          </p:cNvPr>
          <p:cNvSpPr/>
          <p:nvPr/>
        </p:nvSpPr>
        <p:spPr>
          <a:xfrm>
            <a:off x="4728074"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72+</a:t>
            </a:r>
            <a:endParaRPr lang="id-ID" sz="3200" dirty="0">
              <a:solidFill>
                <a:schemeClr val="bg1"/>
              </a:solidFill>
              <a:latin typeface="Nexa Light"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EFAB0B30-A332-45F8-86C0-9AE52777D72B}"/>
              </a:ext>
            </a:extLst>
          </p:cNvPr>
          <p:cNvSpPr/>
          <p:nvPr/>
        </p:nvSpPr>
        <p:spPr>
          <a:xfrm>
            <a:off x="8404846"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225</a:t>
            </a:r>
            <a:endParaRPr lang="id-ID" sz="3200" dirty="0">
              <a:solidFill>
                <a:schemeClr val="bg1"/>
              </a:solidFill>
              <a:latin typeface="Nexa Light" panose="02000000000000000000" pitchFamily="50" charset="0"/>
              <a:cs typeface="Segoe UI" panose="020B0502040204020203" pitchFamily="34" charset="0"/>
            </a:endParaRPr>
          </a:p>
        </p:txBody>
      </p:sp>
      <p:sp>
        <p:nvSpPr>
          <p:cNvPr id="78" name="Rectangle 77">
            <a:extLst>
              <a:ext uri="{FF2B5EF4-FFF2-40B4-BE49-F238E27FC236}">
                <a16:creationId xmlns:a16="http://schemas.microsoft.com/office/drawing/2014/main" id="{BEDCBAA1-15E5-42DD-9D26-B38D231B29E9}"/>
              </a:ext>
            </a:extLst>
          </p:cNvPr>
          <p:cNvSpPr/>
          <p:nvPr/>
        </p:nvSpPr>
        <p:spPr>
          <a:xfrm>
            <a:off x="1051300"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150</a:t>
            </a:r>
            <a:endParaRPr lang="id-ID" sz="3200" dirty="0">
              <a:solidFill>
                <a:schemeClr val="bg1"/>
              </a:solidFill>
              <a:latin typeface="Nexa Light" panose="02000000000000000000" pitchFamily="50" charset="0"/>
              <a:cs typeface="Segoe UI" panose="020B0502040204020203" pitchFamily="34" charset="0"/>
            </a:endParaRPr>
          </a:p>
        </p:txBody>
      </p:sp>
    </p:spTree>
    <p:extLst>
      <p:ext uri="{BB962C8B-B14F-4D97-AF65-F5344CB8AC3E}">
        <p14:creationId xmlns:p14="http://schemas.microsoft.com/office/powerpoint/2010/main" val="180593707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ppt_w</p:attrName>
                                        </p:attrNameLst>
                                      </p:cBhvr>
                                      <p:tavLst>
                                        <p:tav tm="0">
                                          <p:val>
                                            <p:fltVal val="0"/>
                                          </p:val>
                                        </p:tav>
                                        <p:tav tm="100000">
                                          <p:val>
                                            <p:strVal val="#ppt_w"/>
                                          </p:val>
                                        </p:tav>
                                      </p:tavLst>
                                    </p:anim>
                                    <p:anim calcmode="lin" valueType="num">
                                      <p:cBhvr>
                                        <p:cTn id="20" dur="500" fill="hold"/>
                                        <p:tgtEl>
                                          <p:spTgt spid="66"/>
                                        </p:tgtEl>
                                        <p:attrNameLst>
                                          <p:attrName>ppt_h</p:attrName>
                                        </p:attrNameLst>
                                      </p:cBhvr>
                                      <p:tavLst>
                                        <p:tav tm="0">
                                          <p:val>
                                            <p:fltVal val="0"/>
                                          </p:val>
                                        </p:tav>
                                        <p:tav tm="100000">
                                          <p:val>
                                            <p:strVal val="#ppt_h"/>
                                          </p:val>
                                        </p:tav>
                                      </p:tavLst>
                                    </p:anim>
                                    <p:anim calcmode="lin" valueType="num">
                                      <p:cBhvr>
                                        <p:cTn id="21" dur="500" fill="hold"/>
                                        <p:tgtEl>
                                          <p:spTgt spid="66"/>
                                        </p:tgtEl>
                                        <p:attrNameLst>
                                          <p:attrName>style.rotation</p:attrName>
                                        </p:attrNameLst>
                                      </p:cBhvr>
                                      <p:tavLst>
                                        <p:tav tm="0">
                                          <p:val>
                                            <p:fltVal val="360"/>
                                          </p:val>
                                        </p:tav>
                                        <p:tav tm="100000">
                                          <p:val>
                                            <p:fltVal val="0"/>
                                          </p:val>
                                        </p:tav>
                                      </p:tavLst>
                                    </p:anim>
                                    <p:animEffect transition="in" filter="fade">
                                      <p:cBhvr>
                                        <p:cTn id="22" dur="500"/>
                                        <p:tgtEl>
                                          <p:spTgt spid="66"/>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 calcmode="lin" valueType="num">
                                      <p:cBhvr>
                                        <p:cTn id="27" dur="500" fill="hold"/>
                                        <p:tgtEl>
                                          <p:spTgt spid="65"/>
                                        </p:tgtEl>
                                        <p:attrNameLst>
                                          <p:attrName>style.rotation</p:attrName>
                                        </p:attrNameLst>
                                      </p:cBhvr>
                                      <p:tavLst>
                                        <p:tav tm="0">
                                          <p:val>
                                            <p:fltVal val="360"/>
                                          </p:val>
                                        </p:tav>
                                        <p:tav tm="100000">
                                          <p:val>
                                            <p:fltVal val="0"/>
                                          </p:val>
                                        </p:tav>
                                      </p:tavLst>
                                    </p:anim>
                                    <p:animEffect transition="in" filter="fade">
                                      <p:cBhvr>
                                        <p:cTn id="28" dur="500"/>
                                        <p:tgtEl>
                                          <p:spTgt spid="65"/>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 calcmode="lin" valueType="num">
                                      <p:cBhvr>
                                        <p:cTn id="33" dur="500" fill="hold"/>
                                        <p:tgtEl>
                                          <p:spTgt spid="64"/>
                                        </p:tgtEl>
                                        <p:attrNameLst>
                                          <p:attrName>style.rotation</p:attrName>
                                        </p:attrNameLst>
                                      </p:cBhvr>
                                      <p:tavLst>
                                        <p:tav tm="0">
                                          <p:val>
                                            <p:fltVal val="360"/>
                                          </p:val>
                                        </p:tav>
                                        <p:tav tm="100000">
                                          <p:val>
                                            <p:fltVal val="0"/>
                                          </p:val>
                                        </p:tav>
                                      </p:tavLst>
                                    </p:anim>
                                    <p:animEffect transition="in" filter="fade">
                                      <p:cBhvr>
                                        <p:cTn id="34" dur="500"/>
                                        <p:tgtEl>
                                          <p:spTgt spid="64"/>
                                        </p:tgtEl>
                                      </p:cBhvr>
                                    </p:animEffect>
                                  </p:childTnLst>
                                </p:cTn>
                              </p:par>
                              <p:par>
                                <p:cTn id="35" presetID="49" presetClass="entr" presetSubtype="0" decel="100000" fill="hold" grpId="0" nodeType="withEffect">
                                  <p:stCondLst>
                                    <p:cond delay="1250"/>
                                  </p:stCondLst>
                                  <p:childTnLst>
                                    <p:set>
                                      <p:cBhvr>
                                        <p:cTn id="36" dur="1" fill="hold">
                                          <p:stCondLst>
                                            <p:cond delay="0"/>
                                          </p:stCondLst>
                                        </p:cTn>
                                        <p:tgtEl>
                                          <p:spTgt spid="78"/>
                                        </p:tgtEl>
                                        <p:attrNameLst>
                                          <p:attrName>style.visibility</p:attrName>
                                        </p:attrNameLst>
                                      </p:cBhvr>
                                      <p:to>
                                        <p:strVal val="visible"/>
                                      </p:to>
                                    </p:set>
                                    <p:anim calcmode="lin" valueType="num">
                                      <p:cBhvr>
                                        <p:cTn id="37" dur="500" fill="hold"/>
                                        <p:tgtEl>
                                          <p:spTgt spid="78"/>
                                        </p:tgtEl>
                                        <p:attrNameLst>
                                          <p:attrName>ppt_w</p:attrName>
                                        </p:attrNameLst>
                                      </p:cBhvr>
                                      <p:tavLst>
                                        <p:tav tm="0">
                                          <p:val>
                                            <p:fltVal val="0"/>
                                          </p:val>
                                        </p:tav>
                                        <p:tav tm="100000">
                                          <p:val>
                                            <p:strVal val="#ppt_w"/>
                                          </p:val>
                                        </p:tav>
                                      </p:tavLst>
                                    </p:anim>
                                    <p:anim calcmode="lin" valueType="num">
                                      <p:cBhvr>
                                        <p:cTn id="38" dur="500" fill="hold"/>
                                        <p:tgtEl>
                                          <p:spTgt spid="78"/>
                                        </p:tgtEl>
                                        <p:attrNameLst>
                                          <p:attrName>ppt_h</p:attrName>
                                        </p:attrNameLst>
                                      </p:cBhvr>
                                      <p:tavLst>
                                        <p:tav tm="0">
                                          <p:val>
                                            <p:fltVal val="0"/>
                                          </p:val>
                                        </p:tav>
                                        <p:tav tm="100000">
                                          <p:val>
                                            <p:strVal val="#ppt_h"/>
                                          </p:val>
                                        </p:tav>
                                      </p:tavLst>
                                    </p:anim>
                                    <p:anim calcmode="lin" valueType="num">
                                      <p:cBhvr>
                                        <p:cTn id="39" dur="500" fill="hold"/>
                                        <p:tgtEl>
                                          <p:spTgt spid="78"/>
                                        </p:tgtEl>
                                        <p:attrNameLst>
                                          <p:attrName>style.rotation</p:attrName>
                                        </p:attrNameLst>
                                      </p:cBhvr>
                                      <p:tavLst>
                                        <p:tav tm="0">
                                          <p:val>
                                            <p:fltVal val="360"/>
                                          </p:val>
                                        </p:tav>
                                        <p:tav tm="100000">
                                          <p:val>
                                            <p:fltVal val="0"/>
                                          </p:val>
                                        </p:tav>
                                      </p:tavLst>
                                    </p:anim>
                                    <p:animEffect transition="in" filter="fade">
                                      <p:cBhvr>
                                        <p:cTn id="40" dur="500"/>
                                        <p:tgtEl>
                                          <p:spTgt spid="78"/>
                                        </p:tgtEl>
                                      </p:cBhvr>
                                    </p:animEffect>
                                  </p:childTnLst>
                                </p:cTn>
                              </p:par>
                              <p:par>
                                <p:cTn id="41" presetID="49" presetClass="entr" presetSubtype="0" decel="100000" fill="hold" grpId="0" nodeType="withEffect">
                                  <p:stCondLst>
                                    <p:cond delay="150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fltVal val="0"/>
                                          </p:val>
                                        </p:tav>
                                        <p:tav tm="100000">
                                          <p:val>
                                            <p:strVal val="#ppt_w"/>
                                          </p:val>
                                        </p:tav>
                                      </p:tavLst>
                                    </p:anim>
                                    <p:anim calcmode="lin" valueType="num">
                                      <p:cBhvr>
                                        <p:cTn id="44" dur="500" fill="hold"/>
                                        <p:tgtEl>
                                          <p:spTgt spid="76"/>
                                        </p:tgtEl>
                                        <p:attrNameLst>
                                          <p:attrName>ppt_h</p:attrName>
                                        </p:attrNameLst>
                                      </p:cBhvr>
                                      <p:tavLst>
                                        <p:tav tm="0">
                                          <p:val>
                                            <p:fltVal val="0"/>
                                          </p:val>
                                        </p:tav>
                                        <p:tav tm="100000">
                                          <p:val>
                                            <p:strVal val="#ppt_h"/>
                                          </p:val>
                                        </p:tav>
                                      </p:tavLst>
                                    </p:anim>
                                    <p:anim calcmode="lin" valueType="num">
                                      <p:cBhvr>
                                        <p:cTn id="45" dur="500" fill="hold"/>
                                        <p:tgtEl>
                                          <p:spTgt spid="76"/>
                                        </p:tgtEl>
                                        <p:attrNameLst>
                                          <p:attrName>style.rotation</p:attrName>
                                        </p:attrNameLst>
                                      </p:cBhvr>
                                      <p:tavLst>
                                        <p:tav tm="0">
                                          <p:val>
                                            <p:fltVal val="360"/>
                                          </p:val>
                                        </p:tav>
                                        <p:tav tm="100000">
                                          <p:val>
                                            <p:fltVal val="0"/>
                                          </p:val>
                                        </p:tav>
                                      </p:tavLst>
                                    </p:anim>
                                    <p:animEffect transition="in" filter="fade">
                                      <p:cBhvr>
                                        <p:cTn id="46" dur="500"/>
                                        <p:tgtEl>
                                          <p:spTgt spid="76"/>
                                        </p:tgtEl>
                                      </p:cBhvr>
                                    </p:animEffect>
                                  </p:childTnLst>
                                </p:cTn>
                              </p:par>
                              <p:par>
                                <p:cTn id="47" presetID="49" presetClass="entr" presetSubtype="0" decel="100000" fill="hold" grpId="0" nodeType="withEffect">
                                  <p:stCondLst>
                                    <p:cond delay="175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ppt_w</p:attrName>
                                        </p:attrNameLst>
                                      </p:cBhvr>
                                      <p:tavLst>
                                        <p:tav tm="0">
                                          <p:val>
                                            <p:fltVal val="0"/>
                                          </p:val>
                                        </p:tav>
                                        <p:tav tm="100000">
                                          <p:val>
                                            <p:strVal val="#ppt_w"/>
                                          </p:val>
                                        </p:tav>
                                      </p:tavLst>
                                    </p:anim>
                                    <p:anim calcmode="lin" valueType="num">
                                      <p:cBhvr>
                                        <p:cTn id="50" dur="500" fill="hold"/>
                                        <p:tgtEl>
                                          <p:spTgt spid="77"/>
                                        </p:tgtEl>
                                        <p:attrNameLst>
                                          <p:attrName>ppt_h</p:attrName>
                                        </p:attrNameLst>
                                      </p:cBhvr>
                                      <p:tavLst>
                                        <p:tav tm="0">
                                          <p:val>
                                            <p:fltVal val="0"/>
                                          </p:val>
                                        </p:tav>
                                        <p:tav tm="100000">
                                          <p:val>
                                            <p:strVal val="#ppt_h"/>
                                          </p:val>
                                        </p:tav>
                                      </p:tavLst>
                                    </p:anim>
                                    <p:anim calcmode="lin" valueType="num">
                                      <p:cBhvr>
                                        <p:cTn id="51" dur="500" fill="hold"/>
                                        <p:tgtEl>
                                          <p:spTgt spid="77"/>
                                        </p:tgtEl>
                                        <p:attrNameLst>
                                          <p:attrName>style.rotation</p:attrName>
                                        </p:attrNameLst>
                                      </p:cBhvr>
                                      <p:tavLst>
                                        <p:tav tm="0">
                                          <p:val>
                                            <p:fltVal val="360"/>
                                          </p:val>
                                        </p:tav>
                                        <p:tav tm="100000">
                                          <p:val>
                                            <p:fltVal val="0"/>
                                          </p:val>
                                        </p:tav>
                                      </p:tavLst>
                                    </p:anim>
                                    <p:animEffect transition="in" filter="fade">
                                      <p:cBhvr>
                                        <p:cTn id="52" dur="500"/>
                                        <p:tgtEl>
                                          <p:spTgt spid="77"/>
                                        </p:tgtEl>
                                      </p:cBhvr>
                                    </p:animEffect>
                                  </p:childTnLst>
                                </p:cTn>
                              </p:par>
                              <p:par>
                                <p:cTn id="53" presetID="2" presetClass="entr" presetSubtype="4" decel="100000" fill="hold" nodeType="withEffect">
                                  <p:stCondLst>
                                    <p:cond delay="200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750" fill="hold"/>
                                        <p:tgtEl>
                                          <p:spTgt spid="2"/>
                                        </p:tgtEl>
                                        <p:attrNameLst>
                                          <p:attrName>ppt_x</p:attrName>
                                        </p:attrNameLst>
                                      </p:cBhvr>
                                      <p:tavLst>
                                        <p:tav tm="0">
                                          <p:val>
                                            <p:strVal val="#ppt_x"/>
                                          </p:val>
                                        </p:tav>
                                        <p:tav tm="100000">
                                          <p:val>
                                            <p:strVal val="#ppt_x"/>
                                          </p:val>
                                        </p:tav>
                                      </p:tavLst>
                                    </p:anim>
                                    <p:anim calcmode="lin" valueType="num">
                                      <p:cBhvr additive="base">
                                        <p:cTn id="56" dur="750" fill="hold"/>
                                        <p:tgtEl>
                                          <p:spTgt spid="2"/>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225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750" fill="hold"/>
                                        <p:tgtEl>
                                          <p:spTgt spid="3"/>
                                        </p:tgtEl>
                                        <p:attrNameLst>
                                          <p:attrName>ppt_x</p:attrName>
                                        </p:attrNameLst>
                                      </p:cBhvr>
                                      <p:tavLst>
                                        <p:tav tm="0">
                                          <p:val>
                                            <p:strVal val="#ppt_x"/>
                                          </p:val>
                                        </p:tav>
                                        <p:tav tm="100000">
                                          <p:val>
                                            <p:strVal val="#ppt_x"/>
                                          </p:val>
                                        </p:tav>
                                      </p:tavLst>
                                    </p:anim>
                                    <p:anim calcmode="lin" valueType="num">
                                      <p:cBhvr additive="base">
                                        <p:cTn id="60" dur="750" fill="hold"/>
                                        <p:tgtEl>
                                          <p:spTgt spid="3"/>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250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750" fill="hold"/>
                                        <p:tgtEl>
                                          <p:spTgt spid="4"/>
                                        </p:tgtEl>
                                        <p:attrNameLst>
                                          <p:attrName>ppt_x</p:attrName>
                                        </p:attrNameLst>
                                      </p:cBhvr>
                                      <p:tavLst>
                                        <p:tav tm="0">
                                          <p:val>
                                            <p:strVal val="#ppt_x"/>
                                          </p:val>
                                        </p:tav>
                                        <p:tav tm="100000">
                                          <p:val>
                                            <p:strVal val="#ppt_x"/>
                                          </p:val>
                                        </p:tav>
                                      </p:tavLst>
                                    </p:anim>
                                    <p:anim calcmode="lin" valueType="num">
                                      <p:cBhvr additive="base">
                                        <p:cTn id="64"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6" grpId="0"/>
      <p:bldP spid="77" grpId="0"/>
      <p:bldP spid="78"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01" name="Group 100">
            <a:extLst>
              <a:ext uri="{FF2B5EF4-FFF2-40B4-BE49-F238E27FC236}">
                <a16:creationId xmlns:a16="http://schemas.microsoft.com/office/drawing/2014/main" id="{94864512-4BB6-421B-B4EF-E142A961B227}"/>
              </a:ext>
            </a:extLst>
          </p:cNvPr>
          <p:cNvGrpSpPr/>
          <p:nvPr/>
        </p:nvGrpSpPr>
        <p:grpSpPr>
          <a:xfrm>
            <a:off x="836393" y="2278774"/>
            <a:ext cx="4275095" cy="3112462"/>
            <a:chOff x="5535613" y="3021013"/>
            <a:chExt cx="1120775" cy="815975"/>
          </a:xfrm>
        </p:grpSpPr>
        <p:sp>
          <p:nvSpPr>
            <p:cNvPr id="5" name="Freeform 5">
              <a:extLst>
                <a:ext uri="{FF2B5EF4-FFF2-40B4-BE49-F238E27FC236}">
                  <a16:creationId xmlns:a16="http://schemas.microsoft.com/office/drawing/2014/main" id="{63B5E166-1B79-4CA8-869B-F6592BD7FA24}"/>
                </a:ext>
              </a:extLst>
            </p:cNvPr>
            <p:cNvSpPr>
              <a:spLocks/>
            </p:cNvSpPr>
            <p:nvPr/>
          </p:nvSpPr>
          <p:spPr bwMode="auto">
            <a:xfrm>
              <a:off x="6249988" y="3333750"/>
              <a:ext cx="60325" cy="69850"/>
            </a:xfrm>
            <a:custGeom>
              <a:avLst/>
              <a:gdLst>
                <a:gd name="T0" fmla="*/ 0 w 38"/>
                <a:gd name="T1" fmla="*/ 8 h 44"/>
                <a:gd name="T2" fmla="*/ 0 w 38"/>
                <a:gd name="T3" fmla="*/ 44 h 44"/>
                <a:gd name="T4" fmla="*/ 38 w 38"/>
                <a:gd name="T5" fmla="*/ 33 h 44"/>
                <a:gd name="T6" fmla="*/ 27 w 38"/>
                <a:gd name="T7" fmla="*/ 0 h 44"/>
                <a:gd name="T8" fmla="*/ 0 w 38"/>
                <a:gd name="T9" fmla="*/ 8 h 44"/>
              </a:gdLst>
              <a:ahLst/>
              <a:cxnLst>
                <a:cxn ang="0">
                  <a:pos x="T0" y="T1"/>
                </a:cxn>
                <a:cxn ang="0">
                  <a:pos x="T2" y="T3"/>
                </a:cxn>
                <a:cxn ang="0">
                  <a:pos x="T4" y="T5"/>
                </a:cxn>
                <a:cxn ang="0">
                  <a:pos x="T6" y="T7"/>
                </a:cxn>
                <a:cxn ang="0">
                  <a:pos x="T8" y="T9"/>
                </a:cxn>
              </a:cxnLst>
              <a:rect l="0" t="0" r="r" b="b"/>
              <a:pathLst>
                <a:path w="38" h="44">
                  <a:moveTo>
                    <a:pt x="0" y="8"/>
                  </a:moveTo>
                  <a:lnTo>
                    <a:pt x="0" y="44"/>
                  </a:lnTo>
                  <a:lnTo>
                    <a:pt x="38" y="33"/>
                  </a:lnTo>
                  <a:lnTo>
                    <a:pt x="27" y="0"/>
                  </a:lnTo>
                  <a:lnTo>
                    <a:pt x="0" y="8"/>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1772D829-3383-45A2-B506-B31708D5DDDB}"/>
                </a:ext>
              </a:extLst>
            </p:cNvPr>
            <p:cNvSpPr>
              <a:spLocks/>
            </p:cNvSpPr>
            <p:nvPr/>
          </p:nvSpPr>
          <p:spPr bwMode="auto">
            <a:xfrm>
              <a:off x="6284913" y="3257550"/>
              <a:ext cx="157163" cy="161925"/>
            </a:xfrm>
            <a:custGeom>
              <a:avLst/>
              <a:gdLst>
                <a:gd name="T0" fmla="*/ 19 w 37"/>
                <a:gd name="T1" fmla="*/ 3 h 38"/>
                <a:gd name="T2" fmla="*/ 2 w 37"/>
                <a:gd name="T3" fmla="*/ 23 h 38"/>
                <a:gd name="T4" fmla="*/ 26 w 37"/>
                <a:gd name="T5" fmla="*/ 34 h 38"/>
                <a:gd name="T6" fmla="*/ 35 w 37"/>
                <a:gd name="T7" fmla="*/ 13 h 38"/>
                <a:gd name="T8" fmla="*/ 19 w 37"/>
                <a:gd name="T9" fmla="*/ 3 h 38"/>
              </a:gdLst>
              <a:ahLst/>
              <a:cxnLst>
                <a:cxn ang="0">
                  <a:pos x="T0" y="T1"/>
                </a:cxn>
                <a:cxn ang="0">
                  <a:pos x="T2" y="T3"/>
                </a:cxn>
                <a:cxn ang="0">
                  <a:pos x="T4" y="T5"/>
                </a:cxn>
                <a:cxn ang="0">
                  <a:pos x="T6" y="T7"/>
                </a:cxn>
                <a:cxn ang="0">
                  <a:pos x="T8" y="T9"/>
                </a:cxn>
              </a:cxnLst>
              <a:rect l="0" t="0" r="r" b="b"/>
              <a:pathLst>
                <a:path w="37" h="38">
                  <a:moveTo>
                    <a:pt x="19" y="3"/>
                  </a:moveTo>
                  <a:cubicBezTo>
                    <a:pt x="10" y="7"/>
                    <a:pt x="0" y="15"/>
                    <a:pt x="2" y="23"/>
                  </a:cubicBezTo>
                  <a:cubicBezTo>
                    <a:pt x="6" y="38"/>
                    <a:pt x="17" y="37"/>
                    <a:pt x="26" y="34"/>
                  </a:cubicBezTo>
                  <a:cubicBezTo>
                    <a:pt x="37" y="30"/>
                    <a:pt x="37" y="22"/>
                    <a:pt x="35" y="13"/>
                  </a:cubicBezTo>
                  <a:cubicBezTo>
                    <a:pt x="34" y="9"/>
                    <a:pt x="29" y="0"/>
                    <a:pt x="19" y="3"/>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04592EA1-97B2-4B83-A5C8-B5C26A849B4D}"/>
                </a:ext>
              </a:extLst>
            </p:cNvPr>
            <p:cNvSpPr>
              <a:spLocks/>
            </p:cNvSpPr>
            <p:nvPr/>
          </p:nvSpPr>
          <p:spPr bwMode="auto">
            <a:xfrm>
              <a:off x="6275388" y="3270250"/>
              <a:ext cx="150813" cy="133350"/>
            </a:xfrm>
            <a:custGeom>
              <a:avLst/>
              <a:gdLst>
                <a:gd name="T0" fmla="*/ 14 w 35"/>
                <a:gd name="T1" fmla="*/ 2 h 31"/>
                <a:gd name="T2" fmla="*/ 2 w 35"/>
                <a:gd name="T3" fmla="*/ 20 h 31"/>
                <a:gd name="T4" fmla="*/ 21 w 35"/>
                <a:gd name="T5" fmla="*/ 29 h 31"/>
                <a:gd name="T6" fmla="*/ 33 w 35"/>
                <a:gd name="T7" fmla="*/ 11 h 31"/>
                <a:gd name="T8" fmla="*/ 27 w 35"/>
                <a:gd name="T9" fmla="*/ 2 h 31"/>
                <a:gd name="T10" fmla="*/ 14 w 35"/>
                <a:gd name="T11" fmla="*/ 2 h 31"/>
              </a:gdLst>
              <a:ahLst/>
              <a:cxnLst>
                <a:cxn ang="0">
                  <a:pos x="T0" y="T1"/>
                </a:cxn>
                <a:cxn ang="0">
                  <a:pos x="T2" y="T3"/>
                </a:cxn>
                <a:cxn ang="0">
                  <a:pos x="T4" y="T5"/>
                </a:cxn>
                <a:cxn ang="0">
                  <a:pos x="T6" y="T7"/>
                </a:cxn>
                <a:cxn ang="0">
                  <a:pos x="T8" y="T9"/>
                </a:cxn>
                <a:cxn ang="0">
                  <a:pos x="T10" y="T11"/>
                </a:cxn>
              </a:cxnLst>
              <a:rect l="0" t="0" r="r" b="b"/>
              <a:pathLst>
                <a:path w="35" h="31">
                  <a:moveTo>
                    <a:pt x="14" y="2"/>
                  </a:moveTo>
                  <a:cubicBezTo>
                    <a:pt x="5" y="5"/>
                    <a:pt x="0" y="13"/>
                    <a:pt x="2" y="20"/>
                  </a:cubicBezTo>
                  <a:cubicBezTo>
                    <a:pt x="4" y="27"/>
                    <a:pt x="13" y="31"/>
                    <a:pt x="21" y="29"/>
                  </a:cubicBezTo>
                  <a:cubicBezTo>
                    <a:pt x="30" y="26"/>
                    <a:pt x="35" y="18"/>
                    <a:pt x="33" y="11"/>
                  </a:cubicBezTo>
                  <a:cubicBezTo>
                    <a:pt x="32" y="7"/>
                    <a:pt x="31" y="3"/>
                    <a:pt x="27" y="2"/>
                  </a:cubicBezTo>
                  <a:cubicBezTo>
                    <a:pt x="24" y="0"/>
                    <a:pt x="18" y="1"/>
                    <a:pt x="1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8">
              <a:extLst>
                <a:ext uri="{FF2B5EF4-FFF2-40B4-BE49-F238E27FC236}">
                  <a16:creationId xmlns:a16="http://schemas.microsoft.com/office/drawing/2014/main" id="{2EA4E158-0B41-4EBA-A687-0C66E87A3B3C}"/>
                </a:ext>
              </a:extLst>
            </p:cNvPr>
            <p:cNvSpPr>
              <a:spLocks/>
            </p:cNvSpPr>
            <p:nvPr/>
          </p:nvSpPr>
          <p:spPr bwMode="auto">
            <a:xfrm>
              <a:off x="6305550" y="3257550"/>
              <a:ext cx="123825" cy="176213"/>
            </a:xfrm>
            <a:custGeom>
              <a:avLst/>
              <a:gdLst>
                <a:gd name="T0" fmla="*/ 24 w 29"/>
                <a:gd name="T1" fmla="*/ 5 h 41"/>
                <a:gd name="T2" fmla="*/ 23 w 29"/>
                <a:gd name="T3" fmla="*/ 7 h 41"/>
                <a:gd name="T4" fmla="*/ 26 w 29"/>
                <a:gd name="T5" fmla="*/ 11 h 41"/>
                <a:gd name="T6" fmla="*/ 28 w 29"/>
                <a:gd name="T7" fmla="*/ 10 h 41"/>
                <a:gd name="T8" fmla="*/ 28 w 29"/>
                <a:gd name="T9" fmla="*/ 16 h 41"/>
                <a:gd name="T10" fmla="*/ 27 w 29"/>
                <a:gd name="T11" fmla="*/ 21 h 41"/>
                <a:gd name="T12" fmla="*/ 28 w 29"/>
                <a:gd name="T13" fmla="*/ 23 h 41"/>
                <a:gd name="T14" fmla="*/ 20 w 29"/>
                <a:gd name="T15" fmla="*/ 32 h 41"/>
                <a:gd name="T16" fmla="*/ 0 w 29"/>
                <a:gd name="T17" fmla="*/ 30 h 41"/>
                <a:gd name="T18" fmla="*/ 13 w 29"/>
                <a:gd name="T19" fmla="*/ 27 h 41"/>
                <a:gd name="T20" fmla="*/ 17 w 29"/>
                <a:gd name="T21" fmla="*/ 12 h 41"/>
                <a:gd name="T22" fmla="*/ 7 w 29"/>
                <a:gd name="T23" fmla="*/ 4 h 41"/>
                <a:gd name="T24" fmla="*/ 24 w 29"/>
                <a:gd name="T25"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1">
                  <a:moveTo>
                    <a:pt x="24" y="5"/>
                  </a:moveTo>
                  <a:cubicBezTo>
                    <a:pt x="24" y="6"/>
                    <a:pt x="23" y="6"/>
                    <a:pt x="23" y="7"/>
                  </a:cubicBezTo>
                  <a:cubicBezTo>
                    <a:pt x="25" y="8"/>
                    <a:pt x="26" y="10"/>
                    <a:pt x="26" y="11"/>
                  </a:cubicBezTo>
                  <a:cubicBezTo>
                    <a:pt x="28" y="10"/>
                    <a:pt x="28" y="10"/>
                    <a:pt x="28" y="10"/>
                  </a:cubicBezTo>
                  <a:cubicBezTo>
                    <a:pt x="28" y="10"/>
                    <a:pt x="28" y="16"/>
                    <a:pt x="28" y="16"/>
                  </a:cubicBezTo>
                  <a:cubicBezTo>
                    <a:pt x="28" y="17"/>
                    <a:pt x="28" y="19"/>
                    <a:pt x="27" y="21"/>
                  </a:cubicBezTo>
                  <a:cubicBezTo>
                    <a:pt x="28" y="22"/>
                    <a:pt x="28" y="22"/>
                    <a:pt x="28" y="23"/>
                  </a:cubicBezTo>
                  <a:cubicBezTo>
                    <a:pt x="29" y="26"/>
                    <a:pt x="24" y="29"/>
                    <a:pt x="20" y="32"/>
                  </a:cubicBezTo>
                  <a:cubicBezTo>
                    <a:pt x="6" y="41"/>
                    <a:pt x="0" y="30"/>
                    <a:pt x="0" y="30"/>
                  </a:cubicBezTo>
                  <a:cubicBezTo>
                    <a:pt x="0" y="30"/>
                    <a:pt x="5" y="30"/>
                    <a:pt x="13" y="27"/>
                  </a:cubicBezTo>
                  <a:cubicBezTo>
                    <a:pt x="20" y="23"/>
                    <a:pt x="18" y="14"/>
                    <a:pt x="17" y="12"/>
                  </a:cubicBezTo>
                  <a:cubicBezTo>
                    <a:pt x="14" y="5"/>
                    <a:pt x="7" y="4"/>
                    <a:pt x="7" y="4"/>
                  </a:cubicBezTo>
                  <a:cubicBezTo>
                    <a:pt x="7" y="4"/>
                    <a:pt x="22" y="0"/>
                    <a:pt x="24" y="5"/>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9">
              <a:extLst>
                <a:ext uri="{FF2B5EF4-FFF2-40B4-BE49-F238E27FC236}">
                  <a16:creationId xmlns:a16="http://schemas.microsoft.com/office/drawing/2014/main" id="{567557BB-8BA7-45EB-8964-88B5E8516D5E}"/>
                </a:ext>
              </a:extLst>
            </p:cNvPr>
            <p:cNvSpPr>
              <a:spLocks/>
            </p:cNvSpPr>
            <p:nvPr/>
          </p:nvSpPr>
          <p:spPr bwMode="auto">
            <a:xfrm>
              <a:off x="6335713" y="3351213"/>
              <a:ext cx="34925" cy="34925"/>
            </a:xfrm>
            <a:custGeom>
              <a:avLst/>
              <a:gdLst>
                <a:gd name="T0" fmla="*/ 3 w 8"/>
                <a:gd name="T1" fmla="*/ 1 h 8"/>
                <a:gd name="T2" fmla="*/ 1 w 8"/>
                <a:gd name="T3" fmla="*/ 5 h 8"/>
                <a:gd name="T4" fmla="*/ 5 w 8"/>
                <a:gd name="T5" fmla="*/ 7 h 8"/>
                <a:gd name="T6" fmla="*/ 8 w 8"/>
                <a:gd name="T7" fmla="*/ 3 h 8"/>
                <a:gd name="T8" fmla="*/ 3 w 8"/>
                <a:gd name="T9" fmla="*/ 1 h 8"/>
              </a:gdLst>
              <a:ahLst/>
              <a:cxnLst>
                <a:cxn ang="0">
                  <a:pos x="T0" y="T1"/>
                </a:cxn>
                <a:cxn ang="0">
                  <a:pos x="T2" y="T3"/>
                </a:cxn>
                <a:cxn ang="0">
                  <a:pos x="T4" y="T5"/>
                </a:cxn>
                <a:cxn ang="0">
                  <a:pos x="T6" y="T7"/>
                </a:cxn>
                <a:cxn ang="0">
                  <a:pos x="T8" y="T9"/>
                </a:cxn>
              </a:cxnLst>
              <a:rect l="0" t="0" r="r" b="b"/>
              <a:pathLst>
                <a:path w="8" h="8">
                  <a:moveTo>
                    <a:pt x="3" y="1"/>
                  </a:moveTo>
                  <a:cubicBezTo>
                    <a:pt x="1" y="2"/>
                    <a:pt x="0" y="3"/>
                    <a:pt x="1" y="5"/>
                  </a:cubicBezTo>
                  <a:cubicBezTo>
                    <a:pt x="1" y="7"/>
                    <a:pt x="3" y="8"/>
                    <a:pt x="5" y="7"/>
                  </a:cubicBezTo>
                  <a:cubicBezTo>
                    <a:pt x="7" y="6"/>
                    <a:pt x="8" y="5"/>
                    <a:pt x="8" y="3"/>
                  </a:cubicBezTo>
                  <a:cubicBezTo>
                    <a:pt x="7" y="1"/>
                    <a:pt x="5" y="0"/>
                    <a:pt x="3"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0">
              <a:extLst>
                <a:ext uri="{FF2B5EF4-FFF2-40B4-BE49-F238E27FC236}">
                  <a16:creationId xmlns:a16="http://schemas.microsoft.com/office/drawing/2014/main" id="{D6CC80ED-7186-47B2-946E-E399735EF482}"/>
                </a:ext>
              </a:extLst>
            </p:cNvPr>
            <p:cNvSpPr>
              <a:spLocks/>
            </p:cNvSpPr>
            <p:nvPr/>
          </p:nvSpPr>
          <p:spPr bwMode="auto">
            <a:xfrm>
              <a:off x="6305550" y="3282950"/>
              <a:ext cx="17463" cy="20638"/>
            </a:xfrm>
            <a:custGeom>
              <a:avLst/>
              <a:gdLst>
                <a:gd name="T0" fmla="*/ 4 w 4"/>
                <a:gd name="T1" fmla="*/ 2 h 5"/>
                <a:gd name="T2" fmla="*/ 3 w 4"/>
                <a:gd name="T3" fmla="*/ 4 h 5"/>
                <a:gd name="T4" fmla="*/ 0 w 4"/>
                <a:gd name="T5" fmla="*/ 3 h 5"/>
                <a:gd name="T6" fmla="*/ 2 w 4"/>
                <a:gd name="T7" fmla="*/ 1 h 5"/>
                <a:gd name="T8" fmla="*/ 4 w 4"/>
                <a:gd name="T9" fmla="*/ 2 h 5"/>
              </a:gdLst>
              <a:ahLst/>
              <a:cxnLst>
                <a:cxn ang="0">
                  <a:pos x="T0" y="T1"/>
                </a:cxn>
                <a:cxn ang="0">
                  <a:pos x="T2" y="T3"/>
                </a:cxn>
                <a:cxn ang="0">
                  <a:pos x="T4" y="T5"/>
                </a:cxn>
                <a:cxn ang="0">
                  <a:pos x="T6" y="T7"/>
                </a:cxn>
                <a:cxn ang="0">
                  <a:pos x="T8" y="T9"/>
                </a:cxn>
              </a:cxnLst>
              <a:rect l="0" t="0" r="r" b="b"/>
              <a:pathLst>
                <a:path w="4" h="5">
                  <a:moveTo>
                    <a:pt x="4" y="2"/>
                  </a:moveTo>
                  <a:cubicBezTo>
                    <a:pt x="4" y="3"/>
                    <a:pt x="4" y="4"/>
                    <a:pt x="3" y="4"/>
                  </a:cubicBezTo>
                  <a:cubicBezTo>
                    <a:pt x="2" y="5"/>
                    <a:pt x="1" y="4"/>
                    <a:pt x="0" y="3"/>
                  </a:cubicBezTo>
                  <a:cubicBezTo>
                    <a:pt x="0" y="2"/>
                    <a:pt x="1" y="1"/>
                    <a:pt x="2" y="1"/>
                  </a:cubicBezTo>
                  <a:cubicBezTo>
                    <a:pt x="3" y="0"/>
                    <a:pt x="4" y="1"/>
                    <a:pt x="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1">
              <a:extLst>
                <a:ext uri="{FF2B5EF4-FFF2-40B4-BE49-F238E27FC236}">
                  <a16:creationId xmlns:a16="http://schemas.microsoft.com/office/drawing/2014/main" id="{BB98E914-1EAA-4DE0-9107-D0AFDD4A7DD1}"/>
                </a:ext>
              </a:extLst>
            </p:cNvPr>
            <p:cNvSpPr>
              <a:spLocks/>
            </p:cNvSpPr>
            <p:nvPr/>
          </p:nvSpPr>
          <p:spPr bwMode="auto">
            <a:xfrm>
              <a:off x="5535613" y="3386138"/>
              <a:ext cx="933450" cy="80963"/>
            </a:xfrm>
            <a:custGeom>
              <a:avLst/>
              <a:gdLst>
                <a:gd name="T0" fmla="*/ 588 w 588"/>
                <a:gd name="T1" fmla="*/ 19 h 51"/>
                <a:gd name="T2" fmla="*/ 464 w 588"/>
                <a:gd name="T3" fmla="*/ 51 h 51"/>
                <a:gd name="T4" fmla="*/ 0 w 588"/>
                <a:gd name="T5" fmla="*/ 51 h 51"/>
                <a:gd name="T6" fmla="*/ 0 w 588"/>
                <a:gd name="T7" fmla="*/ 32 h 51"/>
                <a:gd name="T8" fmla="*/ 461 w 588"/>
                <a:gd name="T9" fmla="*/ 32 h 51"/>
                <a:gd name="T10" fmla="*/ 588 w 588"/>
                <a:gd name="T11" fmla="*/ 0 h 51"/>
                <a:gd name="T12" fmla="*/ 588 w 588"/>
                <a:gd name="T13" fmla="*/ 19 h 51"/>
              </a:gdLst>
              <a:ahLst/>
              <a:cxnLst>
                <a:cxn ang="0">
                  <a:pos x="T0" y="T1"/>
                </a:cxn>
                <a:cxn ang="0">
                  <a:pos x="T2" y="T3"/>
                </a:cxn>
                <a:cxn ang="0">
                  <a:pos x="T4" y="T5"/>
                </a:cxn>
                <a:cxn ang="0">
                  <a:pos x="T6" y="T7"/>
                </a:cxn>
                <a:cxn ang="0">
                  <a:pos x="T8" y="T9"/>
                </a:cxn>
                <a:cxn ang="0">
                  <a:pos x="T10" y="T11"/>
                </a:cxn>
                <a:cxn ang="0">
                  <a:pos x="T12" y="T13"/>
                </a:cxn>
              </a:cxnLst>
              <a:rect l="0" t="0" r="r" b="b"/>
              <a:pathLst>
                <a:path w="588" h="51">
                  <a:moveTo>
                    <a:pt x="588" y="19"/>
                  </a:moveTo>
                  <a:lnTo>
                    <a:pt x="464" y="51"/>
                  </a:lnTo>
                  <a:lnTo>
                    <a:pt x="0" y="51"/>
                  </a:lnTo>
                  <a:lnTo>
                    <a:pt x="0" y="32"/>
                  </a:lnTo>
                  <a:lnTo>
                    <a:pt x="461" y="32"/>
                  </a:lnTo>
                  <a:lnTo>
                    <a:pt x="588" y="0"/>
                  </a:lnTo>
                  <a:lnTo>
                    <a:pt x="588" y="19"/>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Oval 12">
              <a:extLst>
                <a:ext uri="{FF2B5EF4-FFF2-40B4-BE49-F238E27FC236}">
                  <a16:creationId xmlns:a16="http://schemas.microsoft.com/office/drawing/2014/main" id="{67AB4E54-118F-4CDE-ADB7-0AE32CAFF00F}"/>
                </a:ext>
              </a:extLst>
            </p:cNvPr>
            <p:cNvSpPr>
              <a:spLocks noChangeArrowheads="1"/>
            </p:cNvSpPr>
            <p:nvPr/>
          </p:nvSpPr>
          <p:spPr bwMode="auto">
            <a:xfrm>
              <a:off x="6323013"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Oval 13">
              <a:extLst>
                <a:ext uri="{FF2B5EF4-FFF2-40B4-BE49-F238E27FC236}">
                  <a16:creationId xmlns:a16="http://schemas.microsoft.com/office/drawing/2014/main" id="{DA615B3A-2F4E-440B-9F66-791D6C5911BA}"/>
                </a:ext>
              </a:extLst>
            </p:cNvPr>
            <p:cNvSpPr>
              <a:spLocks noChangeArrowheads="1"/>
            </p:cNvSpPr>
            <p:nvPr/>
          </p:nvSpPr>
          <p:spPr bwMode="auto">
            <a:xfrm>
              <a:off x="5621338"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Rectangle 14">
              <a:extLst>
                <a:ext uri="{FF2B5EF4-FFF2-40B4-BE49-F238E27FC236}">
                  <a16:creationId xmlns:a16="http://schemas.microsoft.com/office/drawing/2014/main" id="{58C98285-C374-40A2-8FA7-63671F652F94}"/>
                </a:ext>
              </a:extLst>
            </p:cNvPr>
            <p:cNvSpPr>
              <a:spLocks noChangeArrowheads="1"/>
            </p:cNvSpPr>
            <p:nvPr/>
          </p:nvSpPr>
          <p:spPr bwMode="auto">
            <a:xfrm>
              <a:off x="5641975" y="3454400"/>
              <a:ext cx="22225" cy="34925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5">
              <a:extLst>
                <a:ext uri="{FF2B5EF4-FFF2-40B4-BE49-F238E27FC236}">
                  <a16:creationId xmlns:a16="http://schemas.microsoft.com/office/drawing/2014/main" id="{D6E050F8-B76A-44D4-9ED9-0793BFD97F05}"/>
                </a:ext>
              </a:extLst>
            </p:cNvPr>
            <p:cNvSpPr>
              <a:spLocks/>
            </p:cNvSpPr>
            <p:nvPr/>
          </p:nvSpPr>
          <p:spPr bwMode="auto">
            <a:xfrm>
              <a:off x="5654675" y="3446463"/>
              <a:ext cx="547688" cy="292100"/>
            </a:xfrm>
            <a:custGeom>
              <a:avLst/>
              <a:gdLst>
                <a:gd name="T0" fmla="*/ 340 w 345"/>
                <a:gd name="T1" fmla="*/ 0 h 184"/>
                <a:gd name="T2" fmla="*/ 345 w 345"/>
                <a:gd name="T3" fmla="*/ 13 h 184"/>
                <a:gd name="T4" fmla="*/ 6 w 345"/>
                <a:gd name="T5" fmla="*/ 184 h 184"/>
                <a:gd name="T6" fmla="*/ 0 w 345"/>
                <a:gd name="T7" fmla="*/ 170 h 184"/>
                <a:gd name="T8" fmla="*/ 340 w 345"/>
                <a:gd name="T9" fmla="*/ 0 h 184"/>
              </a:gdLst>
              <a:ahLst/>
              <a:cxnLst>
                <a:cxn ang="0">
                  <a:pos x="T0" y="T1"/>
                </a:cxn>
                <a:cxn ang="0">
                  <a:pos x="T2" y="T3"/>
                </a:cxn>
                <a:cxn ang="0">
                  <a:pos x="T4" y="T5"/>
                </a:cxn>
                <a:cxn ang="0">
                  <a:pos x="T6" y="T7"/>
                </a:cxn>
                <a:cxn ang="0">
                  <a:pos x="T8" y="T9"/>
                </a:cxn>
              </a:cxnLst>
              <a:rect l="0" t="0" r="r" b="b"/>
              <a:pathLst>
                <a:path w="345" h="184">
                  <a:moveTo>
                    <a:pt x="340" y="0"/>
                  </a:moveTo>
                  <a:lnTo>
                    <a:pt x="345" y="13"/>
                  </a:lnTo>
                  <a:lnTo>
                    <a:pt x="6" y="184"/>
                  </a:lnTo>
                  <a:lnTo>
                    <a:pt x="0" y="170"/>
                  </a:lnTo>
                  <a:lnTo>
                    <a:pt x="34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6">
              <a:extLst>
                <a:ext uri="{FF2B5EF4-FFF2-40B4-BE49-F238E27FC236}">
                  <a16:creationId xmlns:a16="http://schemas.microsoft.com/office/drawing/2014/main" id="{12FDBD29-CF1E-4542-B7A5-4314A8E914B0}"/>
                </a:ext>
              </a:extLst>
            </p:cNvPr>
            <p:cNvSpPr>
              <a:spLocks/>
            </p:cNvSpPr>
            <p:nvPr/>
          </p:nvSpPr>
          <p:spPr bwMode="auto">
            <a:xfrm>
              <a:off x="5805488" y="3446463"/>
              <a:ext cx="547688" cy="292100"/>
            </a:xfrm>
            <a:custGeom>
              <a:avLst/>
              <a:gdLst>
                <a:gd name="T0" fmla="*/ 5 w 345"/>
                <a:gd name="T1" fmla="*/ 0 h 184"/>
                <a:gd name="T2" fmla="*/ 0 w 345"/>
                <a:gd name="T3" fmla="*/ 13 h 184"/>
                <a:gd name="T4" fmla="*/ 339 w 345"/>
                <a:gd name="T5" fmla="*/ 184 h 184"/>
                <a:gd name="T6" fmla="*/ 345 w 345"/>
                <a:gd name="T7" fmla="*/ 170 h 184"/>
                <a:gd name="T8" fmla="*/ 5 w 345"/>
                <a:gd name="T9" fmla="*/ 0 h 184"/>
              </a:gdLst>
              <a:ahLst/>
              <a:cxnLst>
                <a:cxn ang="0">
                  <a:pos x="T0" y="T1"/>
                </a:cxn>
                <a:cxn ang="0">
                  <a:pos x="T2" y="T3"/>
                </a:cxn>
                <a:cxn ang="0">
                  <a:pos x="T4" y="T5"/>
                </a:cxn>
                <a:cxn ang="0">
                  <a:pos x="T6" y="T7"/>
                </a:cxn>
                <a:cxn ang="0">
                  <a:pos x="T8" y="T9"/>
                </a:cxn>
              </a:cxnLst>
              <a:rect l="0" t="0" r="r" b="b"/>
              <a:pathLst>
                <a:path w="345" h="184">
                  <a:moveTo>
                    <a:pt x="5" y="0"/>
                  </a:moveTo>
                  <a:lnTo>
                    <a:pt x="0" y="13"/>
                  </a:lnTo>
                  <a:lnTo>
                    <a:pt x="339" y="184"/>
                  </a:lnTo>
                  <a:lnTo>
                    <a:pt x="345" y="170"/>
                  </a:lnTo>
                  <a:lnTo>
                    <a:pt x="5"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Rectangle 17">
              <a:extLst>
                <a:ext uri="{FF2B5EF4-FFF2-40B4-BE49-F238E27FC236}">
                  <a16:creationId xmlns:a16="http://schemas.microsoft.com/office/drawing/2014/main" id="{F991131E-2E78-46BE-8EF5-EE12F520499D}"/>
                </a:ext>
              </a:extLst>
            </p:cNvPr>
            <p:cNvSpPr>
              <a:spLocks noChangeArrowheads="1"/>
            </p:cNvSpPr>
            <p:nvPr/>
          </p:nvSpPr>
          <p:spPr bwMode="auto">
            <a:xfrm>
              <a:off x="6343650" y="3433763"/>
              <a:ext cx="22225" cy="369888"/>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Oval 18">
              <a:extLst>
                <a:ext uri="{FF2B5EF4-FFF2-40B4-BE49-F238E27FC236}">
                  <a16:creationId xmlns:a16="http://schemas.microsoft.com/office/drawing/2014/main" id="{C992A35E-1C34-4389-8770-039EF5973959}"/>
                </a:ext>
              </a:extLst>
            </p:cNvPr>
            <p:cNvSpPr>
              <a:spLocks noChangeArrowheads="1"/>
            </p:cNvSpPr>
            <p:nvPr/>
          </p:nvSpPr>
          <p:spPr bwMode="auto">
            <a:xfrm>
              <a:off x="5629275"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Oval 19">
              <a:extLst>
                <a:ext uri="{FF2B5EF4-FFF2-40B4-BE49-F238E27FC236}">
                  <a16:creationId xmlns:a16="http://schemas.microsoft.com/office/drawing/2014/main" id="{BBA031E3-B27D-4B8E-A9B1-9469C3C1E3F1}"/>
                </a:ext>
              </a:extLst>
            </p:cNvPr>
            <p:cNvSpPr>
              <a:spLocks noChangeArrowheads="1"/>
            </p:cNvSpPr>
            <p:nvPr/>
          </p:nvSpPr>
          <p:spPr bwMode="auto">
            <a:xfrm>
              <a:off x="6330950"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0">
              <a:extLst>
                <a:ext uri="{FF2B5EF4-FFF2-40B4-BE49-F238E27FC236}">
                  <a16:creationId xmlns:a16="http://schemas.microsoft.com/office/drawing/2014/main" id="{963C8D39-0A98-44A7-AD3D-F0D8B71827B7}"/>
                </a:ext>
              </a:extLst>
            </p:cNvPr>
            <p:cNvSpPr>
              <a:spLocks/>
            </p:cNvSpPr>
            <p:nvPr/>
          </p:nvSpPr>
          <p:spPr bwMode="auto">
            <a:xfrm>
              <a:off x="5573713" y="3321050"/>
              <a:ext cx="373063" cy="98425"/>
            </a:xfrm>
            <a:custGeom>
              <a:avLst/>
              <a:gdLst>
                <a:gd name="T0" fmla="*/ 7 w 87"/>
                <a:gd name="T1" fmla="*/ 4 h 23"/>
                <a:gd name="T2" fmla="*/ 7 w 87"/>
                <a:gd name="T3" fmla="*/ 4 h 23"/>
                <a:gd name="T4" fmla="*/ 6 w 87"/>
                <a:gd name="T5" fmla="*/ 4 h 23"/>
                <a:gd name="T6" fmla="*/ 1 w 87"/>
                <a:gd name="T7" fmla="*/ 14 h 23"/>
                <a:gd name="T8" fmla="*/ 10 w 87"/>
                <a:gd name="T9" fmla="*/ 21 h 23"/>
                <a:gd name="T10" fmla="*/ 11 w 87"/>
                <a:gd name="T11" fmla="*/ 21 h 23"/>
                <a:gd name="T12" fmla="*/ 11 w 87"/>
                <a:gd name="T13" fmla="*/ 21 h 23"/>
                <a:gd name="T14" fmla="*/ 83 w 87"/>
                <a:gd name="T15" fmla="*/ 23 h 23"/>
                <a:gd name="T16" fmla="*/ 87 w 87"/>
                <a:gd name="T17" fmla="*/ 6 h 23"/>
                <a:gd name="T18" fmla="*/ 7 w 87"/>
                <a:gd name="T1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23">
                  <a:moveTo>
                    <a:pt x="7" y="4"/>
                  </a:moveTo>
                  <a:cubicBezTo>
                    <a:pt x="7" y="4"/>
                    <a:pt x="7" y="4"/>
                    <a:pt x="7" y="4"/>
                  </a:cubicBezTo>
                  <a:cubicBezTo>
                    <a:pt x="7" y="4"/>
                    <a:pt x="7" y="4"/>
                    <a:pt x="6" y="4"/>
                  </a:cubicBezTo>
                  <a:cubicBezTo>
                    <a:pt x="2" y="5"/>
                    <a:pt x="0" y="9"/>
                    <a:pt x="1" y="14"/>
                  </a:cubicBezTo>
                  <a:cubicBezTo>
                    <a:pt x="2" y="19"/>
                    <a:pt x="6" y="22"/>
                    <a:pt x="10" y="21"/>
                  </a:cubicBezTo>
                  <a:cubicBezTo>
                    <a:pt x="10" y="21"/>
                    <a:pt x="10" y="21"/>
                    <a:pt x="11" y="21"/>
                  </a:cubicBezTo>
                  <a:cubicBezTo>
                    <a:pt x="11" y="21"/>
                    <a:pt x="11" y="21"/>
                    <a:pt x="11" y="21"/>
                  </a:cubicBezTo>
                  <a:cubicBezTo>
                    <a:pt x="36" y="17"/>
                    <a:pt x="58" y="18"/>
                    <a:pt x="83" y="23"/>
                  </a:cubicBezTo>
                  <a:cubicBezTo>
                    <a:pt x="85" y="16"/>
                    <a:pt x="85" y="12"/>
                    <a:pt x="87" y="6"/>
                  </a:cubicBezTo>
                  <a:cubicBezTo>
                    <a:pt x="60" y="0"/>
                    <a:pt x="35" y="0"/>
                    <a:pt x="7" y="4"/>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B6E0E67C-403A-4C02-9F14-E8B32186BC9C}"/>
                </a:ext>
              </a:extLst>
            </p:cNvPr>
            <p:cNvSpPr>
              <a:spLocks/>
            </p:cNvSpPr>
            <p:nvPr/>
          </p:nvSpPr>
          <p:spPr bwMode="auto">
            <a:xfrm>
              <a:off x="5573713" y="3338513"/>
              <a:ext cx="373063" cy="95250"/>
            </a:xfrm>
            <a:custGeom>
              <a:avLst/>
              <a:gdLst>
                <a:gd name="T0" fmla="*/ 82 w 87"/>
                <a:gd name="T1" fmla="*/ 20 h 22"/>
                <a:gd name="T2" fmla="*/ 84 w 87"/>
                <a:gd name="T3" fmla="*/ 20 h 22"/>
                <a:gd name="T4" fmla="*/ 87 w 87"/>
                <a:gd name="T5" fmla="*/ 6 h 22"/>
                <a:gd name="T6" fmla="*/ 7 w 87"/>
                <a:gd name="T7" fmla="*/ 4 h 22"/>
                <a:gd name="T8" fmla="*/ 7 w 87"/>
                <a:gd name="T9" fmla="*/ 4 h 22"/>
                <a:gd name="T10" fmla="*/ 6 w 87"/>
                <a:gd name="T11" fmla="*/ 4 h 22"/>
                <a:gd name="T12" fmla="*/ 1 w 87"/>
                <a:gd name="T13" fmla="*/ 14 h 22"/>
                <a:gd name="T14" fmla="*/ 10 w 87"/>
                <a:gd name="T15" fmla="*/ 21 h 22"/>
                <a:gd name="T16" fmla="*/ 11 w 87"/>
                <a:gd name="T17" fmla="*/ 21 h 22"/>
                <a:gd name="T18" fmla="*/ 11 w 87"/>
                <a:gd name="T19" fmla="*/ 21 h 22"/>
                <a:gd name="T20" fmla="*/ 81 w 87"/>
                <a:gd name="T21" fmla="*/ 22 h 22"/>
                <a:gd name="T22" fmla="*/ 82 w 8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22">
                  <a:moveTo>
                    <a:pt x="82" y="20"/>
                  </a:moveTo>
                  <a:cubicBezTo>
                    <a:pt x="84" y="20"/>
                    <a:pt x="84" y="20"/>
                    <a:pt x="84" y="20"/>
                  </a:cubicBezTo>
                  <a:cubicBezTo>
                    <a:pt x="85" y="15"/>
                    <a:pt x="86" y="11"/>
                    <a:pt x="87" y="6"/>
                  </a:cubicBezTo>
                  <a:cubicBezTo>
                    <a:pt x="60" y="0"/>
                    <a:pt x="35" y="0"/>
                    <a:pt x="7" y="4"/>
                  </a:cubicBezTo>
                  <a:cubicBezTo>
                    <a:pt x="7" y="4"/>
                    <a:pt x="7" y="4"/>
                    <a:pt x="7" y="4"/>
                  </a:cubicBezTo>
                  <a:cubicBezTo>
                    <a:pt x="7" y="4"/>
                    <a:pt x="7" y="4"/>
                    <a:pt x="6" y="4"/>
                  </a:cubicBezTo>
                  <a:cubicBezTo>
                    <a:pt x="2" y="5"/>
                    <a:pt x="0" y="10"/>
                    <a:pt x="1" y="14"/>
                  </a:cubicBezTo>
                  <a:cubicBezTo>
                    <a:pt x="2" y="19"/>
                    <a:pt x="6" y="22"/>
                    <a:pt x="10" y="21"/>
                  </a:cubicBezTo>
                  <a:cubicBezTo>
                    <a:pt x="10" y="21"/>
                    <a:pt x="10" y="21"/>
                    <a:pt x="11" y="21"/>
                  </a:cubicBezTo>
                  <a:cubicBezTo>
                    <a:pt x="11" y="21"/>
                    <a:pt x="11" y="21"/>
                    <a:pt x="11" y="21"/>
                  </a:cubicBezTo>
                  <a:cubicBezTo>
                    <a:pt x="35" y="18"/>
                    <a:pt x="57" y="18"/>
                    <a:pt x="81" y="22"/>
                  </a:cubicBezTo>
                  <a:lnTo>
                    <a:pt x="82" y="20"/>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2">
              <a:extLst>
                <a:ext uri="{FF2B5EF4-FFF2-40B4-BE49-F238E27FC236}">
                  <a16:creationId xmlns:a16="http://schemas.microsoft.com/office/drawing/2014/main" id="{6A550F16-C6A9-4565-9441-0520FE92B39A}"/>
                </a:ext>
              </a:extLst>
            </p:cNvPr>
            <p:cNvSpPr>
              <a:spLocks/>
            </p:cNvSpPr>
            <p:nvPr/>
          </p:nvSpPr>
          <p:spPr bwMode="auto">
            <a:xfrm>
              <a:off x="5861050" y="3290888"/>
              <a:ext cx="401638" cy="142875"/>
            </a:xfrm>
            <a:custGeom>
              <a:avLst/>
              <a:gdLst>
                <a:gd name="T0" fmla="*/ 94 w 94"/>
                <a:gd name="T1" fmla="*/ 17 h 33"/>
                <a:gd name="T2" fmla="*/ 77 w 94"/>
                <a:gd name="T3" fmla="*/ 33 h 33"/>
                <a:gd name="T4" fmla="*/ 16 w 94"/>
                <a:gd name="T5" fmla="*/ 33 h 33"/>
                <a:gd name="T6" fmla="*/ 0 w 94"/>
                <a:gd name="T7" fmla="*/ 17 h 33"/>
                <a:gd name="T8" fmla="*/ 0 w 94"/>
                <a:gd name="T9" fmla="*/ 17 h 33"/>
                <a:gd name="T10" fmla="*/ 16 w 94"/>
                <a:gd name="T11" fmla="*/ 0 h 33"/>
                <a:gd name="T12" fmla="*/ 77 w 94"/>
                <a:gd name="T13" fmla="*/ 0 h 33"/>
                <a:gd name="T14" fmla="*/ 94 w 94"/>
                <a:gd name="T15" fmla="*/ 1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33">
                  <a:moveTo>
                    <a:pt x="94" y="17"/>
                  </a:moveTo>
                  <a:cubicBezTo>
                    <a:pt x="94" y="26"/>
                    <a:pt x="87" y="33"/>
                    <a:pt x="77" y="33"/>
                  </a:cubicBezTo>
                  <a:cubicBezTo>
                    <a:pt x="16" y="33"/>
                    <a:pt x="16" y="33"/>
                    <a:pt x="16" y="33"/>
                  </a:cubicBezTo>
                  <a:cubicBezTo>
                    <a:pt x="7" y="33"/>
                    <a:pt x="0" y="26"/>
                    <a:pt x="0" y="17"/>
                  </a:cubicBezTo>
                  <a:cubicBezTo>
                    <a:pt x="0" y="17"/>
                    <a:pt x="0" y="17"/>
                    <a:pt x="0" y="17"/>
                  </a:cubicBezTo>
                  <a:cubicBezTo>
                    <a:pt x="0" y="7"/>
                    <a:pt x="7" y="0"/>
                    <a:pt x="16" y="0"/>
                  </a:cubicBezTo>
                  <a:cubicBezTo>
                    <a:pt x="77" y="0"/>
                    <a:pt x="77" y="0"/>
                    <a:pt x="77" y="0"/>
                  </a:cubicBezTo>
                  <a:cubicBezTo>
                    <a:pt x="87" y="0"/>
                    <a:pt x="94" y="7"/>
                    <a:pt x="94" y="17"/>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
              <a:extLst>
                <a:ext uri="{FF2B5EF4-FFF2-40B4-BE49-F238E27FC236}">
                  <a16:creationId xmlns:a16="http://schemas.microsoft.com/office/drawing/2014/main" id="{39109709-D769-48B9-85C9-F0B5231D37FA}"/>
                </a:ext>
              </a:extLst>
            </p:cNvPr>
            <p:cNvSpPr>
              <a:spLocks/>
            </p:cNvSpPr>
            <p:nvPr/>
          </p:nvSpPr>
          <p:spPr bwMode="auto">
            <a:xfrm>
              <a:off x="5722938" y="3200400"/>
              <a:ext cx="539750" cy="233363"/>
            </a:xfrm>
            <a:custGeom>
              <a:avLst/>
              <a:gdLst>
                <a:gd name="T0" fmla="*/ 126 w 126"/>
                <a:gd name="T1" fmla="*/ 36 h 54"/>
                <a:gd name="T2" fmla="*/ 5 w 126"/>
                <a:gd name="T3" fmla="*/ 18 h 54"/>
                <a:gd name="T4" fmla="*/ 0 w 126"/>
                <a:gd name="T5" fmla="*/ 36 h 54"/>
                <a:gd name="T6" fmla="*/ 5 w 126"/>
                <a:gd name="T7" fmla="*/ 54 h 54"/>
                <a:gd name="T8" fmla="*/ 117 w 126"/>
                <a:gd name="T9" fmla="*/ 54 h 54"/>
                <a:gd name="T10" fmla="*/ 118 w 126"/>
                <a:gd name="T11" fmla="*/ 54 h 54"/>
                <a:gd name="T12" fmla="*/ 126 w 126"/>
                <a:gd name="T13" fmla="*/ 36 h 54"/>
              </a:gdLst>
              <a:ahLst/>
              <a:cxnLst>
                <a:cxn ang="0">
                  <a:pos x="T0" y="T1"/>
                </a:cxn>
                <a:cxn ang="0">
                  <a:pos x="T2" y="T3"/>
                </a:cxn>
                <a:cxn ang="0">
                  <a:pos x="T4" y="T5"/>
                </a:cxn>
                <a:cxn ang="0">
                  <a:pos x="T6" y="T7"/>
                </a:cxn>
                <a:cxn ang="0">
                  <a:pos x="T8" y="T9"/>
                </a:cxn>
                <a:cxn ang="0">
                  <a:pos x="T10" y="T11"/>
                </a:cxn>
                <a:cxn ang="0">
                  <a:pos x="T12" y="T13"/>
                </a:cxn>
              </a:cxnLst>
              <a:rect l="0" t="0" r="r" b="b"/>
              <a:pathLst>
                <a:path w="126" h="54">
                  <a:moveTo>
                    <a:pt x="126" y="36"/>
                  </a:moveTo>
                  <a:cubicBezTo>
                    <a:pt x="126" y="0"/>
                    <a:pt x="5" y="18"/>
                    <a:pt x="5" y="18"/>
                  </a:cubicBezTo>
                  <a:cubicBezTo>
                    <a:pt x="2" y="18"/>
                    <a:pt x="0" y="26"/>
                    <a:pt x="0" y="36"/>
                  </a:cubicBezTo>
                  <a:cubicBezTo>
                    <a:pt x="0" y="46"/>
                    <a:pt x="2" y="54"/>
                    <a:pt x="5" y="54"/>
                  </a:cubicBezTo>
                  <a:cubicBezTo>
                    <a:pt x="117" y="54"/>
                    <a:pt x="117" y="54"/>
                    <a:pt x="117" y="54"/>
                  </a:cubicBezTo>
                  <a:cubicBezTo>
                    <a:pt x="117" y="54"/>
                    <a:pt x="118" y="54"/>
                    <a:pt x="118" y="54"/>
                  </a:cubicBezTo>
                  <a:cubicBezTo>
                    <a:pt x="125" y="53"/>
                    <a:pt x="126" y="44"/>
                    <a:pt x="126" y="36"/>
                  </a:cubicBezTo>
                  <a:close/>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Rectangle 24">
              <a:extLst>
                <a:ext uri="{FF2B5EF4-FFF2-40B4-BE49-F238E27FC236}">
                  <a16:creationId xmlns:a16="http://schemas.microsoft.com/office/drawing/2014/main" id="{89DE82E6-CB0F-44AB-8722-BC1412C802E4}"/>
                </a:ext>
              </a:extLst>
            </p:cNvPr>
            <p:cNvSpPr>
              <a:spLocks noChangeArrowheads="1"/>
            </p:cNvSpPr>
            <p:nvPr/>
          </p:nvSpPr>
          <p:spPr bwMode="auto">
            <a:xfrm>
              <a:off x="6537325" y="3021013"/>
              <a:ext cx="12700" cy="81597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Rectangle 25">
              <a:extLst>
                <a:ext uri="{FF2B5EF4-FFF2-40B4-BE49-F238E27FC236}">
                  <a16:creationId xmlns:a16="http://schemas.microsoft.com/office/drawing/2014/main" id="{AB1DC370-FC21-44AC-BBD0-4155598D3A22}"/>
                </a:ext>
              </a:extLst>
            </p:cNvPr>
            <p:cNvSpPr>
              <a:spLocks noChangeArrowheads="1"/>
            </p:cNvSpPr>
            <p:nvPr/>
          </p:nvSpPr>
          <p:spPr bwMode="auto">
            <a:xfrm>
              <a:off x="6451600" y="3811588"/>
              <a:ext cx="179388" cy="2540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Rectangle 26">
              <a:extLst>
                <a:ext uri="{FF2B5EF4-FFF2-40B4-BE49-F238E27FC236}">
                  <a16:creationId xmlns:a16="http://schemas.microsoft.com/office/drawing/2014/main" id="{B19C6448-A0B5-429E-8580-F07C021DC82D}"/>
                </a:ext>
              </a:extLst>
            </p:cNvPr>
            <p:cNvSpPr>
              <a:spLocks noChangeArrowheads="1"/>
            </p:cNvSpPr>
            <p:nvPr/>
          </p:nvSpPr>
          <p:spPr bwMode="auto">
            <a:xfrm>
              <a:off x="6472238" y="3084513"/>
              <a:ext cx="146050" cy="95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Rectangle 27">
              <a:extLst>
                <a:ext uri="{FF2B5EF4-FFF2-40B4-BE49-F238E27FC236}">
                  <a16:creationId xmlns:a16="http://schemas.microsoft.com/office/drawing/2014/main" id="{9870029F-1E0F-4143-8942-50075FF062B8}"/>
                </a:ext>
              </a:extLst>
            </p:cNvPr>
            <p:cNvSpPr>
              <a:spLocks noChangeArrowheads="1"/>
            </p:cNvSpPr>
            <p:nvPr/>
          </p:nvSpPr>
          <p:spPr bwMode="auto">
            <a:xfrm>
              <a:off x="6469063" y="3084513"/>
              <a:ext cx="3175"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8">
              <a:extLst>
                <a:ext uri="{FF2B5EF4-FFF2-40B4-BE49-F238E27FC236}">
                  <a16:creationId xmlns:a16="http://schemas.microsoft.com/office/drawing/2014/main" id="{915F02F7-29BB-421D-8B64-3074DA83FD8B}"/>
                </a:ext>
              </a:extLst>
            </p:cNvPr>
            <p:cNvSpPr>
              <a:spLocks/>
            </p:cNvSpPr>
            <p:nvPr/>
          </p:nvSpPr>
          <p:spPr bwMode="auto">
            <a:xfrm>
              <a:off x="6434138" y="3101975"/>
              <a:ext cx="77788"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9">
              <a:extLst>
                <a:ext uri="{FF2B5EF4-FFF2-40B4-BE49-F238E27FC236}">
                  <a16:creationId xmlns:a16="http://schemas.microsoft.com/office/drawing/2014/main" id="{CB80EDBF-4BAE-40EA-ACBC-E1244627D9CD}"/>
                </a:ext>
              </a:extLst>
            </p:cNvPr>
            <p:cNvSpPr>
              <a:spLocks/>
            </p:cNvSpPr>
            <p:nvPr/>
          </p:nvSpPr>
          <p:spPr bwMode="auto">
            <a:xfrm>
              <a:off x="6438900" y="3109913"/>
              <a:ext cx="68263" cy="60325"/>
            </a:xfrm>
            <a:custGeom>
              <a:avLst/>
              <a:gdLst>
                <a:gd name="T0" fmla="*/ 16 w 16"/>
                <a:gd name="T1" fmla="*/ 14 h 14"/>
                <a:gd name="T2" fmla="*/ 16 w 16"/>
                <a:gd name="T3" fmla="*/ 0 h 14"/>
                <a:gd name="T4" fmla="*/ 8 w 16"/>
                <a:gd name="T5" fmla="*/ 0 h 14"/>
                <a:gd name="T6" fmla="*/ 0 w 16"/>
                <a:gd name="T7" fmla="*/ 0 h 14"/>
                <a:gd name="T8" fmla="*/ 0 w 16"/>
                <a:gd name="T9" fmla="*/ 14 h 14"/>
                <a:gd name="T10" fmla="*/ 16 w 16"/>
                <a:gd name="T11" fmla="*/ 14 h 14"/>
              </a:gdLst>
              <a:ahLst/>
              <a:cxnLst>
                <a:cxn ang="0">
                  <a:pos x="T0" y="T1"/>
                </a:cxn>
                <a:cxn ang="0">
                  <a:pos x="T2" y="T3"/>
                </a:cxn>
                <a:cxn ang="0">
                  <a:pos x="T4" y="T5"/>
                </a:cxn>
                <a:cxn ang="0">
                  <a:pos x="T6" y="T7"/>
                </a:cxn>
                <a:cxn ang="0">
                  <a:pos x="T8" y="T9"/>
                </a:cxn>
                <a:cxn ang="0">
                  <a:pos x="T10" y="T11"/>
                </a:cxn>
              </a:cxnLst>
              <a:rect l="0" t="0" r="r" b="b"/>
              <a:pathLst>
                <a:path w="16" h="14">
                  <a:moveTo>
                    <a:pt x="16" y="14"/>
                  </a:moveTo>
                  <a:cubicBezTo>
                    <a:pt x="16" y="0"/>
                    <a:pt x="16" y="0"/>
                    <a:pt x="16" y="0"/>
                  </a:cubicBezTo>
                  <a:cubicBezTo>
                    <a:pt x="15" y="0"/>
                    <a:pt x="12" y="0"/>
                    <a:pt x="8" y="0"/>
                  </a:cubicBezTo>
                  <a:cubicBezTo>
                    <a:pt x="4" y="0"/>
                    <a:pt x="1" y="0"/>
                    <a:pt x="0" y="0"/>
                  </a:cubicBezTo>
                  <a:cubicBezTo>
                    <a:pt x="0" y="14"/>
                    <a:pt x="0" y="14"/>
                    <a:pt x="0" y="14"/>
                  </a:cubicBezTo>
                  <a:lnTo>
                    <a:pt x="16" y="14"/>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30">
              <a:extLst>
                <a:ext uri="{FF2B5EF4-FFF2-40B4-BE49-F238E27FC236}">
                  <a16:creationId xmlns:a16="http://schemas.microsoft.com/office/drawing/2014/main" id="{2D4552A6-B0B1-4498-A537-FF7A22DA3764}"/>
                </a:ext>
              </a:extLst>
            </p:cNvPr>
            <p:cNvSpPr>
              <a:spLocks/>
            </p:cNvSpPr>
            <p:nvPr/>
          </p:nvSpPr>
          <p:spPr bwMode="auto">
            <a:xfrm>
              <a:off x="6438900" y="3162300"/>
              <a:ext cx="68263" cy="65088"/>
            </a:xfrm>
            <a:custGeom>
              <a:avLst/>
              <a:gdLst>
                <a:gd name="T0" fmla="*/ 0 w 43"/>
                <a:gd name="T1" fmla="*/ 0 h 41"/>
                <a:gd name="T2" fmla="*/ 0 w 43"/>
                <a:gd name="T3" fmla="*/ 32 h 41"/>
                <a:gd name="T4" fmla="*/ 11 w 43"/>
                <a:gd name="T5" fmla="*/ 38 h 41"/>
                <a:gd name="T6" fmla="*/ 11 w 43"/>
                <a:gd name="T7" fmla="*/ 41 h 41"/>
                <a:gd name="T8" fmla="*/ 32 w 43"/>
                <a:gd name="T9" fmla="*/ 41 h 41"/>
                <a:gd name="T10" fmla="*/ 32 w 43"/>
                <a:gd name="T11" fmla="*/ 38 h 41"/>
                <a:gd name="T12" fmla="*/ 43 w 43"/>
                <a:gd name="T13" fmla="*/ 32 h 41"/>
                <a:gd name="T14" fmla="*/ 43 w 43"/>
                <a:gd name="T15" fmla="*/ 0 h 41"/>
                <a:gd name="T16" fmla="*/ 0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0" y="0"/>
                  </a:moveTo>
                  <a:lnTo>
                    <a:pt x="0" y="32"/>
                  </a:lnTo>
                  <a:lnTo>
                    <a:pt x="11" y="38"/>
                  </a:lnTo>
                  <a:lnTo>
                    <a:pt x="11" y="41"/>
                  </a:lnTo>
                  <a:lnTo>
                    <a:pt x="32" y="41"/>
                  </a:lnTo>
                  <a:lnTo>
                    <a:pt x="32" y="38"/>
                  </a:lnTo>
                  <a:lnTo>
                    <a:pt x="43" y="32"/>
                  </a:lnTo>
                  <a:lnTo>
                    <a:pt x="43" y="0"/>
                  </a:lnTo>
                  <a:lnTo>
                    <a:pt x="0"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Rectangle 31">
              <a:extLst>
                <a:ext uri="{FF2B5EF4-FFF2-40B4-BE49-F238E27FC236}">
                  <a16:creationId xmlns:a16="http://schemas.microsoft.com/office/drawing/2014/main" id="{AC165225-AC61-4724-A402-C8D353E328DA}"/>
                </a:ext>
              </a:extLst>
            </p:cNvPr>
            <p:cNvSpPr>
              <a:spLocks noChangeArrowheads="1"/>
            </p:cNvSpPr>
            <p:nvPr/>
          </p:nvSpPr>
          <p:spPr bwMode="auto">
            <a:xfrm>
              <a:off x="6613525" y="3084513"/>
              <a:ext cx="4763"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2">
              <a:extLst>
                <a:ext uri="{FF2B5EF4-FFF2-40B4-BE49-F238E27FC236}">
                  <a16:creationId xmlns:a16="http://schemas.microsoft.com/office/drawing/2014/main" id="{44E3D99F-061C-4E9C-B57B-291635C8BA6B}"/>
                </a:ext>
              </a:extLst>
            </p:cNvPr>
            <p:cNvSpPr>
              <a:spLocks/>
            </p:cNvSpPr>
            <p:nvPr/>
          </p:nvSpPr>
          <p:spPr bwMode="auto">
            <a:xfrm>
              <a:off x="6580188" y="3101975"/>
              <a:ext cx="76200"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33">
              <a:extLst>
                <a:ext uri="{FF2B5EF4-FFF2-40B4-BE49-F238E27FC236}">
                  <a16:creationId xmlns:a16="http://schemas.microsoft.com/office/drawing/2014/main" id="{B192C0A0-0F94-44A5-B56C-13CB406BF1D4}"/>
                </a:ext>
              </a:extLst>
            </p:cNvPr>
            <p:cNvSpPr>
              <a:spLocks/>
            </p:cNvSpPr>
            <p:nvPr/>
          </p:nvSpPr>
          <p:spPr bwMode="auto">
            <a:xfrm>
              <a:off x="6583363" y="3109913"/>
              <a:ext cx="69850" cy="117475"/>
            </a:xfrm>
            <a:custGeom>
              <a:avLst/>
              <a:gdLst>
                <a:gd name="T0" fmla="*/ 8 w 16"/>
                <a:gd name="T1" fmla="*/ 0 h 27"/>
                <a:gd name="T2" fmla="*/ 0 w 16"/>
                <a:gd name="T3" fmla="*/ 0 h 27"/>
                <a:gd name="T4" fmla="*/ 0 w 16"/>
                <a:gd name="T5" fmla="*/ 12 h 27"/>
                <a:gd name="T6" fmla="*/ 0 w 16"/>
                <a:gd name="T7" fmla="*/ 14 h 27"/>
                <a:gd name="T8" fmla="*/ 0 w 16"/>
                <a:gd name="T9" fmla="*/ 24 h 27"/>
                <a:gd name="T10" fmla="*/ 4 w 16"/>
                <a:gd name="T11" fmla="*/ 26 h 27"/>
                <a:gd name="T12" fmla="*/ 4 w 16"/>
                <a:gd name="T13" fmla="*/ 27 h 27"/>
                <a:gd name="T14" fmla="*/ 12 w 16"/>
                <a:gd name="T15" fmla="*/ 27 h 27"/>
                <a:gd name="T16" fmla="*/ 12 w 16"/>
                <a:gd name="T17" fmla="*/ 26 h 27"/>
                <a:gd name="T18" fmla="*/ 16 w 16"/>
                <a:gd name="T19" fmla="*/ 24 h 27"/>
                <a:gd name="T20" fmla="*/ 16 w 16"/>
                <a:gd name="T21" fmla="*/ 14 h 27"/>
                <a:gd name="T22" fmla="*/ 16 w 16"/>
                <a:gd name="T23" fmla="*/ 12 h 27"/>
                <a:gd name="T24" fmla="*/ 16 w 16"/>
                <a:gd name="T25" fmla="*/ 0 h 27"/>
                <a:gd name="T26" fmla="*/ 8 w 16"/>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7">
                  <a:moveTo>
                    <a:pt x="8" y="0"/>
                  </a:moveTo>
                  <a:cubicBezTo>
                    <a:pt x="3" y="0"/>
                    <a:pt x="1" y="0"/>
                    <a:pt x="0" y="0"/>
                  </a:cubicBezTo>
                  <a:cubicBezTo>
                    <a:pt x="0" y="12"/>
                    <a:pt x="0" y="12"/>
                    <a:pt x="0" y="12"/>
                  </a:cubicBezTo>
                  <a:cubicBezTo>
                    <a:pt x="0" y="14"/>
                    <a:pt x="0" y="14"/>
                    <a:pt x="0" y="14"/>
                  </a:cubicBezTo>
                  <a:cubicBezTo>
                    <a:pt x="0" y="24"/>
                    <a:pt x="0" y="24"/>
                    <a:pt x="0" y="24"/>
                  </a:cubicBezTo>
                  <a:cubicBezTo>
                    <a:pt x="4" y="26"/>
                    <a:pt x="4" y="26"/>
                    <a:pt x="4" y="26"/>
                  </a:cubicBezTo>
                  <a:cubicBezTo>
                    <a:pt x="4" y="27"/>
                    <a:pt x="4" y="27"/>
                    <a:pt x="4" y="27"/>
                  </a:cubicBezTo>
                  <a:cubicBezTo>
                    <a:pt x="12" y="27"/>
                    <a:pt x="12" y="27"/>
                    <a:pt x="12" y="27"/>
                  </a:cubicBezTo>
                  <a:cubicBezTo>
                    <a:pt x="12" y="26"/>
                    <a:pt x="12" y="26"/>
                    <a:pt x="12" y="26"/>
                  </a:cubicBezTo>
                  <a:cubicBezTo>
                    <a:pt x="16" y="24"/>
                    <a:pt x="16" y="24"/>
                    <a:pt x="16" y="24"/>
                  </a:cubicBezTo>
                  <a:cubicBezTo>
                    <a:pt x="16" y="14"/>
                    <a:pt x="16" y="14"/>
                    <a:pt x="16" y="14"/>
                  </a:cubicBezTo>
                  <a:cubicBezTo>
                    <a:pt x="16" y="12"/>
                    <a:pt x="16" y="12"/>
                    <a:pt x="16" y="12"/>
                  </a:cubicBezTo>
                  <a:cubicBezTo>
                    <a:pt x="16" y="0"/>
                    <a:pt x="16" y="0"/>
                    <a:pt x="16" y="0"/>
                  </a:cubicBezTo>
                  <a:cubicBezTo>
                    <a:pt x="15" y="0"/>
                    <a:pt x="12" y="0"/>
                    <a:pt x="8" y="0"/>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Rectangle 34">
              <a:extLst>
                <a:ext uri="{FF2B5EF4-FFF2-40B4-BE49-F238E27FC236}">
                  <a16:creationId xmlns:a16="http://schemas.microsoft.com/office/drawing/2014/main" id="{89F921B7-2F56-473A-83BB-545BEF70C508}"/>
                </a:ext>
              </a:extLst>
            </p:cNvPr>
            <p:cNvSpPr>
              <a:spLocks noChangeArrowheads="1"/>
            </p:cNvSpPr>
            <p:nvPr/>
          </p:nvSpPr>
          <p:spPr bwMode="auto">
            <a:xfrm>
              <a:off x="6464300" y="3230563"/>
              <a:ext cx="12700" cy="4763"/>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35">
              <a:extLst>
                <a:ext uri="{FF2B5EF4-FFF2-40B4-BE49-F238E27FC236}">
                  <a16:creationId xmlns:a16="http://schemas.microsoft.com/office/drawing/2014/main" id="{C123D8A6-EA01-4580-B6D6-5B960AEEC241}"/>
                </a:ext>
              </a:extLst>
            </p:cNvPr>
            <p:cNvSpPr>
              <a:spLocks/>
            </p:cNvSpPr>
            <p:nvPr/>
          </p:nvSpPr>
          <p:spPr bwMode="auto">
            <a:xfrm>
              <a:off x="5848350" y="3313113"/>
              <a:ext cx="260350" cy="73025"/>
            </a:xfrm>
            <a:custGeom>
              <a:avLst/>
              <a:gdLst>
                <a:gd name="T0" fmla="*/ 6 w 61"/>
                <a:gd name="T1" fmla="*/ 1 h 17"/>
                <a:gd name="T2" fmla="*/ 0 w 61"/>
                <a:gd name="T3" fmla="*/ 7 h 17"/>
                <a:gd name="T4" fmla="*/ 6 w 61"/>
                <a:gd name="T5" fmla="*/ 13 h 17"/>
                <a:gd name="T6" fmla="*/ 44 w 61"/>
                <a:gd name="T7" fmla="*/ 17 h 17"/>
                <a:gd name="T8" fmla="*/ 61 w 61"/>
                <a:gd name="T9" fmla="*/ 12 h 17"/>
                <a:gd name="T10" fmla="*/ 61 w 61"/>
                <a:gd name="T11" fmla="*/ 0 h 17"/>
                <a:gd name="T12" fmla="*/ 43 w 61"/>
                <a:gd name="T13" fmla="*/ 5 h 17"/>
                <a:gd name="T14" fmla="*/ 6 w 61"/>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7">
                  <a:moveTo>
                    <a:pt x="6" y="1"/>
                  </a:moveTo>
                  <a:cubicBezTo>
                    <a:pt x="3" y="1"/>
                    <a:pt x="0" y="4"/>
                    <a:pt x="0" y="7"/>
                  </a:cubicBezTo>
                  <a:cubicBezTo>
                    <a:pt x="0" y="10"/>
                    <a:pt x="3" y="13"/>
                    <a:pt x="6" y="13"/>
                  </a:cubicBezTo>
                  <a:cubicBezTo>
                    <a:pt x="44" y="17"/>
                    <a:pt x="44" y="17"/>
                    <a:pt x="44" y="17"/>
                  </a:cubicBezTo>
                  <a:cubicBezTo>
                    <a:pt x="61" y="12"/>
                    <a:pt x="61" y="12"/>
                    <a:pt x="61" y="12"/>
                  </a:cubicBezTo>
                  <a:cubicBezTo>
                    <a:pt x="61" y="0"/>
                    <a:pt x="61" y="0"/>
                    <a:pt x="61" y="0"/>
                  </a:cubicBezTo>
                  <a:cubicBezTo>
                    <a:pt x="43" y="5"/>
                    <a:pt x="43" y="5"/>
                    <a:pt x="43" y="5"/>
                  </a:cubicBezTo>
                  <a:cubicBezTo>
                    <a:pt x="43" y="5"/>
                    <a:pt x="6" y="1"/>
                    <a:pt x="6"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6">
              <a:extLst>
                <a:ext uri="{FF2B5EF4-FFF2-40B4-BE49-F238E27FC236}">
                  <a16:creationId xmlns:a16="http://schemas.microsoft.com/office/drawing/2014/main" id="{2E84880A-9380-4B40-A40A-E095D60B364D}"/>
                </a:ext>
              </a:extLst>
            </p:cNvPr>
            <p:cNvSpPr>
              <a:spLocks/>
            </p:cNvSpPr>
            <p:nvPr/>
          </p:nvSpPr>
          <p:spPr bwMode="auto">
            <a:xfrm>
              <a:off x="6083300" y="3287713"/>
              <a:ext cx="133350" cy="88900"/>
            </a:xfrm>
            <a:custGeom>
              <a:avLst/>
              <a:gdLst>
                <a:gd name="T0" fmla="*/ 24 w 31"/>
                <a:gd name="T1" fmla="*/ 17 h 21"/>
                <a:gd name="T2" fmla="*/ 3 w 31"/>
                <a:gd name="T3" fmla="*/ 21 h 21"/>
                <a:gd name="T4" fmla="*/ 3 w 31"/>
                <a:gd name="T5" fmla="*/ 21 h 21"/>
                <a:gd name="T6" fmla="*/ 0 w 31"/>
                <a:gd name="T7" fmla="*/ 11 h 21"/>
                <a:gd name="T8" fmla="*/ 0 w 31"/>
                <a:gd name="T9" fmla="*/ 5 h 21"/>
                <a:gd name="T10" fmla="*/ 3 w 31"/>
                <a:gd name="T11" fmla="*/ 5 h 21"/>
                <a:gd name="T12" fmla="*/ 8 w 31"/>
                <a:gd name="T13" fmla="*/ 4 h 21"/>
                <a:gd name="T14" fmla="*/ 20 w 31"/>
                <a:gd name="T15" fmla="*/ 1 h 21"/>
                <a:gd name="T16" fmla="*/ 22 w 31"/>
                <a:gd name="T17" fmla="*/ 1 h 21"/>
                <a:gd name="T18" fmla="*/ 30 w 31"/>
                <a:gd name="T19" fmla="*/ 7 h 21"/>
                <a:gd name="T20" fmla="*/ 26 w 31"/>
                <a:gd name="T21" fmla="*/ 16 h 21"/>
                <a:gd name="T22" fmla="*/ 24 w 31"/>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1">
                  <a:moveTo>
                    <a:pt x="24" y="17"/>
                  </a:moveTo>
                  <a:cubicBezTo>
                    <a:pt x="17" y="19"/>
                    <a:pt x="10" y="20"/>
                    <a:pt x="3" y="21"/>
                  </a:cubicBezTo>
                  <a:cubicBezTo>
                    <a:pt x="3" y="21"/>
                    <a:pt x="3" y="21"/>
                    <a:pt x="3" y="21"/>
                  </a:cubicBezTo>
                  <a:cubicBezTo>
                    <a:pt x="1" y="18"/>
                    <a:pt x="0" y="15"/>
                    <a:pt x="0" y="11"/>
                  </a:cubicBezTo>
                  <a:cubicBezTo>
                    <a:pt x="0" y="9"/>
                    <a:pt x="0" y="7"/>
                    <a:pt x="0" y="5"/>
                  </a:cubicBezTo>
                  <a:cubicBezTo>
                    <a:pt x="2" y="5"/>
                    <a:pt x="3" y="5"/>
                    <a:pt x="3" y="5"/>
                  </a:cubicBezTo>
                  <a:cubicBezTo>
                    <a:pt x="5" y="4"/>
                    <a:pt x="6" y="4"/>
                    <a:pt x="8" y="4"/>
                  </a:cubicBezTo>
                  <a:cubicBezTo>
                    <a:pt x="12" y="3"/>
                    <a:pt x="16" y="2"/>
                    <a:pt x="20" y="1"/>
                  </a:cubicBezTo>
                  <a:cubicBezTo>
                    <a:pt x="20" y="1"/>
                    <a:pt x="21" y="1"/>
                    <a:pt x="22" y="1"/>
                  </a:cubicBezTo>
                  <a:cubicBezTo>
                    <a:pt x="25" y="0"/>
                    <a:pt x="29" y="3"/>
                    <a:pt x="30" y="7"/>
                  </a:cubicBezTo>
                  <a:cubicBezTo>
                    <a:pt x="31" y="11"/>
                    <a:pt x="30" y="15"/>
                    <a:pt x="26" y="16"/>
                  </a:cubicBezTo>
                  <a:cubicBezTo>
                    <a:pt x="26" y="17"/>
                    <a:pt x="24" y="17"/>
                    <a:pt x="24" y="17"/>
                  </a:cubicBezTo>
                  <a:close/>
                </a:path>
              </a:pathLst>
            </a:custGeom>
            <a:solidFill>
              <a:schemeClr val="accent1">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7">
              <a:extLst>
                <a:ext uri="{FF2B5EF4-FFF2-40B4-BE49-F238E27FC236}">
                  <a16:creationId xmlns:a16="http://schemas.microsoft.com/office/drawing/2014/main" id="{4EEA3CF6-76BA-42C2-AC94-9A1D0C71A6DC}"/>
                </a:ext>
              </a:extLst>
            </p:cNvPr>
            <p:cNvSpPr>
              <a:spLocks/>
            </p:cNvSpPr>
            <p:nvPr/>
          </p:nvSpPr>
          <p:spPr bwMode="auto">
            <a:xfrm>
              <a:off x="6015038" y="3222625"/>
              <a:ext cx="461963" cy="274638"/>
            </a:xfrm>
            <a:custGeom>
              <a:avLst/>
              <a:gdLst>
                <a:gd name="T0" fmla="*/ 71 w 108"/>
                <a:gd name="T1" fmla="*/ 64 h 64"/>
                <a:gd name="T2" fmla="*/ 0 w 108"/>
                <a:gd name="T3" fmla="*/ 34 h 64"/>
                <a:gd name="T4" fmla="*/ 1 w 108"/>
                <a:gd name="T5" fmla="*/ 33 h 64"/>
                <a:gd name="T6" fmla="*/ 2 w 108"/>
                <a:gd name="T7" fmla="*/ 32 h 64"/>
                <a:gd name="T8" fmla="*/ 71 w 108"/>
                <a:gd name="T9" fmla="*/ 62 h 64"/>
                <a:gd name="T10" fmla="*/ 106 w 108"/>
                <a:gd name="T11" fmla="*/ 20 h 64"/>
                <a:gd name="T12" fmla="*/ 106 w 108"/>
                <a:gd name="T13" fmla="*/ 0 h 64"/>
                <a:gd name="T14" fmla="*/ 108 w 108"/>
                <a:gd name="T15" fmla="*/ 0 h 64"/>
                <a:gd name="T16" fmla="*/ 108 w 108"/>
                <a:gd name="T17" fmla="*/ 20 h 64"/>
                <a:gd name="T18" fmla="*/ 71 w 108"/>
                <a:gd name="T1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64">
                  <a:moveTo>
                    <a:pt x="71" y="64"/>
                  </a:moveTo>
                  <a:cubicBezTo>
                    <a:pt x="45" y="64"/>
                    <a:pt x="2" y="36"/>
                    <a:pt x="0" y="34"/>
                  </a:cubicBezTo>
                  <a:cubicBezTo>
                    <a:pt x="1" y="33"/>
                    <a:pt x="1" y="33"/>
                    <a:pt x="1" y="33"/>
                  </a:cubicBezTo>
                  <a:cubicBezTo>
                    <a:pt x="2" y="32"/>
                    <a:pt x="2" y="32"/>
                    <a:pt x="2" y="32"/>
                  </a:cubicBezTo>
                  <a:cubicBezTo>
                    <a:pt x="4" y="34"/>
                    <a:pt x="45" y="62"/>
                    <a:pt x="71" y="62"/>
                  </a:cubicBezTo>
                  <a:cubicBezTo>
                    <a:pt x="93" y="62"/>
                    <a:pt x="106" y="34"/>
                    <a:pt x="106" y="20"/>
                  </a:cubicBezTo>
                  <a:cubicBezTo>
                    <a:pt x="106" y="0"/>
                    <a:pt x="106" y="0"/>
                    <a:pt x="106" y="0"/>
                  </a:cubicBezTo>
                  <a:cubicBezTo>
                    <a:pt x="108" y="0"/>
                    <a:pt x="108" y="0"/>
                    <a:pt x="108" y="0"/>
                  </a:cubicBezTo>
                  <a:cubicBezTo>
                    <a:pt x="108" y="20"/>
                    <a:pt x="108" y="20"/>
                    <a:pt x="108" y="20"/>
                  </a:cubicBezTo>
                  <a:cubicBezTo>
                    <a:pt x="108" y="35"/>
                    <a:pt x="95" y="64"/>
                    <a:pt x="71" y="64"/>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8">
              <a:extLst>
                <a:ext uri="{FF2B5EF4-FFF2-40B4-BE49-F238E27FC236}">
                  <a16:creationId xmlns:a16="http://schemas.microsoft.com/office/drawing/2014/main" id="{EB2A2EDA-C6EF-40B4-9483-4CE3F26E2D57}"/>
                </a:ext>
              </a:extLst>
            </p:cNvPr>
            <p:cNvSpPr>
              <a:spLocks/>
            </p:cNvSpPr>
            <p:nvPr/>
          </p:nvSpPr>
          <p:spPr bwMode="auto">
            <a:xfrm>
              <a:off x="6002338" y="3330575"/>
              <a:ext cx="25400" cy="55563"/>
            </a:xfrm>
            <a:custGeom>
              <a:avLst/>
              <a:gdLst>
                <a:gd name="T0" fmla="*/ 0 w 16"/>
                <a:gd name="T1" fmla="*/ 32 h 35"/>
                <a:gd name="T2" fmla="*/ 13 w 16"/>
                <a:gd name="T3" fmla="*/ 35 h 35"/>
                <a:gd name="T4" fmla="*/ 16 w 16"/>
                <a:gd name="T5" fmla="*/ 2 h 35"/>
                <a:gd name="T6" fmla="*/ 2 w 16"/>
                <a:gd name="T7" fmla="*/ 0 h 35"/>
                <a:gd name="T8" fmla="*/ 0 w 16"/>
                <a:gd name="T9" fmla="*/ 32 h 35"/>
              </a:gdLst>
              <a:ahLst/>
              <a:cxnLst>
                <a:cxn ang="0">
                  <a:pos x="T0" y="T1"/>
                </a:cxn>
                <a:cxn ang="0">
                  <a:pos x="T2" y="T3"/>
                </a:cxn>
                <a:cxn ang="0">
                  <a:pos x="T4" y="T5"/>
                </a:cxn>
                <a:cxn ang="0">
                  <a:pos x="T6" y="T7"/>
                </a:cxn>
                <a:cxn ang="0">
                  <a:pos x="T8" y="T9"/>
                </a:cxn>
              </a:cxnLst>
              <a:rect l="0" t="0" r="r" b="b"/>
              <a:pathLst>
                <a:path w="16" h="35">
                  <a:moveTo>
                    <a:pt x="0" y="32"/>
                  </a:moveTo>
                  <a:lnTo>
                    <a:pt x="13" y="35"/>
                  </a:lnTo>
                  <a:lnTo>
                    <a:pt x="16" y="2"/>
                  </a:lnTo>
                  <a:lnTo>
                    <a:pt x="2" y="0"/>
                  </a:lnTo>
                  <a:lnTo>
                    <a:pt x="0" y="32"/>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4" name="Group 153">
            <a:extLst>
              <a:ext uri="{FF2B5EF4-FFF2-40B4-BE49-F238E27FC236}">
                <a16:creationId xmlns:a16="http://schemas.microsoft.com/office/drawing/2014/main" id="{A6E1D837-C316-4D64-80EA-EB5422BCFFBB}"/>
              </a:ext>
            </a:extLst>
          </p:cNvPr>
          <p:cNvGrpSpPr/>
          <p:nvPr/>
        </p:nvGrpSpPr>
        <p:grpSpPr>
          <a:xfrm>
            <a:off x="5865009" y="2772381"/>
            <a:ext cx="2476093" cy="950902"/>
            <a:chOff x="5865009" y="2772381"/>
            <a:chExt cx="2476093" cy="950902"/>
          </a:xfrm>
        </p:grpSpPr>
        <p:grpSp>
          <p:nvGrpSpPr>
            <p:cNvPr id="139" name="Group 138">
              <a:extLst>
                <a:ext uri="{FF2B5EF4-FFF2-40B4-BE49-F238E27FC236}">
                  <a16:creationId xmlns:a16="http://schemas.microsoft.com/office/drawing/2014/main" id="{CF318D79-3BEB-49B4-9933-A30C1A491387}"/>
                </a:ext>
              </a:extLst>
            </p:cNvPr>
            <p:cNvGrpSpPr/>
            <p:nvPr/>
          </p:nvGrpSpPr>
          <p:grpSpPr>
            <a:xfrm>
              <a:off x="6274865" y="2772381"/>
              <a:ext cx="2066237" cy="950902"/>
              <a:chOff x="6274865" y="2259287"/>
              <a:chExt cx="2066237" cy="950902"/>
            </a:xfrm>
          </p:grpSpPr>
          <p:sp>
            <p:nvSpPr>
              <p:cNvPr id="137" name="Rectangle 136">
                <a:extLst>
                  <a:ext uri="{FF2B5EF4-FFF2-40B4-BE49-F238E27FC236}">
                    <a16:creationId xmlns:a16="http://schemas.microsoft.com/office/drawing/2014/main" id="{EBB355D4-EA98-4092-944F-D1B22F993553}"/>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38" name="Rectangle 137">
                <a:extLst>
                  <a:ext uri="{FF2B5EF4-FFF2-40B4-BE49-F238E27FC236}">
                    <a16:creationId xmlns:a16="http://schemas.microsoft.com/office/drawing/2014/main" id="{A8603606-17B3-43EE-A28A-B15BD3079E98}"/>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49" name="Freeform 31">
              <a:extLst>
                <a:ext uri="{FF2B5EF4-FFF2-40B4-BE49-F238E27FC236}">
                  <a16:creationId xmlns:a16="http://schemas.microsoft.com/office/drawing/2014/main" id="{26905FF4-DF46-4A64-B45E-A0D176901738}"/>
                </a:ext>
              </a:extLst>
            </p:cNvPr>
            <p:cNvSpPr>
              <a:spLocks noEditPoints="1"/>
            </p:cNvSpPr>
            <p:nvPr/>
          </p:nvSpPr>
          <p:spPr bwMode="auto">
            <a:xfrm>
              <a:off x="5865009" y="2829803"/>
              <a:ext cx="251228" cy="251228"/>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a:extLst>
              <a:ext uri="{FF2B5EF4-FFF2-40B4-BE49-F238E27FC236}">
                <a16:creationId xmlns:a16="http://schemas.microsoft.com/office/drawing/2014/main" id="{57BDA1EE-3522-4A16-BCFD-39790DB22F23}"/>
              </a:ext>
            </a:extLst>
          </p:cNvPr>
          <p:cNvGrpSpPr/>
          <p:nvPr/>
        </p:nvGrpSpPr>
        <p:grpSpPr>
          <a:xfrm>
            <a:off x="8873677" y="4227531"/>
            <a:ext cx="2447075" cy="950902"/>
            <a:chOff x="8873677" y="4227531"/>
            <a:chExt cx="2447075" cy="950902"/>
          </a:xfrm>
        </p:grpSpPr>
        <p:grpSp>
          <p:nvGrpSpPr>
            <p:cNvPr id="146" name="Group 145">
              <a:extLst>
                <a:ext uri="{FF2B5EF4-FFF2-40B4-BE49-F238E27FC236}">
                  <a16:creationId xmlns:a16="http://schemas.microsoft.com/office/drawing/2014/main" id="{E722B5CF-3F1C-48AA-83CE-DC4CDE4BE85D}"/>
                </a:ext>
              </a:extLst>
            </p:cNvPr>
            <p:cNvGrpSpPr/>
            <p:nvPr/>
          </p:nvGrpSpPr>
          <p:grpSpPr>
            <a:xfrm>
              <a:off x="9254515" y="4227531"/>
              <a:ext cx="2066237" cy="950902"/>
              <a:chOff x="6274865" y="2259287"/>
              <a:chExt cx="2066237" cy="950902"/>
            </a:xfrm>
          </p:grpSpPr>
          <p:sp>
            <p:nvSpPr>
              <p:cNvPr id="147" name="Rectangle 146">
                <a:extLst>
                  <a:ext uri="{FF2B5EF4-FFF2-40B4-BE49-F238E27FC236}">
                    <a16:creationId xmlns:a16="http://schemas.microsoft.com/office/drawing/2014/main" id="{FA2B4A16-3DAA-4183-B9DB-5189292BDD8C}"/>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4"/>
                    </a:solidFill>
                    <a:latin typeface="Nexa Bold" panose="02000000000000000000" pitchFamily="50" charset="0"/>
                    <a:cs typeface="Segoe UI" panose="020B0502040204020203" pitchFamily="34" charset="0"/>
                  </a:rPr>
                  <a:t>Text number #4</a:t>
                </a:r>
                <a:endParaRPr lang="id-ID" sz="1600" dirty="0">
                  <a:solidFill>
                    <a:schemeClr val="accent4"/>
                  </a:solidFill>
                  <a:latin typeface="Nexa Bold" panose="02000000000000000000" pitchFamily="50" charset="0"/>
                  <a:cs typeface="Segoe UI" panose="020B0502040204020203" pitchFamily="34" charset="0"/>
                </a:endParaRPr>
              </a:p>
            </p:txBody>
          </p:sp>
          <p:sp>
            <p:nvSpPr>
              <p:cNvPr id="148" name="Rectangle 147">
                <a:extLst>
                  <a:ext uri="{FF2B5EF4-FFF2-40B4-BE49-F238E27FC236}">
                    <a16:creationId xmlns:a16="http://schemas.microsoft.com/office/drawing/2014/main" id="{4DD16C6B-AC0E-4AAE-8F2E-E0B06AB78E3E}"/>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0" name="Freeform 32">
              <a:extLst>
                <a:ext uri="{FF2B5EF4-FFF2-40B4-BE49-F238E27FC236}">
                  <a16:creationId xmlns:a16="http://schemas.microsoft.com/office/drawing/2014/main" id="{06BB573C-8C4C-4349-BCC2-9E63230D1C44}"/>
                </a:ext>
              </a:extLst>
            </p:cNvPr>
            <p:cNvSpPr>
              <a:spLocks noEditPoints="1"/>
            </p:cNvSpPr>
            <p:nvPr/>
          </p:nvSpPr>
          <p:spPr bwMode="auto">
            <a:xfrm>
              <a:off x="8873677" y="4281807"/>
              <a:ext cx="274859" cy="24501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3" name="Group 152">
            <a:extLst>
              <a:ext uri="{FF2B5EF4-FFF2-40B4-BE49-F238E27FC236}">
                <a16:creationId xmlns:a16="http://schemas.microsoft.com/office/drawing/2014/main" id="{2948B7E5-DE74-4280-AD3D-CABEF4C67276}"/>
              </a:ext>
            </a:extLst>
          </p:cNvPr>
          <p:cNvGrpSpPr/>
          <p:nvPr/>
        </p:nvGrpSpPr>
        <p:grpSpPr>
          <a:xfrm>
            <a:off x="5855483" y="4227531"/>
            <a:ext cx="2485619" cy="950902"/>
            <a:chOff x="5855483" y="4227531"/>
            <a:chExt cx="2485619" cy="950902"/>
          </a:xfrm>
        </p:grpSpPr>
        <p:grpSp>
          <p:nvGrpSpPr>
            <p:cNvPr id="140" name="Group 139">
              <a:extLst>
                <a:ext uri="{FF2B5EF4-FFF2-40B4-BE49-F238E27FC236}">
                  <a16:creationId xmlns:a16="http://schemas.microsoft.com/office/drawing/2014/main" id="{BB722429-6D72-4204-850E-E4C968E29212}"/>
                </a:ext>
              </a:extLst>
            </p:cNvPr>
            <p:cNvGrpSpPr/>
            <p:nvPr/>
          </p:nvGrpSpPr>
          <p:grpSpPr>
            <a:xfrm>
              <a:off x="6274865" y="4227531"/>
              <a:ext cx="2066237" cy="950902"/>
              <a:chOff x="6274865" y="2259287"/>
              <a:chExt cx="2066237" cy="950902"/>
            </a:xfrm>
          </p:grpSpPr>
          <p:sp>
            <p:nvSpPr>
              <p:cNvPr id="141" name="Rectangle 140">
                <a:extLst>
                  <a:ext uri="{FF2B5EF4-FFF2-40B4-BE49-F238E27FC236}">
                    <a16:creationId xmlns:a16="http://schemas.microsoft.com/office/drawing/2014/main" id="{E80C5D67-ADF0-46D6-872A-5CAADC3FD2AD}"/>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2"/>
                    </a:solidFill>
                    <a:latin typeface="Nexa Bold" panose="02000000000000000000" pitchFamily="50" charset="0"/>
                    <a:cs typeface="Segoe UI" panose="020B0502040204020203" pitchFamily="34" charset="0"/>
                  </a:rPr>
                  <a:t>Text number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142" name="Rectangle 141">
                <a:extLst>
                  <a:ext uri="{FF2B5EF4-FFF2-40B4-BE49-F238E27FC236}">
                    <a16:creationId xmlns:a16="http://schemas.microsoft.com/office/drawing/2014/main" id="{E2063AC2-BF4B-4F8C-B4A3-1844A491BD09}"/>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1" name="Freeform 39">
              <a:extLst>
                <a:ext uri="{FF2B5EF4-FFF2-40B4-BE49-F238E27FC236}">
                  <a16:creationId xmlns:a16="http://schemas.microsoft.com/office/drawing/2014/main" id="{F7AEFC29-BC05-47E9-BD92-806C54BA5A6D}"/>
                </a:ext>
              </a:extLst>
            </p:cNvPr>
            <p:cNvSpPr>
              <a:spLocks noEditPoints="1"/>
            </p:cNvSpPr>
            <p:nvPr/>
          </p:nvSpPr>
          <p:spPr bwMode="auto">
            <a:xfrm>
              <a:off x="5855483" y="4281807"/>
              <a:ext cx="266153" cy="245010"/>
            </a:xfrm>
            <a:custGeom>
              <a:avLst/>
              <a:gdLst>
                <a:gd name="T0" fmla="*/ 90 w 214"/>
                <a:gd name="T1" fmla="*/ 159 h 197"/>
                <a:gd name="T2" fmla="*/ 124 w 214"/>
                <a:gd name="T3" fmla="*/ 159 h 197"/>
                <a:gd name="T4" fmla="*/ 124 w 214"/>
                <a:gd name="T5" fmla="*/ 133 h 197"/>
                <a:gd name="T6" fmla="*/ 150 w 214"/>
                <a:gd name="T7" fmla="*/ 133 h 197"/>
                <a:gd name="T8" fmla="*/ 150 w 214"/>
                <a:gd name="T9" fmla="*/ 99 h 197"/>
                <a:gd name="T10" fmla="*/ 124 w 214"/>
                <a:gd name="T11" fmla="*/ 99 h 197"/>
                <a:gd name="T12" fmla="*/ 124 w 214"/>
                <a:gd name="T13" fmla="*/ 73 h 197"/>
                <a:gd name="T14" fmla="*/ 90 w 214"/>
                <a:gd name="T15" fmla="*/ 73 h 197"/>
                <a:gd name="T16" fmla="*/ 90 w 214"/>
                <a:gd name="T17" fmla="*/ 99 h 197"/>
                <a:gd name="T18" fmla="*/ 64 w 214"/>
                <a:gd name="T19" fmla="*/ 99 h 197"/>
                <a:gd name="T20" fmla="*/ 64 w 214"/>
                <a:gd name="T21" fmla="*/ 133 h 197"/>
                <a:gd name="T22" fmla="*/ 90 w 214"/>
                <a:gd name="T23" fmla="*/ 133 h 197"/>
                <a:gd name="T24" fmla="*/ 90 w 214"/>
                <a:gd name="T25" fmla="*/ 159 h 197"/>
                <a:gd name="T26" fmla="*/ 73 w 214"/>
                <a:gd name="T27" fmla="*/ 124 h 197"/>
                <a:gd name="T28" fmla="*/ 73 w 214"/>
                <a:gd name="T29" fmla="*/ 107 h 197"/>
                <a:gd name="T30" fmla="*/ 98 w 214"/>
                <a:gd name="T31" fmla="*/ 107 h 197"/>
                <a:gd name="T32" fmla="*/ 98 w 214"/>
                <a:gd name="T33" fmla="*/ 81 h 197"/>
                <a:gd name="T34" fmla="*/ 116 w 214"/>
                <a:gd name="T35" fmla="*/ 81 h 197"/>
                <a:gd name="T36" fmla="*/ 116 w 214"/>
                <a:gd name="T37" fmla="*/ 107 h 197"/>
                <a:gd name="T38" fmla="*/ 141 w 214"/>
                <a:gd name="T39" fmla="*/ 107 h 197"/>
                <a:gd name="T40" fmla="*/ 141 w 214"/>
                <a:gd name="T41" fmla="*/ 124 h 197"/>
                <a:gd name="T42" fmla="*/ 116 w 214"/>
                <a:gd name="T43" fmla="*/ 124 h 197"/>
                <a:gd name="T44" fmla="*/ 116 w 214"/>
                <a:gd name="T45" fmla="*/ 150 h 197"/>
                <a:gd name="T46" fmla="*/ 98 w 214"/>
                <a:gd name="T47" fmla="*/ 150 h 197"/>
                <a:gd name="T48" fmla="*/ 98 w 214"/>
                <a:gd name="T49" fmla="*/ 124 h 197"/>
                <a:gd name="T50" fmla="*/ 73 w 214"/>
                <a:gd name="T51" fmla="*/ 124 h 197"/>
                <a:gd name="T52" fmla="*/ 0 w 214"/>
                <a:gd name="T53" fmla="*/ 51 h 197"/>
                <a:gd name="T54" fmla="*/ 0 w 214"/>
                <a:gd name="T55" fmla="*/ 60 h 197"/>
                <a:gd name="T56" fmla="*/ 34 w 214"/>
                <a:gd name="T57" fmla="*/ 60 h 197"/>
                <a:gd name="T58" fmla="*/ 34 w 214"/>
                <a:gd name="T59" fmla="*/ 197 h 197"/>
                <a:gd name="T60" fmla="*/ 180 w 214"/>
                <a:gd name="T61" fmla="*/ 197 h 197"/>
                <a:gd name="T62" fmla="*/ 180 w 214"/>
                <a:gd name="T63" fmla="*/ 60 h 197"/>
                <a:gd name="T64" fmla="*/ 214 w 214"/>
                <a:gd name="T65" fmla="*/ 60 h 197"/>
                <a:gd name="T66" fmla="*/ 214 w 214"/>
                <a:gd name="T67" fmla="*/ 51 h 197"/>
                <a:gd name="T68" fmla="*/ 0 w 214"/>
                <a:gd name="T69" fmla="*/ 51 h 197"/>
                <a:gd name="T70" fmla="*/ 171 w 214"/>
                <a:gd name="T71" fmla="*/ 189 h 197"/>
                <a:gd name="T72" fmla="*/ 43 w 214"/>
                <a:gd name="T73" fmla="*/ 189 h 197"/>
                <a:gd name="T74" fmla="*/ 43 w 214"/>
                <a:gd name="T75" fmla="*/ 60 h 197"/>
                <a:gd name="T76" fmla="*/ 171 w 214"/>
                <a:gd name="T77" fmla="*/ 60 h 197"/>
                <a:gd name="T78" fmla="*/ 171 w 214"/>
                <a:gd name="T79" fmla="*/ 189 h 197"/>
                <a:gd name="T80" fmla="*/ 201 w 214"/>
                <a:gd name="T81" fmla="*/ 26 h 197"/>
                <a:gd name="T82" fmla="*/ 13 w 214"/>
                <a:gd name="T83" fmla="*/ 26 h 197"/>
                <a:gd name="T84" fmla="*/ 13 w 214"/>
                <a:gd name="T85" fmla="*/ 34 h 197"/>
                <a:gd name="T86" fmla="*/ 201 w 214"/>
                <a:gd name="T87" fmla="*/ 34 h 197"/>
                <a:gd name="T88" fmla="*/ 201 w 214"/>
                <a:gd name="T89" fmla="*/ 26 h 197"/>
                <a:gd name="T90" fmla="*/ 171 w 214"/>
                <a:gd name="T91" fmla="*/ 0 h 197"/>
                <a:gd name="T92" fmla="*/ 43 w 214"/>
                <a:gd name="T93" fmla="*/ 0 h 197"/>
                <a:gd name="T94" fmla="*/ 43 w 214"/>
                <a:gd name="T95" fmla="*/ 8 h 197"/>
                <a:gd name="T96" fmla="*/ 171 w 214"/>
                <a:gd name="T97" fmla="*/ 8 h 197"/>
                <a:gd name="T98" fmla="*/ 171 w 214"/>
                <a:gd name="T9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4" h="197">
                  <a:moveTo>
                    <a:pt x="90" y="159"/>
                  </a:moveTo>
                  <a:lnTo>
                    <a:pt x="124" y="159"/>
                  </a:lnTo>
                  <a:lnTo>
                    <a:pt x="124" y="133"/>
                  </a:lnTo>
                  <a:lnTo>
                    <a:pt x="150" y="133"/>
                  </a:lnTo>
                  <a:lnTo>
                    <a:pt x="150" y="99"/>
                  </a:lnTo>
                  <a:lnTo>
                    <a:pt x="124" y="99"/>
                  </a:lnTo>
                  <a:lnTo>
                    <a:pt x="124" y="73"/>
                  </a:lnTo>
                  <a:lnTo>
                    <a:pt x="90" y="73"/>
                  </a:lnTo>
                  <a:lnTo>
                    <a:pt x="90" y="99"/>
                  </a:lnTo>
                  <a:lnTo>
                    <a:pt x="64" y="99"/>
                  </a:lnTo>
                  <a:lnTo>
                    <a:pt x="64" y="133"/>
                  </a:lnTo>
                  <a:lnTo>
                    <a:pt x="90" y="133"/>
                  </a:lnTo>
                  <a:lnTo>
                    <a:pt x="90" y="159"/>
                  </a:lnTo>
                  <a:close/>
                  <a:moveTo>
                    <a:pt x="73" y="124"/>
                  </a:moveTo>
                  <a:lnTo>
                    <a:pt x="73" y="107"/>
                  </a:lnTo>
                  <a:lnTo>
                    <a:pt x="98" y="107"/>
                  </a:lnTo>
                  <a:lnTo>
                    <a:pt x="98" y="81"/>
                  </a:lnTo>
                  <a:lnTo>
                    <a:pt x="116" y="81"/>
                  </a:lnTo>
                  <a:lnTo>
                    <a:pt x="116" y="107"/>
                  </a:lnTo>
                  <a:lnTo>
                    <a:pt x="141" y="107"/>
                  </a:lnTo>
                  <a:lnTo>
                    <a:pt x="141" y="124"/>
                  </a:lnTo>
                  <a:lnTo>
                    <a:pt x="116" y="124"/>
                  </a:lnTo>
                  <a:lnTo>
                    <a:pt x="116" y="150"/>
                  </a:lnTo>
                  <a:lnTo>
                    <a:pt x="98" y="150"/>
                  </a:lnTo>
                  <a:lnTo>
                    <a:pt x="98" y="124"/>
                  </a:lnTo>
                  <a:lnTo>
                    <a:pt x="73" y="124"/>
                  </a:lnTo>
                  <a:close/>
                  <a:moveTo>
                    <a:pt x="0" y="51"/>
                  </a:moveTo>
                  <a:lnTo>
                    <a:pt x="0" y="60"/>
                  </a:lnTo>
                  <a:lnTo>
                    <a:pt x="34" y="60"/>
                  </a:lnTo>
                  <a:lnTo>
                    <a:pt x="34" y="197"/>
                  </a:lnTo>
                  <a:lnTo>
                    <a:pt x="180" y="197"/>
                  </a:lnTo>
                  <a:lnTo>
                    <a:pt x="180" y="60"/>
                  </a:lnTo>
                  <a:lnTo>
                    <a:pt x="214" y="60"/>
                  </a:lnTo>
                  <a:lnTo>
                    <a:pt x="214" y="51"/>
                  </a:lnTo>
                  <a:lnTo>
                    <a:pt x="0" y="51"/>
                  </a:lnTo>
                  <a:close/>
                  <a:moveTo>
                    <a:pt x="171" y="189"/>
                  </a:moveTo>
                  <a:lnTo>
                    <a:pt x="43" y="189"/>
                  </a:lnTo>
                  <a:lnTo>
                    <a:pt x="43" y="60"/>
                  </a:lnTo>
                  <a:lnTo>
                    <a:pt x="171" y="60"/>
                  </a:lnTo>
                  <a:lnTo>
                    <a:pt x="171" y="189"/>
                  </a:lnTo>
                  <a:close/>
                  <a:moveTo>
                    <a:pt x="201" y="26"/>
                  </a:moveTo>
                  <a:lnTo>
                    <a:pt x="13" y="26"/>
                  </a:lnTo>
                  <a:lnTo>
                    <a:pt x="13" y="34"/>
                  </a:lnTo>
                  <a:lnTo>
                    <a:pt x="201" y="34"/>
                  </a:lnTo>
                  <a:lnTo>
                    <a:pt x="201" y="26"/>
                  </a:lnTo>
                  <a:close/>
                  <a:moveTo>
                    <a:pt x="171" y="0"/>
                  </a:moveTo>
                  <a:lnTo>
                    <a:pt x="43" y="0"/>
                  </a:lnTo>
                  <a:lnTo>
                    <a:pt x="43" y="8"/>
                  </a:lnTo>
                  <a:lnTo>
                    <a:pt x="171" y="8"/>
                  </a:lnTo>
                  <a:lnTo>
                    <a:pt x="171"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5" name="Group 154">
            <a:extLst>
              <a:ext uri="{FF2B5EF4-FFF2-40B4-BE49-F238E27FC236}">
                <a16:creationId xmlns:a16="http://schemas.microsoft.com/office/drawing/2014/main" id="{C602C30F-ECCD-47A8-A0CD-4BD479E96DBC}"/>
              </a:ext>
            </a:extLst>
          </p:cNvPr>
          <p:cNvGrpSpPr/>
          <p:nvPr/>
        </p:nvGrpSpPr>
        <p:grpSpPr>
          <a:xfrm>
            <a:off x="8879234" y="2772381"/>
            <a:ext cx="2441518" cy="950902"/>
            <a:chOff x="8879234" y="2772381"/>
            <a:chExt cx="2441518" cy="950902"/>
          </a:xfrm>
        </p:grpSpPr>
        <p:grpSp>
          <p:nvGrpSpPr>
            <p:cNvPr id="143" name="Group 142">
              <a:extLst>
                <a:ext uri="{FF2B5EF4-FFF2-40B4-BE49-F238E27FC236}">
                  <a16:creationId xmlns:a16="http://schemas.microsoft.com/office/drawing/2014/main" id="{1DFD0488-7985-4839-8F91-2E0E244B22DF}"/>
                </a:ext>
              </a:extLst>
            </p:cNvPr>
            <p:cNvGrpSpPr/>
            <p:nvPr/>
          </p:nvGrpSpPr>
          <p:grpSpPr>
            <a:xfrm>
              <a:off x="9254515" y="2772381"/>
              <a:ext cx="2066237" cy="950902"/>
              <a:chOff x="6274865" y="2259287"/>
              <a:chExt cx="2066237" cy="950902"/>
            </a:xfrm>
          </p:grpSpPr>
          <p:sp>
            <p:nvSpPr>
              <p:cNvPr id="144" name="Rectangle 143">
                <a:extLst>
                  <a:ext uri="{FF2B5EF4-FFF2-40B4-BE49-F238E27FC236}">
                    <a16:creationId xmlns:a16="http://schemas.microsoft.com/office/drawing/2014/main" id="{C4BF7117-5C4A-4C46-B198-5258FAF55B8B}"/>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Text number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145" name="Rectangle 144">
                <a:extLst>
                  <a:ext uri="{FF2B5EF4-FFF2-40B4-BE49-F238E27FC236}">
                    <a16:creationId xmlns:a16="http://schemas.microsoft.com/office/drawing/2014/main" id="{4EFDCA3E-C7BC-46A1-A15A-BDFD9837CC05}"/>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2" name="Freeform 59">
              <a:extLst>
                <a:ext uri="{FF2B5EF4-FFF2-40B4-BE49-F238E27FC236}">
                  <a16:creationId xmlns:a16="http://schemas.microsoft.com/office/drawing/2014/main" id="{A6B98712-9AF5-4F35-B449-100FEA51CDE3}"/>
                </a:ext>
              </a:extLst>
            </p:cNvPr>
            <p:cNvSpPr>
              <a:spLocks noEditPoints="1"/>
            </p:cNvSpPr>
            <p:nvPr/>
          </p:nvSpPr>
          <p:spPr bwMode="auto">
            <a:xfrm>
              <a:off x="8879234" y="2816309"/>
              <a:ext cx="266153" cy="272372"/>
            </a:xfrm>
            <a:custGeom>
              <a:avLst/>
              <a:gdLst>
                <a:gd name="T0" fmla="*/ 181 w 200"/>
                <a:gd name="T1" fmla="*/ 20 h 204"/>
                <a:gd name="T2" fmla="*/ 180 w 200"/>
                <a:gd name="T3" fmla="*/ 19 h 204"/>
                <a:gd name="T4" fmla="*/ 168 w 200"/>
                <a:gd name="T5" fmla="*/ 0 h 204"/>
                <a:gd name="T6" fmla="*/ 104 w 200"/>
                <a:gd name="T7" fmla="*/ 30 h 204"/>
                <a:gd name="T8" fmla="*/ 28 w 200"/>
                <a:gd name="T9" fmla="*/ 110 h 204"/>
                <a:gd name="T10" fmla="*/ 0 w 200"/>
                <a:gd name="T11" fmla="*/ 171 h 204"/>
                <a:gd name="T12" fmla="*/ 18 w 200"/>
                <a:gd name="T13" fmla="*/ 183 h 204"/>
                <a:gd name="T14" fmla="*/ 18 w 200"/>
                <a:gd name="T15" fmla="*/ 183 h 204"/>
                <a:gd name="T16" fmla="*/ 19 w 200"/>
                <a:gd name="T17" fmla="*/ 183 h 204"/>
                <a:gd name="T18" fmla="*/ 31 w 200"/>
                <a:gd name="T19" fmla="*/ 204 h 204"/>
                <a:gd name="T20" fmla="*/ 51 w 200"/>
                <a:gd name="T21" fmla="*/ 188 h 204"/>
                <a:gd name="T22" fmla="*/ 104 w 200"/>
                <a:gd name="T23" fmla="*/ 109 h 204"/>
                <a:gd name="T24" fmla="*/ 171 w 200"/>
                <a:gd name="T25" fmla="*/ 98 h 204"/>
                <a:gd name="T26" fmla="*/ 200 w 200"/>
                <a:gd name="T27" fmla="*/ 32 h 204"/>
                <a:gd name="T28" fmla="*/ 175 w 200"/>
                <a:gd name="T29" fmla="*/ 26 h 204"/>
                <a:gd name="T30" fmla="*/ 145 w 200"/>
                <a:gd name="T31" fmla="*/ 22 h 204"/>
                <a:gd name="T32" fmla="*/ 178 w 200"/>
                <a:gd name="T33" fmla="*/ 67 h 204"/>
                <a:gd name="T34" fmla="*/ 120 w 200"/>
                <a:gd name="T35" fmla="*/ 29 h 204"/>
                <a:gd name="T36" fmla="*/ 178 w 200"/>
                <a:gd name="T37" fmla="*/ 67 h 204"/>
                <a:gd name="T38" fmla="*/ 97 w 200"/>
                <a:gd name="T39" fmla="*/ 65 h 204"/>
                <a:gd name="T40" fmla="*/ 151 w 200"/>
                <a:gd name="T41" fmla="*/ 101 h 204"/>
                <a:gd name="T42" fmla="*/ 97 w 200"/>
                <a:gd name="T43" fmla="*/ 65 h 204"/>
                <a:gd name="T44" fmla="*/ 99 w 200"/>
                <a:gd name="T45" fmla="*/ 133 h 204"/>
                <a:gd name="T46" fmla="*/ 95 w 200"/>
                <a:gd name="T47" fmla="*/ 107 h 204"/>
                <a:gd name="T48" fmla="*/ 93 w 200"/>
                <a:gd name="T49" fmla="*/ 158 h 204"/>
                <a:gd name="T50" fmla="*/ 58 w 200"/>
                <a:gd name="T51" fmla="*/ 104 h 204"/>
                <a:gd name="T52" fmla="*/ 21 w 200"/>
                <a:gd name="T53" fmla="*/ 144 h 204"/>
                <a:gd name="T54" fmla="*/ 71 w 200"/>
                <a:gd name="T55" fmla="*/ 177 h 204"/>
                <a:gd name="T56" fmla="*/ 56 w 200"/>
                <a:gd name="T57" fmla="*/ 179 h 204"/>
                <a:gd name="T58" fmla="*/ 46 w 200"/>
                <a:gd name="T59" fmla="*/ 180 h 204"/>
                <a:gd name="T60" fmla="*/ 21 w 200"/>
                <a:gd name="T61" fmla="*/ 155 h 204"/>
                <a:gd name="T62" fmla="*/ 79 w 200"/>
                <a:gd name="T63" fmla="*/ 173 h 204"/>
                <a:gd name="T64" fmla="*/ 34 w 200"/>
                <a:gd name="T65" fmla="*/ 115 h 204"/>
                <a:gd name="T66" fmla="*/ 88 w 200"/>
                <a:gd name="T67" fmla="*/ 165 h 204"/>
                <a:gd name="T68" fmla="*/ 79 w 200"/>
                <a:gd name="T69" fmla="*/ 173 h 204"/>
                <a:gd name="T70" fmla="*/ 102 w 200"/>
                <a:gd name="T71" fmla="*/ 100 h 204"/>
                <a:gd name="T72" fmla="*/ 101 w 200"/>
                <a:gd name="T73" fmla="*/ 100 h 204"/>
                <a:gd name="T74" fmla="*/ 101 w 200"/>
                <a:gd name="T75" fmla="*/ 100 h 204"/>
                <a:gd name="T76" fmla="*/ 125 w 200"/>
                <a:gd name="T77" fmla="*/ 105 h 204"/>
                <a:gd name="T78" fmla="*/ 101 w 200"/>
                <a:gd name="T79" fmla="*/ 100 h 204"/>
                <a:gd name="T80" fmla="*/ 104 w 200"/>
                <a:gd name="T81" fmla="*/ 43 h 204"/>
                <a:gd name="T82" fmla="*/ 113 w 200"/>
                <a:gd name="T83" fmla="*/ 33 h 204"/>
                <a:gd name="T84" fmla="*/ 165 w 200"/>
                <a:gd name="T85" fmla="*/ 9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0" h="204">
                  <a:moveTo>
                    <a:pt x="200" y="24"/>
                  </a:moveTo>
                  <a:cubicBezTo>
                    <a:pt x="192" y="23"/>
                    <a:pt x="188" y="22"/>
                    <a:pt x="181" y="20"/>
                  </a:cubicBezTo>
                  <a:cubicBezTo>
                    <a:pt x="181" y="20"/>
                    <a:pt x="181" y="20"/>
                    <a:pt x="181" y="20"/>
                  </a:cubicBezTo>
                  <a:cubicBezTo>
                    <a:pt x="181" y="20"/>
                    <a:pt x="180" y="19"/>
                    <a:pt x="180" y="19"/>
                  </a:cubicBezTo>
                  <a:cubicBezTo>
                    <a:pt x="178" y="12"/>
                    <a:pt x="177" y="4"/>
                    <a:pt x="176" y="0"/>
                  </a:cubicBezTo>
                  <a:cubicBezTo>
                    <a:pt x="168" y="0"/>
                    <a:pt x="168" y="0"/>
                    <a:pt x="168" y="0"/>
                  </a:cubicBezTo>
                  <a:cubicBezTo>
                    <a:pt x="169" y="6"/>
                    <a:pt x="170" y="11"/>
                    <a:pt x="171" y="17"/>
                  </a:cubicBezTo>
                  <a:cubicBezTo>
                    <a:pt x="143" y="11"/>
                    <a:pt x="119" y="15"/>
                    <a:pt x="104" y="30"/>
                  </a:cubicBezTo>
                  <a:cubicBezTo>
                    <a:pt x="89" y="46"/>
                    <a:pt x="85" y="69"/>
                    <a:pt x="92" y="98"/>
                  </a:cubicBezTo>
                  <a:cubicBezTo>
                    <a:pt x="65" y="91"/>
                    <a:pt x="42" y="96"/>
                    <a:pt x="28" y="110"/>
                  </a:cubicBezTo>
                  <a:cubicBezTo>
                    <a:pt x="14" y="124"/>
                    <a:pt x="10" y="147"/>
                    <a:pt x="16" y="174"/>
                  </a:cubicBezTo>
                  <a:cubicBezTo>
                    <a:pt x="11" y="172"/>
                    <a:pt x="5" y="171"/>
                    <a:pt x="0" y="171"/>
                  </a:cubicBezTo>
                  <a:cubicBezTo>
                    <a:pt x="0" y="179"/>
                    <a:pt x="0" y="179"/>
                    <a:pt x="0" y="179"/>
                  </a:cubicBezTo>
                  <a:cubicBezTo>
                    <a:pt x="6" y="180"/>
                    <a:pt x="12" y="181"/>
                    <a:pt x="18" y="183"/>
                  </a:cubicBezTo>
                  <a:cubicBezTo>
                    <a:pt x="18" y="183"/>
                    <a:pt x="18" y="183"/>
                    <a:pt x="18" y="183"/>
                  </a:cubicBezTo>
                  <a:cubicBezTo>
                    <a:pt x="18" y="183"/>
                    <a:pt x="18" y="183"/>
                    <a:pt x="18" y="183"/>
                  </a:cubicBezTo>
                  <a:cubicBezTo>
                    <a:pt x="18" y="183"/>
                    <a:pt x="19" y="183"/>
                    <a:pt x="19" y="183"/>
                  </a:cubicBezTo>
                  <a:cubicBezTo>
                    <a:pt x="19" y="183"/>
                    <a:pt x="19" y="183"/>
                    <a:pt x="19" y="183"/>
                  </a:cubicBezTo>
                  <a:cubicBezTo>
                    <a:pt x="21" y="190"/>
                    <a:pt x="22" y="197"/>
                    <a:pt x="23" y="204"/>
                  </a:cubicBezTo>
                  <a:cubicBezTo>
                    <a:pt x="31" y="204"/>
                    <a:pt x="31" y="204"/>
                    <a:pt x="31" y="204"/>
                  </a:cubicBezTo>
                  <a:cubicBezTo>
                    <a:pt x="30" y="198"/>
                    <a:pt x="29" y="192"/>
                    <a:pt x="28" y="185"/>
                  </a:cubicBezTo>
                  <a:cubicBezTo>
                    <a:pt x="36" y="187"/>
                    <a:pt x="44" y="188"/>
                    <a:pt x="51" y="188"/>
                  </a:cubicBezTo>
                  <a:cubicBezTo>
                    <a:pt x="68" y="188"/>
                    <a:pt x="82" y="183"/>
                    <a:pt x="92" y="173"/>
                  </a:cubicBezTo>
                  <a:cubicBezTo>
                    <a:pt x="106" y="159"/>
                    <a:pt x="110" y="137"/>
                    <a:pt x="104" y="109"/>
                  </a:cubicBezTo>
                  <a:cubicBezTo>
                    <a:pt x="113" y="112"/>
                    <a:pt x="122" y="113"/>
                    <a:pt x="130" y="113"/>
                  </a:cubicBezTo>
                  <a:cubicBezTo>
                    <a:pt x="146" y="113"/>
                    <a:pt x="161" y="108"/>
                    <a:pt x="171" y="98"/>
                  </a:cubicBezTo>
                  <a:cubicBezTo>
                    <a:pt x="186" y="82"/>
                    <a:pt x="191" y="58"/>
                    <a:pt x="184" y="29"/>
                  </a:cubicBezTo>
                  <a:cubicBezTo>
                    <a:pt x="189" y="30"/>
                    <a:pt x="194" y="31"/>
                    <a:pt x="200" y="32"/>
                  </a:cubicBezTo>
                  <a:lnTo>
                    <a:pt x="200" y="24"/>
                  </a:lnTo>
                  <a:close/>
                  <a:moveTo>
                    <a:pt x="175" y="26"/>
                  </a:moveTo>
                  <a:cubicBezTo>
                    <a:pt x="178" y="37"/>
                    <a:pt x="179" y="47"/>
                    <a:pt x="179" y="56"/>
                  </a:cubicBezTo>
                  <a:cubicBezTo>
                    <a:pt x="145" y="22"/>
                    <a:pt x="145" y="22"/>
                    <a:pt x="145" y="22"/>
                  </a:cubicBezTo>
                  <a:cubicBezTo>
                    <a:pt x="154" y="22"/>
                    <a:pt x="164" y="23"/>
                    <a:pt x="175" y="26"/>
                  </a:cubicBezTo>
                  <a:close/>
                  <a:moveTo>
                    <a:pt x="178" y="67"/>
                  </a:moveTo>
                  <a:cubicBezTo>
                    <a:pt x="177" y="72"/>
                    <a:pt x="175" y="77"/>
                    <a:pt x="173" y="82"/>
                  </a:cubicBezTo>
                  <a:cubicBezTo>
                    <a:pt x="120" y="29"/>
                    <a:pt x="120" y="29"/>
                    <a:pt x="120" y="29"/>
                  </a:cubicBezTo>
                  <a:cubicBezTo>
                    <a:pt x="124" y="26"/>
                    <a:pt x="129" y="25"/>
                    <a:pt x="135" y="24"/>
                  </a:cubicBezTo>
                  <a:lnTo>
                    <a:pt x="178" y="67"/>
                  </a:lnTo>
                  <a:close/>
                  <a:moveTo>
                    <a:pt x="97" y="65"/>
                  </a:moveTo>
                  <a:cubicBezTo>
                    <a:pt x="97" y="65"/>
                    <a:pt x="97" y="65"/>
                    <a:pt x="97" y="65"/>
                  </a:cubicBezTo>
                  <a:cubicBezTo>
                    <a:pt x="97" y="60"/>
                    <a:pt x="98" y="55"/>
                    <a:pt x="100" y="51"/>
                  </a:cubicBezTo>
                  <a:cubicBezTo>
                    <a:pt x="151" y="101"/>
                    <a:pt x="151" y="101"/>
                    <a:pt x="151" y="101"/>
                  </a:cubicBezTo>
                  <a:cubicBezTo>
                    <a:pt x="146" y="103"/>
                    <a:pt x="142" y="104"/>
                    <a:pt x="137" y="105"/>
                  </a:cubicBezTo>
                  <a:lnTo>
                    <a:pt x="97" y="65"/>
                  </a:lnTo>
                  <a:close/>
                  <a:moveTo>
                    <a:pt x="95" y="107"/>
                  </a:moveTo>
                  <a:cubicBezTo>
                    <a:pt x="97" y="116"/>
                    <a:pt x="99" y="125"/>
                    <a:pt x="99" y="133"/>
                  </a:cubicBezTo>
                  <a:cubicBezTo>
                    <a:pt x="68" y="103"/>
                    <a:pt x="68" y="103"/>
                    <a:pt x="68" y="103"/>
                  </a:cubicBezTo>
                  <a:cubicBezTo>
                    <a:pt x="76" y="103"/>
                    <a:pt x="85" y="104"/>
                    <a:pt x="95" y="107"/>
                  </a:cubicBezTo>
                  <a:close/>
                  <a:moveTo>
                    <a:pt x="98" y="144"/>
                  </a:moveTo>
                  <a:cubicBezTo>
                    <a:pt x="97" y="149"/>
                    <a:pt x="95" y="154"/>
                    <a:pt x="93" y="158"/>
                  </a:cubicBezTo>
                  <a:cubicBezTo>
                    <a:pt x="43" y="109"/>
                    <a:pt x="43" y="109"/>
                    <a:pt x="43" y="109"/>
                  </a:cubicBezTo>
                  <a:cubicBezTo>
                    <a:pt x="47" y="106"/>
                    <a:pt x="52" y="105"/>
                    <a:pt x="58" y="104"/>
                  </a:cubicBezTo>
                  <a:lnTo>
                    <a:pt x="98" y="144"/>
                  </a:lnTo>
                  <a:close/>
                  <a:moveTo>
                    <a:pt x="21" y="144"/>
                  </a:moveTo>
                  <a:cubicBezTo>
                    <a:pt x="22" y="139"/>
                    <a:pt x="23" y="135"/>
                    <a:pt x="24" y="131"/>
                  </a:cubicBezTo>
                  <a:cubicBezTo>
                    <a:pt x="71" y="177"/>
                    <a:pt x="71" y="177"/>
                    <a:pt x="71" y="177"/>
                  </a:cubicBezTo>
                  <a:cubicBezTo>
                    <a:pt x="66" y="179"/>
                    <a:pt x="61" y="180"/>
                    <a:pt x="55" y="180"/>
                  </a:cubicBezTo>
                  <a:cubicBezTo>
                    <a:pt x="56" y="179"/>
                    <a:pt x="56" y="179"/>
                    <a:pt x="56" y="179"/>
                  </a:cubicBezTo>
                  <a:lnTo>
                    <a:pt x="21" y="144"/>
                  </a:lnTo>
                  <a:close/>
                  <a:moveTo>
                    <a:pt x="46" y="180"/>
                  </a:moveTo>
                  <a:cubicBezTo>
                    <a:pt x="39" y="180"/>
                    <a:pt x="32" y="178"/>
                    <a:pt x="25" y="176"/>
                  </a:cubicBezTo>
                  <a:cubicBezTo>
                    <a:pt x="23" y="169"/>
                    <a:pt x="22" y="162"/>
                    <a:pt x="21" y="155"/>
                  </a:cubicBezTo>
                  <a:lnTo>
                    <a:pt x="46" y="180"/>
                  </a:lnTo>
                  <a:close/>
                  <a:moveTo>
                    <a:pt x="79" y="173"/>
                  </a:moveTo>
                  <a:cubicBezTo>
                    <a:pt x="28" y="123"/>
                    <a:pt x="28" y="123"/>
                    <a:pt x="28" y="123"/>
                  </a:cubicBezTo>
                  <a:cubicBezTo>
                    <a:pt x="30" y="120"/>
                    <a:pt x="32" y="118"/>
                    <a:pt x="34" y="115"/>
                  </a:cubicBezTo>
                  <a:cubicBezTo>
                    <a:pt x="35" y="115"/>
                    <a:pt x="35" y="114"/>
                    <a:pt x="36" y="113"/>
                  </a:cubicBezTo>
                  <a:cubicBezTo>
                    <a:pt x="88" y="165"/>
                    <a:pt x="88" y="165"/>
                    <a:pt x="88" y="165"/>
                  </a:cubicBezTo>
                  <a:cubicBezTo>
                    <a:pt x="88" y="166"/>
                    <a:pt x="87" y="167"/>
                    <a:pt x="86" y="168"/>
                  </a:cubicBezTo>
                  <a:cubicBezTo>
                    <a:pt x="84" y="170"/>
                    <a:pt x="81" y="172"/>
                    <a:pt x="79" y="173"/>
                  </a:cubicBezTo>
                  <a:close/>
                  <a:moveTo>
                    <a:pt x="101" y="100"/>
                  </a:moveTo>
                  <a:cubicBezTo>
                    <a:pt x="102" y="100"/>
                    <a:pt x="102" y="100"/>
                    <a:pt x="102" y="100"/>
                  </a:cubicBezTo>
                  <a:cubicBezTo>
                    <a:pt x="101" y="100"/>
                    <a:pt x="101" y="100"/>
                    <a:pt x="101" y="100"/>
                  </a:cubicBezTo>
                  <a:cubicBezTo>
                    <a:pt x="101" y="100"/>
                    <a:pt x="101" y="100"/>
                    <a:pt x="101" y="100"/>
                  </a:cubicBezTo>
                  <a:cubicBezTo>
                    <a:pt x="101" y="100"/>
                    <a:pt x="101" y="100"/>
                    <a:pt x="101" y="100"/>
                  </a:cubicBezTo>
                  <a:cubicBezTo>
                    <a:pt x="101" y="100"/>
                    <a:pt x="101" y="100"/>
                    <a:pt x="101" y="100"/>
                  </a:cubicBezTo>
                  <a:cubicBezTo>
                    <a:pt x="98" y="91"/>
                    <a:pt x="97" y="83"/>
                    <a:pt x="96" y="76"/>
                  </a:cubicBezTo>
                  <a:cubicBezTo>
                    <a:pt x="125" y="105"/>
                    <a:pt x="125" y="105"/>
                    <a:pt x="125" y="105"/>
                  </a:cubicBezTo>
                  <a:cubicBezTo>
                    <a:pt x="118" y="105"/>
                    <a:pt x="110" y="103"/>
                    <a:pt x="102" y="101"/>
                  </a:cubicBezTo>
                  <a:cubicBezTo>
                    <a:pt x="101" y="100"/>
                    <a:pt x="101" y="100"/>
                    <a:pt x="101" y="100"/>
                  </a:cubicBezTo>
                  <a:close/>
                  <a:moveTo>
                    <a:pt x="158" y="98"/>
                  </a:moveTo>
                  <a:cubicBezTo>
                    <a:pt x="104" y="43"/>
                    <a:pt x="104" y="43"/>
                    <a:pt x="104" y="43"/>
                  </a:cubicBezTo>
                  <a:cubicBezTo>
                    <a:pt x="106" y="41"/>
                    <a:pt x="107" y="38"/>
                    <a:pt x="110" y="36"/>
                  </a:cubicBezTo>
                  <a:cubicBezTo>
                    <a:pt x="111" y="35"/>
                    <a:pt x="112" y="34"/>
                    <a:pt x="113" y="33"/>
                  </a:cubicBezTo>
                  <a:cubicBezTo>
                    <a:pt x="168" y="89"/>
                    <a:pt x="168" y="89"/>
                    <a:pt x="168" y="89"/>
                  </a:cubicBezTo>
                  <a:cubicBezTo>
                    <a:pt x="167" y="90"/>
                    <a:pt x="166" y="91"/>
                    <a:pt x="165" y="92"/>
                  </a:cubicBezTo>
                  <a:cubicBezTo>
                    <a:pt x="163" y="94"/>
                    <a:pt x="161" y="96"/>
                    <a:pt x="158" y="98"/>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0373931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750" fill="hold"/>
                                        <p:tgtEl>
                                          <p:spTgt spid="101"/>
                                        </p:tgtEl>
                                        <p:attrNameLst>
                                          <p:attrName>ppt_x</p:attrName>
                                        </p:attrNameLst>
                                      </p:cBhvr>
                                      <p:tavLst>
                                        <p:tav tm="0">
                                          <p:val>
                                            <p:strVal val="0-#ppt_w/2"/>
                                          </p:val>
                                        </p:tav>
                                        <p:tav tm="100000">
                                          <p:val>
                                            <p:strVal val="#ppt_x"/>
                                          </p:val>
                                        </p:tav>
                                      </p:tavLst>
                                    </p:anim>
                                    <p:anim calcmode="lin" valueType="num">
                                      <p:cBhvr additive="base">
                                        <p:cTn id="20" dur="750" fill="hold"/>
                                        <p:tgtEl>
                                          <p:spTgt spid="101"/>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154"/>
                                        </p:tgtEl>
                                        <p:attrNameLst>
                                          <p:attrName>style.visibility</p:attrName>
                                        </p:attrNameLst>
                                      </p:cBhvr>
                                      <p:to>
                                        <p:strVal val="visible"/>
                                      </p:to>
                                    </p:set>
                                    <p:anim calcmode="lin" valueType="num">
                                      <p:cBhvr additive="base">
                                        <p:cTn id="23" dur="750" fill="hold"/>
                                        <p:tgtEl>
                                          <p:spTgt spid="154"/>
                                        </p:tgtEl>
                                        <p:attrNameLst>
                                          <p:attrName>ppt_x</p:attrName>
                                        </p:attrNameLst>
                                      </p:cBhvr>
                                      <p:tavLst>
                                        <p:tav tm="0">
                                          <p:val>
                                            <p:strVal val="1+#ppt_w/2"/>
                                          </p:val>
                                        </p:tav>
                                        <p:tav tm="100000">
                                          <p:val>
                                            <p:strVal val="#ppt_x"/>
                                          </p:val>
                                        </p:tav>
                                      </p:tavLst>
                                    </p:anim>
                                    <p:anim calcmode="lin" valueType="num">
                                      <p:cBhvr additive="base">
                                        <p:cTn id="24" dur="750" fill="hold"/>
                                        <p:tgtEl>
                                          <p:spTgt spid="154"/>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153"/>
                                        </p:tgtEl>
                                        <p:attrNameLst>
                                          <p:attrName>style.visibility</p:attrName>
                                        </p:attrNameLst>
                                      </p:cBhvr>
                                      <p:to>
                                        <p:strVal val="visible"/>
                                      </p:to>
                                    </p:set>
                                    <p:anim calcmode="lin" valueType="num">
                                      <p:cBhvr additive="base">
                                        <p:cTn id="27" dur="750" fill="hold"/>
                                        <p:tgtEl>
                                          <p:spTgt spid="153"/>
                                        </p:tgtEl>
                                        <p:attrNameLst>
                                          <p:attrName>ppt_x</p:attrName>
                                        </p:attrNameLst>
                                      </p:cBhvr>
                                      <p:tavLst>
                                        <p:tav tm="0">
                                          <p:val>
                                            <p:strVal val="1+#ppt_w/2"/>
                                          </p:val>
                                        </p:tav>
                                        <p:tav tm="100000">
                                          <p:val>
                                            <p:strVal val="#ppt_x"/>
                                          </p:val>
                                        </p:tav>
                                      </p:tavLst>
                                    </p:anim>
                                    <p:anim calcmode="lin" valueType="num">
                                      <p:cBhvr additive="base">
                                        <p:cTn id="28" dur="750" fill="hold"/>
                                        <p:tgtEl>
                                          <p:spTgt spid="153"/>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750" fill="hold"/>
                                        <p:tgtEl>
                                          <p:spTgt spid="155"/>
                                        </p:tgtEl>
                                        <p:attrNameLst>
                                          <p:attrName>ppt_x</p:attrName>
                                        </p:attrNameLst>
                                      </p:cBhvr>
                                      <p:tavLst>
                                        <p:tav tm="0">
                                          <p:val>
                                            <p:strVal val="1+#ppt_w/2"/>
                                          </p:val>
                                        </p:tav>
                                        <p:tav tm="100000">
                                          <p:val>
                                            <p:strVal val="#ppt_x"/>
                                          </p:val>
                                        </p:tav>
                                      </p:tavLst>
                                    </p:anim>
                                    <p:anim calcmode="lin" valueType="num">
                                      <p:cBhvr additive="base">
                                        <p:cTn id="32" dur="750" fill="hold"/>
                                        <p:tgtEl>
                                          <p:spTgt spid="15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750" fill="hold"/>
                                        <p:tgtEl>
                                          <p:spTgt spid="156"/>
                                        </p:tgtEl>
                                        <p:attrNameLst>
                                          <p:attrName>ppt_x</p:attrName>
                                        </p:attrNameLst>
                                      </p:cBhvr>
                                      <p:tavLst>
                                        <p:tav tm="0">
                                          <p:val>
                                            <p:strVal val="1+#ppt_w/2"/>
                                          </p:val>
                                        </p:tav>
                                        <p:tav tm="100000">
                                          <p:val>
                                            <p:strVal val="#ppt_x"/>
                                          </p:val>
                                        </p:tav>
                                      </p:tavLst>
                                    </p:anim>
                                    <p:anim calcmode="lin" valueType="num">
                                      <p:cBhvr additive="base">
                                        <p:cTn id="36" dur="75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Group 110">
            <a:extLst>
              <a:ext uri="{FF2B5EF4-FFF2-40B4-BE49-F238E27FC236}">
                <a16:creationId xmlns:a16="http://schemas.microsoft.com/office/drawing/2014/main" id="{9A082832-F37E-4BDE-8BB5-AA59B8441C83}"/>
              </a:ext>
            </a:extLst>
          </p:cNvPr>
          <p:cNvGrpSpPr/>
          <p:nvPr/>
        </p:nvGrpSpPr>
        <p:grpSpPr>
          <a:xfrm>
            <a:off x="10379569" y="1775395"/>
            <a:ext cx="638073" cy="700192"/>
            <a:chOff x="10379569" y="1775395"/>
            <a:chExt cx="638073" cy="700192"/>
          </a:xfrm>
        </p:grpSpPr>
        <p:sp>
          <p:nvSpPr>
            <p:cNvPr id="6" name="Freeform 6">
              <a:extLst>
                <a:ext uri="{FF2B5EF4-FFF2-40B4-BE49-F238E27FC236}">
                  <a16:creationId xmlns:a16="http://schemas.microsoft.com/office/drawing/2014/main" id="{2DD90F5D-E44A-4ABC-9A64-59C4A80B2B4B}"/>
                </a:ext>
              </a:extLst>
            </p:cNvPr>
            <p:cNvSpPr>
              <a:spLocks noEditPoints="1"/>
            </p:cNvSpPr>
            <p:nvPr/>
          </p:nvSpPr>
          <p:spPr bwMode="auto">
            <a:xfrm>
              <a:off x="10441680" y="1837510"/>
              <a:ext cx="575962" cy="638077"/>
            </a:xfrm>
            <a:custGeom>
              <a:avLst/>
              <a:gdLst>
                <a:gd name="T0" fmla="*/ 37 w 38"/>
                <a:gd name="T1" fmla="*/ 26 h 42"/>
                <a:gd name="T2" fmla="*/ 2 w 38"/>
                <a:gd name="T3" fmla="*/ 42 h 42"/>
                <a:gd name="T4" fmla="*/ 1 w 38"/>
                <a:gd name="T5" fmla="*/ 42 h 42"/>
                <a:gd name="T6" fmla="*/ 0 w 38"/>
                <a:gd name="T7" fmla="*/ 41 h 42"/>
                <a:gd name="T8" fmla="*/ 3 w 38"/>
                <a:gd name="T9" fmla="*/ 12 h 42"/>
                <a:gd name="T10" fmla="*/ 0 w 38"/>
                <a:gd name="T11" fmla="*/ 5 h 42"/>
                <a:gd name="T12" fmla="*/ 1 w 38"/>
                <a:gd name="T13" fmla="*/ 4 h 42"/>
                <a:gd name="T14" fmla="*/ 10 w 38"/>
                <a:gd name="T15" fmla="*/ 0 h 42"/>
                <a:gd name="T16" fmla="*/ 11 w 38"/>
                <a:gd name="T17" fmla="*/ 1 h 42"/>
                <a:gd name="T18" fmla="*/ 15 w 38"/>
                <a:gd name="T19" fmla="*/ 7 h 42"/>
                <a:gd name="T20" fmla="*/ 38 w 38"/>
                <a:gd name="T21" fmla="*/ 24 h 42"/>
                <a:gd name="T22" fmla="*/ 38 w 38"/>
                <a:gd name="T23" fmla="*/ 26 h 42"/>
                <a:gd name="T24" fmla="*/ 37 w 38"/>
                <a:gd name="T25" fmla="*/ 26 h 42"/>
                <a:gd name="T26" fmla="*/ 3 w 38"/>
                <a:gd name="T27" fmla="*/ 39 h 42"/>
                <a:gd name="T28" fmla="*/ 34 w 38"/>
                <a:gd name="T29" fmla="*/ 25 h 42"/>
                <a:gd name="T30" fmla="*/ 13 w 38"/>
                <a:gd name="T31" fmla="*/ 9 h 42"/>
                <a:gd name="T32" fmla="*/ 12 w 38"/>
                <a:gd name="T33" fmla="*/ 9 h 42"/>
                <a:gd name="T34" fmla="*/ 10 w 38"/>
                <a:gd name="T35" fmla="*/ 3 h 42"/>
                <a:gd name="T36" fmla="*/ 3 w 38"/>
                <a:gd name="T37" fmla="*/ 6 h 42"/>
                <a:gd name="T38" fmla="*/ 6 w 38"/>
                <a:gd name="T39" fmla="*/ 12 h 42"/>
                <a:gd name="T40" fmla="*/ 6 w 38"/>
                <a:gd name="T41" fmla="*/ 12 h 42"/>
                <a:gd name="T42" fmla="*/ 3 w 38"/>
                <a:gd name="T43"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2">
                  <a:moveTo>
                    <a:pt x="37" y="26"/>
                  </a:moveTo>
                  <a:cubicBezTo>
                    <a:pt x="2" y="42"/>
                    <a:pt x="2" y="42"/>
                    <a:pt x="2" y="42"/>
                  </a:cubicBezTo>
                  <a:cubicBezTo>
                    <a:pt x="1" y="42"/>
                    <a:pt x="1" y="42"/>
                    <a:pt x="1" y="42"/>
                  </a:cubicBezTo>
                  <a:cubicBezTo>
                    <a:pt x="0" y="42"/>
                    <a:pt x="0" y="41"/>
                    <a:pt x="0" y="41"/>
                  </a:cubicBezTo>
                  <a:cubicBezTo>
                    <a:pt x="3" y="12"/>
                    <a:pt x="3" y="12"/>
                    <a:pt x="3" y="12"/>
                  </a:cubicBezTo>
                  <a:cubicBezTo>
                    <a:pt x="0" y="5"/>
                    <a:pt x="0" y="5"/>
                    <a:pt x="0" y="5"/>
                  </a:cubicBezTo>
                  <a:cubicBezTo>
                    <a:pt x="0" y="5"/>
                    <a:pt x="0" y="4"/>
                    <a:pt x="1" y="4"/>
                  </a:cubicBezTo>
                  <a:cubicBezTo>
                    <a:pt x="10" y="0"/>
                    <a:pt x="10" y="0"/>
                    <a:pt x="10" y="0"/>
                  </a:cubicBezTo>
                  <a:cubicBezTo>
                    <a:pt x="11" y="0"/>
                    <a:pt x="11" y="0"/>
                    <a:pt x="11" y="1"/>
                  </a:cubicBezTo>
                  <a:cubicBezTo>
                    <a:pt x="15" y="7"/>
                    <a:pt x="15" y="7"/>
                    <a:pt x="15" y="7"/>
                  </a:cubicBezTo>
                  <a:cubicBezTo>
                    <a:pt x="38" y="24"/>
                    <a:pt x="38" y="24"/>
                    <a:pt x="38" y="24"/>
                  </a:cubicBezTo>
                  <a:cubicBezTo>
                    <a:pt x="38" y="25"/>
                    <a:pt x="38" y="25"/>
                    <a:pt x="38" y="26"/>
                  </a:cubicBezTo>
                  <a:cubicBezTo>
                    <a:pt x="38" y="26"/>
                    <a:pt x="38" y="26"/>
                    <a:pt x="37" y="26"/>
                  </a:cubicBezTo>
                  <a:close/>
                  <a:moveTo>
                    <a:pt x="3" y="39"/>
                  </a:moveTo>
                  <a:cubicBezTo>
                    <a:pt x="34" y="25"/>
                    <a:pt x="34" y="25"/>
                    <a:pt x="34" y="25"/>
                  </a:cubicBezTo>
                  <a:cubicBezTo>
                    <a:pt x="13" y="9"/>
                    <a:pt x="13" y="9"/>
                    <a:pt x="13" y="9"/>
                  </a:cubicBezTo>
                  <a:cubicBezTo>
                    <a:pt x="13" y="9"/>
                    <a:pt x="13" y="9"/>
                    <a:pt x="12" y="9"/>
                  </a:cubicBezTo>
                  <a:cubicBezTo>
                    <a:pt x="10" y="3"/>
                    <a:pt x="10" y="3"/>
                    <a:pt x="10" y="3"/>
                  </a:cubicBezTo>
                  <a:cubicBezTo>
                    <a:pt x="3" y="6"/>
                    <a:pt x="3" y="6"/>
                    <a:pt x="3" y="6"/>
                  </a:cubicBezTo>
                  <a:cubicBezTo>
                    <a:pt x="6" y="12"/>
                    <a:pt x="6" y="12"/>
                    <a:pt x="6" y="12"/>
                  </a:cubicBezTo>
                  <a:cubicBezTo>
                    <a:pt x="6" y="12"/>
                    <a:pt x="6" y="12"/>
                    <a:pt x="6" y="12"/>
                  </a:cubicBezTo>
                  <a:lnTo>
                    <a:pt x="3"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2" name="Group 31">
              <a:extLst>
                <a:ext uri="{FF2B5EF4-FFF2-40B4-BE49-F238E27FC236}">
                  <a16:creationId xmlns:a16="http://schemas.microsoft.com/office/drawing/2014/main" id="{0255761D-1A9E-4819-9B65-2A2F2419E6D6}"/>
                </a:ext>
              </a:extLst>
            </p:cNvPr>
            <p:cNvGrpSpPr/>
            <p:nvPr/>
          </p:nvGrpSpPr>
          <p:grpSpPr>
            <a:xfrm>
              <a:off x="10379569" y="1775395"/>
              <a:ext cx="609841" cy="671956"/>
              <a:chOff x="10379569" y="1775395"/>
              <a:chExt cx="609841" cy="671956"/>
            </a:xfrm>
          </p:grpSpPr>
          <p:sp>
            <p:nvSpPr>
              <p:cNvPr id="5" name="Freeform 5">
                <a:extLst>
                  <a:ext uri="{FF2B5EF4-FFF2-40B4-BE49-F238E27FC236}">
                    <a16:creationId xmlns:a16="http://schemas.microsoft.com/office/drawing/2014/main" id="{DF9C5532-7CBE-4A05-BE6E-D586AEC948A7}"/>
                  </a:ext>
                </a:extLst>
              </p:cNvPr>
              <p:cNvSpPr>
                <a:spLocks/>
              </p:cNvSpPr>
              <p:nvPr/>
            </p:nvSpPr>
            <p:spPr bwMode="auto">
              <a:xfrm>
                <a:off x="10469915" y="2063377"/>
                <a:ext cx="519495" cy="383974"/>
              </a:xfrm>
              <a:custGeom>
                <a:avLst/>
                <a:gdLst>
                  <a:gd name="T0" fmla="*/ 6 w 92"/>
                  <a:gd name="T1" fmla="*/ 22 h 68"/>
                  <a:gd name="T2" fmla="*/ 0 w 92"/>
                  <a:gd name="T3" fmla="*/ 68 h 68"/>
                  <a:gd name="T4" fmla="*/ 92 w 92"/>
                  <a:gd name="T5" fmla="*/ 27 h 68"/>
                  <a:gd name="T6" fmla="*/ 54 w 92"/>
                  <a:gd name="T7" fmla="*/ 0 h 68"/>
                  <a:gd name="T8" fmla="*/ 6 w 92"/>
                  <a:gd name="T9" fmla="*/ 22 h 68"/>
                </a:gdLst>
                <a:ahLst/>
                <a:cxnLst>
                  <a:cxn ang="0">
                    <a:pos x="T0" y="T1"/>
                  </a:cxn>
                  <a:cxn ang="0">
                    <a:pos x="T2" y="T3"/>
                  </a:cxn>
                  <a:cxn ang="0">
                    <a:pos x="T4" y="T5"/>
                  </a:cxn>
                  <a:cxn ang="0">
                    <a:pos x="T6" y="T7"/>
                  </a:cxn>
                  <a:cxn ang="0">
                    <a:pos x="T8" y="T9"/>
                  </a:cxn>
                </a:cxnLst>
                <a:rect l="0" t="0" r="r" b="b"/>
                <a:pathLst>
                  <a:path w="92" h="68">
                    <a:moveTo>
                      <a:pt x="6" y="22"/>
                    </a:moveTo>
                    <a:lnTo>
                      <a:pt x="0" y="68"/>
                    </a:lnTo>
                    <a:lnTo>
                      <a:pt x="92" y="27"/>
                    </a:lnTo>
                    <a:lnTo>
                      <a:pt x="54" y="0"/>
                    </a:lnTo>
                    <a:lnTo>
                      <a:pt x="6" y="22"/>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1DB93DCA-F23A-46C3-BEA1-98FF5460AC9C}"/>
                  </a:ext>
                </a:extLst>
              </p:cNvPr>
              <p:cNvSpPr>
                <a:spLocks/>
              </p:cNvSpPr>
              <p:nvPr/>
            </p:nvSpPr>
            <p:spPr bwMode="auto">
              <a:xfrm>
                <a:off x="10379569" y="1775395"/>
                <a:ext cx="287983" cy="186342"/>
              </a:xfrm>
              <a:custGeom>
                <a:avLst/>
                <a:gdLst>
                  <a:gd name="T0" fmla="*/ 0 w 51"/>
                  <a:gd name="T1" fmla="*/ 19 h 33"/>
                  <a:gd name="T2" fmla="*/ 6 w 51"/>
                  <a:gd name="T3" fmla="*/ 33 h 33"/>
                  <a:gd name="T4" fmla="*/ 16 w 51"/>
                  <a:gd name="T5" fmla="*/ 27 h 33"/>
                  <a:gd name="T6" fmla="*/ 41 w 51"/>
                  <a:gd name="T7" fmla="*/ 16 h 33"/>
                  <a:gd name="T8" fmla="*/ 51 w 51"/>
                  <a:gd name="T9" fmla="*/ 11 h 33"/>
                  <a:gd name="T10" fmla="*/ 46 w 51"/>
                  <a:gd name="T11" fmla="*/ 0 h 33"/>
                  <a:gd name="T12" fmla="*/ 0 w 51"/>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51" h="33">
                    <a:moveTo>
                      <a:pt x="0" y="19"/>
                    </a:moveTo>
                    <a:lnTo>
                      <a:pt x="6" y="33"/>
                    </a:lnTo>
                    <a:lnTo>
                      <a:pt x="16" y="27"/>
                    </a:lnTo>
                    <a:lnTo>
                      <a:pt x="41" y="16"/>
                    </a:lnTo>
                    <a:lnTo>
                      <a:pt x="51" y="11"/>
                    </a:lnTo>
                    <a:lnTo>
                      <a:pt x="46" y="0"/>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3" name="Group 112">
            <a:extLst>
              <a:ext uri="{FF2B5EF4-FFF2-40B4-BE49-F238E27FC236}">
                <a16:creationId xmlns:a16="http://schemas.microsoft.com/office/drawing/2014/main" id="{1B6E3440-BCA9-40FE-8EAA-E79EF8AD850C}"/>
              </a:ext>
            </a:extLst>
          </p:cNvPr>
          <p:cNvGrpSpPr/>
          <p:nvPr/>
        </p:nvGrpSpPr>
        <p:grpSpPr>
          <a:xfrm>
            <a:off x="10272280" y="3480693"/>
            <a:ext cx="852644" cy="1264864"/>
            <a:chOff x="10272280" y="3480693"/>
            <a:chExt cx="852644" cy="1264864"/>
          </a:xfrm>
        </p:grpSpPr>
        <p:sp>
          <p:nvSpPr>
            <p:cNvPr id="8" name="Freeform 8">
              <a:extLst>
                <a:ext uri="{FF2B5EF4-FFF2-40B4-BE49-F238E27FC236}">
                  <a16:creationId xmlns:a16="http://schemas.microsoft.com/office/drawing/2014/main" id="{8CB4E881-99AB-488A-A739-9948ABBD31B0}"/>
                </a:ext>
              </a:extLst>
            </p:cNvPr>
            <p:cNvSpPr>
              <a:spLocks/>
            </p:cNvSpPr>
            <p:nvPr/>
          </p:nvSpPr>
          <p:spPr bwMode="auto">
            <a:xfrm>
              <a:off x="10272280" y="3757385"/>
              <a:ext cx="474322" cy="914762"/>
            </a:xfrm>
            <a:custGeom>
              <a:avLst/>
              <a:gdLst>
                <a:gd name="T0" fmla="*/ 24 w 31"/>
                <a:gd name="T1" fmla="*/ 60 h 60"/>
                <a:gd name="T2" fmla="*/ 0 w 31"/>
                <a:gd name="T3" fmla="*/ 28 h 60"/>
                <a:gd name="T4" fmla="*/ 10 w 31"/>
                <a:gd name="T5" fmla="*/ 8 h 60"/>
                <a:gd name="T6" fmla="*/ 31 w 31"/>
                <a:gd name="T7" fmla="*/ 0 h 60"/>
                <a:gd name="T8" fmla="*/ 30 w 31"/>
                <a:gd name="T9" fmla="*/ 8 h 60"/>
                <a:gd name="T10" fmla="*/ 13 w 31"/>
                <a:gd name="T11" fmla="*/ 26 h 60"/>
                <a:gd name="T12" fmla="*/ 30 w 31"/>
                <a:gd name="T13" fmla="*/ 46 h 60"/>
                <a:gd name="T14" fmla="*/ 24 w 31"/>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60">
                  <a:moveTo>
                    <a:pt x="24" y="60"/>
                  </a:moveTo>
                  <a:cubicBezTo>
                    <a:pt x="2" y="54"/>
                    <a:pt x="0" y="36"/>
                    <a:pt x="0" y="28"/>
                  </a:cubicBezTo>
                  <a:cubicBezTo>
                    <a:pt x="1" y="21"/>
                    <a:pt x="5" y="14"/>
                    <a:pt x="10" y="8"/>
                  </a:cubicBezTo>
                  <a:cubicBezTo>
                    <a:pt x="15" y="3"/>
                    <a:pt x="23" y="0"/>
                    <a:pt x="31" y="0"/>
                  </a:cubicBezTo>
                  <a:cubicBezTo>
                    <a:pt x="30" y="8"/>
                    <a:pt x="30" y="8"/>
                    <a:pt x="30" y="8"/>
                  </a:cubicBezTo>
                  <a:cubicBezTo>
                    <a:pt x="21" y="9"/>
                    <a:pt x="13" y="16"/>
                    <a:pt x="13" y="26"/>
                  </a:cubicBezTo>
                  <a:cubicBezTo>
                    <a:pt x="13" y="36"/>
                    <a:pt x="21" y="45"/>
                    <a:pt x="30" y="46"/>
                  </a:cubicBezTo>
                  <a:lnTo>
                    <a:pt x="24"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FF4B6C23-3AAE-4B9C-A7DF-97CED3801341}"/>
                </a:ext>
              </a:extLst>
            </p:cNvPr>
            <p:cNvSpPr>
              <a:spLocks/>
            </p:cNvSpPr>
            <p:nvPr/>
          </p:nvSpPr>
          <p:spPr bwMode="auto">
            <a:xfrm>
              <a:off x="10548969" y="4547921"/>
              <a:ext cx="287983" cy="141169"/>
            </a:xfrm>
            <a:custGeom>
              <a:avLst/>
              <a:gdLst>
                <a:gd name="T0" fmla="*/ 51 w 51"/>
                <a:gd name="T1" fmla="*/ 25 h 25"/>
                <a:gd name="T2" fmla="*/ 0 w 51"/>
                <a:gd name="T3" fmla="*/ 25 h 25"/>
                <a:gd name="T4" fmla="*/ 8 w 51"/>
                <a:gd name="T5" fmla="*/ 0 h 25"/>
                <a:gd name="T6" fmla="*/ 43 w 51"/>
                <a:gd name="T7" fmla="*/ 0 h 25"/>
                <a:gd name="T8" fmla="*/ 51 w 51"/>
                <a:gd name="T9" fmla="*/ 25 h 25"/>
              </a:gdLst>
              <a:ahLst/>
              <a:cxnLst>
                <a:cxn ang="0">
                  <a:pos x="T0" y="T1"/>
                </a:cxn>
                <a:cxn ang="0">
                  <a:pos x="T2" y="T3"/>
                </a:cxn>
                <a:cxn ang="0">
                  <a:pos x="T4" y="T5"/>
                </a:cxn>
                <a:cxn ang="0">
                  <a:pos x="T6" y="T7"/>
                </a:cxn>
                <a:cxn ang="0">
                  <a:pos x="T8" y="T9"/>
                </a:cxn>
              </a:cxnLst>
              <a:rect l="0" t="0" r="r" b="b"/>
              <a:pathLst>
                <a:path w="51" h="25">
                  <a:moveTo>
                    <a:pt x="51" y="25"/>
                  </a:moveTo>
                  <a:lnTo>
                    <a:pt x="0" y="25"/>
                  </a:lnTo>
                  <a:lnTo>
                    <a:pt x="8" y="0"/>
                  </a:lnTo>
                  <a:lnTo>
                    <a:pt x="43" y="0"/>
                  </a:lnTo>
                  <a:lnTo>
                    <a:pt x="51" y="25"/>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6CE964C3-42C1-4AED-A023-22321C039A09}"/>
                </a:ext>
              </a:extLst>
            </p:cNvPr>
            <p:cNvSpPr>
              <a:spLocks/>
            </p:cNvSpPr>
            <p:nvPr/>
          </p:nvSpPr>
          <p:spPr bwMode="auto">
            <a:xfrm>
              <a:off x="10729656" y="4367227"/>
              <a:ext cx="395268" cy="197636"/>
            </a:xfrm>
            <a:custGeom>
              <a:avLst/>
              <a:gdLst>
                <a:gd name="T0" fmla="*/ 70 w 70"/>
                <a:gd name="T1" fmla="*/ 16 h 35"/>
                <a:gd name="T2" fmla="*/ 6 w 70"/>
                <a:gd name="T3" fmla="*/ 35 h 35"/>
                <a:gd name="T4" fmla="*/ 0 w 70"/>
                <a:gd name="T5" fmla="*/ 19 h 35"/>
                <a:gd name="T6" fmla="*/ 65 w 70"/>
                <a:gd name="T7" fmla="*/ 0 h 35"/>
                <a:gd name="T8" fmla="*/ 70 w 70"/>
                <a:gd name="T9" fmla="*/ 16 h 35"/>
              </a:gdLst>
              <a:ahLst/>
              <a:cxnLst>
                <a:cxn ang="0">
                  <a:pos x="T0" y="T1"/>
                </a:cxn>
                <a:cxn ang="0">
                  <a:pos x="T2" y="T3"/>
                </a:cxn>
                <a:cxn ang="0">
                  <a:pos x="T4" y="T5"/>
                </a:cxn>
                <a:cxn ang="0">
                  <a:pos x="T6" y="T7"/>
                </a:cxn>
                <a:cxn ang="0">
                  <a:pos x="T8" y="T9"/>
                </a:cxn>
              </a:cxnLst>
              <a:rect l="0" t="0" r="r" b="b"/>
              <a:pathLst>
                <a:path w="70" h="35">
                  <a:moveTo>
                    <a:pt x="70" y="16"/>
                  </a:moveTo>
                  <a:lnTo>
                    <a:pt x="6" y="35"/>
                  </a:lnTo>
                  <a:lnTo>
                    <a:pt x="0" y="19"/>
                  </a:lnTo>
                  <a:lnTo>
                    <a:pt x="65" y="0"/>
                  </a:lnTo>
                  <a:lnTo>
                    <a:pt x="70" y="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a:extLst>
                <a:ext uri="{FF2B5EF4-FFF2-40B4-BE49-F238E27FC236}">
                  <a16:creationId xmlns:a16="http://schemas.microsoft.com/office/drawing/2014/main" id="{E84AADD0-3A30-493E-BA41-6F6DF68D7ADA}"/>
                </a:ext>
              </a:extLst>
            </p:cNvPr>
            <p:cNvSpPr>
              <a:spLocks/>
            </p:cNvSpPr>
            <p:nvPr/>
          </p:nvSpPr>
          <p:spPr bwMode="auto">
            <a:xfrm>
              <a:off x="10565900" y="4395459"/>
              <a:ext cx="242809" cy="242809"/>
            </a:xfrm>
            <a:custGeom>
              <a:avLst/>
              <a:gdLst>
                <a:gd name="T0" fmla="*/ 14 w 16"/>
                <a:gd name="T1" fmla="*/ 12 h 16"/>
                <a:gd name="T2" fmla="*/ 13 w 16"/>
                <a:gd name="T3" fmla="*/ 2 h 16"/>
                <a:gd name="T4" fmla="*/ 3 w 16"/>
                <a:gd name="T5" fmla="*/ 3 h 16"/>
                <a:gd name="T6" fmla="*/ 4 w 16"/>
                <a:gd name="T7" fmla="*/ 13 h 16"/>
                <a:gd name="T8" fmla="*/ 14 w 16"/>
                <a:gd name="T9" fmla="*/ 12 h 16"/>
              </a:gdLst>
              <a:ahLst/>
              <a:cxnLst>
                <a:cxn ang="0">
                  <a:pos x="T0" y="T1"/>
                </a:cxn>
                <a:cxn ang="0">
                  <a:pos x="T2" y="T3"/>
                </a:cxn>
                <a:cxn ang="0">
                  <a:pos x="T4" y="T5"/>
                </a:cxn>
                <a:cxn ang="0">
                  <a:pos x="T6" y="T7"/>
                </a:cxn>
                <a:cxn ang="0">
                  <a:pos x="T8" y="T9"/>
                </a:cxn>
              </a:cxnLst>
              <a:rect l="0" t="0" r="r" b="b"/>
              <a:pathLst>
                <a:path w="16" h="16">
                  <a:moveTo>
                    <a:pt x="14" y="12"/>
                  </a:moveTo>
                  <a:cubicBezTo>
                    <a:pt x="16" y="9"/>
                    <a:pt x="16" y="5"/>
                    <a:pt x="13" y="2"/>
                  </a:cubicBezTo>
                  <a:cubicBezTo>
                    <a:pt x="10" y="0"/>
                    <a:pt x="5" y="0"/>
                    <a:pt x="3" y="3"/>
                  </a:cubicBezTo>
                  <a:cubicBezTo>
                    <a:pt x="0" y="6"/>
                    <a:pt x="1" y="11"/>
                    <a:pt x="4" y="13"/>
                  </a:cubicBezTo>
                  <a:cubicBezTo>
                    <a:pt x="7" y="16"/>
                    <a:pt x="11" y="15"/>
                    <a:pt x="14" y="1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C32CDCA5-76E2-4BD4-871F-80232CB22AAA}"/>
                </a:ext>
              </a:extLst>
            </p:cNvPr>
            <p:cNvSpPr>
              <a:spLocks/>
            </p:cNvSpPr>
            <p:nvPr/>
          </p:nvSpPr>
          <p:spPr bwMode="auto">
            <a:xfrm>
              <a:off x="10639309" y="4457574"/>
              <a:ext cx="107289" cy="107289"/>
            </a:xfrm>
            <a:custGeom>
              <a:avLst/>
              <a:gdLst>
                <a:gd name="T0" fmla="*/ 6 w 7"/>
                <a:gd name="T1" fmla="*/ 6 h 7"/>
                <a:gd name="T2" fmla="*/ 5 w 7"/>
                <a:gd name="T3" fmla="*/ 1 h 7"/>
                <a:gd name="T4" fmla="*/ 1 w 7"/>
                <a:gd name="T5" fmla="*/ 2 h 7"/>
                <a:gd name="T6" fmla="*/ 1 w 7"/>
                <a:gd name="T7" fmla="*/ 6 h 7"/>
                <a:gd name="T8" fmla="*/ 6 w 7"/>
                <a:gd name="T9" fmla="*/ 6 h 7"/>
              </a:gdLst>
              <a:ahLst/>
              <a:cxnLst>
                <a:cxn ang="0">
                  <a:pos x="T0" y="T1"/>
                </a:cxn>
                <a:cxn ang="0">
                  <a:pos x="T2" y="T3"/>
                </a:cxn>
                <a:cxn ang="0">
                  <a:pos x="T4" y="T5"/>
                </a:cxn>
                <a:cxn ang="0">
                  <a:pos x="T6" y="T7"/>
                </a:cxn>
                <a:cxn ang="0">
                  <a:pos x="T8" y="T9"/>
                </a:cxn>
              </a:cxnLst>
              <a:rect l="0" t="0" r="r" b="b"/>
              <a:pathLst>
                <a:path w="7" h="7">
                  <a:moveTo>
                    <a:pt x="6" y="6"/>
                  </a:moveTo>
                  <a:cubicBezTo>
                    <a:pt x="7" y="4"/>
                    <a:pt x="7" y="2"/>
                    <a:pt x="5" y="1"/>
                  </a:cubicBezTo>
                  <a:cubicBezTo>
                    <a:pt x="4" y="0"/>
                    <a:pt x="2" y="0"/>
                    <a:pt x="1" y="2"/>
                  </a:cubicBezTo>
                  <a:cubicBezTo>
                    <a:pt x="0" y="3"/>
                    <a:pt x="0" y="5"/>
                    <a:pt x="1" y="6"/>
                  </a:cubicBezTo>
                  <a:cubicBezTo>
                    <a:pt x="3" y="7"/>
                    <a:pt x="5" y="7"/>
                    <a:pt x="6"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46D908B8-0BE6-4D1D-9429-52AF0E5F6C84}"/>
                </a:ext>
              </a:extLst>
            </p:cNvPr>
            <p:cNvSpPr>
              <a:spLocks/>
            </p:cNvSpPr>
            <p:nvPr/>
          </p:nvSpPr>
          <p:spPr bwMode="auto">
            <a:xfrm>
              <a:off x="10774829" y="3881612"/>
              <a:ext cx="242809" cy="423503"/>
            </a:xfrm>
            <a:custGeom>
              <a:avLst/>
              <a:gdLst>
                <a:gd name="T0" fmla="*/ 7 w 16"/>
                <a:gd name="T1" fmla="*/ 0 h 28"/>
                <a:gd name="T2" fmla="*/ 9 w 16"/>
                <a:gd name="T3" fmla="*/ 1 h 28"/>
                <a:gd name="T4" fmla="*/ 15 w 16"/>
                <a:gd name="T5" fmla="*/ 24 h 28"/>
                <a:gd name="T6" fmla="*/ 14 w 16"/>
                <a:gd name="T7" fmla="*/ 26 h 28"/>
                <a:gd name="T8" fmla="*/ 9 w 16"/>
                <a:gd name="T9" fmla="*/ 27 h 28"/>
                <a:gd name="T10" fmla="*/ 7 w 16"/>
                <a:gd name="T11" fmla="*/ 26 h 28"/>
                <a:gd name="T12" fmla="*/ 0 w 16"/>
                <a:gd name="T13" fmla="*/ 4 h 28"/>
                <a:gd name="T14" fmla="*/ 1 w 16"/>
                <a:gd name="T15" fmla="*/ 2 h 28"/>
                <a:gd name="T16" fmla="*/ 7 w 1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7" y="0"/>
                  </a:moveTo>
                  <a:cubicBezTo>
                    <a:pt x="8" y="0"/>
                    <a:pt x="9" y="0"/>
                    <a:pt x="9" y="1"/>
                  </a:cubicBezTo>
                  <a:cubicBezTo>
                    <a:pt x="15" y="24"/>
                    <a:pt x="15" y="24"/>
                    <a:pt x="15" y="24"/>
                  </a:cubicBezTo>
                  <a:cubicBezTo>
                    <a:pt x="16" y="25"/>
                    <a:pt x="15" y="25"/>
                    <a:pt x="14" y="26"/>
                  </a:cubicBezTo>
                  <a:cubicBezTo>
                    <a:pt x="9" y="27"/>
                    <a:pt x="9" y="27"/>
                    <a:pt x="9" y="27"/>
                  </a:cubicBezTo>
                  <a:cubicBezTo>
                    <a:pt x="8" y="28"/>
                    <a:pt x="7" y="27"/>
                    <a:pt x="7" y="26"/>
                  </a:cubicBezTo>
                  <a:cubicBezTo>
                    <a:pt x="0" y="4"/>
                    <a:pt x="0" y="4"/>
                    <a:pt x="0" y="4"/>
                  </a:cubicBezTo>
                  <a:cubicBezTo>
                    <a:pt x="0" y="3"/>
                    <a:pt x="0" y="2"/>
                    <a:pt x="1" y="2"/>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B8843791-96C0-41D5-A1FD-976721E93248}"/>
                </a:ext>
              </a:extLst>
            </p:cNvPr>
            <p:cNvSpPr>
              <a:spLocks/>
            </p:cNvSpPr>
            <p:nvPr/>
          </p:nvSpPr>
          <p:spPr bwMode="auto">
            <a:xfrm>
              <a:off x="10656247" y="3480693"/>
              <a:ext cx="242809" cy="412210"/>
            </a:xfrm>
            <a:custGeom>
              <a:avLst/>
              <a:gdLst>
                <a:gd name="T0" fmla="*/ 9 w 16"/>
                <a:gd name="T1" fmla="*/ 27 h 27"/>
                <a:gd name="T2" fmla="*/ 7 w 16"/>
                <a:gd name="T3" fmla="*/ 26 h 27"/>
                <a:gd name="T4" fmla="*/ 0 w 16"/>
                <a:gd name="T5" fmla="*/ 4 h 27"/>
                <a:gd name="T6" fmla="*/ 1 w 16"/>
                <a:gd name="T7" fmla="*/ 1 h 27"/>
                <a:gd name="T8" fmla="*/ 7 w 16"/>
                <a:gd name="T9" fmla="*/ 0 h 27"/>
                <a:gd name="T10" fmla="*/ 9 w 16"/>
                <a:gd name="T11" fmla="*/ 1 h 27"/>
                <a:gd name="T12" fmla="*/ 16 w 16"/>
                <a:gd name="T13" fmla="*/ 23 h 27"/>
                <a:gd name="T14" fmla="*/ 15 w 16"/>
                <a:gd name="T15" fmla="*/ 25 h 27"/>
                <a:gd name="T16" fmla="*/ 9 w 16"/>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7">
                  <a:moveTo>
                    <a:pt x="9" y="27"/>
                  </a:moveTo>
                  <a:cubicBezTo>
                    <a:pt x="8" y="27"/>
                    <a:pt x="7" y="27"/>
                    <a:pt x="7" y="26"/>
                  </a:cubicBezTo>
                  <a:cubicBezTo>
                    <a:pt x="0" y="4"/>
                    <a:pt x="0" y="4"/>
                    <a:pt x="0" y="4"/>
                  </a:cubicBezTo>
                  <a:cubicBezTo>
                    <a:pt x="0" y="3"/>
                    <a:pt x="1" y="2"/>
                    <a:pt x="1" y="1"/>
                  </a:cubicBezTo>
                  <a:cubicBezTo>
                    <a:pt x="7" y="0"/>
                    <a:pt x="7" y="0"/>
                    <a:pt x="7" y="0"/>
                  </a:cubicBezTo>
                  <a:cubicBezTo>
                    <a:pt x="8" y="0"/>
                    <a:pt x="9" y="0"/>
                    <a:pt x="9" y="1"/>
                  </a:cubicBezTo>
                  <a:cubicBezTo>
                    <a:pt x="16" y="23"/>
                    <a:pt x="16" y="23"/>
                    <a:pt x="16" y="23"/>
                  </a:cubicBezTo>
                  <a:cubicBezTo>
                    <a:pt x="16" y="24"/>
                    <a:pt x="15" y="25"/>
                    <a:pt x="15" y="25"/>
                  </a:cubicBezTo>
                  <a:lnTo>
                    <a:pt x="9" y="27"/>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DE22A3F2-EF0E-4459-B53A-CE9EA41E017F}"/>
                </a:ext>
              </a:extLst>
            </p:cNvPr>
            <p:cNvSpPr>
              <a:spLocks/>
            </p:cNvSpPr>
            <p:nvPr/>
          </p:nvSpPr>
          <p:spPr bwMode="auto">
            <a:xfrm>
              <a:off x="10656247" y="3604923"/>
              <a:ext cx="350095" cy="564668"/>
            </a:xfrm>
            <a:custGeom>
              <a:avLst/>
              <a:gdLst>
                <a:gd name="T0" fmla="*/ 11 w 23"/>
                <a:gd name="T1" fmla="*/ 37 h 37"/>
                <a:gd name="T2" fmla="*/ 10 w 23"/>
                <a:gd name="T3" fmla="*/ 36 h 37"/>
                <a:gd name="T4" fmla="*/ 1 w 23"/>
                <a:gd name="T5" fmla="*/ 5 h 37"/>
                <a:gd name="T6" fmla="*/ 2 w 23"/>
                <a:gd name="T7" fmla="*/ 3 h 37"/>
                <a:gd name="T8" fmla="*/ 12 w 23"/>
                <a:gd name="T9" fmla="*/ 0 h 37"/>
                <a:gd name="T10" fmla="*/ 14 w 23"/>
                <a:gd name="T11" fmla="*/ 1 h 37"/>
                <a:gd name="T12" fmla="*/ 23 w 23"/>
                <a:gd name="T13" fmla="*/ 32 h 37"/>
                <a:gd name="T14" fmla="*/ 22 w 23"/>
                <a:gd name="T15" fmla="*/ 34 h 37"/>
                <a:gd name="T16" fmla="*/ 11 w 23"/>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7">
                  <a:moveTo>
                    <a:pt x="11" y="37"/>
                  </a:moveTo>
                  <a:cubicBezTo>
                    <a:pt x="11" y="37"/>
                    <a:pt x="10" y="36"/>
                    <a:pt x="10" y="36"/>
                  </a:cubicBezTo>
                  <a:cubicBezTo>
                    <a:pt x="1" y="5"/>
                    <a:pt x="1" y="5"/>
                    <a:pt x="1" y="5"/>
                  </a:cubicBezTo>
                  <a:cubicBezTo>
                    <a:pt x="0" y="4"/>
                    <a:pt x="1" y="3"/>
                    <a:pt x="2" y="3"/>
                  </a:cubicBezTo>
                  <a:cubicBezTo>
                    <a:pt x="12" y="0"/>
                    <a:pt x="12" y="0"/>
                    <a:pt x="12" y="0"/>
                  </a:cubicBezTo>
                  <a:cubicBezTo>
                    <a:pt x="13" y="0"/>
                    <a:pt x="14" y="0"/>
                    <a:pt x="14" y="1"/>
                  </a:cubicBezTo>
                  <a:cubicBezTo>
                    <a:pt x="23" y="32"/>
                    <a:pt x="23" y="32"/>
                    <a:pt x="23" y="32"/>
                  </a:cubicBezTo>
                  <a:cubicBezTo>
                    <a:pt x="23" y="33"/>
                    <a:pt x="22" y="33"/>
                    <a:pt x="22" y="34"/>
                  </a:cubicBezTo>
                  <a:lnTo>
                    <a:pt x="11" y="3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E78D36D1-8564-44B8-A9B9-E8E499A22167}"/>
                </a:ext>
              </a:extLst>
            </p:cNvPr>
            <p:cNvSpPr>
              <a:spLocks/>
            </p:cNvSpPr>
            <p:nvPr/>
          </p:nvSpPr>
          <p:spPr bwMode="auto">
            <a:xfrm>
              <a:off x="10656247" y="3480693"/>
              <a:ext cx="135520" cy="79054"/>
            </a:xfrm>
            <a:custGeom>
              <a:avLst/>
              <a:gdLst>
                <a:gd name="T0" fmla="*/ 9 w 9"/>
                <a:gd name="T1" fmla="*/ 1 h 5"/>
                <a:gd name="T2" fmla="*/ 7 w 9"/>
                <a:gd name="T3" fmla="*/ 0 h 5"/>
                <a:gd name="T4" fmla="*/ 1 w 9"/>
                <a:gd name="T5" fmla="*/ 1 h 5"/>
                <a:gd name="T6" fmla="*/ 0 w 9"/>
                <a:gd name="T7" fmla="*/ 4 h 5"/>
                <a:gd name="T8" fmla="*/ 1 w 9"/>
                <a:gd name="T9" fmla="*/ 5 h 5"/>
                <a:gd name="T10" fmla="*/ 9 w 9"/>
                <a:gd name="T11" fmla="*/ 2 h 5"/>
                <a:gd name="T12" fmla="*/ 9 w 9"/>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9" y="1"/>
                  </a:moveTo>
                  <a:cubicBezTo>
                    <a:pt x="9" y="0"/>
                    <a:pt x="8" y="0"/>
                    <a:pt x="7" y="0"/>
                  </a:cubicBezTo>
                  <a:cubicBezTo>
                    <a:pt x="1" y="1"/>
                    <a:pt x="1" y="1"/>
                    <a:pt x="1" y="1"/>
                  </a:cubicBezTo>
                  <a:cubicBezTo>
                    <a:pt x="1" y="2"/>
                    <a:pt x="0" y="3"/>
                    <a:pt x="0" y="4"/>
                  </a:cubicBezTo>
                  <a:cubicBezTo>
                    <a:pt x="1" y="5"/>
                    <a:pt x="1" y="5"/>
                    <a:pt x="1" y="5"/>
                  </a:cubicBezTo>
                  <a:cubicBezTo>
                    <a:pt x="9" y="2"/>
                    <a:pt x="9" y="2"/>
                    <a:pt x="9" y="2"/>
                  </a:cubicBezTo>
                  <a:lnTo>
                    <a:pt x="9" y="1"/>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B4D0B67D-88FA-46A1-A1A5-08EC1561F240}"/>
                </a:ext>
              </a:extLst>
            </p:cNvPr>
            <p:cNvSpPr>
              <a:spLocks/>
            </p:cNvSpPr>
            <p:nvPr/>
          </p:nvSpPr>
          <p:spPr bwMode="auto">
            <a:xfrm>
              <a:off x="10774829" y="4090538"/>
              <a:ext cx="259748" cy="107289"/>
            </a:xfrm>
            <a:custGeom>
              <a:avLst/>
              <a:gdLst>
                <a:gd name="T0" fmla="*/ 17 w 17"/>
                <a:gd name="T1" fmla="*/ 1 h 7"/>
                <a:gd name="T2" fmla="*/ 16 w 17"/>
                <a:gd name="T3" fmla="*/ 3 h 7"/>
                <a:gd name="T4" fmla="*/ 2 w 17"/>
                <a:gd name="T5" fmla="*/ 7 h 7"/>
                <a:gd name="T6" fmla="*/ 1 w 17"/>
                <a:gd name="T7" fmla="*/ 6 h 7"/>
                <a:gd name="T8" fmla="*/ 1 w 17"/>
                <a:gd name="T9" fmla="*/ 6 h 7"/>
                <a:gd name="T10" fmla="*/ 1 w 17"/>
                <a:gd name="T11" fmla="*/ 4 h 7"/>
                <a:gd name="T12" fmla="*/ 15 w 17"/>
                <a:gd name="T13" fmla="*/ 0 h 7"/>
                <a:gd name="T14" fmla="*/ 17 w 17"/>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7">
                  <a:moveTo>
                    <a:pt x="17" y="1"/>
                  </a:moveTo>
                  <a:cubicBezTo>
                    <a:pt x="17" y="2"/>
                    <a:pt x="17" y="3"/>
                    <a:pt x="16" y="3"/>
                  </a:cubicBezTo>
                  <a:cubicBezTo>
                    <a:pt x="2" y="7"/>
                    <a:pt x="2" y="7"/>
                    <a:pt x="2" y="7"/>
                  </a:cubicBezTo>
                  <a:cubicBezTo>
                    <a:pt x="2" y="7"/>
                    <a:pt x="1" y="7"/>
                    <a:pt x="1" y="6"/>
                  </a:cubicBezTo>
                  <a:cubicBezTo>
                    <a:pt x="1" y="6"/>
                    <a:pt x="1" y="6"/>
                    <a:pt x="1" y="6"/>
                  </a:cubicBezTo>
                  <a:cubicBezTo>
                    <a:pt x="0" y="5"/>
                    <a:pt x="1" y="4"/>
                    <a:pt x="1" y="4"/>
                  </a:cubicBezTo>
                  <a:cubicBezTo>
                    <a:pt x="15" y="0"/>
                    <a:pt x="15" y="0"/>
                    <a:pt x="15" y="0"/>
                  </a:cubicBezTo>
                  <a:cubicBezTo>
                    <a:pt x="16" y="0"/>
                    <a:pt x="17" y="0"/>
                    <a:pt x="17"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31E56923-5537-4808-98E0-EF685F284616}"/>
                </a:ext>
              </a:extLst>
            </p:cNvPr>
            <p:cNvSpPr>
              <a:spLocks/>
            </p:cNvSpPr>
            <p:nvPr/>
          </p:nvSpPr>
          <p:spPr bwMode="auto">
            <a:xfrm>
              <a:off x="10306153" y="4638268"/>
              <a:ext cx="773598" cy="107289"/>
            </a:xfrm>
            <a:custGeom>
              <a:avLst/>
              <a:gdLst>
                <a:gd name="T0" fmla="*/ 137 w 137"/>
                <a:gd name="T1" fmla="*/ 17 h 19"/>
                <a:gd name="T2" fmla="*/ 0 w 137"/>
                <a:gd name="T3" fmla="*/ 19 h 19"/>
                <a:gd name="T4" fmla="*/ 0 w 137"/>
                <a:gd name="T5" fmla="*/ 3 h 19"/>
                <a:gd name="T6" fmla="*/ 137 w 137"/>
                <a:gd name="T7" fmla="*/ 0 h 19"/>
                <a:gd name="T8" fmla="*/ 137 w 137"/>
                <a:gd name="T9" fmla="*/ 17 h 19"/>
              </a:gdLst>
              <a:ahLst/>
              <a:cxnLst>
                <a:cxn ang="0">
                  <a:pos x="T0" y="T1"/>
                </a:cxn>
                <a:cxn ang="0">
                  <a:pos x="T2" y="T3"/>
                </a:cxn>
                <a:cxn ang="0">
                  <a:pos x="T4" y="T5"/>
                </a:cxn>
                <a:cxn ang="0">
                  <a:pos x="T6" y="T7"/>
                </a:cxn>
                <a:cxn ang="0">
                  <a:pos x="T8" y="T9"/>
                </a:cxn>
              </a:cxnLst>
              <a:rect l="0" t="0" r="r" b="b"/>
              <a:pathLst>
                <a:path w="137" h="19">
                  <a:moveTo>
                    <a:pt x="137" y="17"/>
                  </a:moveTo>
                  <a:lnTo>
                    <a:pt x="0" y="19"/>
                  </a:lnTo>
                  <a:lnTo>
                    <a:pt x="0" y="3"/>
                  </a:lnTo>
                  <a:lnTo>
                    <a:pt x="137" y="0"/>
                  </a:lnTo>
                  <a:lnTo>
                    <a:pt x="137" y="1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55DFEB7B-58C2-4AD4-9FE2-707442EF509D}"/>
                </a:ext>
              </a:extLst>
            </p:cNvPr>
            <p:cNvSpPr>
              <a:spLocks/>
            </p:cNvSpPr>
            <p:nvPr/>
          </p:nvSpPr>
          <p:spPr bwMode="auto">
            <a:xfrm>
              <a:off x="10611077" y="3695270"/>
              <a:ext cx="242809" cy="259747"/>
            </a:xfrm>
            <a:custGeom>
              <a:avLst/>
              <a:gdLst>
                <a:gd name="T0" fmla="*/ 11 w 16"/>
                <a:gd name="T1" fmla="*/ 15 h 17"/>
                <a:gd name="T2" fmla="*/ 14 w 16"/>
                <a:gd name="T3" fmla="*/ 5 h 17"/>
                <a:gd name="T4" fmla="*/ 4 w 16"/>
                <a:gd name="T5" fmla="*/ 2 h 17"/>
                <a:gd name="T6" fmla="*/ 1 w 16"/>
                <a:gd name="T7" fmla="*/ 12 h 17"/>
                <a:gd name="T8" fmla="*/ 11 w 16"/>
                <a:gd name="T9" fmla="*/ 15 h 17"/>
              </a:gdLst>
              <a:ahLst/>
              <a:cxnLst>
                <a:cxn ang="0">
                  <a:pos x="T0" y="T1"/>
                </a:cxn>
                <a:cxn ang="0">
                  <a:pos x="T2" y="T3"/>
                </a:cxn>
                <a:cxn ang="0">
                  <a:pos x="T4" y="T5"/>
                </a:cxn>
                <a:cxn ang="0">
                  <a:pos x="T6" y="T7"/>
                </a:cxn>
                <a:cxn ang="0">
                  <a:pos x="T8" y="T9"/>
                </a:cxn>
              </a:cxnLst>
              <a:rect l="0" t="0" r="r" b="b"/>
              <a:pathLst>
                <a:path w="16" h="17">
                  <a:moveTo>
                    <a:pt x="11" y="15"/>
                  </a:moveTo>
                  <a:cubicBezTo>
                    <a:pt x="15" y="13"/>
                    <a:pt x="16" y="8"/>
                    <a:pt x="14" y="5"/>
                  </a:cubicBezTo>
                  <a:cubicBezTo>
                    <a:pt x="12" y="2"/>
                    <a:pt x="8" y="0"/>
                    <a:pt x="4" y="2"/>
                  </a:cubicBezTo>
                  <a:cubicBezTo>
                    <a:pt x="1" y="4"/>
                    <a:pt x="0" y="9"/>
                    <a:pt x="1" y="12"/>
                  </a:cubicBezTo>
                  <a:cubicBezTo>
                    <a:pt x="3" y="16"/>
                    <a:pt x="8" y="17"/>
                    <a:pt x="11" y="1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C15F66E9-9BC9-4697-B9BE-FC67CA4A5FF1}"/>
                </a:ext>
              </a:extLst>
            </p:cNvPr>
            <p:cNvSpPr>
              <a:spLocks/>
            </p:cNvSpPr>
            <p:nvPr/>
          </p:nvSpPr>
          <p:spPr bwMode="auto">
            <a:xfrm>
              <a:off x="10667544" y="3774324"/>
              <a:ext cx="107289" cy="107289"/>
            </a:xfrm>
            <a:custGeom>
              <a:avLst/>
              <a:gdLst>
                <a:gd name="T0" fmla="*/ 5 w 7"/>
                <a:gd name="T1" fmla="*/ 6 h 7"/>
                <a:gd name="T2" fmla="*/ 6 w 7"/>
                <a:gd name="T3" fmla="*/ 2 h 7"/>
                <a:gd name="T4" fmla="*/ 2 w 7"/>
                <a:gd name="T5" fmla="*/ 1 h 7"/>
                <a:gd name="T6" fmla="*/ 1 w 7"/>
                <a:gd name="T7" fmla="*/ 5 h 7"/>
                <a:gd name="T8" fmla="*/ 5 w 7"/>
                <a:gd name="T9" fmla="*/ 6 h 7"/>
              </a:gdLst>
              <a:ahLst/>
              <a:cxnLst>
                <a:cxn ang="0">
                  <a:pos x="T0" y="T1"/>
                </a:cxn>
                <a:cxn ang="0">
                  <a:pos x="T2" y="T3"/>
                </a:cxn>
                <a:cxn ang="0">
                  <a:pos x="T4" y="T5"/>
                </a:cxn>
                <a:cxn ang="0">
                  <a:pos x="T6" y="T7"/>
                </a:cxn>
                <a:cxn ang="0">
                  <a:pos x="T8" y="T9"/>
                </a:cxn>
              </a:cxnLst>
              <a:rect l="0" t="0" r="r" b="b"/>
              <a:pathLst>
                <a:path w="7" h="7">
                  <a:moveTo>
                    <a:pt x="5" y="6"/>
                  </a:moveTo>
                  <a:cubicBezTo>
                    <a:pt x="7" y="6"/>
                    <a:pt x="7" y="4"/>
                    <a:pt x="6" y="2"/>
                  </a:cubicBezTo>
                  <a:cubicBezTo>
                    <a:pt x="6" y="0"/>
                    <a:pt x="4" y="0"/>
                    <a:pt x="2" y="1"/>
                  </a:cubicBezTo>
                  <a:cubicBezTo>
                    <a:pt x="0" y="2"/>
                    <a:pt x="0" y="4"/>
                    <a:pt x="1" y="5"/>
                  </a:cubicBezTo>
                  <a:cubicBezTo>
                    <a:pt x="2" y="7"/>
                    <a:pt x="4" y="7"/>
                    <a:pt x="5"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47098321-53B4-4DFA-AE51-0BF427CA76C9}"/>
              </a:ext>
            </a:extLst>
          </p:cNvPr>
          <p:cNvGrpSpPr/>
          <p:nvPr/>
        </p:nvGrpSpPr>
        <p:grpSpPr>
          <a:xfrm>
            <a:off x="6505931" y="1809275"/>
            <a:ext cx="897822" cy="1112398"/>
            <a:chOff x="6505931" y="1809275"/>
            <a:chExt cx="897822" cy="1112398"/>
          </a:xfrm>
        </p:grpSpPr>
        <p:sp>
          <p:nvSpPr>
            <p:cNvPr id="21" name="Freeform 21">
              <a:extLst>
                <a:ext uri="{FF2B5EF4-FFF2-40B4-BE49-F238E27FC236}">
                  <a16:creationId xmlns:a16="http://schemas.microsoft.com/office/drawing/2014/main" id="{BFF59D24-1264-4229-AF20-D73EFC32EF19}"/>
                </a:ext>
              </a:extLst>
            </p:cNvPr>
            <p:cNvSpPr>
              <a:spLocks/>
            </p:cNvSpPr>
            <p:nvPr/>
          </p:nvSpPr>
          <p:spPr bwMode="auto">
            <a:xfrm>
              <a:off x="6505931" y="1927857"/>
              <a:ext cx="835710" cy="993816"/>
            </a:xfrm>
            <a:custGeom>
              <a:avLst/>
              <a:gdLst>
                <a:gd name="T0" fmla="*/ 49 w 55"/>
                <a:gd name="T1" fmla="*/ 9 h 65"/>
                <a:gd name="T2" fmla="*/ 51 w 55"/>
                <a:gd name="T3" fmla="*/ 5 h 65"/>
                <a:gd name="T4" fmla="*/ 42 w 55"/>
                <a:gd name="T5" fmla="*/ 0 h 65"/>
                <a:gd name="T6" fmla="*/ 40 w 55"/>
                <a:gd name="T7" fmla="*/ 4 h 65"/>
                <a:gd name="T8" fmla="*/ 24 w 55"/>
                <a:gd name="T9" fmla="*/ 8 h 65"/>
                <a:gd name="T10" fmla="*/ 1 w 55"/>
                <a:gd name="T11" fmla="*/ 46 h 65"/>
                <a:gd name="T12" fmla="*/ 3 w 55"/>
                <a:gd name="T13" fmla="*/ 50 h 65"/>
                <a:gd name="T14" fmla="*/ 25 w 55"/>
                <a:gd name="T15" fmla="*/ 64 h 65"/>
                <a:gd name="T16" fmla="*/ 30 w 55"/>
                <a:gd name="T17" fmla="*/ 63 h 65"/>
                <a:gd name="T18" fmla="*/ 53 w 55"/>
                <a:gd name="T19" fmla="*/ 26 h 65"/>
                <a:gd name="T20" fmla="*/ 49 w 55"/>
                <a:gd name="T2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65">
                  <a:moveTo>
                    <a:pt x="49" y="9"/>
                  </a:moveTo>
                  <a:cubicBezTo>
                    <a:pt x="51" y="5"/>
                    <a:pt x="51" y="5"/>
                    <a:pt x="51" y="5"/>
                  </a:cubicBezTo>
                  <a:cubicBezTo>
                    <a:pt x="42" y="0"/>
                    <a:pt x="42" y="0"/>
                    <a:pt x="42" y="0"/>
                  </a:cubicBezTo>
                  <a:cubicBezTo>
                    <a:pt x="40" y="4"/>
                    <a:pt x="40" y="4"/>
                    <a:pt x="40" y="4"/>
                  </a:cubicBezTo>
                  <a:cubicBezTo>
                    <a:pt x="33" y="2"/>
                    <a:pt x="26" y="3"/>
                    <a:pt x="24" y="8"/>
                  </a:cubicBezTo>
                  <a:cubicBezTo>
                    <a:pt x="1" y="46"/>
                    <a:pt x="1" y="46"/>
                    <a:pt x="1" y="46"/>
                  </a:cubicBezTo>
                  <a:cubicBezTo>
                    <a:pt x="0" y="47"/>
                    <a:pt x="1" y="49"/>
                    <a:pt x="3" y="50"/>
                  </a:cubicBezTo>
                  <a:cubicBezTo>
                    <a:pt x="25" y="64"/>
                    <a:pt x="25" y="64"/>
                    <a:pt x="25" y="64"/>
                  </a:cubicBezTo>
                  <a:cubicBezTo>
                    <a:pt x="26" y="65"/>
                    <a:pt x="29" y="65"/>
                    <a:pt x="30" y="63"/>
                  </a:cubicBezTo>
                  <a:cubicBezTo>
                    <a:pt x="53" y="26"/>
                    <a:pt x="53" y="26"/>
                    <a:pt x="53" y="26"/>
                  </a:cubicBezTo>
                  <a:cubicBezTo>
                    <a:pt x="55" y="21"/>
                    <a:pt x="54" y="14"/>
                    <a:pt x="49" y="9"/>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733588B2-5FE7-4340-8898-341A600E8777}"/>
                </a:ext>
              </a:extLst>
            </p:cNvPr>
            <p:cNvSpPr>
              <a:spLocks/>
            </p:cNvSpPr>
            <p:nvPr/>
          </p:nvSpPr>
          <p:spPr bwMode="auto">
            <a:xfrm>
              <a:off x="6613216" y="2114196"/>
              <a:ext cx="649371" cy="621135"/>
            </a:xfrm>
            <a:custGeom>
              <a:avLst/>
              <a:gdLst>
                <a:gd name="T0" fmla="*/ 78 w 115"/>
                <a:gd name="T1" fmla="*/ 110 h 110"/>
                <a:gd name="T2" fmla="*/ 115 w 115"/>
                <a:gd name="T3" fmla="*/ 45 h 110"/>
                <a:gd name="T4" fmla="*/ 37 w 115"/>
                <a:gd name="T5" fmla="*/ 0 h 110"/>
                <a:gd name="T6" fmla="*/ 0 w 115"/>
                <a:gd name="T7" fmla="*/ 64 h 110"/>
                <a:gd name="T8" fmla="*/ 78 w 115"/>
                <a:gd name="T9" fmla="*/ 110 h 110"/>
              </a:gdLst>
              <a:ahLst/>
              <a:cxnLst>
                <a:cxn ang="0">
                  <a:pos x="T0" y="T1"/>
                </a:cxn>
                <a:cxn ang="0">
                  <a:pos x="T2" y="T3"/>
                </a:cxn>
                <a:cxn ang="0">
                  <a:pos x="T4" y="T5"/>
                </a:cxn>
                <a:cxn ang="0">
                  <a:pos x="T6" y="T7"/>
                </a:cxn>
                <a:cxn ang="0">
                  <a:pos x="T8" y="T9"/>
                </a:cxn>
              </a:cxnLst>
              <a:rect l="0" t="0" r="r" b="b"/>
              <a:pathLst>
                <a:path w="115" h="110">
                  <a:moveTo>
                    <a:pt x="78" y="110"/>
                  </a:moveTo>
                  <a:lnTo>
                    <a:pt x="115" y="45"/>
                  </a:lnTo>
                  <a:lnTo>
                    <a:pt x="37" y="0"/>
                  </a:lnTo>
                  <a:lnTo>
                    <a:pt x="0" y="64"/>
                  </a:lnTo>
                  <a:lnTo>
                    <a:pt x="78" y="110"/>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B2F72E21-9256-4A7B-92D0-B2D89601656D}"/>
                </a:ext>
              </a:extLst>
            </p:cNvPr>
            <p:cNvSpPr>
              <a:spLocks/>
            </p:cNvSpPr>
            <p:nvPr/>
          </p:nvSpPr>
          <p:spPr bwMode="auto">
            <a:xfrm>
              <a:off x="7110125" y="1961737"/>
              <a:ext cx="152462" cy="101640"/>
            </a:xfrm>
            <a:custGeom>
              <a:avLst/>
              <a:gdLst>
                <a:gd name="T0" fmla="*/ 25 w 27"/>
                <a:gd name="T1" fmla="*/ 18 h 18"/>
                <a:gd name="T2" fmla="*/ 0 w 27"/>
                <a:gd name="T3" fmla="*/ 2 h 18"/>
                <a:gd name="T4" fmla="*/ 3 w 27"/>
                <a:gd name="T5" fmla="*/ 0 h 18"/>
                <a:gd name="T6" fmla="*/ 27 w 27"/>
                <a:gd name="T7" fmla="*/ 16 h 18"/>
                <a:gd name="T8" fmla="*/ 25 w 27"/>
                <a:gd name="T9" fmla="*/ 18 h 18"/>
              </a:gdLst>
              <a:ahLst/>
              <a:cxnLst>
                <a:cxn ang="0">
                  <a:pos x="T0" y="T1"/>
                </a:cxn>
                <a:cxn ang="0">
                  <a:pos x="T2" y="T3"/>
                </a:cxn>
                <a:cxn ang="0">
                  <a:pos x="T4" y="T5"/>
                </a:cxn>
                <a:cxn ang="0">
                  <a:pos x="T6" y="T7"/>
                </a:cxn>
                <a:cxn ang="0">
                  <a:pos x="T8" y="T9"/>
                </a:cxn>
              </a:cxnLst>
              <a:rect l="0" t="0" r="r" b="b"/>
              <a:pathLst>
                <a:path w="27" h="18">
                  <a:moveTo>
                    <a:pt x="25" y="18"/>
                  </a:moveTo>
                  <a:lnTo>
                    <a:pt x="0" y="2"/>
                  </a:lnTo>
                  <a:lnTo>
                    <a:pt x="3" y="0"/>
                  </a:lnTo>
                  <a:lnTo>
                    <a:pt x="27" y="16"/>
                  </a:lnTo>
                  <a:lnTo>
                    <a:pt x="25" y="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53178258-83B5-44C9-9A58-85BCAC6660C3}"/>
                </a:ext>
              </a:extLst>
            </p:cNvPr>
            <p:cNvSpPr>
              <a:spLocks/>
            </p:cNvSpPr>
            <p:nvPr/>
          </p:nvSpPr>
          <p:spPr bwMode="auto">
            <a:xfrm>
              <a:off x="7019778" y="1809275"/>
              <a:ext cx="383975" cy="316214"/>
            </a:xfrm>
            <a:custGeom>
              <a:avLst/>
              <a:gdLst>
                <a:gd name="T0" fmla="*/ 20 w 25"/>
                <a:gd name="T1" fmla="*/ 20 h 21"/>
                <a:gd name="T2" fmla="*/ 18 w 25"/>
                <a:gd name="T3" fmla="*/ 21 h 21"/>
                <a:gd name="T4" fmla="*/ 1 w 25"/>
                <a:gd name="T5" fmla="*/ 11 h 21"/>
                <a:gd name="T6" fmla="*/ 1 w 25"/>
                <a:gd name="T7" fmla="*/ 8 h 21"/>
                <a:gd name="T8" fmla="*/ 5 w 25"/>
                <a:gd name="T9" fmla="*/ 2 h 21"/>
                <a:gd name="T10" fmla="*/ 7 w 25"/>
                <a:gd name="T11" fmla="*/ 1 h 21"/>
                <a:gd name="T12" fmla="*/ 24 w 25"/>
                <a:gd name="T13" fmla="*/ 11 h 21"/>
                <a:gd name="T14" fmla="*/ 24 w 25"/>
                <a:gd name="T15" fmla="*/ 13 h 21"/>
                <a:gd name="T16" fmla="*/ 20 w 25"/>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1">
                  <a:moveTo>
                    <a:pt x="20" y="20"/>
                  </a:moveTo>
                  <a:cubicBezTo>
                    <a:pt x="20" y="21"/>
                    <a:pt x="19" y="21"/>
                    <a:pt x="18" y="21"/>
                  </a:cubicBezTo>
                  <a:cubicBezTo>
                    <a:pt x="1" y="11"/>
                    <a:pt x="1" y="11"/>
                    <a:pt x="1" y="11"/>
                  </a:cubicBezTo>
                  <a:cubicBezTo>
                    <a:pt x="1" y="10"/>
                    <a:pt x="0" y="9"/>
                    <a:pt x="1" y="8"/>
                  </a:cubicBezTo>
                  <a:cubicBezTo>
                    <a:pt x="5" y="2"/>
                    <a:pt x="5" y="2"/>
                    <a:pt x="5" y="2"/>
                  </a:cubicBezTo>
                  <a:cubicBezTo>
                    <a:pt x="5" y="1"/>
                    <a:pt x="7" y="0"/>
                    <a:pt x="7" y="1"/>
                  </a:cubicBezTo>
                  <a:cubicBezTo>
                    <a:pt x="24" y="11"/>
                    <a:pt x="24" y="11"/>
                    <a:pt x="24" y="11"/>
                  </a:cubicBezTo>
                  <a:cubicBezTo>
                    <a:pt x="25" y="11"/>
                    <a:pt x="25" y="13"/>
                    <a:pt x="24" y="13"/>
                  </a:cubicBezTo>
                  <a:lnTo>
                    <a:pt x="20" y="2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C71BD32B-C343-4B2C-AE69-99DC3F449FDC}"/>
                </a:ext>
              </a:extLst>
            </p:cNvPr>
            <p:cNvSpPr>
              <a:spLocks/>
            </p:cNvSpPr>
            <p:nvPr/>
          </p:nvSpPr>
          <p:spPr bwMode="auto">
            <a:xfrm>
              <a:off x="6776972" y="2266658"/>
              <a:ext cx="321863" cy="316214"/>
            </a:xfrm>
            <a:custGeom>
              <a:avLst/>
              <a:gdLst>
                <a:gd name="T0" fmla="*/ 57 w 57"/>
                <a:gd name="T1" fmla="*/ 32 h 56"/>
                <a:gd name="T2" fmla="*/ 43 w 57"/>
                <a:gd name="T3" fmla="*/ 24 h 56"/>
                <a:gd name="T4" fmla="*/ 51 w 57"/>
                <a:gd name="T5" fmla="*/ 10 h 56"/>
                <a:gd name="T6" fmla="*/ 33 w 57"/>
                <a:gd name="T7" fmla="*/ 0 h 56"/>
                <a:gd name="T8" fmla="*/ 24 w 57"/>
                <a:gd name="T9" fmla="*/ 13 h 56"/>
                <a:gd name="T10" fmla="*/ 11 w 57"/>
                <a:gd name="T11" fmla="*/ 5 h 56"/>
                <a:gd name="T12" fmla="*/ 0 w 57"/>
                <a:gd name="T13" fmla="*/ 24 h 56"/>
                <a:gd name="T14" fmla="*/ 14 w 57"/>
                <a:gd name="T15" fmla="*/ 32 h 56"/>
                <a:gd name="T16" fmla="*/ 6 w 57"/>
                <a:gd name="T17" fmla="*/ 45 h 56"/>
                <a:gd name="T18" fmla="*/ 24 w 57"/>
                <a:gd name="T19" fmla="*/ 56 h 56"/>
                <a:gd name="T20" fmla="*/ 33 w 57"/>
                <a:gd name="T21" fmla="*/ 43 h 56"/>
                <a:gd name="T22" fmla="*/ 46 w 57"/>
                <a:gd name="T23" fmla="*/ 51 h 56"/>
                <a:gd name="T24" fmla="*/ 57 w 57"/>
                <a:gd name="T25"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56">
                  <a:moveTo>
                    <a:pt x="57" y="32"/>
                  </a:moveTo>
                  <a:lnTo>
                    <a:pt x="43" y="24"/>
                  </a:lnTo>
                  <a:lnTo>
                    <a:pt x="51" y="10"/>
                  </a:lnTo>
                  <a:lnTo>
                    <a:pt x="33" y="0"/>
                  </a:lnTo>
                  <a:lnTo>
                    <a:pt x="24" y="13"/>
                  </a:lnTo>
                  <a:lnTo>
                    <a:pt x="11" y="5"/>
                  </a:lnTo>
                  <a:lnTo>
                    <a:pt x="0" y="24"/>
                  </a:lnTo>
                  <a:lnTo>
                    <a:pt x="14" y="32"/>
                  </a:lnTo>
                  <a:lnTo>
                    <a:pt x="6" y="45"/>
                  </a:lnTo>
                  <a:lnTo>
                    <a:pt x="24" y="56"/>
                  </a:lnTo>
                  <a:lnTo>
                    <a:pt x="33" y="43"/>
                  </a:lnTo>
                  <a:lnTo>
                    <a:pt x="46" y="51"/>
                  </a:lnTo>
                  <a:lnTo>
                    <a:pt x="57" y="32"/>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A98CE64C-134D-442B-8D1E-2D48A7A755EA}"/>
              </a:ext>
            </a:extLst>
          </p:cNvPr>
          <p:cNvGrpSpPr/>
          <p:nvPr/>
        </p:nvGrpSpPr>
        <p:grpSpPr>
          <a:xfrm>
            <a:off x="6867319" y="4231707"/>
            <a:ext cx="1264858" cy="1338265"/>
            <a:chOff x="6867319" y="4231707"/>
            <a:chExt cx="1264858" cy="1338265"/>
          </a:xfrm>
        </p:grpSpPr>
        <p:sp>
          <p:nvSpPr>
            <p:cNvPr id="26" name="Freeform 26">
              <a:extLst>
                <a:ext uri="{FF2B5EF4-FFF2-40B4-BE49-F238E27FC236}">
                  <a16:creationId xmlns:a16="http://schemas.microsoft.com/office/drawing/2014/main" id="{3A119E8A-402F-4F6E-9D5F-FB6E74A9BF20}"/>
                </a:ext>
              </a:extLst>
            </p:cNvPr>
            <p:cNvSpPr>
              <a:spLocks/>
            </p:cNvSpPr>
            <p:nvPr/>
          </p:nvSpPr>
          <p:spPr bwMode="auto">
            <a:xfrm>
              <a:off x="7358579" y="4745553"/>
              <a:ext cx="208929" cy="321863"/>
            </a:xfrm>
            <a:custGeom>
              <a:avLst/>
              <a:gdLst>
                <a:gd name="T0" fmla="*/ 37 w 37"/>
                <a:gd name="T1" fmla="*/ 6 h 57"/>
                <a:gd name="T2" fmla="*/ 10 w 37"/>
                <a:gd name="T3" fmla="*/ 57 h 57"/>
                <a:gd name="T4" fmla="*/ 0 w 37"/>
                <a:gd name="T5" fmla="*/ 49 h 57"/>
                <a:gd name="T6" fmla="*/ 26 w 37"/>
                <a:gd name="T7" fmla="*/ 0 h 57"/>
                <a:gd name="T8" fmla="*/ 37 w 37"/>
                <a:gd name="T9" fmla="*/ 6 h 57"/>
              </a:gdLst>
              <a:ahLst/>
              <a:cxnLst>
                <a:cxn ang="0">
                  <a:pos x="T0" y="T1"/>
                </a:cxn>
                <a:cxn ang="0">
                  <a:pos x="T2" y="T3"/>
                </a:cxn>
                <a:cxn ang="0">
                  <a:pos x="T4" y="T5"/>
                </a:cxn>
                <a:cxn ang="0">
                  <a:pos x="T6" y="T7"/>
                </a:cxn>
                <a:cxn ang="0">
                  <a:pos x="T8" y="T9"/>
                </a:cxn>
              </a:cxnLst>
              <a:rect l="0" t="0" r="r" b="b"/>
              <a:pathLst>
                <a:path w="37" h="57">
                  <a:moveTo>
                    <a:pt x="37" y="6"/>
                  </a:moveTo>
                  <a:lnTo>
                    <a:pt x="10" y="57"/>
                  </a:lnTo>
                  <a:lnTo>
                    <a:pt x="0" y="49"/>
                  </a:lnTo>
                  <a:lnTo>
                    <a:pt x="26" y="0"/>
                  </a:lnTo>
                  <a:lnTo>
                    <a:pt x="37" y="6"/>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4AFE2F1A-5670-4B9C-B26A-957F06AE5B23}"/>
                </a:ext>
              </a:extLst>
            </p:cNvPr>
            <p:cNvSpPr>
              <a:spLocks/>
            </p:cNvSpPr>
            <p:nvPr/>
          </p:nvSpPr>
          <p:spPr bwMode="auto">
            <a:xfrm>
              <a:off x="7691735" y="5005300"/>
              <a:ext cx="440442" cy="304921"/>
            </a:xfrm>
            <a:custGeom>
              <a:avLst/>
              <a:gdLst>
                <a:gd name="T0" fmla="*/ 78 w 78"/>
                <a:gd name="T1" fmla="*/ 38 h 54"/>
                <a:gd name="T2" fmla="*/ 70 w 78"/>
                <a:gd name="T3" fmla="*/ 54 h 54"/>
                <a:gd name="T4" fmla="*/ 0 w 78"/>
                <a:gd name="T5" fmla="*/ 14 h 54"/>
                <a:gd name="T6" fmla="*/ 8 w 78"/>
                <a:gd name="T7" fmla="*/ 0 h 54"/>
                <a:gd name="T8" fmla="*/ 78 w 78"/>
                <a:gd name="T9" fmla="*/ 38 h 54"/>
              </a:gdLst>
              <a:ahLst/>
              <a:cxnLst>
                <a:cxn ang="0">
                  <a:pos x="T0" y="T1"/>
                </a:cxn>
                <a:cxn ang="0">
                  <a:pos x="T2" y="T3"/>
                </a:cxn>
                <a:cxn ang="0">
                  <a:pos x="T4" y="T5"/>
                </a:cxn>
                <a:cxn ang="0">
                  <a:pos x="T6" y="T7"/>
                </a:cxn>
                <a:cxn ang="0">
                  <a:pos x="T8" y="T9"/>
                </a:cxn>
              </a:cxnLst>
              <a:rect l="0" t="0" r="r" b="b"/>
              <a:pathLst>
                <a:path w="78" h="54">
                  <a:moveTo>
                    <a:pt x="78" y="38"/>
                  </a:moveTo>
                  <a:lnTo>
                    <a:pt x="70" y="54"/>
                  </a:lnTo>
                  <a:lnTo>
                    <a:pt x="0" y="14"/>
                  </a:lnTo>
                  <a:lnTo>
                    <a:pt x="8" y="0"/>
                  </a:lnTo>
                  <a:lnTo>
                    <a:pt x="78" y="3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6FC7CE66-1631-4E4C-B865-C29913B2EE5F}"/>
                </a:ext>
              </a:extLst>
            </p:cNvPr>
            <p:cNvSpPr>
              <a:spLocks noEditPoints="1"/>
            </p:cNvSpPr>
            <p:nvPr/>
          </p:nvSpPr>
          <p:spPr bwMode="auto">
            <a:xfrm>
              <a:off x="6946373" y="4790726"/>
              <a:ext cx="818771" cy="321863"/>
            </a:xfrm>
            <a:custGeom>
              <a:avLst/>
              <a:gdLst>
                <a:gd name="T0" fmla="*/ 54 w 54"/>
                <a:gd name="T1" fmla="*/ 20 h 21"/>
                <a:gd name="T2" fmla="*/ 52 w 54"/>
                <a:gd name="T3" fmla="*/ 21 h 21"/>
                <a:gd name="T4" fmla="*/ 30 w 54"/>
                <a:gd name="T5" fmla="*/ 19 h 21"/>
                <a:gd name="T6" fmla="*/ 29 w 54"/>
                <a:gd name="T7" fmla="*/ 19 h 21"/>
                <a:gd name="T8" fmla="*/ 2 w 54"/>
                <a:gd name="T9" fmla="*/ 4 h 21"/>
                <a:gd name="T10" fmla="*/ 1 w 54"/>
                <a:gd name="T11" fmla="*/ 4 h 21"/>
                <a:gd name="T12" fmla="*/ 1 w 54"/>
                <a:gd name="T13" fmla="*/ 1 h 21"/>
                <a:gd name="T14" fmla="*/ 2 w 54"/>
                <a:gd name="T15" fmla="*/ 0 h 21"/>
                <a:gd name="T16" fmla="*/ 5 w 54"/>
                <a:gd name="T17" fmla="*/ 1 h 21"/>
                <a:gd name="T18" fmla="*/ 8 w 54"/>
                <a:gd name="T19" fmla="*/ 3 h 21"/>
                <a:gd name="T20" fmla="*/ 17 w 54"/>
                <a:gd name="T21" fmla="*/ 8 h 21"/>
                <a:gd name="T22" fmla="*/ 30 w 54"/>
                <a:gd name="T23" fmla="*/ 15 h 21"/>
                <a:gd name="T24" fmla="*/ 52 w 54"/>
                <a:gd name="T25" fmla="*/ 17 h 21"/>
                <a:gd name="T26" fmla="*/ 54 w 54"/>
                <a:gd name="T27" fmla="*/ 19 h 21"/>
                <a:gd name="T28" fmla="*/ 54 w 54"/>
                <a:gd name="T29" fmla="*/ 20 h 21"/>
                <a:gd name="T30" fmla="*/ 3 w 54"/>
                <a:gd name="T31" fmla="*/ 4 h 21"/>
                <a:gd name="T32" fmla="*/ 4 w 54"/>
                <a:gd name="T33" fmla="*/ 3 h 21"/>
                <a:gd name="T34" fmla="*/ 3 w 54"/>
                <a:gd name="T35"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21">
                  <a:moveTo>
                    <a:pt x="54" y="20"/>
                  </a:moveTo>
                  <a:cubicBezTo>
                    <a:pt x="53" y="21"/>
                    <a:pt x="52" y="21"/>
                    <a:pt x="52" y="21"/>
                  </a:cubicBezTo>
                  <a:cubicBezTo>
                    <a:pt x="30" y="19"/>
                    <a:pt x="30" y="19"/>
                    <a:pt x="30" y="19"/>
                  </a:cubicBezTo>
                  <a:cubicBezTo>
                    <a:pt x="29" y="19"/>
                    <a:pt x="29" y="19"/>
                    <a:pt x="29" y="19"/>
                  </a:cubicBezTo>
                  <a:cubicBezTo>
                    <a:pt x="19" y="13"/>
                    <a:pt x="4" y="5"/>
                    <a:pt x="2" y="4"/>
                  </a:cubicBezTo>
                  <a:cubicBezTo>
                    <a:pt x="2" y="4"/>
                    <a:pt x="2" y="4"/>
                    <a:pt x="1" y="4"/>
                  </a:cubicBezTo>
                  <a:cubicBezTo>
                    <a:pt x="1" y="3"/>
                    <a:pt x="0" y="2"/>
                    <a:pt x="1" y="1"/>
                  </a:cubicBezTo>
                  <a:cubicBezTo>
                    <a:pt x="1" y="1"/>
                    <a:pt x="1" y="0"/>
                    <a:pt x="2" y="0"/>
                  </a:cubicBezTo>
                  <a:cubicBezTo>
                    <a:pt x="3" y="0"/>
                    <a:pt x="3" y="0"/>
                    <a:pt x="5" y="1"/>
                  </a:cubicBezTo>
                  <a:cubicBezTo>
                    <a:pt x="5" y="1"/>
                    <a:pt x="6" y="2"/>
                    <a:pt x="8" y="3"/>
                  </a:cubicBezTo>
                  <a:cubicBezTo>
                    <a:pt x="10" y="4"/>
                    <a:pt x="13" y="6"/>
                    <a:pt x="17" y="8"/>
                  </a:cubicBezTo>
                  <a:cubicBezTo>
                    <a:pt x="23" y="11"/>
                    <a:pt x="29" y="14"/>
                    <a:pt x="30" y="15"/>
                  </a:cubicBezTo>
                  <a:cubicBezTo>
                    <a:pt x="52" y="17"/>
                    <a:pt x="52" y="17"/>
                    <a:pt x="52" y="17"/>
                  </a:cubicBezTo>
                  <a:cubicBezTo>
                    <a:pt x="53" y="17"/>
                    <a:pt x="54" y="18"/>
                    <a:pt x="54" y="19"/>
                  </a:cubicBezTo>
                  <a:cubicBezTo>
                    <a:pt x="54" y="20"/>
                    <a:pt x="54" y="20"/>
                    <a:pt x="54" y="20"/>
                  </a:cubicBezTo>
                  <a:close/>
                  <a:moveTo>
                    <a:pt x="3" y="4"/>
                  </a:moveTo>
                  <a:cubicBezTo>
                    <a:pt x="3" y="4"/>
                    <a:pt x="4" y="3"/>
                    <a:pt x="4" y="3"/>
                  </a:cubicBezTo>
                  <a:cubicBezTo>
                    <a:pt x="4" y="3"/>
                    <a:pt x="3" y="4"/>
                    <a:pt x="3" y="4"/>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0">
              <a:extLst>
                <a:ext uri="{FF2B5EF4-FFF2-40B4-BE49-F238E27FC236}">
                  <a16:creationId xmlns:a16="http://schemas.microsoft.com/office/drawing/2014/main" id="{DC409D6F-FA34-40F8-AAAB-4517B340F02D}"/>
                </a:ext>
              </a:extLst>
            </p:cNvPr>
            <p:cNvSpPr>
              <a:spLocks noEditPoints="1"/>
            </p:cNvSpPr>
            <p:nvPr/>
          </p:nvSpPr>
          <p:spPr bwMode="auto">
            <a:xfrm>
              <a:off x="7098831" y="4519686"/>
              <a:ext cx="683251" cy="564668"/>
            </a:xfrm>
            <a:custGeom>
              <a:avLst/>
              <a:gdLst>
                <a:gd name="T0" fmla="*/ 45 w 45"/>
                <a:gd name="T1" fmla="*/ 35 h 37"/>
                <a:gd name="T2" fmla="*/ 45 w 45"/>
                <a:gd name="T3" fmla="*/ 36 h 37"/>
                <a:gd name="T4" fmla="*/ 42 w 45"/>
                <a:gd name="T5" fmla="*/ 36 h 37"/>
                <a:gd name="T6" fmla="*/ 28 w 45"/>
                <a:gd name="T7" fmla="*/ 19 h 37"/>
                <a:gd name="T8" fmla="*/ 15 w 45"/>
                <a:gd name="T9" fmla="*/ 11 h 37"/>
                <a:gd name="T10" fmla="*/ 6 w 45"/>
                <a:gd name="T11" fmla="*/ 6 h 37"/>
                <a:gd name="T12" fmla="*/ 3 w 45"/>
                <a:gd name="T13" fmla="*/ 4 h 37"/>
                <a:gd name="T14" fmla="*/ 1 w 45"/>
                <a:gd name="T15" fmla="*/ 2 h 37"/>
                <a:gd name="T16" fmla="*/ 1 w 45"/>
                <a:gd name="T17" fmla="*/ 1 h 37"/>
                <a:gd name="T18" fmla="*/ 3 w 45"/>
                <a:gd name="T19" fmla="*/ 0 h 37"/>
                <a:gd name="T20" fmla="*/ 4 w 45"/>
                <a:gd name="T21" fmla="*/ 0 h 37"/>
                <a:gd name="T22" fmla="*/ 31 w 45"/>
                <a:gd name="T23" fmla="*/ 15 h 37"/>
                <a:gd name="T24" fmla="*/ 31 w 45"/>
                <a:gd name="T25" fmla="*/ 16 h 37"/>
                <a:gd name="T26" fmla="*/ 45 w 45"/>
                <a:gd name="T27" fmla="*/ 33 h 37"/>
                <a:gd name="T28" fmla="*/ 45 w 45"/>
                <a:gd name="T29" fmla="*/ 35 h 37"/>
                <a:gd name="T30" fmla="*/ 4 w 45"/>
                <a:gd name="T31" fmla="*/ 1 h 37"/>
                <a:gd name="T32" fmla="*/ 4 w 45"/>
                <a:gd name="T33" fmla="*/ 3 h 37"/>
                <a:gd name="T34" fmla="*/ 4 w 45"/>
                <a:gd name="T35"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37">
                  <a:moveTo>
                    <a:pt x="45" y="35"/>
                  </a:moveTo>
                  <a:cubicBezTo>
                    <a:pt x="45" y="36"/>
                    <a:pt x="45" y="36"/>
                    <a:pt x="45" y="36"/>
                  </a:cubicBezTo>
                  <a:cubicBezTo>
                    <a:pt x="44" y="37"/>
                    <a:pt x="43" y="36"/>
                    <a:pt x="42" y="36"/>
                  </a:cubicBezTo>
                  <a:cubicBezTo>
                    <a:pt x="28" y="19"/>
                    <a:pt x="28" y="19"/>
                    <a:pt x="28" y="19"/>
                  </a:cubicBezTo>
                  <a:cubicBezTo>
                    <a:pt x="27" y="18"/>
                    <a:pt x="21" y="14"/>
                    <a:pt x="15" y="11"/>
                  </a:cubicBezTo>
                  <a:cubicBezTo>
                    <a:pt x="11" y="9"/>
                    <a:pt x="8" y="7"/>
                    <a:pt x="6" y="6"/>
                  </a:cubicBezTo>
                  <a:cubicBezTo>
                    <a:pt x="4" y="5"/>
                    <a:pt x="3" y="5"/>
                    <a:pt x="3" y="4"/>
                  </a:cubicBezTo>
                  <a:cubicBezTo>
                    <a:pt x="1" y="3"/>
                    <a:pt x="1" y="3"/>
                    <a:pt x="1" y="2"/>
                  </a:cubicBezTo>
                  <a:cubicBezTo>
                    <a:pt x="0" y="2"/>
                    <a:pt x="0" y="1"/>
                    <a:pt x="1" y="1"/>
                  </a:cubicBezTo>
                  <a:cubicBezTo>
                    <a:pt x="1" y="0"/>
                    <a:pt x="2" y="0"/>
                    <a:pt x="3" y="0"/>
                  </a:cubicBezTo>
                  <a:cubicBezTo>
                    <a:pt x="3" y="0"/>
                    <a:pt x="4" y="0"/>
                    <a:pt x="4" y="0"/>
                  </a:cubicBezTo>
                  <a:cubicBezTo>
                    <a:pt x="5" y="2"/>
                    <a:pt x="21" y="10"/>
                    <a:pt x="31" y="15"/>
                  </a:cubicBezTo>
                  <a:cubicBezTo>
                    <a:pt x="31" y="15"/>
                    <a:pt x="31" y="16"/>
                    <a:pt x="31" y="16"/>
                  </a:cubicBezTo>
                  <a:cubicBezTo>
                    <a:pt x="45" y="33"/>
                    <a:pt x="45" y="33"/>
                    <a:pt x="45" y="33"/>
                  </a:cubicBezTo>
                  <a:cubicBezTo>
                    <a:pt x="45" y="34"/>
                    <a:pt x="45" y="35"/>
                    <a:pt x="45" y="35"/>
                  </a:cubicBezTo>
                  <a:close/>
                  <a:moveTo>
                    <a:pt x="4" y="1"/>
                  </a:moveTo>
                  <a:cubicBezTo>
                    <a:pt x="4" y="2"/>
                    <a:pt x="4" y="2"/>
                    <a:pt x="4" y="3"/>
                  </a:cubicBezTo>
                  <a:cubicBezTo>
                    <a:pt x="4" y="2"/>
                    <a:pt x="4" y="2"/>
                    <a:pt x="4" y="1"/>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1">
              <a:extLst>
                <a:ext uri="{FF2B5EF4-FFF2-40B4-BE49-F238E27FC236}">
                  <a16:creationId xmlns:a16="http://schemas.microsoft.com/office/drawing/2014/main" id="{8AD1716D-9706-48C9-8278-70D9097FDA16}"/>
                </a:ext>
              </a:extLst>
            </p:cNvPr>
            <p:cNvSpPr>
              <a:spLocks/>
            </p:cNvSpPr>
            <p:nvPr/>
          </p:nvSpPr>
          <p:spPr bwMode="auto">
            <a:xfrm>
              <a:off x="6867319" y="4429339"/>
              <a:ext cx="321863" cy="485615"/>
            </a:xfrm>
            <a:custGeom>
              <a:avLst/>
              <a:gdLst>
                <a:gd name="T0" fmla="*/ 18 w 21"/>
                <a:gd name="T1" fmla="*/ 1 h 32"/>
                <a:gd name="T2" fmla="*/ 21 w 21"/>
                <a:gd name="T3" fmla="*/ 6 h 32"/>
                <a:gd name="T4" fmla="*/ 7 w 21"/>
                <a:gd name="T5" fmla="*/ 30 h 32"/>
                <a:gd name="T6" fmla="*/ 2 w 21"/>
                <a:gd name="T7" fmla="*/ 30 h 32"/>
                <a:gd name="T8" fmla="*/ 2 w 21"/>
                <a:gd name="T9" fmla="*/ 30 h 32"/>
                <a:gd name="T10" fmla="*/ 2 w 21"/>
                <a:gd name="T11" fmla="*/ 25 h 32"/>
                <a:gd name="T12" fmla="*/ 14 w 21"/>
                <a:gd name="T13" fmla="*/ 3 h 32"/>
                <a:gd name="T14" fmla="*/ 18 w 21"/>
                <a:gd name="T15" fmla="*/ 1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32">
                  <a:moveTo>
                    <a:pt x="18" y="1"/>
                  </a:moveTo>
                  <a:cubicBezTo>
                    <a:pt x="20" y="1"/>
                    <a:pt x="21" y="4"/>
                    <a:pt x="21" y="6"/>
                  </a:cubicBezTo>
                  <a:cubicBezTo>
                    <a:pt x="17" y="15"/>
                    <a:pt x="13" y="22"/>
                    <a:pt x="7" y="30"/>
                  </a:cubicBezTo>
                  <a:cubicBezTo>
                    <a:pt x="6" y="32"/>
                    <a:pt x="3" y="32"/>
                    <a:pt x="2" y="30"/>
                  </a:cubicBezTo>
                  <a:cubicBezTo>
                    <a:pt x="2" y="30"/>
                    <a:pt x="2" y="30"/>
                    <a:pt x="2" y="30"/>
                  </a:cubicBezTo>
                  <a:cubicBezTo>
                    <a:pt x="1" y="29"/>
                    <a:pt x="0" y="27"/>
                    <a:pt x="2" y="25"/>
                  </a:cubicBezTo>
                  <a:cubicBezTo>
                    <a:pt x="7" y="19"/>
                    <a:pt x="11" y="11"/>
                    <a:pt x="14" y="3"/>
                  </a:cubicBezTo>
                  <a:cubicBezTo>
                    <a:pt x="14" y="2"/>
                    <a:pt x="16" y="0"/>
                    <a:pt x="18" y="1"/>
                  </a:cubicBezTo>
                  <a:close/>
                </a:path>
              </a:pathLst>
            </a:custGeom>
            <a:solidFill>
              <a:srgbClr val="D12E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2">
              <a:extLst>
                <a:ext uri="{FF2B5EF4-FFF2-40B4-BE49-F238E27FC236}">
                  <a16:creationId xmlns:a16="http://schemas.microsoft.com/office/drawing/2014/main" id="{9D4AA442-A9AE-4A6F-866A-B49D12364C11}"/>
                </a:ext>
              </a:extLst>
            </p:cNvPr>
            <p:cNvSpPr>
              <a:spLocks/>
            </p:cNvSpPr>
            <p:nvPr/>
          </p:nvSpPr>
          <p:spPr bwMode="auto">
            <a:xfrm>
              <a:off x="7448926" y="4734260"/>
              <a:ext cx="333156" cy="152462"/>
            </a:xfrm>
            <a:custGeom>
              <a:avLst/>
              <a:gdLst>
                <a:gd name="T0" fmla="*/ 59 w 59"/>
                <a:gd name="T1" fmla="*/ 13 h 27"/>
                <a:gd name="T2" fmla="*/ 2 w 59"/>
                <a:gd name="T3" fmla="*/ 27 h 27"/>
                <a:gd name="T4" fmla="*/ 0 w 59"/>
                <a:gd name="T5" fmla="*/ 13 h 27"/>
                <a:gd name="T6" fmla="*/ 56 w 59"/>
                <a:gd name="T7" fmla="*/ 0 h 27"/>
                <a:gd name="T8" fmla="*/ 59 w 59"/>
                <a:gd name="T9" fmla="*/ 13 h 27"/>
              </a:gdLst>
              <a:ahLst/>
              <a:cxnLst>
                <a:cxn ang="0">
                  <a:pos x="T0" y="T1"/>
                </a:cxn>
                <a:cxn ang="0">
                  <a:pos x="T2" y="T3"/>
                </a:cxn>
                <a:cxn ang="0">
                  <a:pos x="T4" y="T5"/>
                </a:cxn>
                <a:cxn ang="0">
                  <a:pos x="T6" y="T7"/>
                </a:cxn>
                <a:cxn ang="0">
                  <a:pos x="T8" y="T9"/>
                </a:cxn>
              </a:cxnLst>
              <a:rect l="0" t="0" r="r" b="b"/>
              <a:pathLst>
                <a:path w="59" h="27">
                  <a:moveTo>
                    <a:pt x="59" y="13"/>
                  </a:moveTo>
                  <a:lnTo>
                    <a:pt x="2" y="27"/>
                  </a:lnTo>
                  <a:lnTo>
                    <a:pt x="0" y="13"/>
                  </a:lnTo>
                  <a:lnTo>
                    <a:pt x="56" y="0"/>
                  </a:lnTo>
                  <a:lnTo>
                    <a:pt x="59"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3">
              <a:extLst>
                <a:ext uri="{FF2B5EF4-FFF2-40B4-BE49-F238E27FC236}">
                  <a16:creationId xmlns:a16="http://schemas.microsoft.com/office/drawing/2014/main" id="{8A39D6BB-0463-4C37-A905-EE02CFAA1646}"/>
                </a:ext>
              </a:extLst>
            </p:cNvPr>
            <p:cNvSpPr>
              <a:spLocks/>
            </p:cNvSpPr>
            <p:nvPr/>
          </p:nvSpPr>
          <p:spPr bwMode="auto">
            <a:xfrm>
              <a:off x="7646562" y="5084354"/>
              <a:ext cx="180694" cy="457383"/>
            </a:xfrm>
            <a:custGeom>
              <a:avLst/>
              <a:gdLst>
                <a:gd name="T0" fmla="*/ 32 w 32"/>
                <a:gd name="T1" fmla="*/ 78 h 81"/>
                <a:gd name="T2" fmla="*/ 16 w 32"/>
                <a:gd name="T3" fmla="*/ 81 h 81"/>
                <a:gd name="T4" fmla="*/ 0 w 32"/>
                <a:gd name="T5" fmla="*/ 5 h 81"/>
                <a:gd name="T6" fmla="*/ 13 w 32"/>
                <a:gd name="T7" fmla="*/ 0 h 81"/>
                <a:gd name="T8" fmla="*/ 32 w 32"/>
                <a:gd name="T9" fmla="*/ 78 h 81"/>
              </a:gdLst>
              <a:ahLst/>
              <a:cxnLst>
                <a:cxn ang="0">
                  <a:pos x="T0" y="T1"/>
                </a:cxn>
                <a:cxn ang="0">
                  <a:pos x="T2" y="T3"/>
                </a:cxn>
                <a:cxn ang="0">
                  <a:pos x="T4" y="T5"/>
                </a:cxn>
                <a:cxn ang="0">
                  <a:pos x="T6" y="T7"/>
                </a:cxn>
                <a:cxn ang="0">
                  <a:pos x="T8" y="T9"/>
                </a:cxn>
              </a:cxnLst>
              <a:rect l="0" t="0" r="r" b="b"/>
              <a:pathLst>
                <a:path w="32" h="81">
                  <a:moveTo>
                    <a:pt x="32" y="78"/>
                  </a:moveTo>
                  <a:lnTo>
                    <a:pt x="16" y="81"/>
                  </a:lnTo>
                  <a:lnTo>
                    <a:pt x="0" y="5"/>
                  </a:lnTo>
                  <a:lnTo>
                    <a:pt x="13" y="0"/>
                  </a:lnTo>
                  <a:lnTo>
                    <a:pt x="32" y="78"/>
                  </a:ln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4">
              <a:extLst>
                <a:ext uri="{FF2B5EF4-FFF2-40B4-BE49-F238E27FC236}">
                  <a16:creationId xmlns:a16="http://schemas.microsoft.com/office/drawing/2014/main" id="{08403357-1752-433B-AD03-3A914BF3A9AD}"/>
                </a:ext>
              </a:extLst>
            </p:cNvPr>
            <p:cNvSpPr>
              <a:spLocks/>
            </p:cNvSpPr>
            <p:nvPr/>
          </p:nvSpPr>
          <p:spPr bwMode="auto">
            <a:xfrm>
              <a:off x="7719967" y="5496563"/>
              <a:ext cx="124227" cy="73409"/>
            </a:xfrm>
            <a:custGeom>
              <a:avLst/>
              <a:gdLst>
                <a:gd name="T0" fmla="*/ 22 w 22"/>
                <a:gd name="T1" fmla="*/ 8 h 13"/>
                <a:gd name="T2" fmla="*/ 0 w 22"/>
                <a:gd name="T3" fmla="*/ 13 h 13"/>
                <a:gd name="T4" fmla="*/ 0 w 22"/>
                <a:gd name="T5" fmla="*/ 5 h 13"/>
                <a:gd name="T6" fmla="*/ 22 w 22"/>
                <a:gd name="T7" fmla="*/ 0 h 13"/>
                <a:gd name="T8" fmla="*/ 22 w 22"/>
                <a:gd name="T9" fmla="*/ 8 h 13"/>
              </a:gdLst>
              <a:ahLst/>
              <a:cxnLst>
                <a:cxn ang="0">
                  <a:pos x="T0" y="T1"/>
                </a:cxn>
                <a:cxn ang="0">
                  <a:pos x="T2" y="T3"/>
                </a:cxn>
                <a:cxn ang="0">
                  <a:pos x="T4" y="T5"/>
                </a:cxn>
                <a:cxn ang="0">
                  <a:pos x="T6" y="T7"/>
                </a:cxn>
                <a:cxn ang="0">
                  <a:pos x="T8" y="T9"/>
                </a:cxn>
              </a:cxnLst>
              <a:rect l="0" t="0" r="r" b="b"/>
              <a:pathLst>
                <a:path w="22" h="13">
                  <a:moveTo>
                    <a:pt x="22" y="8"/>
                  </a:moveTo>
                  <a:lnTo>
                    <a:pt x="0" y="13"/>
                  </a:lnTo>
                  <a:lnTo>
                    <a:pt x="0" y="5"/>
                  </a:lnTo>
                  <a:lnTo>
                    <a:pt x="22" y="0"/>
                  </a:lnTo>
                  <a:lnTo>
                    <a:pt x="2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5">
              <a:extLst>
                <a:ext uri="{FF2B5EF4-FFF2-40B4-BE49-F238E27FC236}">
                  <a16:creationId xmlns:a16="http://schemas.microsoft.com/office/drawing/2014/main" id="{4FD0CBC6-FA06-471C-BA4C-8B1241A25B21}"/>
                </a:ext>
              </a:extLst>
            </p:cNvPr>
            <p:cNvSpPr>
              <a:spLocks noEditPoints="1"/>
            </p:cNvSpPr>
            <p:nvPr/>
          </p:nvSpPr>
          <p:spPr bwMode="auto">
            <a:xfrm>
              <a:off x="7324699" y="4367227"/>
              <a:ext cx="378330" cy="807477"/>
            </a:xfrm>
            <a:custGeom>
              <a:avLst/>
              <a:gdLst>
                <a:gd name="T0" fmla="*/ 23 w 25"/>
                <a:gd name="T1" fmla="*/ 52 h 53"/>
                <a:gd name="T2" fmla="*/ 21 w 25"/>
                <a:gd name="T3" fmla="*/ 52 h 53"/>
                <a:gd name="T4" fmla="*/ 8 w 25"/>
                <a:gd name="T5" fmla="*/ 34 h 53"/>
                <a:gd name="T6" fmla="*/ 8 w 25"/>
                <a:gd name="T7" fmla="*/ 33 h 53"/>
                <a:gd name="T8" fmla="*/ 1 w 25"/>
                <a:gd name="T9" fmla="*/ 3 h 53"/>
                <a:gd name="T10" fmla="*/ 1 w 25"/>
                <a:gd name="T11" fmla="*/ 3 h 53"/>
                <a:gd name="T12" fmla="*/ 2 w 25"/>
                <a:gd name="T13" fmla="*/ 0 h 53"/>
                <a:gd name="T14" fmla="*/ 3 w 25"/>
                <a:gd name="T15" fmla="*/ 0 h 53"/>
                <a:gd name="T16" fmla="*/ 5 w 25"/>
                <a:gd name="T17" fmla="*/ 3 h 53"/>
                <a:gd name="T18" fmla="*/ 6 w 25"/>
                <a:gd name="T19" fmla="*/ 7 h 53"/>
                <a:gd name="T20" fmla="*/ 8 w 25"/>
                <a:gd name="T21" fmla="*/ 17 h 53"/>
                <a:gd name="T22" fmla="*/ 11 w 25"/>
                <a:gd name="T23" fmla="*/ 32 h 53"/>
                <a:gd name="T24" fmla="*/ 24 w 25"/>
                <a:gd name="T25" fmla="*/ 50 h 53"/>
                <a:gd name="T26" fmla="*/ 24 w 25"/>
                <a:gd name="T27" fmla="*/ 52 h 53"/>
                <a:gd name="T28" fmla="*/ 23 w 25"/>
                <a:gd name="T29" fmla="*/ 52 h 53"/>
                <a:gd name="T30" fmla="*/ 2 w 25"/>
                <a:gd name="T31" fmla="*/ 4 h 53"/>
                <a:gd name="T32" fmla="*/ 3 w 25"/>
                <a:gd name="T33" fmla="*/ 4 h 53"/>
                <a:gd name="T34" fmla="*/ 2 w 25"/>
                <a:gd name="T35" fmla="*/ 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53">
                  <a:moveTo>
                    <a:pt x="23" y="52"/>
                  </a:moveTo>
                  <a:cubicBezTo>
                    <a:pt x="22" y="53"/>
                    <a:pt x="21" y="52"/>
                    <a:pt x="21" y="52"/>
                  </a:cubicBezTo>
                  <a:cubicBezTo>
                    <a:pt x="8" y="34"/>
                    <a:pt x="8" y="34"/>
                    <a:pt x="8" y="34"/>
                  </a:cubicBezTo>
                  <a:cubicBezTo>
                    <a:pt x="8" y="33"/>
                    <a:pt x="8" y="33"/>
                    <a:pt x="8" y="33"/>
                  </a:cubicBezTo>
                  <a:cubicBezTo>
                    <a:pt x="5" y="22"/>
                    <a:pt x="1" y="5"/>
                    <a:pt x="1" y="3"/>
                  </a:cubicBezTo>
                  <a:cubicBezTo>
                    <a:pt x="1" y="3"/>
                    <a:pt x="1" y="3"/>
                    <a:pt x="1" y="3"/>
                  </a:cubicBezTo>
                  <a:cubicBezTo>
                    <a:pt x="0" y="1"/>
                    <a:pt x="1" y="0"/>
                    <a:pt x="2" y="0"/>
                  </a:cubicBezTo>
                  <a:cubicBezTo>
                    <a:pt x="2" y="0"/>
                    <a:pt x="3" y="0"/>
                    <a:pt x="3" y="0"/>
                  </a:cubicBezTo>
                  <a:cubicBezTo>
                    <a:pt x="4" y="1"/>
                    <a:pt x="4" y="2"/>
                    <a:pt x="5" y="3"/>
                  </a:cubicBezTo>
                  <a:cubicBezTo>
                    <a:pt x="5" y="4"/>
                    <a:pt x="5" y="5"/>
                    <a:pt x="6" y="7"/>
                  </a:cubicBezTo>
                  <a:cubicBezTo>
                    <a:pt x="6" y="9"/>
                    <a:pt x="7" y="13"/>
                    <a:pt x="8" y="17"/>
                  </a:cubicBezTo>
                  <a:cubicBezTo>
                    <a:pt x="9" y="24"/>
                    <a:pt x="11" y="30"/>
                    <a:pt x="11" y="32"/>
                  </a:cubicBezTo>
                  <a:cubicBezTo>
                    <a:pt x="24" y="50"/>
                    <a:pt x="24" y="50"/>
                    <a:pt x="24" y="50"/>
                  </a:cubicBezTo>
                  <a:cubicBezTo>
                    <a:pt x="25" y="50"/>
                    <a:pt x="24" y="52"/>
                    <a:pt x="24" y="52"/>
                  </a:cubicBezTo>
                  <a:cubicBezTo>
                    <a:pt x="23" y="52"/>
                    <a:pt x="23" y="52"/>
                    <a:pt x="23" y="52"/>
                  </a:cubicBezTo>
                  <a:close/>
                  <a:moveTo>
                    <a:pt x="2" y="4"/>
                  </a:moveTo>
                  <a:cubicBezTo>
                    <a:pt x="2" y="4"/>
                    <a:pt x="2" y="4"/>
                    <a:pt x="3" y="4"/>
                  </a:cubicBezTo>
                  <a:cubicBezTo>
                    <a:pt x="2" y="4"/>
                    <a:pt x="2" y="4"/>
                    <a:pt x="2"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6">
              <a:extLst>
                <a:ext uri="{FF2B5EF4-FFF2-40B4-BE49-F238E27FC236}">
                  <a16:creationId xmlns:a16="http://schemas.microsoft.com/office/drawing/2014/main" id="{6482C730-3B67-4873-A025-3A69CA0ABDF4}"/>
                </a:ext>
              </a:extLst>
            </p:cNvPr>
            <p:cNvSpPr>
              <a:spLocks noEditPoints="1"/>
            </p:cNvSpPr>
            <p:nvPr/>
          </p:nvSpPr>
          <p:spPr bwMode="auto">
            <a:xfrm>
              <a:off x="7646562" y="4288173"/>
              <a:ext cx="152462" cy="869589"/>
            </a:xfrm>
            <a:custGeom>
              <a:avLst/>
              <a:gdLst>
                <a:gd name="T0" fmla="*/ 5 w 10"/>
                <a:gd name="T1" fmla="*/ 57 h 57"/>
                <a:gd name="T2" fmla="*/ 4 w 10"/>
                <a:gd name="T3" fmla="*/ 57 h 57"/>
                <a:gd name="T4" fmla="*/ 3 w 10"/>
                <a:gd name="T5" fmla="*/ 55 h 57"/>
                <a:gd name="T6" fmla="*/ 7 w 10"/>
                <a:gd name="T7" fmla="*/ 33 h 57"/>
                <a:gd name="T8" fmla="*/ 3 w 10"/>
                <a:gd name="T9" fmla="*/ 18 h 57"/>
                <a:gd name="T10" fmla="*/ 1 w 10"/>
                <a:gd name="T11" fmla="*/ 8 h 57"/>
                <a:gd name="T12" fmla="*/ 0 w 10"/>
                <a:gd name="T13" fmla="*/ 4 h 57"/>
                <a:gd name="T14" fmla="*/ 0 w 10"/>
                <a:gd name="T15" fmla="*/ 2 h 57"/>
                <a:gd name="T16" fmla="*/ 1 w 10"/>
                <a:gd name="T17" fmla="*/ 1 h 57"/>
                <a:gd name="T18" fmla="*/ 3 w 10"/>
                <a:gd name="T19" fmla="*/ 2 h 57"/>
                <a:gd name="T20" fmla="*/ 3 w 10"/>
                <a:gd name="T21" fmla="*/ 3 h 57"/>
                <a:gd name="T22" fmla="*/ 10 w 10"/>
                <a:gd name="T23" fmla="*/ 33 h 57"/>
                <a:gd name="T24" fmla="*/ 10 w 10"/>
                <a:gd name="T25" fmla="*/ 33 h 57"/>
                <a:gd name="T26" fmla="*/ 6 w 10"/>
                <a:gd name="T27" fmla="*/ 55 h 57"/>
                <a:gd name="T28" fmla="*/ 5 w 10"/>
                <a:gd name="T29" fmla="*/ 57 h 57"/>
                <a:gd name="T30" fmla="*/ 3 w 10"/>
                <a:gd name="T31" fmla="*/ 4 h 57"/>
                <a:gd name="T32" fmla="*/ 2 w 10"/>
                <a:gd name="T33" fmla="*/ 4 h 57"/>
                <a:gd name="T34" fmla="*/ 3 w 10"/>
                <a:gd name="T35"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57">
                  <a:moveTo>
                    <a:pt x="5" y="57"/>
                  </a:moveTo>
                  <a:cubicBezTo>
                    <a:pt x="5" y="57"/>
                    <a:pt x="4" y="57"/>
                    <a:pt x="4" y="57"/>
                  </a:cubicBezTo>
                  <a:cubicBezTo>
                    <a:pt x="3" y="57"/>
                    <a:pt x="2" y="56"/>
                    <a:pt x="3" y="55"/>
                  </a:cubicBezTo>
                  <a:cubicBezTo>
                    <a:pt x="7" y="33"/>
                    <a:pt x="7" y="33"/>
                    <a:pt x="7" y="33"/>
                  </a:cubicBezTo>
                  <a:cubicBezTo>
                    <a:pt x="6" y="31"/>
                    <a:pt x="5" y="25"/>
                    <a:pt x="3" y="18"/>
                  </a:cubicBezTo>
                  <a:cubicBezTo>
                    <a:pt x="2" y="14"/>
                    <a:pt x="1" y="10"/>
                    <a:pt x="1" y="8"/>
                  </a:cubicBezTo>
                  <a:cubicBezTo>
                    <a:pt x="0" y="6"/>
                    <a:pt x="0" y="5"/>
                    <a:pt x="0" y="4"/>
                  </a:cubicBezTo>
                  <a:cubicBezTo>
                    <a:pt x="0" y="3"/>
                    <a:pt x="0" y="2"/>
                    <a:pt x="0" y="2"/>
                  </a:cubicBezTo>
                  <a:cubicBezTo>
                    <a:pt x="0" y="1"/>
                    <a:pt x="1" y="1"/>
                    <a:pt x="1" y="1"/>
                  </a:cubicBezTo>
                  <a:cubicBezTo>
                    <a:pt x="2" y="0"/>
                    <a:pt x="3" y="1"/>
                    <a:pt x="3" y="2"/>
                  </a:cubicBezTo>
                  <a:cubicBezTo>
                    <a:pt x="3" y="2"/>
                    <a:pt x="3" y="2"/>
                    <a:pt x="3" y="3"/>
                  </a:cubicBezTo>
                  <a:cubicBezTo>
                    <a:pt x="4" y="5"/>
                    <a:pt x="8" y="22"/>
                    <a:pt x="10" y="33"/>
                  </a:cubicBezTo>
                  <a:cubicBezTo>
                    <a:pt x="10" y="33"/>
                    <a:pt x="10" y="33"/>
                    <a:pt x="10" y="33"/>
                  </a:cubicBezTo>
                  <a:cubicBezTo>
                    <a:pt x="6" y="55"/>
                    <a:pt x="6" y="55"/>
                    <a:pt x="6" y="55"/>
                  </a:cubicBezTo>
                  <a:cubicBezTo>
                    <a:pt x="6" y="56"/>
                    <a:pt x="6" y="57"/>
                    <a:pt x="5" y="57"/>
                  </a:cubicBezTo>
                  <a:close/>
                  <a:moveTo>
                    <a:pt x="3" y="4"/>
                  </a:moveTo>
                  <a:cubicBezTo>
                    <a:pt x="3" y="4"/>
                    <a:pt x="2" y="4"/>
                    <a:pt x="2" y="4"/>
                  </a:cubicBezTo>
                  <a:cubicBezTo>
                    <a:pt x="3" y="4"/>
                    <a:pt x="3" y="4"/>
                    <a:pt x="3"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7">
              <a:extLst>
                <a:ext uri="{FF2B5EF4-FFF2-40B4-BE49-F238E27FC236}">
                  <a16:creationId xmlns:a16="http://schemas.microsoft.com/office/drawing/2014/main" id="{42F479C8-DBC5-423A-831E-1EEFEDA0A56B}"/>
                </a:ext>
              </a:extLst>
            </p:cNvPr>
            <p:cNvSpPr>
              <a:spLocks/>
            </p:cNvSpPr>
            <p:nvPr/>
          </p:nvSpPr>
          <p:spPr bwMode="auto">
            <a:xfrm>
              <a:off x="7251294" y="4231707"/>
              <a:ext cx="513850" cy="208929"/>
            </a:xfrm>
            <a:custGeom>
              <a:avLst/>
              <a:gdLst>
                <a:gd name="T0" fmla="*/ 33 w 34"/>
                <a:gd name="T1" fmla="*/ 3 h 14"/>
                <a:gd name="T2" fmla="*/ 31 w 34"/>
                <a:gd name="T3" fmla="*/ 8 h 14"/>
                <a:gd name="T4" fmla="*/ 4 w 34"/>
                <a:gd name="T5" fmla="*/ 14 h 14"/>
                <a:gd name="T6" fmla="*/ 0 w 34"/>
                <a:gd name="T7" fmla="*/ 10 h 14"/>
                <a:gd name="T8" fmla="*/ 0 w 34"/>
                <a:gd name="T9" fmla="*/ 10 h 14"/>
                <a:gd name="T10" fmla="*/ 4 w 34"/>
                <a:gd name="T11" fmla="*/ 6 h 14"/>
                <a:gd name="T12" fmla="*/ 29 w 34"/>
                <a:gd name="T13" fmla="*/ 1 h 14"/>
                <a:gd name="T14" fmla="*/ 33 w 34"/>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4">
                  <a:moveTo>
                    <a:pt x="33" y="3"/>
                  </a:moveTo>
                  <a:cubicBezTo>
                    <a:pt x="34" y="4"/>
                    <a:pt x="33" y="7"/>
                    <a:pt x="31" y="8"/>
                  </a:cubicBezTo>
                  <a:cubicBezTo>
                    <a:pt x="23" y="11"/>
                    <a:pt x="14" y="13"/>
                    <a:pt x="4" y="14"/>
                  </a:cubicBezTo>
                  <a:cubicBezTo>
                    <a:pt x="2" y="14"/>
                    <a:pt x="0" y="12"/>
                    <a:pt x="0" y="10"/>
                  </a:cubicBezTo>
                  <a:cubicBezTo>
                    <a:pt x="0" y="10"/>
                    <a:pt x="0" y="10"/>
                    <a:pt x="0" y="10"/>
                  </a:cubicBezTo>
                  <a:cubicBezTo>
                    <a:pt x="0" y="8"/>
                    <a:pt x="2" y="7"/>
                    <a:pt x="4" y="6"/>
                  </a:cubicBezTo>
                  <a:cubicBezTo>
                    <a:pt x="13" y="6"/>
                    <a:pt x="21" y="4"/>
                    <a:pt x="29" y="1"/>
                  </a:cubicBezTo>
                  <a:cubicBezTo>
                    <a:pt x="30" y="0"/>
                    <a:pt x="33" y="1"/>
                    <a:pt x="33" y="3"/>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FACBC3AF-2A9A-44D0-97BF-3F1CF01534F8}"/>
              </a:ext>
            </a:extLst>
          </p:cNvPr>
          <p:cNvGrpSpPr/>
          <p:nvPr/>
        </p:nvGrpSpPr>
        <p:grpSpPr>
          <a:xfrm>
            <a:off x="9408328" y="2277951"/>
            <a:ext cx="1310031" cy="1067225"/>
            <a:chOff x="9408328" y="2277951"/>
            <a:chExt cx="1310031" cy="1067225"/>
          </a:xfrm>
        </p:grpSpPr>
        <p:sp>
          <p:nvSpPr>
            <p:cNvPr id="41" name="Freeform 38">
              <a:extLst>
                <a:ext uri="{FF2B5EF4-FFF2-40B4-BE49-F238E27FC236}">
                  <a16:creationId xmlns:a16="http://schemas.microsoft.com/office/drawing/2014/main" id="{E60F75F1-69BA-471E-98FD-E445868CCD63}"/>
                </a:ext>
              </a:extLst>
            </p:cNvPr>
            <p:cNvSpPr>
              <a:spLocks/>
            </p:cNvSpPr>
            <p:nvPr/>
          </p:nvSpPr>
          <p:spPr bwMode="auto">
            <a:xfrm>
              <a:off x="9605960" y="232312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4"/>
                    <a:pt x="1" y="47"/>
                    <a:pt x="4" y="47"/>
                  </a:cubicBezTo>
                  <a:cubicBezTo>
                    <a:pt x="6" y="48"/>
                    <a:pt x="8" y="46"/>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9">
              <a:extLst>
                <a:ext uri="{FF2B5EF4-FFF2-40B4-BE49-F238E27FC236}">
                  <a16:creationId xmlns:a16="http://schemas.microsoft.com/office/drawing/2014/main" id="{43DA3891-22A2-423C-B7C6-E22EAF40591E}"/>
                </a:ext>
              </a:extLst>
            </p:cNvPr>
            <p:cNvSpPr>
              <a:spLocks/>
            </p:cNvSpPr>
            <p:nvPr/>
          </p:nvSpPr>
          <p:spPr bwMode="auto">
            <a:xfrm>
              <a:off x="9605960" y="2554640"/>
              <a:ext cx="225867" cy="485615"/>
            </a:xfrm>
            <a:custGeom>
              <a:avLst/>
              <a:gdLst>
                <a:gd name="T0" fmla="*/ 7 w 15"/>
                <a:gd name="T1" fmla="*/ 0 h 32"/>
                <a:gd name="T2" fmla="*/ 1 w 15"/>
                <a:gd name="T3" fmla="*/ 27 h 32"/>
                <a:gd name="T4" fmla="*/ 4 w 15"/>
                <a:gd name="T5" fmla="*/ 32 h 32"/>
                <a:gd name="T6" fmla="*/ 8 w 15"/>
                <a:gd name="T7" fmla="*/ 29 h 32"/>
                <a:gd name="T8" fmla="*/ 15 w 15"/>
                <a:gd name="T9" fmla="*/ 1 h 32"/>
                <a:gd name="T10" fmla="*/ 7 w 15"/>
                <a:gd name="T11" fmla="*/ 0 h 32"/>
              </a:gdLst>
              <a:ahLst/>
              <a:cxnLst>
                <a:cxn ang="0">
                  <a:pos x="T0" y="T1"/>
                </a:cxn>
                <a:cxn ang="0">
                  <a:pos x="T2" y="T3"/>
                </a:cxn>
                <a:cxn ang="0">
                  <a:pos x="T4" y="T5"/>
                </a:cxn>
                <a:cxn ang="0">
                  <a:pos x="T6" y="T7"/>
                </a:cxn>
                <a:cxn ang="0">
                  <a:pos x="T8" y="T9"/>
                </a:cxn>
                <a:cxn ang="0">
                  <a:pos x="T10" y="T11"/>
                </a:cxn>
              </a:cxnLst>
              <a:rect l="0" t="0" r="r" b="b"/>
              <a:pathLst>
                <a:path w="15" h="32">
                  <a:moveTo>
                    <a:pt x="7" y="0"/>
                  </a:moveTo>
                  <a:cubicBezTo>
                    <a:pt x="1" y="27"/>
                    <a:pt x="1" y="27"/>
                    <a:pt x="1" y="27"/>
                  </a:cubicBezTo>
                  <a:cubicBezTo>
                    <a:pt x="0" y="29"/>
                    <a:pt x="2" y="31"/>
                    <a:pt x="4" y="32"/>
                  </a:cubicBezTo>
                  <a:cubicBezTo>
                    <a:pt x="6" y="32"/>
                    <a:pt x="8" y="31"/>
                    <a:pt x="8" y="29"/>
                  </a:cubicBezTo>
                  <a:cubicBezTo>
                    <a:pt x="15" y="1"/>
                    <a:pt x="15" y="1"/>
                    <a:pt x="15"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0">
              <a:extLst>
                <a:ext uri="{FF2B5EF4-FFF2-40B4-BE49-F238E27FC236}">
                  <a16:creationId xmlns:a16="http://schemas.microsoft.com/office/drawing/2014/main" id="{E20D6D22-F69B-487E-92D1-9E561FFFA02E}"/>
                </a:ext>
              </a:extLst>
            </p:cNvPr>
            <p:cNvSpPr>
              <a:spLocks/>
            </p:cNvSpPr>
            <p:nvPr/>
          </p:nvSpPr>
          <p:spPr bwMode="auto">
            <a:xfrm>
              <a:off x="9741481" y="2277951"/>
              <a:ext cx="169401" cy="79054"/>
            </a:xfrm>
            <a:custGeom>
              <a:avLst/>
              <a:gdLst>
                <a:gd name="T0" fmla="*/ 30 w 30"/>
                <a:gd name="T1" fmla="*/ 14 h 14"/>
                <a:gd name="T2" fmla="*/ 0 w 30"/>
                <a:gd name="T3" fmla="*/ 6 h 14"/>
                <a:gd name="T4" fmla="*/ 3 w 30"/>
                <a:gd name="T5" fmla="*/ 0 h 14"/>
                <a:gd name="T6" fmla="*/ 30 w 30"/>
                <a:gd name="T7" fmla="*/ 6 h 14"/>
                <a:gd name="T8" fmla="*/ 30 w 30"/>
                <a:gd name="T9" fmla="*/ 14 h 14"/>
              </a:gdLst>
              <a:ahLst/>
              <a:cxnLst>
                <a:cxn ang="0">
                  <a:pos x="T0" y="T1"/>
                </a:cxn>
                <a:cxn ang="0">
                  <a:pos x="T2" y="T3"/>
                </a:cxn>
                <a:cxn ang="0">
                  <a:pos x="T4" y="T5"/>
                </a:cxn>
                <a:cxn ang="0">
                  <a:pos x="T6" y="T7"/>
                </a:cxn>
                <a:cxn ang="0">
                  <a:pos x="T8" y="T9"/>
                </a:cxn>
              </a:cxnLst>
              <a:rect l="0" t="0" r="r" b="b"/>
              <a:pathLst>
                <a:path w="30" h="14">
                  <a:moveTo>
                    <a:pt x="30" y="14"/>
                  </a:moveTo>
                  <a:lnTo>
                    <a:pt x="0" y="6"/>
                  </a:lnTo>
                  <a:lnTo>
                    <a:pt x="3" y="0"/>
                  </a:lnTo>
                  <a:lnTo>
                    <a:pt x="30"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1">
              <a:extLst>
                <a:ext uri="{FF2B5EF4-FFF2-40B4-BE49-F238E27FC236}">
                  <a16:creationId xmlns:a16="http://schemas.microsoft.com/office/drawing/2014/main" id="{3DB59999-BDBE-4316-9DF4-7601B05679FE}"/>
                </a:ext>
              </a:extLst>
            </p:cNvPr>
            <p:cNvSpPr>
              <a:spLocks/>
            </p:cNvSpPr>
            <p:nvPr/>
          </p:nvSpPr>
          <p:spPr bwMode="auto">
            <a:xfrm>
              <a:off x="9820534" y="236829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5"/>
                    <a:pt x="1" y="47"/>
                    <a:pt x="4" y="47"/>
                  </a:cubicBezTo>
                  <a:cubicBezTo>
                    <a:pt x="6" y="48"/>
                    <a:pt x="8" y="47"/>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2">
              <a:extLst>
                <a:ext uri="{FF2B5EF4-FFF2-40B4-BE49-F238E27FC236}">
                  <a16:creationId xmlns:a16="http://schemas.microsoft.com/office/drawing/2014/main" id="{527F1A16-01FB-493F-A546-186EED81C3DA}"/>
                </a:ext>
              </a:extLst>
            </p:cNvPr>
            <p:cNvSpPr>
              <a:spLocks/>
            </p:cNvSpPr>
            <p:nvPr/>
          </p:nvSpPr>
          <p:spPr bwMode="auto">
            <a:xfrm>
              <a:off x="9820534" y="2814388"/>
              <a:ext cx="163756" cy="271041"/>
            </a:xfrm>
            <a:custGeom>
              <a:avLst/>
              <a:gdLst>
                <a:gd name="T0" fmla="*/ 4 w 11"/>
                <a:gd name="T1" fmla="*/ 0 h 18"/>
                <a:gd name="T2" fmla="*/ 1 w 11"/>
                <a:gd name="T3" fmla="*/ 13 h 18"/>
                <a:gd name="T4" fmla="*/ 4 w 11"/>
                <a:gd name="T5" fmla="*/ 18 h 18"/>
                <a:gd name="T6" fmla="*/ 8 w 11"/>
                <a:gd name="T7" fmla="*/ 15 h 18"/>
                <a:gd name="T8" fmla="*/ 11 w 11"/>
                <a:gd name="T9" fmla="*/ 2 h 18"/>
                <a:gd name="T10" fmla="*/ 4 w 11"/>
                <a:gd name="T11" fmla="*/ 0 h 18"/>
              </a:gdLst>
              <a:ahLst/>
              <a:cxnLst>
                <a:cxn ang="0">
                  <a:pos x="T0" y="T1"/>
                </a:cxn>
                <a:cxn ang="0">
                  <a:pos x="T2" y="T3"/>
                </a:cxn>
                <a:cxn ang="0">
                  <a:pos x="T4" y="T5"/>
                </a:cxn>
                <a:cxn ang="0">
                  <a:pos x="T6" y="T7"/>
                </a:cxn>
                <a:cxn ang="0">
                  <a:pos x="T8" y="T9"/>
                </a:cxn>
                <a:cxn ang="0">
                  <a:pos x="T10" y="T11"/>
                </a:cxn>
              </a:cxnLst>
              <a:rect l="0" t="0" r="r" b="b"/>
              <a:pathLst>
                <a:path w="11" h="18">
                  <a:moveTo>
                    <a:pt x="4" y="0"/>
                  </a:moveTo>
                  <a:cubicBezTo>
                    <a:pt x="1" y="13"/>
                    <a:pt x="1" y="13"/>
                    <a:pt x="1" y="13"/>
                  </a:cubicBezTo>
                  <a:cubicBezTo>
                    <a:pt x="0" y="15"/>
                    <a:pt x="2" y="18"/>
                    <a:pt x="4" y="18"/>
                  </a:cubicBezTo>
                  <a:cubicBezTo>
                    <a:pt x="6" y="18"/>
                    <a:pt x="8" y="17"/>
                    <a:pt x="8" y="15"/>
                  </a:cubicBezTo>
                  <a:cubicBezTo>
                    <a:pt x="11" y="2"/>
                    <a:pt x="11" y="2"/>
                    <a:pt x="11" y="2"/>
                  </a:cubicBezTo>
                  <a:lnTo>
                    <a:pt x="4"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3">
              <a:extLst>
                <a:ext uri="{FF2B5EF4-FFF2-40B4-BE49-F238E27FC236}">
                  <a16:creationId xmlns:a16="http://schemas.microsoft.com/office/drawing/2014/main" id="{1C7B0D82-16D9-44DD-9661-075DB3A8E508}"/>
                </a:ext>
              </a:extLst>
            </p:cNvPr>
            <p:cNvSpPr>
              <a:spLocks/>
            </p:cNvSpPr>
            <p:nvPr/>
          </p:nvSpPr>
          <p:spPr bwMode="auto">
            <a:xfrm>
              <a:off x="9956055" y="2323128"/>
              <a:ext cx="180694" cy="79054"/>
            </a:xfrm>
            <a:custGeom>
              <a:avLst/>
              <a:gdLst>
                <a:gd name="T0" fmla="*/ 30 w 32"/>
                <a:gd name="T1" fmla="*/ 14 h 14"/>
                <a:gd name="T2" fmla="*/ 0 w 32"/>
                <a:gd name="T3" fmla="*/ 8 h 14"/>
                <a:gd name="T4" fmla="*/ 3 w 32"/>
                <a:gd name="T5" fmla="*/ 0 h 14"/>
                <a:gd name="T6" fmla="*/ 32 w 32"/>
                <a:gd name="T7" fmla="*/ 8 h 14"/>
                <a:gd name="T8" fmla="*/ 30 w 32"/>
                <a:gd name="T9" fmla="*/ 14 h 14"/>
              </a:gdLst>
              <a:ahLst/>
              <a:cxnLst>
                <a:cxn ang="0">
                  <a:pos x="T0" y="T1"/>
                </a:cxn>
                <a:cxn ang="0">
                  <a:pos x="T2" y="T3"/>
                </a:cxn>
                <a:cxn ang="0">
                  <a:pos x="T4" y="T5"/>
                </a:cxn>
                <a:cxn ang="0">
                  <a:pos x="T6" y="T7"/>
                </a:cxn>
                <a:cxn ang="0">
                  <a:pos x="T8" y="T9"/>
                </a:cxn>
              </a:cxnLst>
              <a:rect l="0" t="0" r="r" b="b"/>
              <a:pathLst>
                <a:path w="32" h="14">
                  <a:moveTo>
                    <a:pt x="30" y="14"/>
                  </a:moveTo>
                  <a:lnTo>
                    <a:pt x="0" y="8"/>
                  </a:lnTo>
                  <a:lnTo>
                    <a:pt x="3" y="0"/>
                  </a:lnTo>
                  <a:lnTo>
                    <a:pt x="32" y="8"/>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4">
              <a:extLst>
                <a:ext uri="{FF2B5EF4-FFF2-40B4-BE49-F238E27FC236}">
                  <a16:creationId xmlns:a16="http://schemas.microsoft.com/office/drawing/2014/main" id="{F4FBA3FF-2185-46AD-97DC-B13DAF17063B}"/>
                </a:ext>
              </a:extLst>
            </p:cNvPr>
            <p:cNvSpPr>
              <a:spLocks/>
            </p:cNvSpPr>
            <p:nvPr/>
          </p:nvSpPr>
          <p:spPr bwMode="auto">
            <a:xfrm>
              <a:off x="10029463" y="2419120"/>
              <a:ext cx="293628" cy="728424"/>
            </a:xfrm>
            <a:custGeom>
              <a:avLst/>
              <a:gdLst>
                <a:gd name="T0" fmla="*/ 10 w 19"/>
                <a:gd name="T1" fmla="*/ 0 h 48"/>
                <a:gd name="T2" fmla="*/ 0 w 19"/>
                <a:gd name="T3" fmla="*/ 43 h 48"/>
                <a:gd name="T4" fmla="*/ 4 w 19"/>
                <a:gd name="T5" fmla="*/ 48 h 48"/>
                <a:gd name="T6" fmla="*/ 9 w 19"/>
                <a:gd name="T7" fmla="*/ 45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3"/>
                    <a:pt x="0" y="43"/>
                    <a:pt x="0" y="43"/>
                  </a:cubicBezTo>
                  <a:cubicBezTo>
                    <a:pt x="0" y="45"/>
                    <a:pt x="1" y="47"/>
                    <a:pt x="4" y="48"/>
                  </a:cubicBezTo>
                  <a:cubicBezTo>
                    <a:pt x="6" y="48"/>
                    <a:pt x="8" y="47"/>
                    <a:pt x="9" y="45"/>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5">
              <a:extLst>
                <a:ext uri="{FF2B5EF4-FFF2-40B4-BE49-F238E27FC236}">
                  <a16:creationId xmlns:a16="http://schemas.microsoft.com/office/drawing/2014/main" id="{B2C4582A-1EBB-4620-B771-733D1CC5315A}"/>
                </a:ext>
              </a:extLst>
            </p:cNvPr>
            <p:cNvSpPr>
              <a:spLocks/>
            </p:cNvSpPr>
            <p:nvPr/>
          </p:nvSpPr>
          <p:spPr bwMode="auto">
            <a:xfrm>
              <a:off x="10029463" y="2707102"/>
              <a:ext cx="214574" cy="440441"/>
            </a:xfrm>
            <a:custGeom>
              <a:avLst/>
              <a:gdLst>
                <a:gd name="T0" fmla="*/ 7 w 14"/>
                <a:gd name="T1" fmla="*/ 0 h 29"/>
                <a:gd name="T2" fmla="*/ 1 w 14"/>
                <a:gd name="T3" fmla="*/ 24 h 29"/>
                <a:gd name="T4" fmla="*/ 4 w 14"/>
                <a:gd name="T5" fmla="*/ 28 h 29"/>
                <a:gd name="T6" fmla="*/ 8 w 14"/>
                <a:gd name="T7" fmla="*/ 26 h 29"/>
                <a:gd name="T8" fmla="*/ 14 w 14"/>
                <a:gd name="T9" fmla="*/ 1 h 29"/>
                <a:gd name="T10" fmla="*/ 7 w 14"/>
                <a:gd name="T11" fmla="*/ 0 h 29"/>
              </a:gdLst>
              <a:ahLst/>
              <a:cxnLst>
                <a:cxn ang="0">
                  <a:pos x="T0" y="T1"/>
                </a:cxn>
                <a:cxn ang="0">
                  <a:pos x="T2" y="T3"/>
                </a:cxn>
                <a:cxn ang="0">
                  <a:pos x="T4" y="T5"/>
                </a:cxn>
                <a:cxn ang="0">
                  <a:pos x="T6" y="T7"/>
                </a:cxn>
                <a:cxn ang="0">
                  <a:pos x="T8" y="T9"/>
                </a:cxn>
                <a:cxn ang="0">
                  <a:pos x="T10" y="T11"/>
                </a:cxn>
              </a:cxnLst>
              <a:rect l="0" t="0" r="r" b="b"/>
              <a:pathLst>
                <a:path w="14" h="29">
                  <a:moveTo>
                    <a:pt x="7" y="0"/>
                  </a:moveTo>
                  <a:cubicBezTo>
                    <a:pt x="1" y="24"/>
                    <a:pt x="1" y="24"/>
                    <a:pt x="1" y="24"/>
                  </a:cubicBezTo>
                  <a:cubicBezTo>
                    <a:pt x="0" y="26"/>
                    <a:pt x="2" y="28"/>
                    <a:pt x="4" y="28"/>
                  </a:cubicBezTo>
                  <a:cubicBezTo>
                    <a:pt x="6" y="29"/>
                    <a:pt x="8" y="28"/>
                    <a:pt x="8" y="26"/>
                  </a:cubicBezTo>
                  <a:cubicBezTo>
                    <a:pt x="14" y="1"/>
                    <a:pt x="14" y="1"/>
                    <a:pt x="14"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6">
              <a:extLst>
                <a:ext uri="{FF2B5EF4-FFF2-40B4-BE49-F238E27FC236}">
                  <a16:creationId xmlns:a16="http://schemas.microsoft.com/office/drawing/2014/main" id="{6CD7627D-4698-4403-843E-D9919722DE40}"/>
                </a:ext>
              </a:extLst>
            </p:cNvPr>
            <p:cNvSpPr>
              <a:spLocks/>
            </p:cNvSpPr>
            <p:nvPr/>
          </p:nvSpPr>
          <p:spPr bwMode="auto">
            <a:xfrm>
              <a:off x="10170629" y="2385240"/>
              <a:ext cx="180694" cy="79054"/>
            </a:xfrm>
            <a:custGeom>
              <a:avLst/>
              <a:gdLst>
                <a:gd name="T0" fmla="*/ 29 w 32"/>
                <a:gd name="T1" fmla="*/ 14 h 14"/>
                <a:gd name="T2" fmla="*/ 0 w 32"/>
                <a:gd name="T3" fmla="*/ 6 h 14"/>
                <a:gd name="T4" fmla="*/ 2 w 32"/>
                <a:gd name="T5" fmla="*/ 0 h 14"/>
                <a:gd name="T6" fmla="*/ 32 w 32"/>
                <a:gd name="T7" fmla="*/ 6 h 14"/>
                <a:gd name="T8" fmla="*/ 29 w 32"/>
                <a:gd name="T9" fmla="*/ 14 h 14"/>
              </a:gdLst>
              <a:ahLst/>
              <a:cxnLst>
                <a:cxn ang="0">
                  <a:pos x="T0" y="T1"/>
                </a:cxn>
                <a:cxn ang="0">
                  <a:pos x="T2" y="T3"/>
                </a:cxn>
                <a:cxn ang="0">
                  <a:pos x="T4" y="T5"/>
                </a:cxn>
                <a:cxn ang="0">
                  <a:pos x="T6" y="T7"/>
                </a:cxn>
                <a:cxn ang="0">
                  <a:pos x="T8" y="T9"/>
                </a:cxn>
              </a:cxnLst>
              <a:rect l="0" t="0" r="r" b="b"/>
              <a:pathLst>
                <a:path w="32" h="14">
                  <a:moveTo>
                    <a:pt x="29" y="14"/>
                  </a:moveTo>
                  <a:lnTo>
                    <a:pt x="0" y="6"/>
                  </a:lnTo>
                  <a:lnTo>
                    <a:pt x="2" y="0"/>
                  </a:lnTo>
                  <a:lnTo>
                    <a:pt x="32" y="6"/>
                  </a:lnTo>
                  <a:lnTo>
                    <a:pt x="29"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7">
              <a:extLst>
                <a:ext uri="{FF2B5EF4-FFF2-40B4-BE49-F238E27FC236}">
                  <a16:creationId xmlns:a16="http://schemas.microsoft.com/office/drawing/2014/main" id="{BB53CCC1-B989-44DE-9C32-A3DC17BD4E41}"/>
                </a:ext>
              </a:extLst>
            </p:cNvPr>
            <p:cNvSpPr>
              <a:spLocks/>
            </p:cNvSpPr>
            <p:nvPr/>
          </p:nvSpPr>
          <p:spPr bwMode="auto">
            <a:xfrm>
              <a:off x="10244037" y="2475587"/>
              <a:ext cx="287983" cy="734069"/>
            </a:xfrm>
            <a:custGeom>
              <a:avLst/>
              <a:gdLst>
                <a:gd name="T0" fmla="*/ 11 w 19"/>
                <a:gd name="T1" fmla="*/ 0 h 48"/>
                <a:gd name="T2" fmla="*/ 1 w 19"/>
                <a:gd name="T3" fmla="*/ 42 h 48"/>
                <a:gd name="T4" fmla="*/ 4 w 19"/>
                <a:gd name="T5" fmla="*/ 47 h 48"/>
                <a:gd name="T6" fmla="*/ 9 w 19"/>
                <a:gd name="T7" fmla="*/ 44 h 48"/>
                <a:gd name="T8" fmla="*/ 19 w 19"/>
                <a:gd name="T9" fmla="*/ 2 h 48"/>
                <a:gd name="T10" fmla="*/ 11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1" y="0"/>
                  </a:moveTo>
                  <a:cubicBezTo>
                    <a:pt x="1" y="42"/>
                    <a:pt x="1" y="42"/>
                    <a:pt x="1" y="42"/>
                  </a:cubicBezTo>
                  <a:cubicBezTo>
                    <a:pt x="0" y="44"/>
                    <a:pt x="1" y="47"/>
                    <a:pt x="4" y="47"/>
                  </a:cubicBezTo>
                  <a:cubicBezTo>
                    <a:pt x="6" y="48"/>
                    <a:pt x="8" y="46"/>
                    <a:pt x="9" y="44"/>
                  </a:cubicBezTo>
                  <a:cubicBezTo>
                    <a:pt x="19" y="2"/>
                    <a:pt x="19" y="2"/>
                    <a:pt x="19" y="2"/>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8">
              <a:extLst>
                <a:ext uri="{FF2B5EF4-FFF2-40B4-BE49-F238E27FC236}">
                  <a16:creationId xmlns:a16="http://schemas.microsoft.com/office/drawing/2014/main" id="{BB70AC0F-91BB-495E-8243-0E8424E4FB3D}"/>
                </a:ext>
              </a:extLst>
            </p:cNvPr>
            <p:cNvSpPr>
              <a:spLocks/>
            </p:cNvSpPr>
            <p:nvPr/>
          </p:nvSpPr>
          <p:spPr bwMode="auto">
            <a:xfrm>
              <a:off x="10260976" y="2825681"/>
              <a:ext cx="180694" cy="367036"/>
            </a:xfrm>
            <a:custGeom>
              <a:avLst/>
              <a:gdLst>
                <a:gd name="T0" fmla="*/ 5 w 12"/>
                <a:gd name="T1" fmla="*/ 0 h 24"/>
                <a:gd name="T2" fmla="*/ 0 w 12"/>
                <a:gd name="T3" fmla="*/ 19 h 24"/>
                <a:gd name="T4" fmla="*/ 3 w 12"/>
                <a:gd name="T5" fmla="*/ 24 h 24"/>
                <a:gd name="T6" fmla="*/ 7 w 12"/>
                <a:gd name="T7" fmla="*/ 21 h 24"/>
                <a:gd name="T8" fmla="*/ 12 w 12"/>
                <a:gd name="T9" fmla="*/ 2 h 24"/>
                <a:gd name="T10" fmla="*/ 5 w 12"/>
                <a:gd name="T11" fmla="*/ 0 h 24"/>
              </a:gdLst>
              <a:ahLst/>
              <a:cxnLst>
                <a:cxn ang="0">
                  <a:pos x="T0" y="T1"/>
                </a:cxn>
                <a:cxn ang="0">
                  <a:pos x="T2" y="T3"/>
                </a:cxn>
                <a:cxn ang="0">
                  <a:pos x="T4" y="T5"/>
                </a:cxn>
                <a:cxn ang="0">
                  <a:pos x="T6" y="T7"/>
                </a:cxn>
                <a:cxn ang="0">
                  <a:pos x="T8" y="T9"/>
                </a:cxn>
                <a:cxn ang="0">
                  <a:pos x="T10" y="T11"/>
                </a:cxn>
              </a:cxnLst>
              <a:rect l="0" t="0" r="r" b="b"/>
              <a:pathLst>
                <a:path w="12" h="24">
                  <a:moveTo>
                    <a:pt x="5" y="0"/>
                  </a:moveTo>
                  <a:cubicBezTo>
                    <a:pt x="0" y="19"/>
                    <a:pt x="0" y="19"/>
                    <a:pt x="0" y="19"/>
                  </a:cubicBezTo>
                  <a:cubicBezTo>
                    <a:pt x="0" y="21"/>
                    <a:pt x="1" y="23"/>
                    <a:pt x="3" y="24"/>
                  </a:cubicBezTo>
                  <a:cubicBezTo>
                    <a:pt x="5" y="24"/>
                    <a:pt x="7" y="23"/>
                    <a:pt x="7" y="21"/>
                  </a:cubicBezTo>
                  <a:cubicBezTo>
                    <a:pt x="12" y="2"/>
                    <a:pt x="12" y="2"/>
                    <a:pt x="12" y="2"/>
                  </a:cubicBezTo>
                  <a:lnTo>
                    <a:pt x="5"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9">
              <a:extLst>
                <a:ext uri="{FF2B5EF4-FFF2-40B4-BE49-F238E27FC236}">
                  <a16:creationId xmlns:a16="http://schemas.microsoft.com/office/drawing/2014/main" id="{3BA87C28-81E7-467B-A840-D6E96F764C1D}"/>
                </a:ext>
              </a:extLst>
            </p:cNvPr>
            <p:cNvSpPr>
              <a:spLocks/>
            </p:cNvSpPr>
            <p:nvPr/>
          </p:nvSpPr>
          <p:spPr bwMode="auto">
            <a:xfrm>
              <a:off x="10379558" y="2430413"/>
              <a:ext cx="186342" cy="79054"/>
            </a:xfrm>
            <a:custGeom>
              <a:avLst/>
              <a:gdLst>
                <a:gd name="T0" fmla="*/ 30 w 33"/>
                <a:gd name="T1" fmla="*/ 14 h 14"/>
                <a:gd name="T2" fmla="*/ 0 w 33"/>
                <a:gd name="T3" fmla="*/ 6 h 14"/>
                <a:gd name="T4" fmla="*/ 3 w 33"/>
                <a:gd name="T5" fmla="*/ 0 h 14"/>
                <a:gd name="T6" fmla="*/ 33 w 33"/>
                <a:gd name="T7" fmla="*/ 6 h 14"/>
                <a:gd name="T8" fmla="*/ 30 w 33"/>
                <a:gd name="T9" fmla="*/ 14 h 14"/>
              </a:gdLst>
              <a:ahLst/>
              <a:cxnLst>
                <a:cxn ang="0">
                  <a:pos x="T0" y="T1"/>
                </a:cxn>
                <a:cxn ang="0">
                  <a:pos x="T2" y="T3"/>
                </a:cxn>
                <a:cxn ang="0">
                  <a:pos x="T4" y="T5"/>
                </a:cxn>
                <a:cxn ang="0">
                  <a:pos x="T6" y="T7"/>
                </a:cxn>
                <a:cxn ang="0">
                  <a:pos x="T8" y="T9"/>
                </a:cxn>
              </a:cxnLst>
              <a:rect l="0" t="0" r="r" b="b"/>
              <a:pathLst>
                <a:path w="33" h="14">
                  <a:moveTo>
                    <a:pt x="30" y="14"/>
                  </a:moveTo>
                  <a:lnTo>
                    <a:pt x="0" y="6"/>
                  </a:lnTo>
                  <a:lnTo>
                    <a:pt x="3" y="0"/>
                  </a:lnTo>
                  <a:lnTo>
                    <a:pt x="33"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0">
              <a:extLst>
                <a:ext uri="{FF2B5EF4-FFF2-40B4-BE49-F238E27FC236}">
                  <a16:creationId xmlns:a16="http://schemas.microsoft.com/office/drawing/2014/main" id="{B10A4692-A11E-47B7-B166-C9DEE78A9898}"/>
                </a:ext>
              </a:extLst>
            </p:cNvPr>
            <p:cNvSpPr>
              <a:spLocks/>
            </p:cNvSpPr>
            <p:nvPr/>
          </p:nvSpPr>
          <p:spPr bwMode="auto">
            <a:xfrm>
              <a:off x="9560787" y="2368298"/>
              <a:ext cx="1157572" cy="338801"/>
            </a:xfrm>
            <a:custGeom>
              <a:avLst/>
              <a:gdLst>
                <a:gd name="T0" fmla="*/ 202 w 205"/>
                <a:gd name="T1" fmla="*/ 60 h 60"/>
                <a:gd name="T2" fmla="*/ 0 w 205"/>
                <a:gd name="T3" fmla="*/ 11 h 60"/>
                <a:gd name="T4" fmla="*/ 3 w 205"/>
                <a:gd name="T5" fmla="*/ 0 h 60"/>
                <a:gd name="T6" fmla="*/ 205 w 205"/>
                <a:gd name="T7" fmla="*/ 49 h 60"/>
                <a:gd name="T8" fmla="*/ 202 w 205"/>
                <a:gd name="T9" fmla="*/ 60 h 60"/>
              </a:gdLst>
              <a:ahLst/>
              <a:cxnLst>
                <a:cxn ang="0">
                  <a:pos x="T0" y="T1"/>
                </a:cxn>
                <a:cxn ang="0">
                  <a:pos x="T2" y="T3"/>
                </a:cxn>
                <a:cxn ang="0">
                  <a:pos x="T4" y="T5"/>
                </a:cxn>
                <a:cxn ang="0">
                  <a:pos x="T6" y="T7"/>
                </a:cxn>
                <a:cxn ang="0">
                  <a:pos x="T8" y="T9"/>
                </a:cxn>
              </a:cxnLst>
              <a:rect l="0" t="0" r="r" b="b"/>
              <a:pathLst>
                <a:path w="205" h="60">
                  <a:moveTo>
                    <a:pt x="202" y="60"/>
                  </a:moveTo>
                  <a:lnTo>
                    <a:pt x="0" y="11"/>
                  </a:lnTo>
                  <a:lnTo>
                    <a:pt x="3" y="0"/>
                  </a:lnTo>
                  <a:lnTo>
                    <a:pt x="205" y="49"/>
                  </a:lnTo>
                  <a:lnTo>
                    <a:pt x="202"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1">
              <a:extLst>
                <a:ext uri="{FF2B5EF4-FFF2-40B4-BE49-F238E27FC236}">
                  <a16:creationId xmlns:a16="http://schemas.microsoft.com/office/drawing/2014/main" id="{FD5EA1FE-62B1-43F7-B459-C8B775AB28F6}"/>
                </a:ext>
              </a:extLst>
            </p:cNvPr>
            <p:cNvSpPr>
              <a:spLocks/>
            </p:cNvSpPr>
            <p:nvPr/>
          </p:nvSpPr>
          <p:spPr bwMode="auto">
            <a:xfrm>
              <a:off x="9408328" y="3040255"/>
              <a:ext cx="1157572" cy="304921"/>
            </a:xfrm>
            <a:custGeom>
              <a:avLst/>
              <a:gdLst>
                <a:gd name="T0" fmla="*/ 202 w 205"/>
                <a:gd name="T1" fmla="*/ 54 h 54"/>
                <a:gd name="T2" fmla="*/ 0 w 205"/>
                <a:gd name="T3" fmla="*/ 8 h 54"/>
                <a:gd name="T4" fmla="*/ 3 w 205"/>
                <a:gd name="T5" fmla="*/ 0 h 54"/>
                <a:gd name="T6" fmla="*/ 205 w 205"/>
                <a:gd name="T7" fmla="*/ 49 h 54"/>
                <a:gd name="T8" fmla="*/ 202 w 205"/>
                <a:gd name="T9" fmla="*/ 54 h 54"/>
              </a:gdLst>
              <a:ahLst/>
              <a:cxnLst>
                <a:cxn ang="0">
                  <a:pos x="T0" y="T1"/>
                </a:cxn>
                <a:cxn ang="0">
                  <a:pos x="T2" y="T3"/>
                </a:cxn>
                <a:cxn ang="0">
                  <a:pos x="T4" y="T5"/>
                </a:cxn>
                <a:cxn ang="0">
                  <a:pos x="T6" y="T7"/>
                </a:cxn>
                <a:cxn ang="0">
                  <a:pos x="T8" y="T9"/>
                </a:cxn>
              </a:cxnLst>
              <a:rect l="0" t="0" r="r" b="b"/>
              <a:pathLst>
                <a:path w="205" h="54">
                  <a:moveTo>
                    <a:pt x="202" y="54"/>
                  </a:moveTo>
                  <a:lnTo>
                    <a:pt x="0" y="8"/>
                  </a:lnTo>
                  <a:lnTo>
                    <a:pt x="3" y="0"/>
                  </a:lnTo>
                  <a:lnTo>
                    <a:pt x="205" y="49"/>
                  </a:lnTo>
                  <a:lnTo>
                    <a:pt x="202" y="54"/>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2">
              <a:extLst>
                <a:ext uri="{FF2B5EF4-FFF2-40B4-BE49-F238E27FC236}">
                  <a16:creationId xmlns:a16="http://schemas.microsoft.com/office/drawing/2014/main" id="{EE14F5E3-CC8B-41FD-968F-044CBBBB1E24}"/>
                </a:ext>
              </a:extLst>
            </p:cNvPr>
            <p:cNvSpPr>
              <a:spLocks/>
            </p:cNvSpPr>
            <p:nvPr/>
          </p:nvSpPr>
          <p:spPr bwMode="auto">
            <a:xfrm>
              <a:off x="9481733" y="2419120"/>
              <a:ext cx="186342" cy="666308"/>
            </a:xfrm>
            <a:custGeom>
              <a:avLst/>
              <a:gdLst>
                <a:gd name="T0" fmla="*/ 6 w 33"/>
                <a:gd name="T1" fmla="*/ 118 h 118"/>
                <a:gd name="T2" fmla="*/ 0 w 33"/>
                <a:gd name="T3" fmla="*/ 118 h 118"/>
                <a:gd name="T4" fmla="*/ 27 w 33"/>
                <a:gd name="T5" fmla="*/ 0 h 118"/>
                <a:gd name="T6" fmla="*/ 33 w 33"/>
                <a:gd name="T7" fmla="*/ 2 h 118"/>
                <a:gd name="T8" fmla="*/ 6 w 33"/>
                <a:gd name="T9" fmla="*/ 118 h 118"/>
              </a:gdLst>
              <a:ahLst/>
              <a:cxnLst>
                <a:cxn ang="0">
                  <a:pos x="T0" y="T1"/>
                </a:cxn>
                <a:cxn ang="0">
                  <a:pos x="T2" y="T3"/>
                </a:cxn>
                <a:cxn ang="0">
                  <a:pos x="T4" y="T5"/>
                </a:cxn>
                <a:cxn ang="0">
                  <a:pos x="T6" y="T7"/>
                </a:cxn>
                <a:cxn ang="0">
                  <a:pos x="T8" y="T9"/>
                </a:cxn>
              </a:cxnLst>
              <a:rect l="0" t="0" r="r" b="b"/>
              <a:pathLst>
                <a:path w="33" h="118">
                  <a:moveTo>
                    <a:pt x="6" y="118"/>
                  </a:moveTo>
                  <a:lnTo>
                    <a:pt x="0" y="118"/>
                  </a:lnTo>
                  <a:lnTo>
                    <a:pt x="27" y="0"/>
                  </a:lnTo>
                  <a:lnTo>
                    <a:pt x="33" y="2"/>
                  </a:lnTo>
                  <a:lnTo>
                    <a:pt x="6" y="1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3">
              <a:extLst>
                <a:ext uri="{FF2B5EF4-FFF2-40B4-BE49-F238E27FC236}">
                  <a16:creationId xmlns:a16="http://schemas.microsoft.com/office/drawing/2014/main" id="{4E553A52-6239-46B9-B38B-E08C94D858C5}"/>
                </a:ext>
              </a:extLst>
            </p:cNvPr>
            <p:cNvSpPr>
              <a:spLocks/>
            </p:cNvSpPr>
            <p:nvPr/>
          </p:nvSpPr>
          <p:spPr bwMode="auto">
            <a:xfrm>
              <a:off x="10458611" y="2661929"/>
              <a:ext cx="180694" cy="655015"/>
            </a:xfrm>
            <a:custGeom>
              <a:avLst/>
              <a:gdLst>
                <a:gd name="T0" fmla="*/ 5 w 32"/>
                <a:gd name="T1" fmla="*/ 116 h 116"/>
                <a:gd name="T2" fmla="*/ 0 w 32"/>
                <a:gd name="T3" fmla="*/ 116 h 116"/>
                <a:gd name="T4" fmla="*/ 27 w 32"/>
                <a:gd name="T5" fmla="*/ 0 h 116"/>
                <a:gd name="T6" fmla="*/ 32 w 32"/>
                <a:gd name="T7" fmla="*/ 0 h 116"/>
                <a:gd name="T8" fmla="*/ 5 w 32"/>
                <a:gd name="T9" fmla="*/ 116 h 116"/>
              </a:gdLst>
              <a:ahLst/>
              <a:cxnLst>
                <a:cxn ang="0">
                  <a:pos x="T0" y="T1"/>
                </a:cxn>
                <a:cxn ang="0">
                  <a:pos x="T2" y="T3"/>
                </a:cxn>
                <a:cxn ang="0">
                  <a:pos x="T4" y="T5"/>
                </a:cxn>
                <a:cxn ang="0">
                  <a:pos x="T6" y="T7"/>
                </a:cxn>
                <a:cxn ang="0">
                  <a:pos x="T8" y="T9"/>
                </a:cxn>
              </a:cxnLst>
              <a:rect l="0" t="0" r="r" b="b"/>
              <a:pathLst>
                <a:path w="32" h="116">
                  <a:moveTo>
                    <a:pt x="5" y="116"/>
                  </a:moveTo>
                  <a:lnTo>
                    <a:pt x="0" y="116"/>
                  </a:lnTo>
                  <a:lnTo>
                    <a:pt x="27" y="0"/>
                  </a:lnTo>
                  <a:lnTo>
                    <a:pt x="32" y="0"/>
                  </a:lnTo>
                  <a:lnTo>
                    <a:pt x="5" y="1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4">
              <a:extLst>
                <a:ext uri="{FF2B5EF4-FFF2-40B4-BE49-F238E27FC236}">
                  <a16:creationId xmlns:a16="http://schemas.microsoft.com/office/drawing/2014/main" id="{9541FEEB-FAEA-4F4B-A308-9B8B37D83815}"/>
                </a:ext>
              </a:extLst>
            </p:cNvPr>
            <p:cNvSpPr>
              <a:spLocks/>
            </p:cNvSpPr>
            <p:nvPr/>
          </p:nvSpPr>
          <p:spPr bwMode="auto">
            <a:xfrm>
              <a:off x="9589022" y="2430413"/>
              <a:ext cx="107289" cy="45173"/>
            </a:xfrm>
            <a:custGeom>
              <a:avLst/>
              <a:gdLst>
                <a:gd name="T0" fmla="*/ 19 w 19"/>
                <a:gd name="T1" fmla="*/ 8 h 8"/>
                <a:gd name="T2" fmla="*/ 0 w 19"/>
                <a:gd name="T3" fmla="*/ 6 h 8"/>
                <a:gd name="T4" fmla="*/ 3 w 19"/>
                <a:gd name="T5" fmla="*/ 0 h 8"/>
                <a:gd name="T6" fmla="*/ 19 w 19"/>
                <a:gd name="T7" fmla="*/ 3 h 8"/>
                <a:gd name="T8" fmla="*/ 19 w 19"/>
                <a:gd name="T9" fmla="*/ 8 h 8"/>
              </a:gdLst>
              <a:ahLst/>
              <a:cxnLst>
                <a:cxn ang="0">
                  <a:pos x="T0" y="T1"/>
                </a:cxn>
                <a:cxn ang="0">
                  <a:pos x="T2" y="T3"/>
                </a:cxn>
                <a:cxn ang="0">
                  <a:pos x="T4" y="T5"/>
                </a:cxn>
                <a:cxn ang="0">
                  <a:pos x="T6" y="T7"/>
                </a:cxn>
                <a:cxn ang="0">
                  <a:pos x="T8" y="T9"/>
                </a:cxn>
              </a:cxnLst>
              <a:rect l="0" t="0" r="r" b="b"/>
              <a:pathLst>
                <a:path w="19" h="8">
                  <a:moveTo>
                    <a:pt x="19" y="8"/>
                  </a:moveTo>
                  <a:lnTo>
                    <a:pt x="0" y="6"/>
                  </a:lnTo>
                  <a:lnTo>
                    <a:pt x="3" y="0"/>
                  </a:lnTo>
                  <a:lnTo>
                    <a:pt x="19" y="3"/>
                  </a:lnTo>
                  <a:lnTo>
                    <a:pt x="19"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5">
              <a:extLst>
                <a:ext uri="{FF2B5EF4-FFF2-40B4-BE49-F238E27FC236}">
                  <a16:creationId xmlns:a16="http://schemas.microsoft.com/office/drawing/2014/main" id="{A9837A9C-38B1-41D2-BF07-5BA23E40F7DB}"/>
                </a:ext>
              </a:extLst>
            </p:cNvPr>
            <p:cNvSpPr>
              <a:spLocks/>
            </p:cNvSpPr>
            <p:nvPr/>
          </p:nvSpPr>
          <p:spPr bwMode="auto">
            <a:xfrm>
              <a:off x="9453501" y="3040255"/>
              <a:ext cx="107289" cy="45173"/>
            </a:xfrm>
            <a:custGeom>
              <a:avLst/>
              <a:gdLst>
                <a:gd name="T0" fmla="*/ 16 w 19"/>
                <a:gd name="T1" fmla="*/ 8 h 8"/>
                <a:gd name="T2" fmla="*/ 0 w 19"/>
                <a:gd name="T3" fmla="*/ 6 h 8"/>
                <a:gd name="T4" fmla="*/ 0 w 19"/>
                <a:gd name="T5" fmla="*/ 0 h 8"/>
                <a:gd name="T6" fmla="*/ 19 w 19"/>
                <a:gd name="T7" fmla="*/ 3 h 8"/>
                <a:gd name="T8" fmla="*/ 16 w 19"/>
                <a:gd name="T9" fmla="*/ 8 h 8"/>
              </a:gdLst>
              <a:ahLst/>
              <a:cxnLst>
                <a:cxn ang="0">
                  <a:pos x="T0" y="T1"/>
                </a:cxn>
                <a:cxn ang="0">
                  <a:pos x="T2" y="T3"/>
                </a:cxn>
                <a:cxn ang="0">
                  <a:pos x="T4" y="T5"/>
                </a:cxn>
                <a:cxn ang="0">
                  <a:pos x="T6" y="T7"/>
                </a:cxn>
                <a:cxn ang="0">
                  <a:pos x="T8" y="T9"/>
                </a:cxn>
              </a:cxnLst>
              <a:rect l="0" t="0" r="r" b="b"/>
              <a:pathLst>
                <a:path w="19" h="8">
                  <a:moveTo>
                    <a:pt x="16" y="8"/>
                  </a:moveTo>
                  <a:lnTo>
                    <a:pt x="0" y="6"/>
                  </a:lnTo>
                  <a:lnTo>
                    <a:pt x="0" y="0"/>
                  </a:lnTo>
                  <a:lnTo>
                    <a:pt x="19" y="3"/>
                  </a:lnTo>
                  <a:lnTo>
                    <a:pt x="16"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6">
              <a:extLst>
                <a:ext uri="{FF2B5EF4-FFF2-40B4-BE49-F238E27FC236}">
                  <a16:creationId xmlns:a16="http://schemas.microsoft.com/office/drawing/2014/main" id="{386E63E2-8333-4029-B3FA-7C6A0F3C1809}"/>
                </a:ext>
              </a:extLst>
            </p:cNvPr>
            <p:cNvSpPr>
              <a:spLocks/>
            </p:cNvSpPr>
            <p:nvPr/>
          </p:nvSpPr>
          <p:spPr bwMode="auto">
            <a:xfrm>
              <a:off x="10565897" y="2661929"/>
              <a:ext cx="101640" cy="45173"/>
            </a:xfrm>
            <a:custGeom>
              <a:avLst/>
              <a:gdLst>
                <a:gd name="T0" fmla="*/ 18 w 18"/>
                <a:gd name="T1" fmla="*/ 8 h 8"/>
                <a:gd name="T2" fmla="*/ 0 w 18"/>
                <a:gd name="T3" fmla="*/ 5 h 8"/>
                <a:gd name="T4" fmla="*/ 2 w 18"/>
                <a:gd name="T5" fmla="*/ 0 h 8"/>
                <a:gd name="T6" fmla="*/ 18 w 18"/>
                <a:gd name="T7" fmla="*/ 2 h 8"/>
                <a:gd name="T8" fmla="*/ 18 w 18"/>
                <a:gd name="T9" fmla="*/ 8 h 8"/>
              </a:gdLst>
              <a:ahLst/>
              <a:cxnLst>
                <a:cxn ang="0">
                  <a:pos x="T0" y="T1"/>
                </a:cxn>
                <a:cxn ang="0">
                  <a:pos x="T2" y="T3"/>
                </a:cxn>
                <a:cxn ang="0">
                  <a:pos x="T4" y="T5"/>
                </a:cxn>
                <a:cxn ang="0">
                  <a:pos x="T6" y="T7"/>
                </a:cxn>
                <a:cxn ang="0">
                  <a:pos x="T8" y="T9"/>
                </a:cxn>
              </a:cxnLst>
              <a:rect l="0" t="0" r="r" b="b"/>
              <a:pathLst>
                <a:path w="18" h="8">
                  <a:moveTo>
                    <a:pt x="18" y="8"/>
                  </a:moveTo>
                  <a:lnTo>
                    <a:pt x="0" y="5"/>
                  </a:lnTo>
                  <a:lnTo>
                    <a:pt x="2" y="0"/>
                  </a:lnTo>
                  <a:lnTo>
                    <a:pt x="18" y="2"/>
                  </a:lnTo>
                  <a:lnTo>
                    <a:pt x="18"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7">
              <a:extLst>
                <a:ext uri="{FF2B5EF4-FFF2-40B4-BE49-F238E27FC236}">
                  <a16:creationId xmlns:a16="http://schemas.microsoft.com/office/drawing/2014/main" id="{28D89BE8-9B82-4F3E-BF51-CA81D6573E13}"/>
                </a:ext>
              </a:extLst>
            </p:cNvPr>
            <p:cNvSpPr>
              <a:spLocks/>
            </p:cNvSpPr>
            <p:nvPr/>
          </p:nvSpPr>
          <p:spPr bwMode="auto">
            <a:xfrm>
              <a:off x="10424731" y="3271771"/>
              <a:ext cx="107289" cy="45173"/>
            </a:xfrm>
            <a:custGeom>
              <a:avLst/>
              <a:gdLst>
                <a:gd name="T0" fmla="*/ 17 w 19"/>
                <a:gd name="T1" fmla="*/ 8 h 8"/>
                <a:gd name="T2" fmla="*/ 0 w 19"/>
                <a:gd name="T3" fmla="*/ 5 h 8"/>
                <a:gd name="T4" fmla="*/ 0 w 19"/>
                <a:gd name="T5" fmla="*/ 0 h 8"/>
                <a:gd name="T6" fmla="*/ 19 w 19"/>
                <a:gd name="T7" fmla="*/ 2 h 8"/>
                <a:gd name="T8" fmla="*/ 17 w 19"/>
                <a:gd name="T9" fmla="*/ 8 h 8"/>
              </a:gdLst>
              <a:ahLst/>
              <a:cxnLst>
                <a:cxn ang="0">
                  <a:pos x="T0" y="T1"/>
                </a:cxn>
                <a:cxn ang="0">
                  <a:pos x="T2" y="T3"/>
                </a:cxn>
                <a:cxn ang="0">
                  <a:pos x="T4" y="T5"/>
                </a:cxn>
                <a:cxn ang="0">
                  <a:pos x="T6" y="T7"/>
                </a:cxn>
                <a:cxn ang="0">
                  <a:pos x="T8" y="T9"/>
                </a:cxn>
              </a:cxnLst>
              <a:rect l="0" t="0" r="r" b="b"/>
              <a:pathLst>
                <a:path w="19" h="8">
                  <a:moveTo>
                    <a:pt x="17" y="8"/>
                  </a:moveTo>
                  <a:lnTo>
                    <a:pt x="0" y="5"/>
                  </a:lnTo>
                  <a:lnTo>
                    <a:pt x="0" y="0"/>
                  </a:lnTo>
                  <a:lnTo>
                    <a:pt x="19" y="2"/>
                  </a:lnTo>
                  <a:lnTo>
                    <a:pt x="17"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24D016D4-6AD2-47CD-AFEE-6D936917F4F5}"/>
              </a:ext>
            </a:extLst>
          </p:cNvPr>
          <p:cNvGrpSpPr/>
          <p:nvPr/>
        </p:nvGrpSpPr>
        <p:grpSpPr>
          <a:xfrm>
            <a:off x="6517224" y="3119308"/>
            <a:ext cx="779243" cy="1078518"/>
            <a:chOff x="6517224" y="3119308"/>
            <a:chExt cx="779243" cy="1078518"/>
          </a:xfrm>
        </p:grpSpPr>
        <p:sp>
          <p:nvSpPr>
            <p:cNvPr id="61" name="Freeform 58">
              <a:extLst>
                <a:ext uri="{FF2B5EF4-FFF2-40B4-BE49-F238E27FC236}">
                  <a16:creationId xmlns:a16="http://schemas.microsoft.com/office/drawing/2014/main" id="{6AA90998-30CE-44C3-B8DC-EA5C7B69D227}"/>
                </a:ext>
              </a:extLst>
            </p:cNvPr>
            <p:cNvSpPr>
              <a:spLocks/>
            </p:cNvSpPr>
            <p:nvPr/>
          </p:nvSpPr>
          <p:spPr bwMode="auto">
            <a:xfrm>
              <a:off x="6776972" y="3604923"/>
              <a:ext cx="304921" cy="169400"/>
            </a:xfrm>
            <a:custGeom>
              <a:avLst/>
              <a:gdLst>
                <a:gd name="T0" fmla="*/ 54 w 54"/>
                <a:gd name="T1" fmla="*/ 5 h 30"/>
                <a:gd name="T2" fmla="*/ 3 w 54"/>
                <a:gd name="T3" fmla="*/ 30 h 30"/>
                <a:gd name="T4" fmla="*/ 0 w 54"/>
                <a:gd name="T5" fmla="*/ 24 h 30"/>
                <a:gd name="T6" fmla="*/ 51 w 54"/>
                <a:gd name="T7" fmla="*/ 0 h 30"/>
                <a:gd name="T8" fmla="*/ 54 w 54"/>
                <a:gd name="T9" fmla="*/ 5 h 30"/>
              </a:gdLst>
              <a:ahLst/>
              <a:cxnLst>
                <a:cxn ang="0">
                  <a:pos x="T0" y="T1"/>
                </a:cxn>
                <a:cxn ang="0">
                  <a:pos x="T2" y="T3"/>
                </a:cxn>
                <a:cxn ang="0">
                  <a:pos x="T4" y="T5"/>
                </a:cxn>
                <a:cxn ang="0">
                  <a:pos x="T6" y="T7"/>
                </a:cxn>
                <a:cxn ang="0">
                  <a:pos x="T8" y="T9"/>
                </a:cxn>
              </a:cxnLst>
              <a:rect l="0" t="0" r="r" b="b"/>
              <a:pathLst>
                <a:path w="54" h="30">
                  <a:moveTo>
                    <a:pt x="54" y="5"/>
                  </a:moveTo>
                  <a:lnTo>
                    <a:pt x="3" y="30"/>
                  </a:lnTo>
                  <a:lnTo>
                    <a:pt x="0" y="24"/>
                  </a:lnTo>
                  <a:lnTo>
                    <a:pt x="51" y="0"/>
                  </a:lnTo>
                  <a:lnTo>
                    <a:pt x="54"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9">
              <a:extLst>
                <a:ext uri="{FF2B5EF4-FFF2-40B4-BE49-F238E27FC236}">
                  <a16:creationId xmlns:a16="http://schemas.microsoft.com/office/drawing/2014/main" id="{E199FB35-5125-4D69-B4C6-F53838F62B78}"/>
                </a:ext>
              </a:extLst>
            </p:cNvPr>
            <p:cNvSpPr>
              <a:spLocks/>
            </p:cNvSpPr>
            <p:nvPr/>
          </p:nvSpPr>
          <p:spPr bwMode="auto">
            <a:xfrm>
              <a:off x="6731798" y="3525870"/>
              <a:ext cx="321863" cy="169400"/>
            </a:xfrm>
            <a:custGeom>
              <a:avLst/>
              <a:gdLst>
                <a:gd name="T0" fmla="*/ 57 w 57"/>
                <a:gd name="T1" fmla="*/ 6 h 30"/>
                <a:gd name="T2" fmla="*/ 3 w 57"/>
                <a:gd name="T3" fmla="*/ 30 h 30"/>
                <a:gd name="T4" fmla="*/ 0 w 57"/>
                <a:gd name="T5" fmla="*/ 25 h 30"/>
                <a:gd name="T6" fmla="*/ 54 w 57"/>
                <a:gd name="T7" fmla="*/ 0 h 30"/>
                <a:gd name="T8" fmla="*/ 57 w 57"/>
                <a:gd name="T9" fmla="*/ 6 h 30"/>
              </a:gdLst>
              <a:ahLst/>
              <a:cxnLst>
                <a:cxn ang="0">
                  <a:pos x="T0" y="T1"/>
                </a:cxn>
                <a:cxn ang="0">
                  <a:pos x="T2" y="T3"/>
                </a:cxn>
                <a:cxn ang="0">
                  <a:pos x="T4" y="T5"/>
                </a:cxn>
                <a:cxn ang="0">
                  <a:pos x="T6" y="T7"/>
                </a:cxn>
                <a:cxn ang="0">
                  <a:pos x="T8" y="T9"/>
                </a:cxn>
              </a:cxnLst>
              <a:rect l="0" t="0" r="r" b="b"/>
              <a:pathLst>
                <a:path w="57" h="30">
                  <a:moveTo>
                    <a:pt x="57" y="6"/>
                  </a:moveTo>
                  <a:lnTo>
                    <a:pt x="3" y="30"/>
                  </a:lnTo>
                  <a:lnTo>
                    <a:pt x="0" y="25"/>
                  </a:lnTo>
                  <a:lnTo>
                    <a:pt x="54" y="0"/>
                  </a:lnTo>
                  <a:lnTo>
                    <a:pt x="57"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0">
              <a:extLst>
                <a:ext uri="{FF2B5EF4-FFF2-40B4-BE49-F238E27FC236}">
                  <a16:creationId xmlns:a16="http://schemas.microsoft.com/office/drawing/2014/main" id="{F71BB6B8-ACE7-4510-A7C1-F381B0616170}"/>
                </a:ext>
              </a:extLst>
            </p:cNvPr>
            <p:cNvSpPr>
              <a:spLocks/>
            </p:cNvSpPr>
            <p:nvPr/>
          </p:nvSpPr>
          <p:spPr bwMode="auto">
            <a:xfrm>
              <a:off x="6856026" y="3712212"/>
              <a:ext cx="242809" cy="135520"/>
            </a:xfrm>
            <a:custGeom>
              <a:avLst/>
              <a:gdLst>
                <a:gd name="T0" fmla="*/ 43 w 43"/>
                <a:gd name="T1" fmla="*/ 5 h 24"/>
                <a:gd name="T2" fmla="*/ 2 w 43"/>
                <a:gd name="T3" fmla="*/ 24 h 24"/>
                <a:gd name="T4" fmla="*/ 0 w 43"/>
                <a:gd name="T5" fmla="*/ 19 h 24"/>
                <a:gd name="T6" fmla="*/ 40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2" y="24"/>
                  </a:lnTo>
                  <a:lnTo>
                    <a:pt x="0" y="19"/>
                  </a:lnTo>
                  <a:lnTo>
                    <a:pt x="40"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1">
              <a:extLst>
                <a:ext uri="{FF2B5EF4-FFF2-40B4-BE49-F238E27FC236}">
                  <a16:creationId xmlns:a16="http://schemas.microsoft.com/office/drawing/2014/main" id="{AB470180-EA11-46F2-B048-324EBDB7A0E9}"/>
                </a:ext>
              </a:extLst>
            </p:cNvPr>
            <p:cNvSpPr>
              <a:spLocks/>
            </p:cNvSpPr>
            <p:nvPr/>
          </p:nvSpPr>
          <p:spPr bwMode="auto">
            <a:xfrm>
              <a:off x="6731798" y="3452464"/>
              <a:ext cx="242809" cy="135520"/>
            </a:xfrm>
            <a:custGeom>
              <a:avLst/>
              <a:gdLst>
                <a:gd name="T0" fmla="*/ 43 w 43"/>
                <a:gd name="T1" fmla="*/ 5 h 24"/>
                <a:gd name="T2" fmla="*/ 3 w 43"/>
                <a:gd name="T3" fmla="*/ 24 h 24"/>
                <a:gd name="T4" fmla="*/ 0 w 43"/>
                <a:gd name="T5" fmla="*/ 19 h 24"/>
                <a:gd name="T6" fmla="*/ 41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3" y="24"/>
                  </a:lnTo>
                  <a:lnTo>
                    <a:pt x="0" y="19"/>
                  </a:lnTo>
                  <a:lnTo>
                    <a:pt x="41"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
              <a:extLst>
                <a:ext uri="{FF2B5EF4-FFF2-40B4-BE49-F238E27FC236}">
                  <a16:creationId xmlns:a16="http://schemas.microsoft.com/office/drawing/2014/main" id="{445D99CC-9CE6-4F38-9D45-26D55AF00E01}"/>
                </a:ext>
              </a:extLst>
            </p:cNvPr>
            <p:cNvSpPr>
              <a:spLocks/>
            </p:cNvSpPr>
            <p:nvPr/>
          </p:nvSpPr>
          <p:spPr bwMode="auto">
            <a:xfrm>
              <a:off x="6568043" y="3164482"/>
              <a:ext cx="333156" cy="180694"/>
            </a:xfrm>
            <a:custGeom>
              <a:avLst/>
              <a:gdLst>
                <a:gd name="T0" fmla="*/ 59 w 59"/>
                <a:gd name="T1" fmla="*/ 5 h 32"/>
                <a:gd name="T2" fmla="*/ 2 w 59"/>
                <a:gd name="T3" fmla="*/ 32 h 32"/>
                <a:gd name="T4" fmla="*/ 0 w 59"/>
                <a:gd name="T5" fmla="*/ 27 h 32"/>
                <a:gd name="T6" fmla="*/ 56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2" y="32"/>
                  </a:lnTo>
                  <a:lnTo>
                    <a:pt x="0" y="27"/>
                  </a:lnTo>
                  <a:lnTo>
                    <a:pt x="56"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3">
              <a:extLst>
                <a:ext uri="{FF2B5EF4-FFF2-40B4-BE49-F238E27FC236}">
                  <a16:creationId xmlns:a16="http://schemas.microsoft.com/office/drawing/2014/main" id="{138BA78C-B01E-4F40-B3BE-CD6C8D144524}"/>
                </a:ext>
              </a:extLst>
            </p:cNvPr>
            <p:cNvSpPr>
              <a:spLocks/>
            </p:cNvSpPr>
            <p:nvPr/>
          </p:nvSpPr>
          <p:spPr bwMode="auto">
            <a:xfrm>
              <a:off x="6658390" y="3271771"/>
              <a:ext cx="225867" cy="135520"/>
            </a:xfrm>
            <a:custGeom>
              <a:avLst/>
              <a:gdLst>
                <a:gd name="T0" fmla="*/ 40 w 40"/>
                <a:gd name="T1" fmla="*/ 5 h 24"/>
                <a:gd name="T2" fmla="*/ 2 w 40"/>
                <a:gd name="T3" fmla="*/ 24 h 24"/>
                <a:gd name="T4" fmla="*/ 0 w 40"/>
                <a:gd name="T5" fmla="*/ 19 h 24"/>
                <a:gd name="T6" fmla="*/ 37 w 40"/>
                <a:gd name="T7" fmla="*/ 0 h 24"/>
                <a:gd name="T8" fmla="*/ 40 w 40"/>
                <a:gd name="T9" fmla="*/ 5 h 24"/>
              </a:gdLst>
              <a:ahLst/>
              <a:cxnLst>
                <a:cxn ang="0">
                  <a:pos x="T0" y="T1"/>
                </a:cxn>
                <a:cxn ang="0">
                  <a:pos x="T2" y="T3"/>
                </a:cxn>
                <a:cxn ang="0">
                  <a:pos x="T4" y="T5"/>
                </a:cxn>
                <a:cxn ang="0">
                  <a:pos x="T6" y="T7"/>
                </a:cxn>
                <a:cxn ang="0">
                  <a:pos x="T8" y="T9"/>
                </a:cxn>
              </a:cxnLst>
              <a:rect l="0" t="0" r="r" b="b"/>
              <a:pathLst>
                <a:path w="40" h="24">
                  <a:moveTo>
                    <a:pt x="40" y="5"/>
                  </a:moveTo>
                  <a:lnTo>
                    <a:pt x="2" y="24"/>
                  </a:lnTo>
                  <a:lnTo>
                    <a:pt x="0" y="19"/>
                  </a:lnTo>
                  <a:lnTo>
                    <a:pt x="37" y="0"/>
                  </a:lnTo>
                  <a:lnTo>
                    <a:pt x="4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4">
              <a:extLst>
                <a:ext uri="{FF2B5EF4-FFF2-40B4-BE49-F238E27FC236}">
                  <a16:creationId xmlns:a16="http://schemas.microsoft.com/office/drawing/2014/main" id="{09F5339B-BEEE-43C9-9D9A-86D85EA4581D}"/>
                </a:ext>
              </a:extLst>
            </p:cNvPr>
            <p:cNvSpPr>
              <a:spLocks/>
            </p:cNvSpPr>
            <p:nvPr/>
          </p:nvSpPr>
          <p:spPr bwMode="auto">
            <a:xfrm>
              <a:off x="6946373" y="3892906"/>
              <a:ext cx="259748" cy="152462"/>
            </a:xfrm>
            <a:custGeom>
              <a:avLst/>
              <a:gdLst>
                <a:gd name="T0" fmla="*/ 46 w 46"/>
                <a:gd name="T1" fmla="*/ 8 h 27"/>
                <a:gd name="T2" fmla="*/ 3 w 46"/>
                <a:gd name="T3" fmla="*/ 27 h 27"/>
                <a:gd name="T4" fmla="*/ 0 w 46"/>
                <a:gd name="T5" fmla="*/ 22 h 27"/>
                <a:gd name="T6" fmla="*/ 43 w 46"/>
                <a:gd name="T7" fmla="*/ 0 h 27"/>
                <a:gd name="T8" fmla="*/ 46 w 46"/>
                <a:gd name="T9" fmla="*/ 8 h 27"/>
              </a:gdLst>
              <a:ahLst/>
              <a:cxnLst>
                <a:cxn ang="0">
                  <a:pos x="T0" y="T1"/>
                </a:cxn>
                <a:cxn ang="0">
                  <a:pos x="T2" y="T3"/>
                </a:cxn>
                <a:cxn ang="0">
                  <a:pos x="T4" y="T5"/>
                </a:cxn>
                <a:cxn ang="0">
                  <a:pos x="T6" y="T7"/>
                </a:cxn>
                <a:cxn ang="0">
                  <a:pos x="T8" y="T9"/>
                </a:cxn>
              </a:cxnLst>
              <a:rect l="0" t="0" r="r" b="b"/>
              <a:pathLst>
                <a:path w="46" h="27">
                  <a:moveTo>
                    <a:pt x="46" y="8"/>
                  </a:moveTo>
                  <a:lnTo>
                    <a:pt x="3" y="27"/>
                  </a:lnTo>
                  <a:lnTo>
                    <a:pt x="0" y="22"/>
                  </a:lnTo>
                  <a:lnTo>
                    <a:pt x="43" y="0"/>
                  </a:lnTo>
                  <a:lnTo>
                    <a:pt x="46"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5">
              <a:extLst>
                <a:ext uri="{FF2B5EF4-FFF2-40B4-BE49-F238E27FC236}">
                  <a16:creationId xmlns:a16="http://schemas.microsoft.com/office/drawing/2014/main" id="{CBCF33C8-03E1-443F-9513-BEA3E6215AE8}"/>
                </a:ext>
              </a:extLst>
            </p:cNvPr>
            <p:cNvSpPr>
              <a:spLocks/>
            </p:cNvSpPr>
            <p:nvPr/>
          </p:nvSpPr>
          <p:spPr bwMode="auto">
            <a:xfrm>
              <a:off x="6929431" y="3971959"/>
              <a:ext cx="333156" cy="180694"/>
            </a:xfrm>
            <a:custGeom>
              <a:avLst/>
              <a:gdLst>
                <a:gd name="T0" fmla="*/ 59 w 59"/>
                <a:gd name="T1" fmla="*/ 5 h 32"/>
                <a:gd name="T2" fmla="*/ 3 w 59"/>
                <a:gd name="T3" fmla="*/ 32 h 32"/>
                <a:gd name="T4" fmla="*/ 0 w 59"/>
                <a:gd name="T5" fmla="*/ 27 h 32"/>
                <a:gd name="T6" fmla="*/ 57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3" y="32"/>
                  </a:lnTo>
                  <a:lnTo>
                    <a:pt x="0" y="27"/>
                  </a:lnTo>
                  <a:lnTo>
                    <a:pt x="57"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6">
              <a:extLst>
                <a:ext uri="{FF2B5EF4-FFF2-40B4-BE49-F238E27FC236}">
                  <a16:creationId xmlns:a16="http://schemas.microsoft.com/office/drawing/2014/main" id="{99421BC1-905D-4B26-B160-1FACE1C3ECC6}"/>
                </a:ext>
              </a:extLst>
            </p:cNvPr>
            <p:cNvSpPr>
              <a:spLocks noEditPoints="1"/>
            </p:cNvSpPr>
            <p:nvPr/>
          </p:nvSpPr>
          <p:spPr bwMode="auto">
            <a:xfrm>
              <a:off x="6517224" y="3119308"/>
              <a:ext cx="779243" cy="1078518"/>
            </a:xfrm>
            <a:custGeom>
              <a:avLst/>
              <a:gdLst>
                <a:gd name="T0" fmla="*/ 35 w 51"/>
                <a:gd name="T1" fmla="*/ 48 h 71"/>
                <a:gd name="T2" fmla="*/ 37 w 51"/>
                <a:gd name="T3" fmla="*/ 45 h 71"/>
                <a:gd name="T4" fmla="*/ 38 w 51"/>
                <a:gd name="T5" fmla="*/ 30 h 71"/>
                <a:gd name="T6" fmla="*/ 27 w 51"/>
                <a:gd name="T7" fmla="*/ 21 h 71"/>
                <a:gd name="T8" fmla="*/ 22 w 51"/>
                <a:gd name="T9" fmla="*/ 20 h 71"/>
                <a:gd name="T10" fmla="*/ 23 w 51"/>
                <a:gd name="T11" fmla="*/ 17 h 71"/>
                <a:gd name="T12" fmla="*/ 24 w 51"/>
                <a:gd name="T13" fmla="*/ 1 h 71"/>
                <a:gd name="T14" fmla="*/ 24 w 51"/>
                <a:gd name="T15" fmla="*/ 0 h 71"/>
                <a:gd name="T16" fmla="*/ 21 w 51"/>
                <a:gd name="T17" fmla="*/ 2 h 71"/>
                <a:gd name="T18" fmla="*/ 21 w 51"/>
                <a:gd name="T19" fmla="*/ 3 h 71"/>
                <a:gd name="T20" fmla="*/ 20 w 51"/>
                <a:gd name="T21" fmla="*/ 16 h 71"/>
                <a:gd name="T22" fmla="*/ 18 w 51"/>
                <a:gd name="T23" fmla="*/ 19 h 71"/>
                <a:gd name="T24" fmla="*/ 13 w 51"/>
                <a:gd name="T25" fmla="*/ 18 h 71"/>
                <a:gd name="T26" fmla="*/ 4 w 51"/>
                <a:gd name="T27" fmla="*/ 10 h 71"/>
                <a:gd name="T28" fmla="*/ 4 w 51"/>
                <a:gd name="T29" fmla="*/ 10 h 71"/>
                <a:gd name="T30" fmla="*/ 0 w 51"/>
                <a:gd name="T31" fmla="*/ 11 h 71"/>
                <a:gd name="T32" fmla="*/ 1 w 51"/>
                <a:gd name="T33" fmla="*/ 12 h 71"/>
                <a:gd name="T34" fmla="*/ 12 w 51"/>
                <a:gd name="T35" fmla="*/ 21 h 71"/>
                <a:gd name="T36" fmla="*/ 16 w 51"/>
                <a:gd name="T37" fmla="*/ 22 h 71"/>
                <a:gd name="T38" fmla="*/ 13 w 51"/>
                <a:gd name="T39" fmla="*/ 28 h 71"/>
                <a:gd name="T40" fmla="*/ 14 w 51"/>
                <a:gd name="T41" fmla="*/ 43 h 71"/>
                <a:gd name="T42" fmla="*/ 27 w 51"/>
                <a:gd name="T43" fmla="*/ 50 h 71"/>
                <a:gd name="T44" fmla="*/ 30 w 51"/>
                <a:gd name="T45" fmla="*/ 51 h 71"/>
                <a:gd name="T46" fmla="*/ 27 w 51"/>
                <a:gd name="T47" fmla="*/ 56 h 71"/>
                <a:gd name="T48" fmla="*/ 28 w 51"/>
                <a:gd name="T49" fmla="*/ 71 h 71"/>
                <a:gd name="T50" fmla="*/ 28 w 51"/>
                <a:gd name="T51" fmla="*/ 71 h 71"/>
                <a:gd name="T52" fmla="*/ 31 w 51"/>
                <a:gd name="T53" fmla="*/ 70 h 71"/>
                <a:gd name="T54" fmla="*/ 31 w 51"/>
                <a:gd name="T55" fmla="*/ 69 h 71"/>
                <a:gd name="T56" fmla="*/ 30 w 51"/>
                <a:gd name="T57" fmla="*/ 57 h 71"/>
                <a:gd name="T58" fmla="*/ 33 w 51"/>
                <a:gd name="T59" fmla="*/ 52 h 71"/>
                <a:gd name="T60" fmla="*/ 40 w 51"/>
                <a:gd name="T61" fmla="*/ 53 h 71"/>
                <a:gd name="T62" fmla="*/ 48 w 51"/>
                <a:gd name="T63" fmla="*/ 61 h 71"/>
                <a:gd name="T64" fmla="*/ 48 w 51"/>
                <a:gd name="T65" fmla="*/ 62 h 71"/>
                <a:gd name="T66" fmla="*/ 51 w 51"/>
                <a:gd name="T67" fmla="*/ 61 h 71"/>
                <a:gd name="T68" fmla="*/ 51 w 51"/>
                <a:gd name="T69" fmla="*/ 60 h 71"/>
                <a:gd name="T70" fmla="*/ 42 w 51"/>
                <a:gd name="T71" fmla="*/ 50 h 71"/>
                <a:gd name="T72" fmla="*/ 35 w 51"/>
                <a:gd name="T73" fmla="*/ 48 h 71"/>
                <a:gd name="T74" fmla="*/ 25 w 51"/>
                <a:gd name="T75" fmla="*/ 24 h 71"/>
                <a:gd name="T76" fmla="*/ 34 w 51"/>
                <a:gd name="T77" fmla="*/ 32 h 71"/>
                <a:gd name="T78" fmla="*/ 34 w 51"/>
                <a:gd name="T79" fmla="*/ 43 h 71"/>
                <a:gd name="T80" fmla="*/ 31 w 51"/>
                <a:gd name="T81" fmla="*/ 48 h 71"/>
                <a:gd name="T82" fmla="*/ 29 w 51"/>
                <a:gd name="T83" fmla="*/ 47 h 71"/>
                <a:gd name="T84" fmla="*/ 18 w 51"/>
                <a:gd name="T85" fmla="*/ 41 h 71"/>
                <a:gd name="T86" fmla="*/ 17 w 51"/>
                <a:gd name="T87" fmla="*/ 29 h 71"/>
                <a:gd name="T88" fmla="*/ 20 w 51"/>
                <a:gd name="T89" fmla="*/ 23 h 71"/>
                <a:gd name="T90" fmla="*/ 25 w 51"/>
                <a:gd name="T91" fmla="*/ 2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1" h="71">
                  <a:moveTo>
                    <a:pt x="35" y="48"/>
                  </a:moveTo>
                  <a:cubicBezTo>
                    <a:pt x="36" y="47"/>
                    <a:pt x="36" y="46"/>
                    <a:pt x="37" y="45"/>
                  </a:cubicBezTo>
                  <a:cubicBezTo>
                    <a:pt x="40" y="39"/>
                    <a:pt x="40" y="34"/>
                    <a:pt x="38" y="30"/>
                  </a:cubicBezTo>
                  <a:cubicBezTo>
                    <a:pt x="37" y="26"/>
                    <a:pt x="33" y="23"/>
                    <a:pt x="27" y="21"/>
                  </a:cubicBezTo>
                  <a:cubicBezTo>
                    <a:pt x="25" y="20"/>
                    <a:pt x="23" y="20"/>
                    <a:pt x="22" y="20"/>
                  </a:cubicBezTo>
                  <a:cubicBezTo>
                    <a:pt x="22" y="19"/>
                    <a:pt x="23" y="18"/>
                    <a:pt x="23" y="17"/>
                  </a:cubicBezTo>
                  <a:cubicBezTo>
                    <a:pt x="26" y="11"/>
                    <a:pt x="26" y="6"/>
                    <a:pt x="24" y="1"/>
                  </a:cubicBezTo>
                  <a:cubicBezTo>
                    <a:pt x="24" y="0"/>
                    <a:pt x="24" y="0"/>
                    <a:pt x="24" y="0"/>
                  </a:cubicBezTo>
                  <a:cubicBezTo>
                    <a:pt x="21" y="2"/>
                    <a:pt x="21" y="2"/>
                    <a:pt x="21" y="2"/>
                  </a:cubicBezTo>
                  <a:cubicBezTo>
                    <a:pt x="21" y="3"/>
                    <a:pt x="21" y="3"/>
                    <a:pt x="21" y="3"/>
                  </a:cubicBezTo>
                  <a:cubicBezTo>
                    <a:pt x="23" y="6"/>
                    <a:pt x="22" y="11"/>
                    <a:pt x="20" y="16"/>
                  </a:cubicBezTo>
                  <a:cubicBezTo>
                    <a:pt x="19" y="17"/>
                    <a:pt x="19" y="18"/>
                    <a:pt x="18" y="19"/>
                  </a:cubicBezTo>
                  <a:cubicBezTo>
                    <a:pt x="16" y="19"/>
                    <a:pt x="15" y="18"/>
                    <a:pt x="13" y="18"/>
                  </a:cubicBezTo>
                  <a:cubicBezTo>
                    <a:pt x="9" y="16"/>
                    <a:pt x="6" y="14"/>
                    <a:pt x="4" y="10"/>
                  </a:cubicBezTo>
                  <a:cubicBezTo>
                    <a:pt x="4" y="10"/>
                    <a:pt x="4" y="10"/>
                    <a:pt x="4" y="10"/>
                  </a:cubicBezTo>
                  <a:cubicBezTo>
                    <a:pt x="0" y="11"/>
                    <a:pt x="0" y="11"/>
                    <a:pt x="0" y="11"/>
                  </a:cubicBezTo>
                  <a:cubicBezTo>
                    <a:pt x="1" y="12"/>
                    <a:pt x="1" y="12"/>
                    <a:pt x="1" y="12"/>
                  </a:cubicBezTo>
                  <a:cubicBezTo>
                    <a:pt x="3" y="16"/>
                    <a:pt x="7" y="19"/>
                    <a:pt x="12" y="21"/>
                  </a:cubicBezTo>
                  <a:cubicBezTo>
                    <a:pt x="13" y="21"/>
                    <a:pt x="15" y="22"/>
                    <a:pt x="16" y="22"/>
                  </a:cubicBezTo>
                  <a:cubicBezTo>
                    <a:pt x="15" y="24"/>
                    <a:pt x="14" y="26"/>
                    <a:pt x="13" y="28"/>
                  </a:cubicBezTo>
                  <a:cubicBezTo>
                    <a:pt x="12" y="34"/>
                    <a:pt x="12" y="39"/>
                    <a:pt x="14" y="43"/>
                  </a:cubicBezTo>
                  <a:cubicBezTo>
                    <a:pt x="17" y="46"/>
                    <a:pt x="21" y="49"/>
                    <a:pt x="27" y="50"/>
                  </a:cubicBezTo>
                  <a:cubicBezTo>
                    <a:pt x="28" y="51"/>
                    <a:pt x="29" y="51"/>
                    <a:pt x="30" y="51"/>
                  </a:cubicBezTo>
                  <a:cubicBezTo>
                    <a:pt x="29" y="53"/>
                    <a:pt x="28" y="54"/>
                    <a:pt x="27" y="56"/>
                  </a:cubicBezTo>
                  <a:cubicBezTo>
                    <a:pt x="25" y="61"/>
                    <a:pt x="26" y="66"/>
                    <a:pt x="28" y="71"/>
                  </a:cubicBezTo>
                  <a:cubicBezTo>
                    <a:pt x="28" y="71"/>
                    <a:pt x="28" y="71"/>
                    <a:pt x="28" y="71"/>
                  </a:cubicBezTo>
                  <a:cubicBezTo>
                    <a:pt x="31" y="70"/>
                    <a:pt x="31" y="70"/>
                    <a:pt x="31" y="70"/>
                  </a:cubicBezTo>
                  <a:cubicBezTo>
                    <a:pt x="31" y="69"/>
                    <a:pt x="31" y="69"/>
                    <a:pt x="31" y="69"/>
                  </a:cubicBezTo>
                  <a:cubicBezTo>
                    <a:pt x="29" y="66"/>
                    <a:pt x="29" y="61"/>
                    <a:pt x="30" y="57"/>
                  </a:cubicBezTo>
                  <a:cubicBezTo>
                    <a:pt x="31" y="55"/>
                    <a:pt x="32" y="53"/>
                    <a:pt x="33" y="52"/>
                  </a:cubicBezTo>
                  <a:cubicBezTo>
                    <a:pt x="36" y="52"/>
                    <a:pt x="38" y="53"/>
                    <a:pt x="40" y="53"/>
                  </a:cubicBezTo>
                  <a:cubicBezTo>
                    <a:pt x="44" y="55"/>
                    <a:pt x="47" y="58"/>
                    <a:pt x="48" y="61"/>
                  </a:cubicBezTo>
                  <a:cubicBezTo>
                    <a:pt x="48" y="62"/>
                    <a:pt x="48" y="62"/>
                    <a:pt x="48" y="62"/>
                  </a:cubicBezTo>
                  <a:cubicBezTo>
                    <a:pt x="51" y="61"/>
                    <a:pt x="51" y="61"/>
                    <a:pt x="51" y="61"/>
                  </a:cubicBezTo>
                  <a:cubicBezTo>
                    <a:pt x="51" y="60"/>
                    <a:pt x="51" y="60"/>
                    <a:pt x="51" y="60"/>
                  </a:cubicBezTo>
                  <a:cubicBezTo>
                    <a:pt x="50" y="55"/>
                    <a:pt x="46" y="52"/>
                    <a:pt x="42" y="50"/>
                  </a:cubicBezTo>
                  <a:cubicBezTo>
                    <a:pt x="40" y="49"/>
                    <a:pt x="37" y="49"/>
                    <a:pt x="35" y="48"/>
                  </a:cubicBezTo>
                  <a:close/>
                  <a:moveTo>
                    <a:pt x="25" y="24"/>
                  </a:moveTo>
                  <a:cubicBezTo>
                    <a:pt x="30" y="26"/>
                    <a:pt x="33" y="28"/>
                    <a:pt x="34" y="32"/>
                  </a:cubicBezTo>
                  <a:cubicBezTo>
                    <a:pt x="36" y="35"/>
                    <a:pt x="36" y="39"/>
                    <a:pt x="34" y="43"/>
                  </a:cubicBezTo>
                  <a:cubicBezTo>
                    <a:pt x="33" y="45"/>
                    <a:pt x="32" y="46"/>
                    <a:pt x="31" y="48"/>
                  </a:cubicBezTo>
                  <a:cubicBezTo>
                    <a:pt x="31" y="48"/>
                    <a:pt x="30" y="47"/>
                    <a:pt x="29" y="47"/>
                  </a:cubicBezTo>
                  <a:cubicBezTo>
                    <a:pt x="24" y="46"/>
                    <a:pt x="20" y="44"/>
                    <a:pt x="18" y="41"/>
                  </a:cubicBezTo>
                  <a:cubicBezTo>
                    <a:pt x="16" y="37"/>
                    <a:pt x="16" y="33"/>
                    <a:pt x="17" y="29"/>
                  </a:cubicBezTo>
                  <a:cubicBezTo>
                    <a:pt x="18" y="27"/>
                    <a:pt x="19" y="25"/>
                    <a:pt x="20" y="23"/>
                  </a:cubicBezTo>
                  <a:cubicBezTo>
                    <a:pt x="22" y="23"/>
                    <a:pt x="24" y="24"/>
                    <a:pt x="25" y="24"/>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0" name="Freeform 67">
            <a:extLst>
              <a:ext uri="{FF2B5EF4-FFF2-40B4-BE49-F238E27FC236}">
                <a16:creationId xmlns:a16="http://schemas.microsoft.com/office/drawing/2014/main" id="{64A267D9-B1D2-4683-A47D-D9E418B977DF}"/>
              </a:ext>
            </a:extLst>
          </p:cNvPr>
          <p:cNvSpPr>
            <a:spLocks noEditPoints="1"/>
          </p:cNvSpPr>
          <p:nvPr/>
        </p:nvSpPr>
        <p:spPr bwMode="auto">
          <a:xfrm>
            <a:off x="7522335" y="2215839"/>
            <a:ext cx="835710" cy="976878"/>
          </a:xfrm>
          <a:custGeom>
            <a:avLst/>
            <a:gdLst>
              <a:gd name="T0" fmla="*/ 22 w 55"/>
              <a:gd name="T1" fmla="*/ 5 h 64"/>
              <a:gd name="T2" fmla="*/ 21 w 55"/>
              <a:gd name="T3" fmla="*/ 0 h 64"/>
              <a:gd name="T4" fmla="*/ 19 w 55"/>
              <a:gd name="T5" fmla="*/ 5 h 64"/>
              <a:gd name="T6" fmla="*/ 3 w 55"/>
              <a:gd name="T7" fmla="*/ 27 h 64"/>
              <a:gd name="T8" fmla="*/ 15 w 55"/>
              <a:gd name="T9" fmla="*/ 58 h 64"/>
              <a:gd name="T10" fmla="*/ 23 w 55"/>
              <a:gd name="T11" fmla="*/ 48 h 64"/>
              <a:gd name="T12" fmla="*/ 25 w 55"/>
              <a:gd name="T13" fmla="*/ 39 h 64"/>
              <a:gd name="T14" fmla="*/ 27 w 55"/>
              <a:gd name="T15" fmla="*/ 45 h 64"/>
              <a:gd name="T16" fmla="*/ 28 w 55"/>
              <a:gd name="T17" fmla="*/ 48 h 64"/>
              <a:gd name="T18" fmla="*/ 27 w 55"/>
              <a:gd name="T19" fmla="*/ 51 h 64"/>
              <a:gd name="T20" fmla="*/ 29 w 55"/>
              <a:gd name="T21" fmla="*/ 55 h 64"/>
              <a:gd name="T22" fmla="*/ 30 w 55"/>
              <a:gd name="T23" fmla="*/ 58 h 64"/>
              <a:gd name="T24" fmla="*/ 29 w 55"/>
              <a:gd name="T25" fmla="*/ 61 h 64"/>
              <a:gd name="T26" fmla="*/ 31 w 55"/>
              <a:gd name="T27" fmla="*/ 64 h 64"/>
              <a:gd name="T28" fmla="*/ 34 w 55"/>
              <a:gd name="T29" fmla="*/ 62 h 64"/>
              <a:gd name="T30" fmla="*/ 33 w 55"/>
              <a:gd name="T31" fmla="*/ 59 h 64"/>
              <a:gd name="T32" fmla="*/ 34 w 55"/>
              <a:gd name="T33" fmla="*/ 55 h 64"/>
              <a:gd name="T34" fmla="*/ 32 w 55"/>
              <a:gd name="T35" fmla="*/ 52 h 64"/>
              <a:gd name="T36" fmla="*/ 31 w 55"/>
              <a:gd name="T37" fmla="*/ 49 h 64"/>
              <a:gd name="T38" fmla="*/ 32 w 55"/>
              <a:gd name="T39" fmla="*/ 45 h 64"/>
              <a:gd name="T40" fmla="*/ 29 w 55"/>
              <a:gd name="T41" fmla="*/ 41 h 64"/>
              <a:gd name="T42" fmla="*/ 35 w 55"/>
              <a:gd name="T43" fmla="*/ 44 h 64"/>
              <a:gd name="T44" fmla="*/ 45 w 55"/>
              <a:gd name="T45" fmla="*/ 52 h 64"/>
              <a:gd name="T46" fmla="*/ 50 w 55"/>
              <a:gd name="T47" fmla="*/ 49 h 64"/>
              <a:gd name="T48" fmla="*/ 4 w 55"/>
              <a:gd name="T49" fmla="*/ 27 h 64"/>
              <a:gd name="T50" fmla="*/ 20 w 55"/>
              <a:gd name="T51" fmla="*/ 18 h 64"/>
              <a:gd name="T52" fmla="*/ 4 w 55"/>
              <a:gd name="T53" fmla="*/ 30 h 64"/>
              <a:gd name="T54" fmla="*/ 4 w 55"/>
              <a:gd name="T55" fmla="*/ 34 h 64"/>
              <a:gd name="T56" fmla="*/ 21 w 55"/>
              <a:gd name="T57" fmla="*/ 25 h 64"/>
              <a:gd name="T58" fmla="*/ 5 w 55"/>
              <a:gd name="T59" fmla="*/ 44 h 64"/>
              <a:gd name="T60" fmla="*/ 6 w 55"/>
              <a:gd name="T61" fmla="*/ 46 h 64"/>
              <a:gd name="T62" fmla="*/ 23 w 55"/>
              <a:gd name="T63" fmla="*/ 34 h 64"/>
              <a:gd name="T64" fmla="*/ 6 w 55"/>
              <a:gd name="T65" fmla="*/ 46 h 64"/>
              <a:gd name="T66" fmla="*/ 21 w 55"/>
              <a:gd name="T67" fmla="*/ 48 h 64"/>
              <a:gd name="T68" fmla="*/ 12 w 55"/>
              <a:gd name="T69" fmla="*/ 56 h 64"/>
              <a:gd name="T70" fmla="*/ 24 w 55"/>
              <a:gd name="T71" fmla="*/ 36 h 64"/>
              <a:gd name="T72" fmla="*/ 21 w 55"/>
              <a:gd name="T73" fmla="*/ 47 h 64"/>
              <a:gd name="T74" fmla="*/ 7 w 55"/>
              <a:gd name="T75" fmla="*/ 19 h 64"/>
              <a:gd name="T76" fmla="*/ 19 w 55"/>
              <a:gd name="T77" fmla="*/ 16 h 64"/>
              <a:gd name="T78" fmla="*/ 50 w 55"/>
              <a:gd name="T79" fmla="*/ 34 h 64"/>
              <a:gd name="T80" fmla="*/ 28 w 55"/>
              <a:gd name="T81" fmla="*/ 24 h 64"/>
              <a:gd name="T82" fmla="*/ 47 w 55"/>
              <a:gd name="T83" fmla="*/ 25 h 64"/>
              <a:gd name="T84" fmla="*/ 45 w 55"/>
              <a:gd name="T85" fmla="*/ 22 h 64"/>
              <a:gd name="T86" fmla="*/ 26 w 55"/>
              <a:gd name="T87" fmla="*/ 16 h 64"/>
              <a:gd name="T88" fmla="*/ 43 w 55"/>
              <a:gd name="T89" fmla="*/ 19 h 64"/>
              <a:gd name="T90" fmla="*/ 38 w 55"/>
              <a:gd name="T91" fmla="*/ 12 h 64"/>
              <a:gd name="T92" fmla="*/ 23 w 55"/>
              <a:gd name="T93" fmla="*/ 7 h 64"/>
              <a:gd name="T94" fmla="*/ 45 w 55"/>
              <a:gd name="T95" fmla="*/ 50 h 64"/>
              <a:gd name="T96" fmla="*/ 36 w 55"/>
              <a:gd name="T97" fmla="*/ 44 h 64"/>
              <a:gd name="T98" fmla="*/ 29 w 55"/>
              <a:gd name="T99" fmla="*/ 34 h 64"/>
              <a:gd name="T100" fmla="*/ 49 w 55"/>
              <a:gd name="T101" fmla="*/ 48 h 64"/>
              <a:gd name="T102" fmla="*/ 29 w 55"/>
              <a:gd name="T103" fmla="*/ 33 h 64"/>
              <a:gd name="T104" fmla="*/ 50 w 55"/>
              <a:gd name="T105" fmla="*/ 3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 h="64">
                <a:moveTo>
                  <a:pt x="45" y="18"/>
                </a:moveTo>
                <a:cubicBezTo>
                  <a:pt x="37" y="6"/>
                  <a:pt x="27" y="5"/>
                  <a:pt x="22" y="5"/>
                </a:cubicBezTo>
                <a:cubicBezTo>
                  <a:pt x="22" y="5"/>
                  <a:pt x="22" y="4"/>
                  <a:pt x="22" y="4"/>
                </a:cubicBezTo>
                <a:cubicBezTo>
                  <a:pt x="21" y="0"/>
                  <a:pt x="21" y="0"/>
                  <a:pt x="21" y="0"/>
                </a:cubicBezTo>
                <a:cubicBezTo>
                  <a:pt x="18" y="0"/>
                  <a:pt x="18" y="0"/>
                  <a:pt x="18" y="0"/>
                </a:cubicBezTo>
                <a:cubicBezTo>
                  <a:pt x="19" y="5"/>
                  <a:pt x="19" y="5"/>
                  <a:pt x="19" y="5"/>
                </a:cubicBezTo>
                <a:cubicBezTo>
                  <a:pt x="19" y="5"/>
                  <a:pt x="19" y="5"/>
                  <a:pt x="19" y="6"/>
                </a:cubicBezTo>
                <a:cubicBezTo>
                  <a:pt x="14" y="7"/>
                  <a:pt x="5" y="13"/>
                  <a:pt x="3" y="27"/>
                </a:cubicBezTo>
                <a:cubicBezTo>
                  <a:pt x="0" y="45"/>
                  <a:pt x="8" y="55"/>
                  <a:pt x="11" y="57"/>
                </a:cubicBezTo>
                <a:cubicBezTo>
                  <a:pt x="12" y="58"/>
                  <a:pt x="14" y="59"/>
                  <a:pt x="15" y="58"/>
                </a:cubicBezTo>
                <a:cubicBezTo>
                  <a:pt x="16" y="58"/>
                  <a:pt x="16" y="58"/>
                  <a:pt x="16" y="58"/>
                </a:cubicBezTo>
                <a:cubicBezTo>
                  <a:pt x="19" y="57"/>
                  <a:pt x="22" y="53"/>
                  <a:pt x="23" y="48"/>
                </a:cubicBezTo>
                <a:cubicBezTo>
                  <a:pt x="23" y="47"/>
                  <a:pt x="23" y="47"/>
                  <a:pt x="23" y="47"/>
                </a:cubicBezTo>
                <a:cubicBezTo>
                  <a:pt x="24" y="43"/>
                  <a:pt x="24" y="41"/>
                  <a:pt x="25" y="39"/>
                </a:cubicBezTo>
                <a:cubicBezTo>
                  <a:pt x="26" y="40"/>
                  <a:pt x="26" y="41"/>
                  <a:pt x="26" y="42"/>
                </a:cubicBezTo>
                <a:cubicBezTo>
                  <a:pt x="27" y="45"/>
                  <a:pt x="27" y="45"/>
                  <a:pt x="27" y="45"/>
                </a:cubicBezTo>
                <a:cubicBezTo>
                  <a:pt x="26" y="45"/>
                  <a:pt x="26" y="46"/>
                  <a:pt x="26" y="46"/>
                </a:cubicBezTo>
                <a:cubicBezTo>
                  <a:pt x="26" y="47"/>
                  <a:pt x="27" y="47"/>
                  <a:pt x="28" y="48"/>
                </a:cubicBezTo>
                <a:cubicBezTo>
                  <a:pt x="28" y="50"/>
                  <a:pt x="28" y="50"/>
                  <a:pt x="28" y="50"/>
                </a:cubicBezTo>
                <a:cubicBezTo>
                  <a:pt x="27" y="50"/>
                  <a:pt x="27" y="51"/>
                  <a:pt x="27" y="51"/>
                </a:cubicBezTo>
                <a:cubicBezTo>
                  <a:pt x="27" y="52"/>
                  <a:pt x="28" y="52"/>
                  <a:pt x="29" y="53"/>
                </a:cubicBezTo>
                <a:cubicBezTo>
                  <a:pt x="29" y="55"/>
                  <a:pt x="29" y="55"/>
                  <a:pt x="29" y="55"/>
                </a:cubicBezTo>
                <a:cubicBezTo>
                  <a:pt x="28" y="55"/>
                  <a:pt x="28" y="56"/>
                  <a:pt x="28" y="56"/>
                </a:cubicBezTo>
                <a:cubicBezTo>
                  <a:pt x="28" y="57"/>
                  <a:pt x="29" y="58"/>
                  <a:pt x="30" y="58"/>
                </a:cubicBezTo>
                <a:cubicBezTo>
                  <a:pt x="30" y="60"/>
                  <a:pt x="30" y="60"/>
                  <a:pt x="30" y="60"/>
                </a:cubicBezTo>
                <a:cubicBezTo>
                  <a:pt x="29" y="60"/>
                  <a:pt x="29" y="61"/>
                  <a:pt x="29" y="61"/>
                </a:cubicBezTo>
                <a:cubicBezTo>
                  <a:pt x="29" y="62"/>
                  <a:pt x="30" y="63"/>
                  <a:pt x="31" y="63"/>
                </a:cubicBezTo>
                <a:cubicBezTo>
                  <a:pt x="31" y="64"/>
                  <a:pt x="31" y="64"/>
                  <a:pt x="31" y="64"/>
                </a:cubicBezTo>
                <a:cubicBezTo>
                  <a:pt x="34" y="64"/>
                  <a:pt x="34" y="64"/>
                  <a:pt x="34" y="64"/>
                </a:cubicBezTo>
                <a:cubicBezTo>
                  <a:pt x="34" y="62"/>
                  <a:pt x="34" y="62"/>
                  <a:pt x="34" y="62"/>
                </a:cubicBezTo>
                <a:cubicBezTo>
                  <a:pt x="34" y="62"/>
                  <a:pt x="35" y="61"/>
                  <a:pt x="35" y="60"/>
                </a:cubicBezTo>
                <a:cubicBezTo>
                  <a:pt x="35" y="60"/>
                  <a:pt x="34" y="59"/>
                  <a:pt x="33" y="59"/>
                </a:cubicBezTo>
                <a:cubicBezTo>
                  <a:pt x="33" y="57"/>
                  <a:pt x="33" y="57"/>
                  <a:pt x="33" y="57"/>
                </a:cubicBezTo>
                <a:cubicBezTo>
                  <a:pt x="33" y="57"/>
                  <a:pt x="34" y="56"/>
                  <a:pt x="34" y="55"/>
                </a:cubicBezTo>
                <a:cubicBezTo>
                  <a:pt x="33" y="55"/>
                  <a:pt x="33" y="54"/>
                  <a:pt x="32" y="54"/>
                </a:cubicBezTo>
                <a:cubicBezTo>
                  <a:pt x="32" y="52"/>
                  <a:pt x="32" y="52"/>
                  <a:pt x="32" y="52"/>
                </a:cubicBezTo>
                <a:cubicBezTo>
                  <a:pt x="32" y="51"/>
                  <a:pt x="33" y="51"/>
                  <a:pt x="33" y="50"/>
                </a:cubicBezTo>
                <a:cubicBezTo>
                  <a:pt x="32" y="50"/>
                  <a:pt x="32" y="49"/>
                  <a:pt x="31" y="49"/>
                </a:cubicBezTo>
                <a:cubicBezTo>
                  <a:pt x="31" y="47"/>
                  <a:pt x="31" y="47"/>
                  <a:pt x="31" y="47"/>
                </a:cubicBezTo>
                <a:cubicBezTo>
                  <a:pt x="31" y="47"/>
                  <a:pt x="32" y="46"/>
                  <a:pt x="32" y="45"/>
                </a:cubicBezTo>
                <a:cubicBezTo>
                  <a:pt x="31" y="45"/>
                  <a:pt x="31" y="44"/>
                  <a:pt x="30" y="44"/>
                </a:cubicBezTo>
                <a:cubicBezTo>
                  <a:pt x="29" y="41"/>
                  <a:pt x="29" y="41"/>
                  <a:pt x="29" y="41"/>
                </a:cubicBezTo>
                <a:cubicBezTo>
                  <a:pt x="29" y="40"/>
                  <a:pt x="29" y="40"/>
                  <a:pt x="29" y="39"/>
                </a:cubicBezTo>
                <a:cubicBezTo>
                  <a:pt x="31" y="39"/>
                  <a:pt x="32" y="41"/>
                  <a:pt x="35" y="44"/>
                </a:cubicBezTo>
                <a:cubicBezTo>
                  <a:pt x="35" y="45"/>
                  <a:pt x="35" y="45"/>
                  <a:pt x="35" y="45"/>
                </a:cubicBezTo>
                <a:cubicBezTo>
                  <a:pt x="38" y="50"/>
                  <a:pt x="42" y="52"/>
                  <a:pt x="45" y="52"/>
                </a:cubicBezTo>
                <a:cubicBezTo>
                  <a:pt x="45" y="52"/>
                  <a:pt x="46" y="52"/>
                  <a:pt x="46" y="52"/>
                </a:cubicBezTo>
                <a:cubicBezTo>
                  <a:pt x="48" y="51"/>
                  <a:pt x="49" y="51"/>
                  <a:pt x="50" y="49"/>
                </a:cubicBezTo>
                <a:cubicBezTo>
                  <a:pt x="52" y="46"/>
                  <a:pt x="55" y="34"/>
                  <a:pt x="45" y="18"/>
                </a:cubicBezTo>
                <a:close/>
                <a:moveTo>
                  <a:pt x="4" y="27"/>
                </a:moveTo>
                <a:cubicBezTo>
                  <a:pt x="5" y="25"/>
                  <a:pt x="5" y="23"/>
                  <a:pt x="6" y="22"/>
                </a:cubicBezTo>
                <a:cubicBezTo>
                  <a:pt x="12" y="16"/>
                  <a:pt x="17" y="17"/>
                  <a:pt x="20" y="18"/>
                </a:cubicBezTo>
                <a:cubicBezTo>
                  <a:pt x="20" y="19"/>
                  <a:pt x="20" y="21"/>
                  <a:pt x="20" y="22"/>
                </a:cubicBezTo>
                <a:cubicBezTo>
                  <a:pt x="16" y="22"/>
                  <a:pt x="9" y="23"/>
                  <a:pt x="4" y="30"/>
                </a:cubicBezTo>
                <a:cubicBezTo>
                  <a:pt x="4" y="29"/>
                  <a:pt x="4" y="28"/>
                  <a:pt x="4" y="27"/>
                </a:cubicBezTo>
                <a:close/>
                <a:moveTo>
                  <a:pt x="4" y="34"/>
                </a:moveTo>
                <a:cubicBezTo>
                  <a:pt x="9" y="24"/>
                  <a:pt x="17" y="23"/>
                  <a:pt x="21" y="24"/>
                </a:cubicBezTo>
                <a:cubicBezTo>
                  <a:pt x="21" y="24"/>
                  <a:pt x="21" y="25"/>
                  <a:pt x="21" y="25"/>
                </a:cubicBezTo>
                <a:cubicBezTo>
                  <a:pt x="21" y="26"/>
                  <a:pt x="22" y="27"/>
                  <a:pt x="22" y="29"/>
                </a:cubicBezTo>
                <a:cubicBezTo>
                  <a:pt x="17" y="29"/>
                  <a:pt x="10" y="32"/>
                  <a:pt x="5" y="44"/>
                </a:cubicBezTo>
                <a:cubicBezTo>
                  <a:pt x="4" y="41"/>
                  <a:pt x="4" y="37"/>
                  <a:pt x="4" y="34"/>
                </a:cubicBezTo>
                <a:close/>
                <a:moveTo>
                  <a:pt x="6" y="46"/>
                </a:moveTo>
                <a:cubicBezTo>
                  <a:pt x="10" y="33"/>
                  <a:pt x="18" y="30"/>
                  <a:pt x="22" y="30"/>
                </a:cubicBezTo>
                <a:cubicBezTo>
                  <a:pt x="23" y="31"/>
                  <a:pt x="23" y="33"/>
                  <a:pt x="23" y="34"/>
                </a:cubicBezTo>
                <a:cubicBezTo>
                  <a:pt x="20" y="35"/>
                  <a:pt x="14" y="40"/>
                  <a:pt x="9" y="53"/>
                </a:cubicBezTo>
                <a:cubicBezTo>
                  <a:pt x="8" y="51"/>
                  <a:pt x="7" y="49"/>
                  <a:pt x="6" y="46"/>
                </a:cubicBezTo>
                <a:close/>
                <a:moveTo>
                  <a:pt x="21" y="47"/>
                </a:moveTo>
                <a:cubicBezTo>
                  <a:pt x="21" y="48"/>
                  <a:pt x="21" y="48"/>
                  <a:pt x="21" y="48"/>
                </a:cubicBezTo>
                <a:cubicBezTo>
                  <a:pt x="20" y="52"/>
                  <a:pt x="18" y="55"/>
                  <a:pt x="16" y="56"/>
                </a:cubicBezTo>
                <a:cubicBezTo>
                  <a:pt x="14" y="57"/>
                  <a:pt x="13" y="57"/>
                  <a:pt x="12" y="56"/>
                </a:cubicBezTo>
                <a:cubicBezTo>
                  <a:pt x="11" y="56"/>
                  <a:pt x="11" y="55"/>
                  <a:pt x="10" y="54"/>
                </a:cubicBezTo>
                <a:cubicBezTo>
                  <a:pt x="15" y="41"/>
                  <a:pt x="20" y="37"/>
                  <a:pt x="24" y="36"/>
                </a:cubicBezTo>
                <a:cubicBezTo>
                  <a:pt x="24" y="36"/>
                  <a:pt x="24" y="37"/>
                  <a:pt x="25" y="38"/>
                </a:cubicBezTo>
                <a:cubicBezTo>
                  <a:pt x="22" y="40"/>
                  <a:pt x="22" y="42"/>
                  <a:pt x="21" y="47"/>
                </a:cubicBezTo>
                <a:close/>
                <a:moveTo>
                  <a:pt x="19" y="16"/>
                </a:moveTo>
                <a:cubicBezTo>
                  <a:pt x="17" y="15"/>
                  <a:pt x="12" y="15"/>
                  <a:pt x="7" y="19"/>
                </a:cubicBezTo>
                <a:cubicBezTo>
                  <a:pt x="10" y="12"/>
                  <a:pt x="16" y="9"/>
                  <a:pt x="19" y="7"/>
                </a:cubicBezTo>
                <a:cubicBezTo>
                  <a:pt x="19" y="10"/>
                  <a:pt x="19" y="13"/>
                  <a:pt x="19" y="16"/>
                </a:cubicBezTo>
                <a:close/>
                <a:moveTo>
                  <a:pt x="47" y="25"/>
                </a:moveTo>
                <a:cubicBezTo>
                  <a:pt x="48" y="28"/>
                  <a:pt x="49" y="31"/>
                  <a:pt x="50" y="34"/>
                </a:cubicBezTo>
                <a:cubicBezTo>
                  <a:pt x="40" y="25"/>
                  <a:pt x="32" y="26"/>
                  <a:pt x="28" y="27"/>
                </a:cubicBezTo>
                <a:cubicBezTo>
                  <a:pt x="28" y="26"/>
                  <a:pt x="28" y="25"/>
                  <a:pt x="28" y="24"/>
                </a:cubicBezTo>
                <a:cubicBezTo>
                  <a:pt x="27" y="23"/>
                  <a:pt x="27" y="23"/>
                  <a:pt x="27" y="23"/>
                </a:cubicBezTo>
                <a:cubicBezTo>
                  <a:pt x="31" y="20"/>
                  <a:pt x="38" y="18"/>
                  <a:pt x="47" y="25"/>
                </a:cubicBezTo>
                <a:close/>
                <a:moveTo>
                  <a:pt x="43" y="19"/>
                </a:moveTo>
                <a:cubicBezTo>
                  <a:pt x="44" y="20"/>
                  <a:pt x="45" y="21"/>
                  <a:pt x="45" y="22"/>
                </a:cubicBezTo>
                <a:cubicBezTo>
                  <a:pt x="37" y="17"/>
                  <a:pt x="31" y="19"/>
                  <a:pt x="27" y="21"/>
                </a:cubicBezTo>
                <a:cubicBezTo>
                  <a:pt x="27" y="19"/>
                  <a:pt x="26" y="18"/>
                  <a:pt x="26" y="16"/>
                </a:cubicBezTo>
                <a:cubicBezTo>
                  <a:pt x="28" y="14"/>
                  <a:pt x="33" y="12"/>
                  <a:pt x="40" y="14"/>
                </a:cubicBezTo>
                <a:cubicBezTo>
                  <a:pt x="41" y="16"/>
                  <a:pt x="42" y="17"/>
                  <a:pt x="43" y="19"/>
                </a:cubicBezTo>
                <a:close/>
                <a:moveTo>
                  <a:pt x="23" y="7"/>
                </a:moveTo>
                <a:cubicBezTo>
                  <a:pt x="26" y="7"/>
                  <a:pt x="32" y="7"/>
                  <a:pt x="38" y="12"/>
                </a:cubicBezTo>
                <a:cubicBezTo>
                  <a:pt x="32" y="11"/>
                  <a:pt x="28" y="13"/>
                  <a:pt x="25" y="15"/>
                </a:cubicBezTo>
                <a:cubicBezTo>
                  <a:pt x="24" y="12"/>
                  <a:pt x="24" y="9"/>
                  <a:pt x="23" y="7"/>
                </a:cubicBezTo>
                <a:close/>
                <a:moveTo>
                  <a:pt x="49" y="48"/>
                </a:moveTo>
                <a:cubicBezTo>
                  <a:pt x="48" y="50"/>
                  <a:pt x="47" y="50"/>
                  <a:pt x="45" y="50"/>
                </a:cubicBezTo>
                <a:cubicBezTo>
                  <a:pt x="42" y="50"/>
                  <a:pt x="39" y="48"/>
                  <a:pt x="37" y="45"/>
                </a:cubicBezTo>
                <a:cubicBezTo>
                  <a:pt x="36" y="44"/>
                  <a:pt x="36" y="44"/>
                  <a:pt x="36" y="44"/>
                </a:cubicBezTo>
                <a:cubicBezTo>
                  <a:pt x="33" y="40"/>
                  <a:pt x="32" y="38"/>
                  <a:pt x="29" y="37"/>
                </a:cubicBezTo>
                <a:cubicBezTo>
                  <a:pt x="29" y="36"/>
                  <a:pt x="29" y="35"/>
                  <a:pt x="29" y="34"/>
                </a:cubicBezTo>
                <a:cubicBezTo>
                  <a:pt x="33" y="34"/>
                  <a:pt x="40" y="36"/>
                  <a:pt x="49" y="46"/>
                </a:cubicBezTo>
                <a:cubicBezTo>
                  <a:pt x="49" y="47"/>
                  <a:pt x="49" y="48"/>
                  <a:pt x="49" y="48"/>
                </a:cubicBezTo>
                <a:close/>
                <a:moveTo>
                  <a:pt x="50" y="44"/>
                </a:moveTo>
                <a:cubicBezTo>
                  <a:pt x="40" y="34"/>
                  <a:pt x="33" y="33"/>
                  <a:pt x="29" y="33"/>
                </a:cubicBezTo>
                <a:cubicBezTo>
                  <a:pt x="29" y="32"/>
                  <a:pt x="29" y="30"/>
                  <a:pt x="28" y="29"/>
                </a:cubicBezTo>
                <a:cubicBezTo>
                  <a:pt x="32" y="27"/>
                  <a:pt x="40" y="27"/>
                  <a:pt x="50" y="37"/>
                </a:cubicBezTo>
                <a:cubicBezTo>
                  <a:pt x="50" y="40"/>
                  <a:pt x="50" y="42"/>
                  <a:pt x="50" y="44"/>
                </a:cubicBezTo>
                <a:close/>
              </a:path>
            </a:pathLst>
          </a:custGeom>
          <a:solidFill>
            <a:srgbClr val="0733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1" name="Group 30">
            <a:extLst>
              <a:ext uri="{FF2B5EF4-FFF2-40B4-BE49-F238E27FC236}">
                <a16:creationId xmlns:a16="http://schemas.microsoft.com/office/drawing/2014/main" id="{AEF247C4-4C0E-4873-9EB1-6F85B1D18F38}"/>
              </a:ext>
            </a:extLst>
          </p:cNvPr>
          <p:cNvGrpSpPr/>
          <p:nvPr/>
        </p:nvGrpSpPr>
        <p:grpSpPr>
          <a:xfrm>
            <a:off x="8239462" y="1747163"/>
            <a:ext cx="1535899" cy="914762"/>
            <a:chOff x="8239462" y="1747163"/>
            <a:chExt cx="1535899" cy="914762"/>
          </a:xfrm>
        </p:grpSpPr>
        <p:sp>
          <p:nvSpPr>
            <p:cNvPr id="71" name="Freeform 68">
              <a:extLst>
                <a:ext uri="{FF2B5EF4-FFF2-40B4-BE49-F238E27FC236}">
                  <a16:creationId xmlns:a16="http://schemas.microsoft.com/office/drawing/2014/main" id="{C0E3056A-FCFE-4810-9260-9230AD4D6D40}"/>
                </a:ext>
              </a:extLst>
            </p:cNvPr>
            <p:cNvSpPr>
              <a:spLocks/>
            </p:cNvSpPr>
            <p:nvPr/>
          </p:nvSpPr>
          <p:spPr bwMode="auto">
            <a:xfrm>
              <a:off x="8403218" y="1747163"/>
              <a:ext cx="1230978" cy="914762"/>
            </a:xfrm>
            <a:custGeom>
              <a:avLst/>
              <a:gdLst>
                <a:gd name="T0" fmla="*/ 75 w 81"/>
                <a:gd name="T1" fmla="*/ 17 h 60"/>
                <a:gd name="T2" fmla="*/ 55 w 81"/>
                <a:gd name="T3" fmla="*/ 0 h 60"/>
                <a:gd name="T4" fmla="*/ 37 w 81"/>
                <a:gd name="T5" fmla="*/ 12 h 60"/>
                <a:gd name="T6" fmla="*/ 14 w 81"/>
                <a:gd name="T7" fmla="*/ 5 h 60"/>
                <a:gd name="T8" fmla="*/ 1 w 81"/>
                <a:gd name="T9" fmla="*/ 25 h 60"/>
                <a:gd name="T10" fmla="*/ 42 w 81"/>
                <a:gd name="T11" fmla="*/ 60 h 60"/>
                <a:gd name="T12" fmla="*/ 75 w 81"/>
                <a:gd name="T13" fmla="*/ 17 h 60"/>
              </a:gdLst>
              <a:ahLst/>
              <a:cxnLst>
                <a:cxn ang="0">
                  <a:pos x="T0" y="T1"/>
                </a:cxn>
                <a:cxn ang="0">
                  <a:pos x="T2" y="T3"/>
                </a:cxn>
                <a:cxn ang="0">
                  <a:pos x="T4" y="T5"/>
                </a:cxn>
                <a:cxn ang="0">
                  <a:pos x="T6" y="T7"/>
                </a:cxn>
                <a:cxn ang="0">
                  <a:pos x="T8" y="T9"/>
                </a:cxn>
                <a:cxn ang="0">
                  <a:pos x="T10" y="T11"/>
                </a:cxn>
                <a:cxn ang="0">
                  <a:pos x="T12" y="T13"/>
                </a:cxn>
              </a:cxnLst>
              <a:rect l="0" t="0" r="r" b="b"/>
              <a:pathLst>
                <a:path w="81" h="60">
                  <a:moveTo>
                    <a:pt x="75" y="17"/>
                  </a:moveTo>
                  <a:cubicBezTo>
                    <a:pt x="72" y="5"/>
                    <a:pt x="63" y="0"/>
                    <a:pt x="55" y="0"/>
                  </a:cubicBezTo>
                  <a:cubicBezTo>
                    <a:pt x="42" y="0"/>
                    <a:pt x="38" y="10"/>
                    <a:pt x="37" y="12"/>
                  </a:cubicBezTo>
                  <a:cubicBezTo>
                    <a:pt x="36" y="10"/>
                    <a:pt x="27" y="1"/>
                    <a:pt x="14" y="5"/>
                  </a:cubicBezTo>
                  <a:cubicBezTo>
                    <a:pt x="7" y="7"/>
                    <a:pt x="2" y="14"/>
                    <a:pt x="1" y="25"/>
                  </a:cubicBezTo>
                  <a:cubicBezTo>
                    <a:pt x="0" y="46"/>
                    <a:pt x="30" y="53"/>
                    <a:pt x="42" y="60"/>
                  </a:cubicBezTo>
                  <a:cubicBezTo>
                    <a:pt x="53" y="51"/>
                    <a:pt x="81" y="38"/>
                    <a:pt x="75" y="1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9">
              <a:extLst>
                <a:ext uri="{FF2B5EF4-FFF2-40B4-BE49-F238E27FC236}">
                  <a16:creationId xmlns:a16="http://schemas.microsoft.com/office/drawing/2014/main" id="{CCAB99F7-C1EF-423E-9C8C-0C2F4B327EAD}"/>
                </a:ext>
              </a:extLst>
            </p:cNvPr>
            <p:cNvSpPr>
              <a:spLocks/>
            </p:cNvSpPr>
            <p:nvPr/>
          </p:nvSpPr>
          <p:spPr bwMode="auto">
            <a:xfrm>
              <a:off x="8239462" y="1989972"/>
              <a:ext cx="1535899" cy="440441"/>
            </a:xfrm>
            <a:custGeom>
              <a:avLst/>
              <a:gdLst>
                <a:gd name="T0" fmla="*/ 17 w 101"/>
                <a:gd name="T1" fmla="*/ 19 h 29"/>
                <a:gd name="T2" fmla="*/ 22 w 101"/>
                <a:gd name="T3" fmla="*/ 8 h 29"/>
                <a:gd name="T4" fmla="*/ 34 w 101"/>
                <a:gd name="T5" fmla="*/ 28 h 29"/>
                <a:gd name="T6" fmla="*/ 34 w 101"/>
                <a:gd name="T7" fmla="*/ 29 h 29"/>
                <a:gd name="T8" fmla="*/ 35 w 101"/>
                <a:gd name="T9" fmla="*/ 28 h 29"/>
                <a:gd name="T10" fmla="*/ 39 w 101"/>
                <a:gd name="T11" fmla="*/ 14 h 29"/>
                <a:gd name="T12" fmla="*/ 43 w 101"/>
                <a:gd name="T13" fmla="*/ 20 h 29"/>
                <a:gd name="T14" fmla="*/ 44 w 101"/>
                <a:gd name="T15" fmla="*/ 20 h 29"/>
                <a:gd name="T16" fmla="*/ 45 w 101"/>
                <a:gd name="T17" fmla="*/ 19 h 29"/>
                <a:gd name="T18" fmla="*/ 49 w 101"/>
                <a:gd name="T19" fmla="*/ 6 h 29"/>
                <a:gd name="T20" fmla="*/ 56 w 101"/>
                <a:gd name="T21" fmla="*/ 26 h 29"/>
                <a:gd name="T22" fmla="*/ 57 w 101"/>
                <a:gd name="T23" fmla="*/ 26 h 29"/>
                <a:gd name="T24" fmla="*/ 57 w 101"/>
                <a:gd name="T25" fmla="*/ 26 h 29"/>
                <a:gd name="T26" fmla="*/ 57 w 101"/>
                <a:gd name="T27" fmla="*/ 26 h 29"/>
                <a:gd name="T28" fmla="*/ 62 w 101"/>
                <a:gd name="T29" fmla="*/ 11 h 29"/>
                <a:gd name="T30" fmla="*/ 68 w 101"/>
                <a:gd name="T31" fmla="*/ 19 h 29"/>
                <a:gd name="T32" fmla="*/ 68 w 101"/>
                <a:gd name="T33" fmla="*/ 19 h 29"/>
                <a:gd name="T34" fmla="*/ 69 w 101"/>
                <a:gd name="T35" fmla="*/ 19 h 29"/>
                <a:gd name="T36" fmla="*/ 74 w 101"/>
                <a:gd name="T37" fmla="*/ 2 h 29"/>
                <a:gd name="T38" fmla="*/ 81 w 101"/>
                <a:gd name="T39" fmla="*/ 12 h 29"/>
                <a:gd name="T40" fmla="*/ 81 w 101"/>
                <a:gd name="T41" fmla="*/ 12 h 29"/>
                <a:gd name="T42" fmla="*/ 101 w 101"/>
                <a:gd name="T43" fmla="*/ 10 h 29"/>
                <a:gd name="T44" fmla="*/ 100 w 101"/>
                <a:gd name="T45" fmla="*/ 9 h 29"/>
                <a:gd name="T46" fmla="*/ 82 w 101"/>
                <a:gd name="T47" fmla="*/ 11 h 29"/>
                <a:gd name="T48" fmla="*/ 75 w 101"/>
                <a:gd name="T49" fmla="*/ 0 h 29"/>
                <a:gd name="T50" fmla="*/ 74 w 101"/>
                <a:gd name="T51" fmla="*/ 0 h 29"/>
                <a:gd name="T52" fmla="*/ 73 w 101"/>
                <a:gd name="T53" fmla="*/ 0 h 29"/>
                <a:gd name="T54" fmla="*/ 68 w 101"/>
                <a:gd name="T55" fmla="*/ 17 h 29"/>
                <a:gd name="T56" fmla="*/ 62 w 101"/>
                <a:gd name="T57" fmla="*/ 9 h 29"/>
                <a:gd name="T58" fmla="*/ 62 w 101"/>
                <a:gd name="T59" fmla="*/ 9 h 29"/>
                <a:gd name="T60" fmla="*/ 61 w 101"/>
                <a:gd name="T61" fmla="*/ 9 h 29"/>
                <a:gd name="T62" fmla="*/ 57 w 101"/>
                <a:gd name="T63" fmla="*/ 23 h 29"/>
                <a:gd name="T64" fmla="*/ 50 w 101"/>
                <a:gd name="T65" fmla="*/ 3 h 29"/>
                <a:gd name="T66" fmla="*/ 49 w 101"/>
                <a:gd name="T67" fmla="*/ 3 h 29"/>
                <a:gd name="T68" fmla="*/ 48 w 101"/>
                <a:gd name="T69" fmla="*/ 3 h 29"/>
                <a:gd name="T70" fmla="*/ 43 w 101"/>
                <a:gd name="T71" fmla="*/ 17 h 29"/>
                <a:gd name="T72" fmla="*/ 39 w 101"/>
                <a:gd name="T73" fmla="*/ 11 h 29"/>
                <a:gd name="T74" fmla="*/ 39 w 101"/>
                <a:gd name="T75" fmla="*/ 11 h 29"/>
                <a:gd name="T76" fmla="*/ 38 w 101"/>
                <a:gd name="T77" fmla="*/ 12 h 29"/>
                <a:gd name="T78" fmla="*/ 34 w 101"/>
                <a:gd name="T79" fmla="*/ 26 h 29"/>
                <a:gd name="T80" fmla="*/ 23 w 101"/>
                <a:gd name="T81" fmla="*/ 5 h 29"/>
                <a:gd name="T82" fmla="*/ 22 w 101"/>
                <a:gd name="T83" fmla="*/ 5 h 29"/>
                <a:gd name="T84" fmla="*/ 21 w 101"/>
                <a:gd name="T85" fmla="*/ 6 h 29"/>
                <a:gd name="T86" fmla="*/ 16 w 101"/>
                <a:gd name="T87" fmla="*/ 18 h 29"/>
                <a:gd name="T88" fmla="*/ 0 w 101"/>
                <a:gd name="T89" fmla="*/ 19 h 29"/>
                <a:gd name="T90" fmla="*/ 0 w 101"/>
                <a:gd name="T91" fmla="*/ 21 h 29"/>
                <a:gd name="T92" fmla="*/ 16 w 101"/>
                <a:gd name="T93" fmla="*/ 19 h 29"/>
                <a:gd name="T94" fmla="*/ 17 w 101"/>
                <a:gd name="T9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1" h="29">
                  <a:moveTo>
                    <a:pt x="17" y="19"/>
                  </a:moveTo>
                  <a:cubicBezTo>
                    <a:pt x="22" y="8"/>
                    <a:pt x="22" y="8"/>
                    <a:pt x="22" y="8"/>
                  </a:cubicBezTo>
                  <a:cubicBezTo>
                    <a:pt x="34" y="28"/>
                    <a:pt x="34" y="28"/>
                    <a:pt x="34" y="28"/>
                  </a:cubicBezTo>
                  <a:cubicBezTo>
                    <a:pt x="34" y="29"/>
                    <a:pt x="34" y="29"/>
                    <a:pt x="34" y="29"/>
                  </a:cubicBezTo>
                  <a:cubicBezTo>
                    <a:pt x="35" y="29"/>
                    <a:pt x="35" y="28"/>
                    <a:pt x="35" y="28"/>
                  </a:cubicBezTo>
                  <a:cubicBezTo>
                    <a:pt x="39" y="14"/>
                    <a:pt x="39" y="14"/>
                    <a:pt x="39" y="14"/>
                  </a:cubicBezTo>
                  <a:cubicBezTo>
                    <a:pt x="43" y="20"/>
                    <a:pt x="43" y="20"/>
                    <a:pt x="43" y="20"/>
                  </a:cubicBezTo>
                  <a:cubicBezTo>
                    <a:pt x="43" y="20"/>
                    <a:pt x="44" y="20"/>
                    <a:pt x="44" y="20"/>
                  </a:cubicBezTo>
                  <a:cubicBezTo>
                    <a:pt x="44" y="20"/>
                    <a:pt x="44" y="20"/>
                    <a:pt x="45" y="19"/>
                  </a:cubicBezTo>
                  <a:cubicBezTo>
                    <a:pt x="49" y="6"/>
                    <a:pt x="49" y="6"/>
                    <a:pt x="49" y="6"/>
                  </a:cubicBezTo>
                  <a:cubicBezTo>
                    <a:pt x="56" y="26"/>
                    <a:pt x="56" y="26"/>
                    <a:pt x="56" y="26"/>
                  </a:cubicBezTo>
                  <a:cubicBezTo>
                    <a:pt x="56" y="26"/>
                    <a:pt x="56" y="26"/>
                    <a:pt x="57" y="26"/>
                  </a:cubicBezTo>
                  <a:cubicBezTo>
                    <a:pt x="57" y="26"/>
                    <a:pt x="57" y="26"/>
                    <a:pt x="57" y="26"/>
                  </a:cubicBezTo>
                  <a:cubicBezTo>
                    <a:pt x="57" y="26"/>
                    <a:pt x="57" y="26"/>
                    <a:pt x="57" y="26"/>
                  </a:cubicBezTo>
                  <a:cubicBezTo>
                    <a:pt x="62" y="11"/>
                    <a:pt x="62" y="11"/>
                    <a:pt x="62" y="11"/>
                  </a:cubicBezTo>
                  <a:cubicBezTo>
                    <a:pt x="68" y="19"/>
                    <a:pt x="68" y="19"/>
                    <a:pt x="68" y="19"/>
                  </a:cubicBezTo>
                  <a:cubicBezTo>
                    <a:pt x="68" y="19"/>
                    <a:pt x="68" y="19"/>
                    <a:pt x="68" y="19"/>
                  </a:cubicBezTo>
                  <a:cubicBezTo>
                    <a:pt x="69" y="19"/>
                    <a:pt x="69" y="19"/>
                    <a:pt x="69" y="19"/>
                  </a:cubicBezTo>
                  <a:cubicBezTo>
                    <a:pt x="74" y="2"/>
                    <a:pt x="74" y="2"/>
                    <a:pt x="74" y="2"/>
                  </a:cubicBezTo>
                  <a:cubicBezTo>
                    <a:pt x="81" y="12"/>
                    <a:pt x="81" y="12"/>
                    <a:pt x="81" y="12"/>
                  </a:cubicBezTo>
                  <a:cubicBezTo>
                    <a:pt x="81" y="12"/>
                    <a:pt x="81" y="12"/>
                    <a:pt x="81" y="12"/>
                  </a:cubicBezTo>
                  <a:cubicBezTo>
                    <a:pt x="101" y="10"/>
                    <a:pt x="101" y="10"/>
                    <a:pt x="101" y="10"/>
                  </a:cubicBezTo>
                  <a:cubicBezTo>
                    <a:pt x="100" y="10"/>
                    <a:pt x="100" y="9"/>
                    <a:pt x="100" y="9"/>
                  </a:cubicBezTo>
                  <a:cubicBezTo>
                    <a:pt x="82" y="11"/>
                    <a:pt x="82" y="11"/>
                    <a:pt x="82" y="11"/>
                  </a:cubicBezTo>
                  <a:cubicBezTo>
                    <a:pt x="75" y="0"/>
                    <a:pt x="75" y="0"/>
                    <a:pt x="75" y="0"/>
                  </a:cubicBezTo>
                  <a:cubicBezTo>
                    <a:pt x="74" y="0"/>
                    <a:pt x="74" y="0"/>
                    <a:pt x="74" y="0"/>
                  </a:cubicBezTo>
                  <a:cubicBezTo>
                    <a:pt x="73" y="0"/>
                    <a:pt x="73" y="0"/>
                    <a:pt x="73" y="0"/>
                  </a:cubicBezTo>
                  <a:cubicBezTo>
                    <a:pt x="68" y="17"/>
                    <a:pt x="68" y="17"/>
                    <a:pt x="68" y="17"/>
                  </a:cubicBezTo>
                  <a:cubicBezTo>
                    <a:pt x="62" y="9"/>
                    <a:pt x="62" y="9"/>
                    <a:pt x="62" y="9"/>
                  </a:cubicBezTo>
                  <a:cubicBezTo>
                    <a:pt x="62" y="9"/>
                    <a:pt x="62" y="9"/>
                    <a:pt x="62" y="9"/>
                  </a:cubicBezTo>
                  <a:cubicBezTo>
                    <a:pt x="61" y="9"/>
                    <a:pt x="61" y="9"/>
                    <a:pt x="61" y="9"/>
                  </a:cubicBezTo>
                  <a:cubicBezTo>
                    <a:pt x="57" y="23"/>
                    <a:pt x="57" y="23"/>
                    <a:pt x="57" y="23"/>
                  </a:cubicBezTo>
                  <a:cubicBezTo>
                    <a:pt x="50" y="3"/>
                    <a:pt x="50" y="3"/>
                    <a:pt x="50" y="3"/>
                  </a:cubicBezTo>
                  <a:cubicBezTo>
                    <a:pt x="50" y="3"/>
                    <a:pt x="49" y="3"/>
                    <a:pt x="49" y="3"/>
                  </a:cubicBezTo>
                  <a:cubicBezTo>
                    <a:pt x="49" y="3"/>
                    <a:pt x="48" y="3"/>
                    <a:pt x="48" y="3"/>
                  </a:cubicBezTo>
                  <a:cubicBezTo>
                    <a:pt x="43" y="17"/>
                    <a:pt x="43" y="17"/>
                    <a:pt x="43" y="17"/>
                  </a:cubicBezTo>
                  <a:cubicBezTo>
                    <a:pt x="39" y="11"/>
                    <a:pt x="39" y="11"/>
                    <a:pt x="39" y="11"/>
                  </a:cubicBezTo>
                  <a:cubicBezTo>
                    <a:pt x="39" y="11"/>
                    <a:pt x="39" y="11"/>
                    <a:pt x="39" y="11"/>
                  </a:cubicBezTo>
                  <a:cubicBezTo>
                    <a:pt x="38" y="11"/>
                    <a:pt x="38" y="11"/>
                    <a:pt x="38" y="12"/>
                  </a:cubicBezTo>
                  <a:cubicBezTo>
                    <a:pt x="34" y="26"/>
                    <a:pt x="34" y="26"/>
                    <a:pt x="34" y="26"/>
                  </a:cubicBezTo>
                  <a:cubicBezTo>
                    <a:pt x="23" y="5"/>
                    <a:pt x="23" y="5"/>
                    <a:pt x="23" y="5"/>
                  </a:cubicBezTo>
                  <a:cubicBezTo>
                    <a:pt x="23" y="5"/>
                    <a:pt x="22" y="5"/>
                    <a:pt x="22" y="5"/>
                  </a:cubicBezTo>
                  <a:cubicBezTo>
                    <a:pt x="22" y="5"/>
                    <a:pt x="22" y="5"/>
                    <a:pt x="21" y="6"/>
                  </a:cubicBezTo>
                  <a:cubicBezTo>
                    <a:pt x="16" y="18"/>
                    <a:pt x="16" y="18"/>
                    <a:pt x="16" y="18"/>
                  </a:cubicBezTo>
                  <a:cubicBezTo>
                    <a:pt x="0" y="19"/>
                    <a:pt x="0" y="19"/>
                    <a:pt x="0" y="19"/>
                  </a:cubicBezTo>
                  <a:cubicBezTo>
                    <a:pt x="0" y="20"/>
                    <a:pt x="0" y="20"/>
                    <a:pt x="0" y="21"/>
                  </a:cubicBezTo>
                  <a:cubicBezTo>
                    <a:pt x="16" y="19"/>
                    <a:pt x="16" y="19"/>
                    <a:pt x="16" y="19"/>
                  </a:cubicBezTo>
                  <a:cubicBezTo>
                    <a:pt x="17" y="19"/>
                    <a:pt x="17" y="19"/>
                    <a:pt x="17"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C5AF67A5-2482-4A52-94FD-F69E30C36172}"/>
              </a:ext>
            </a:extLst>
          </p:cNvPr>
          <p:cNvGrpSpPr/>
          <p:nvPr/>
        </p:nvGrpSpPr>
        <p:grpSpPr>
          <a:xfrm>
            <a:off x="7358575" y="2995085"/>
            <a:ext cx="3145203" cy="1857760"/>
            <a:chOff x="7358575" y="2995085"/>
            <a:chExt cx="3145203" cy="1857760"/>
          </a:xfrm>
        </p:grpSpPr>
        <p:sp>
          <p:nvSpPr>
            <p:cNvPr id="76" name="Freeform 73">
              <a:extLst>
                <a:ext uri="{FF2B5EF4-FFF2-40B4-BE49-F238E27FC236}">
                  <a16:creationId xmlns:a16="http://schemas.microsoft.com/office/drawing/2014/main" id="{EC250494-093E-4715-8C1B-A726058F6508}"/>
                </a:ext>
              </a:extLst>
            </p:cNvPr>
            <p:cNvSpPr>
              <a:spLocks/>
            </p:cNvSpPr>
            <p:nvPr/>
          </p:nvSpPr>
          <p:spPr bwMode="auto">
            <a:xfrm>
              <a:off x="8098293" y="4536631"/>
              <a:ext cx="1552841" cy="316214"/>
            </a:xfrm>
            <a:custGeom>
              <a:avLst/>
              <a:gdLst>
                <a:gd name="T0" fmla="*/ 102 w 102"/>
                <a:gd name="T1" fmla="*/ 11 h 21"/>
                <a:gd name="T2" fmla="*/ 51 w 102"/>
                <a:gd name="T3" fmla="*/ 0 h 21"/>
                <a:gd name="T4" fmla="*/ 0 w 102"/>
                <a:gd name="T5" fmla="*/ 9 h 21"/>
                <a:gd name="T6" fmla="*/ 51 w 102"/>
                <a:gd name="T7" fmla="*/ 20 h 21"/>
                <a:gd name="T8" fmla="*/ 102 w 102"/>
                <a:gd name="T9" fmla="*/ 11 h 21"/>
              </a:gdLst>
              <a:ahLst/>
              <a:cxnLst>
                <a:cxn ang="0">
                  <a:pos x="T0" y="T1"/>
                </a:cxn>
                <a:cxn ang="0">
                  <a:pos x="T2" y="T3"/>
                </a:cxn>
                <a:cxn ang="0">
                  <a:pos x="T4" y="T5"/>
                </a:cxn>
                <a:cxn ang="0">
                  <a:pos x="T6" y="T7"/>
                </a:cxn>
                <a:cxn ang="0">
                  <a:pos x="T8" y="T9"/>
                </a:cxn>
              </a:cxnLst>
              <a:rect l="0" t="0" r="r" b="b"/>
              <a:pathLst>
                <a:path w="102" h="21">
                  <a:moveTo>
                    <a:pt x="102" y="11"/>
                  </a:moveTo>
                  <a:cubicBezTo>
                    <a:pt x="102" y="5"/>
                    <a:pt x="79" y="1"/>
                    <a:pt x="51" y="0"/>
                  </a:cubicBezTo>
                  <a:cubicBezTo>
                    <a:pt x="23" y="0"/>
                    <a:pt x="0" y="4"/>
                    <a:pt x="0" y="9"/>
                  </a:cubicBezTo>
                  <a:cubicBezTo>
                    <a:pt x="0" y="15"/>
                    <a:pt x="22" y="20"/>
                    <a:pt x="51" y="20"/>
                  </a:cubicBezTo>
                  <a:cubicBezTo>
                    <a:pt x="79" y="21"/>
                    <a:pt x="102" y="17"/>
                    <a:pt x="102" y="1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C2BE574A-82CF-4297-A5CE-204B952B0425}"/>
                </a:ext>
              </a:extLst>
            </p:cNvPr>
            <p:cNvGrpSpPr/>
            <p:nvPr/>
          </p:nvGrpSpPr>
          <p:grpSpPr>
            <a:xfrm>
              <a:off x="7358575" y="2995085"/>
              <a:ext cx="3145203" cy="1705295"/>
              <a:chOff x="7358575" y="2995085"/>
              <a:chExt cx="3145203" cy="1705295"/>
            </a:xfrm>
          </p:grpSpPr>
          <p:sp>
            <p:nvSpPr>
              <p:cNvPr id="73" name="Freeform 70">
                <a:extLst>
                  <a:ext uri="{FF2B5EF4-FFF2-40B4-BE49-F238E27FC236}">
                    <a16:creationId xmlns:a16="http://schemas.microsoft.com/office/drawing/2014/main" id="{72939281-D694-4C60-B351-DB34276C436B}"/>
                  </a:ext>
                </a:extLst>
              </p:cNvPr>
              <p:cNvSpPr>
                <a:spLocks/>
              </p:cNvSpPr>
              <p:nvPr/>
            </p:nvSpPr>
            <p:spPr bwMode="auto">
              <a:xfrm>
                <a:off x="10334384" y="3604923"/>
                <a:ext cx="107289" cy="762304"/>
              </a:xfrm>
              <a:custGeom>
                <a:avLst/>
                <a:gdLst>
                  <a:gd name="T0" fmla="*/ 0 w 19"/>
                  <a:gd name="T1" fmla="*/ 135 h 135"/>
                  <a:gd name="T2" fmla="*/ 16 w 19"/>
                  <a:gd name="T3" fmla="*/ 135 h 135"/>
                  <a:gd name="T4" fmla="*/ 19 w 19"/>
                  <a:gd name="T5" fmla="*/ 0 h 135"/>
                  <a:gd name="T6" fmla="*/ 3 w 19"/>
                  <a:gd name="T7" fmla="*/ 0 h 135"/>
                  <a:gd name="T8" fmla="*/ 0 w 19"/>
                  <a:gd name="T9" fmla="*/ 135 h 135"/>
                </a:gdLst>
                <a:ahLst/>
                <a:cxnLst>
                  <a:cxn ang="0">
                    <a:pos x="T0" y="T1"/>
                  </a:cxn>
                  <a:cxn ang="0">
                    <a:pos x="T2" y="T3"/>
                  </a:cxn>
                  <a:cxn ang="0">
                    <a:pos x="T4" y="T5"/>
                  </a:cxn>
                  <a:cxn ang="0">
                    <a:pos x="T6" y="T7"/>
                  </a:cxn>
                  <a:cxn ang="0">
                    <a:pos x="T8" y="T9"/>
                  </a:cxn>
                </a:cxnLst>
                <a:rect l="0" t="0" r="r" b="b"/>
                <a:pathLst>
                  <a:path w="19" h="135">
                    <a:moveTo>
                      <a:pt x="0" y="135"/>
                    </a:moveTo>
                    <a:lnTo>
                      <a:pt x="16" y="135"/>
                    </a:lnTo>
                    <a:lnTo>
                      <a:pt x="19" y="0"/>
                    </a:lnTo>
                    <a:lnTo>
                      <a:pt x="3" y="0"/>
                    </a:lnTo>
                    <a:lnTo>
                      <a:pt x="0" y="13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1">
                <a:extLst>
                  <a:ext uri="{FF2B5EF4-FFF2-40B4-BE49-F238E27FC236}">
                    <a16:creationId xmlns:a16="http://schemas.microsoft.com/office/drawing/2014/main" id="{683639C1-F8F6-4F02-B503-8A5BD5771B03}"/>
                  </a:ext>
                </a:extLst>
              </p:cNvPr>
              <p:cNvSpPr>
                <a:spLocks/>
              </p:cNvSpPr>
              <p:nvPr/>
            </p:nvSpPr>
            <p:spPr bwMode="auto">
              <a:xfrm>
                <a:off x="8098297" y="3435523"/>
                <a:ext cx="1581072" cy="1264857"/>
              </a:xfrm>
              <a:custGeom>
                <a:avLst/>
                <a:gdLst>
                  <a:gd name="T0" fmla="*/ 275 w 280"/>
                  <a:gd name="T1" fmla="*/ 224 h 224"/>
                  <a:gd name="T2" fmla="*/ 0 w 280"/>
                  <a:gd name="T3" fmla="*/ 219 h 224"/>
                  <a:gd name="T4" fmla="*/ 3 w 280"/>
                  <a:gd name="T5" fmla="*/ 0 h 224"/>
                  <a:gd name="T6" fmla="*/ 280 w 280"/>
                  <a:gd name="T7" fmla="*/ 6 h 224"/>
                  <a:gd name="T8" fmla="*/ 275 w 280"/>
                  <a:gd name="T9" fmla="*/ 224 h 224"/>
                </a:gdLst>
                <a:ahLst/>
                <a:cxnLst>
                  <a:cxn ang="0">
                    <a:pos x="T0" y="T1"/>
                  </a:cxn>
                  <a:cxn ang="0">
                    <a:pos x="T2" y="T3"/>
                  </a:cxn>
                  <a:cxn ang="0">
                    <a:pos x="T4" y="T5"/>
                  </a:cxn>
                  <a:cxn ang="0">
                    <a:pos x="T6" y="T7"/>
                  </a:cxn>
                  <a:cxn ang="0">
                    <a:pos x="T8" y="T9"/>
                  </a:cxn>
                </a:cxnLst>
                <a:rect l="0" t="0" r="r" b="b"/>
                <a:pathLst>
                  <a:path w="280" h="224">
                    <a:moveTo>
                      <a:pt x="275" y="224"/>
                    </a:moveTo>
                    <a:lnTo>
                      <a:pt x="0" y="219"/>
                    </a:lnTo>
                    <a:lnTo>
                      <a:pt x="3" y="0"/>
                    </a:lnTo>
                    <a:lnTo>
                      <a:pt x="280" y="6"/>
                    </a:lnTo>
                    <a:lnTo>
                      <a:pt x="275" y="224"/>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2">
                <a:extLst>
                  <a:ext uri="{FF2B5EF4-FFF2-40B4-BE49-F238E27FC236}">
                    <a16:creationId xmlns:a16="http://schemas.microsoft.com/office/drawing/2014/main" id="{D6D6A925-7C4C-4F5B-A022-F4B6228BAA97}"/>
                  </a:ext>
                </a:extLst>
              </p:cNvPr>
              <p:cNvSpPr>
                <a:spLocks/>
              </p:cNvSpPr>
              <p:nvPr/>
            </p:nvSpPr>
            <p:spPr bwMode="auto">
              <a:xfrm>
                <a:off x="7358575" y="2995085"/>
                <a:ext cx="3083091" cy="1355204"/>
              </a:xfrm>
              <a:custGeom>
                <a:avLst/>
                <a:gdLst>
                  <a:gd name="T0" fmla="*/ 546 w 546"/>
                  <a:gd name="T1" fmla="*/ 108 h 240"/>
                  <a:gd name="T2" fmla="*/ 269 w 546"/>
                  <a:gd name="T3" fmla="*/ 240 h 240"/>
                  <a:gd name="T4" fmla="*/ 0 w 546"/>
                  <a:gd name="T5" fmla="*/ 100 h 240"/>
                  <a:gd name="T6" fmla="*/ 274 w 546"/>
                  <a:gd name="T7" fmla="*/ 0 h 240"/>
                  <a:gd name="T8" fmla="*/ 546 w 546"/>
                  <a:gd name="T9" fmla="*/ 108 h 240"/>
                </a:gdLst>
                <a:ahLst/>
                <a:cxnLst>
                  <a:cxn ang="0">
                    <a:pos x="T0" y="T1"/>
                  </a:cxn>
                  <a:cxn ang="0">
                    <a:pos x="T2" y="T3"/>
                  </a:cxn>
                  <a:cxn ang="0">
                    <a:pos x="T4" y="T5"/>
                  </a:cxn>
                  <a:cxn ang="0">
                    <a:pos x="T6" y="T7"/>
                  </a:cxn>
                  <a:cxn ang="0">
                    <a:pos x="T8" y="T9"/>
                  </a:cxn>
                </a:cxnLst>
                <a:rect l="0" t="0" r="r" b="b"/>
                <a:pathLst>
                  <a:path w="546" h="240">
                    <a:moveTo>
                      <a:pt x="546" y="108"/>
                    </a:moveTo>
                    <a:lnTo>
                      <a:pt x="269" y="240"/>
                    </a:lnTo>
                    <a:lnTo>
                      <a:pt x="0" y="100"/>
                    </a:lnTo>
                    <a:lnTo>
                      <a:pt x="274" y="0"/>
                    </a:lnTo>
                    <a:lnTo>
                      <a:pt x="546" y="10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4">
                <a:extLst>
                  <a:ext uri="{FF2B5EF4-FFF2-40B4-BE49-F238E27FC236}">
                    <a16:creationId xmlns:a16="http://schemas.microsoft.com/office/drawing/2014/main" id="{BF171784-B7A2-4002-96FD-D8CC81FF4858}"/>
                  </a:ext>
                </a:extLst>
              </p:cNvPr>
              <p:cNvSpPr>
                <a:spLocks/>
              </p:cNvSpPr>
              <p:nvPr/>
            </p:nvSpPr>
            <p:spPr bwMode="auto">
              <a:xfrm>
                <a:off x="10260969" y="4259935"/>
                <a:ext cx="242809" cy="242809"/>
              </a:xfrm>
              <a:custGeom>
                <a:avLst/>
                <a:gdLst>
                  <a:gd name="T0" fmla="*/ 16 w 16"/>
                  <a:gd name="T1" fmla="*/ 16 h 16"/>
                  <a:gd name="T2" fmla="*/ 8 w 16"/>
                  <a:gd name="T3" fmla="*/ 1 h 16"/>
                  <a:gd name="T4" fmla="*/ 0 w 16"/>
                  <a:gd name="T5" fmla="*/ 15 h 16"/>
                  <a:gd name="T6" fmla="*/ 16 w 16"/>
                  <a:gd name="T7" fmla="*/ 16 h 16"/>
                </a:gdLst>
                <a:ahLst/>
                <a:cxnLst>
                  <a:cxn ang="0">
                    <a:pos x="T0" y="T1"/>
                  </a:cxn>
                  <a:cxn ang="0">
                    <a:pos x="T2" y="T3"/>
                  </a:cxn>
                  <a:cxn ang="0">
                    <a:pos x="T4" y="T5"/>
                  </a:cxn>
                  <a:cxn ang="0">
                    <a:pos x="T6" y="T7"/>
                  </a:cxn>
                </a:cxnLst>
                <a:rect l="0" t="0" r="r" b="b"/>
                <a:pathLst>
                  <a:path w="16" h="16">
                    <a:moveTo>
                      <a:pt x="16" y="16"/>
                    </a:moveTo>
                    <a:cubicBezTo>
                      <a:pt x="16" y="7"/>
                      <a:pt x="13" y="1"/>
                      <a:pt x="8" y="1"/>
                    </a:cubicBezTo>
                    <a:cubicBezTo>
                      <a:pt x="4" y="0"/>
                      <a:pt x="0" y="7"/>
                      <a:pt x="0" y="15"/>
                    </a:cubicBezTo>
                    <a:lnTo>
                      <a:pt x="16" y="1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5" name="Group 114">
            <a:extLst>
              <a:ext uri="{FF2B5EF4-FFF2-40B4-BE49-F238E27FC236}">
                <a16:creationId xmlns:a16="http://schemas.microsoft.com/office/drawing/2014/main" id="{A089D1D9-4E39-46B5-A455-D23FB2EA5BC3}"/>
              </a:ext>
            </a:extLst>
          </p:cNvPr>
          <p:cNvGrpSpPr/>
          <p:nvPr/>
        </p:nvGrpSpPr>
        <p:grpSpPr>
          <a:xfrm>
            <a:off x="8053123" y="4536624"/>
            <a:ext cx="1185797" cy="852643"/>
            <a:chOff x="8053123" y="4536624"/>
            <a:chExt cx="1185797" cy="852643"/>
          </a:xfrm>
        </p:grpSpPr>
        <p:sp>
          <p:nvSpPr>
            <p:cNvPr id="28" name="Freeform 28">
              <a:extLst>
                <a:ext uri="{FF2B5EF4-FFF2-40B4-BE49-F238E27FC236}">
                  <a16:creationId xmlns:a16="http://schemas.microsoft.com/office/drawing/2014/main" id="{A33508C3-9225-481F-84E4-97103320C16D}"/>
                </a:ext>
              </a:extLst>
            </p:cNvPr>
            <p:cNvSpPr>
              <a:spLocks/>
            </p:cNvSpPr>
            <p:nvPr/>
          </p:nvSpPr>
          <p:spPr bwMode="auto">
            <a:xfrm>
              <a:off x="8053123" y="5202939"/>
              <a:ext cx="107289" cy="124227"/>
            </a:xfrm>
            <a:custGeom>
              <a:avLst/>
              <a:gdLst>
                <a:gd name="T0" fmla="*/ 19 w 19"/>
                <a:gd name="T1" fmla="*/ 3 h 22"/>
                <a:gd name="T2" fmla="*/ 8 w 19"/>
                <a:gd name="T3" fmla="*/ 22 h 22"/>
                <a:gd name="T4" fmla="*/ 0 w 19"/>
                <a:gd name="T5" fmla="*/ 19 h 22"/>
                <a:gd name="T6" fmla="*/ 11 w 19"/>
                <a:gd name="T7" fmla="*/ 0 h 22"/>
                <a:gd name="T8" fmla="*/ 19 w 19"/>
                <a:gd name="T9" fmla="*/ 3 h 22"/>
              </a:gdLst>
              <a:ahLst/>
              <a:cxnLst>
                <a:cxn ang="0">
                  <a:pos x="T0" y="T1"/>
                </a:cxn>
                <a:cxn ang="0">
                  <a:pos x="T2" y="T3"/>
                </a:cxn>
                <a:cxn ang="0">
                  <a:pos x="T4" y="T5"/>
                </a:cxn>
                <a:cxn ang="0">
                  <a:pos x="T6" y="T7"/>
                </a:cxn>
                <a:cxn ang="0">
                  <a:pos x="T8" y="T9"/>
                </a:cxn>
              </a:cxnLst>
              <a:rect l="0" t="0" r="r" b="b"/>
              <a:pathLst>
                <a:path w="19" h="22">
                  <a:moveTo>
                    <a:pt x="19" y="3"/>
                  </a:moveTo>
                  <a:lnTo>
                    <a:pt x="8" y="22"/>
                  </a:lnTo>
                  <a:lnTo>
                    <a:pt x="0" y="19"/>
                  </a:lnTo>
                  <a:lnTo>
                    <a:pt x="11" y="0"/>
                  </a:lnTo>
                  <a:lnTo>
                    <a:pt x="19"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5">
              <a:extLst>
                <a:ext uri="{FF2B5EF4-FFF2-40B4-BE49-F238E27FC236}">
                  <a16:creationId xmlns:a16="http://schemas.microsoft.com/office/drawing/2014/main" id="{378D2A9A-E9F0-4395-B33F-4A01AF46381B}"/>
                </a:ext>
              </a:extLst>
            </p:cNvPr>
            <p:cNvSpPr>
              <a:spLocks/>
            </p:cNvSpPr>
            <p:nvPr/>
          </p:nvSpPr>
          <p:spPr bwMode="auto">
            <a:xfrm>
              <a:off x="8843652" y="4638264"/>
              <a:ext cx="231516" cy="169400"/>
            </a:xfrm>
            <a:custGeom>
              <a:avLst/>
              <a:gdLst>
                <a:gd name="T0" fmla="*/ 3 w 41"/>
                <a:gd name="T1" fmla="*/ 0 h 30"/>
                <a:gd name="T2" fmla="*/ 0 w 41"/>
                <a:gd name="T3" fmla="*/ 9 h 30"/>
                <a:gd name="T4" fmla="*/ 35 w 41"/>
                <a:gd name="T5" fmla="*/ 30 h 30"/>
                <a:gd name="T6" fmla="*/ 41 w 41"/>
                <a:gd name="T7" fmla="*/ 22 h 30"/>
                <a:gd name="T8" fmla="*/ 3 w 41"/>
                <a:gd name="T9" fmla="*/ 0 h 30"/>
              </a:gdLst>
              <a:ahLst/>
              <a:cxnLst>
                <a:cxn ang="0">
                  <a:pos x="T0" y="T1"/>
                </a:cxn>
                <a:cxn ang="0">
                  <a:pos x="T2" y="T3"/>
                </a:cxn>
                <a:cxn ang="0">
                  <a:pos x="T4" y="T5"/>
                </a:cxn>
                <a:cxn ang="0">
                  <a:pos x="T6" y="T7"/>
                </a:cxn>
                <a:cxn ang="0">
                  <a:pos x="T8" y="T9"/>
                </a:cxn>
              </a:cxnLst>
              <a:rect l="0" t="0" r="r" b="b"/>
              <a:pathLst>
                <a:path w="41" h="30">
                  <a:moveTo>
                    <a:pt x="3" y="0"/>
                  </a:moveTo>
                  <a:lnTo>
                    <a:pt x="0" y="9"/>
                  </a:lnTo>
                  <a:lnTo>
                    <a:pt x="35" y="30"/>
                  </a:lnTo>
                  <a:lnTo>
                    <a:pt x="41" y="22"/>
                  </a:lnTo>
                  <a:lnTo>
                    <a:pt x="3"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6">
              <a:extLst>
                <a:ext uri="{FF2B5EF4-FFF2-40B4-BE49-F238E27FC236}">
                  <a16:creationId xmlns:a16="http://schemas.microsoft.com/office/drawing/2014/main" id="{54030C6C-3C62-43C5-BDC1-C2EDC081DF2A}"/>
                </a:ext>
              </a:extLst>
            </p:cNvPr>
            <p:cNvSpPr>
              <a:spLocks/>
            </p:cNvSpPr>
            <p:nvPr/>
          </p:nvSpPr>
          <p:spPr bwMode="auto">
            <a:xfrm>
              <a:off x="8996111" y="4700376"/>
              <a:ext cx="242809" cy="259747"/>
            </a:xfrm>
            <a:custGeom>
              <a:avLst/>
              <a:gdLst>
                <a:gd name="T0" fmla="*/ 12 w 16"/>
                <a:gd name="T1" fmla="*/ 2 h 17"/>
                <a:gd name="T2" fmla="*/ 2 w 16"/>
                <a:gd name="T3" fmla="*/ 5 h 17"/>
                <a:gd name="T4" fmla="*/ 5 w 16"/>
                <a:gd name="T5" fmla="*/ 15 h 17"/>
                <a:gd name="T6" fmla="*/ 14 w 16"/>
                <a:gd name="T7" fmla="*/ 12 h 17"/>
                <a:gd name="T8" fmla="*/ 12 w 16"/>
                <a:gd name="T9" fmla="*/ 2 h 17"/>
              </a:gdLst>
              <a:ahLst/>
              <a:cxnLst>
                <a:cxn ang="0">
                  <a:pos x="T0" y="T1"/>
                </a:cxn>
                <a:cxn ang="0">
                  <a:pos x="T2" y="T3"/>
                </a:cxn>
                <a:cxn ang="0">
                  <a:pos x="T4" y="T5"/>
                </a:cxn>
                <a:cxn ang="0">
                  <a:pos x="T6" y="T7"/>
                </a:cxn>
                <a:cxn ang="0">
                  <a:pos x="T8" y="T9"/>
                </a:cxn>
              </a:cxnLst>
              <a:rect l="0" t="0" r="r" b="b"/>
              <a:pathLst>
                <a:path w="16" h="17">
                  <a:moveTo>
                    <a:pt x="12" y="2"/>
                  </a:moveTo>
                  <a:cubicBezTo>
                    <a:pt x="8" y="0"/>
                    <a:pt x="4" y="1"/>
                    <a:pt x="2" y="5"/>
                  </a:cubicBezTo>
                  <a:cubicBezTo>
                    <a:pt x="0" y="8"/>
                    <a:pt x="1" y="13"/>
                    <a:pt x="5" y="15"/>
                  </a:cubicBezTo>
                  <a:cubicBezTo>
                    <a:pt x="8" y="17"/>
                    <a:pt x="12" y="15"/>
                    <a:pt x="14" y="12"/>
                  </a:cubicBezTo>
                  <a:cubicBezTo>
                    <a:pt x="16" y="8"/>
                    <a:pt x="15" y="4"/>
                    <a:pt x="12" y="2"/>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7">
              <a:extLst>
                <a:ext uri="{FF2B5EF4-FFF2-40B4-BE49-F238E27FC236}">
                  <a16:creationId xmlns:a16="http://schemas.microsoft.com/office/drawing/2014/main" id="{82A0BBBC-E73C-4877-B1E6-545BB963E1E4}"/>
                </a:ext>
              </a:extLst>
            </p:cNvPr>
            <p:cNvSpPr>
              <a:spLocks/>
            </p:cNvSpPr>
            <p:nvPr/>
          </p:nvSpPr>
          <p:spPr bwMode="auto">
            <a:xfrm>
              <a:off x="8617788" y="4638264"/>
              <a:ext cx="197636" cy="214574"/>
            </a:xfrm>
            <a:custGeom>
              <a:avLst/>
              <a:gdLst>
                <a:gd name="T0" fmla="*/ 5 w 35"/>
                <a:gd name="T1" fmla="*/ 38 h 38"/>
                <a:gd name="T2" fmla="*/ 0 w 35"/>
                <a:gd name="T3" fmla="*/ 30 h 38"/>
                <a:gd name="T4" fmla="*/ 30 w 35"/>
                <a:gd name="T5" fmla="*/ 0 h 38"/>
                <a:gd name="T6" fmla="*/ 35 w 35"/>
                <a:gd name="T7" fmla="*/ 6 h 38"/>
                <a:gd name="T8" fmla="*/ 5 w 35"/>
                <a:gd name="T9" fmla="*/ 38 h 38"/>
              </a:gdLst>
              <a:ahLst/>
              <a:cxnLst>
                <a:cxn ang="0">
                  <a:pos x="T0" y="T1"/>
                </a:cxn>
                <a:cxn ang="0">
                  <a:pos x="T2" y="T3"/>
                </a:cxn>
                <a:cxn ang="0">
                  <a:pos x="T4" y="T5"/>
                </a:cxn>
                <a:cxn ang="0">
                  <a:pos x="T6" y="T7"/>
                </a:cxn>
                <a:cxn ang="0">
                  <a:pos x="T8" y="T9"/>
                </a:cxn>
              </a:cxnLst>
              <a:rect l="0" t="0" r="r" b="b"/>
              <a:pathLst>
                <a:path w="35" h="38">
                  <a:moveTo>
                    <a:pt x="5" y="38"/>
                  </a:moveTo>
                  <a:lnTo>
                    <a:pt x="0" y="30"/>
                  </a:lnTo>
                  <a:lnTo>
                    <a:pt x="30" y="0"/>
                  </a:lnTo>
                  <a:lnTo>
                    <a:pt x="35" y="6"/>
                  </a:lnTo>
                  <a:lnTo>
                    <a:pt x="5"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78">
              <a:extLst>
                <a:ext uri="{FF2B5EF4-FFF2-40B4-BE49-F238E27FC236}">
                  <a16:creationId xmlns:a16="http://schemas.microsoft.com/office/drawing/2014/main" id="{F2D8BD58-0D5D-4266-884A-AA2C76252740}"/>
                </a:ext>
              </a:extLst>
            </p:cNvPr>
            <p:cNvSpPr>
              <a:spLocks/>
            </p:cNvSpPr>
            <p:nvPr/>
          </p:nvSpPr>
          <p:spPr bwMode="auto">
            <a:xfrm>
              <a:off x="8679896" y="4536624"/>
              <a:ext cx="242809" cy="242809"/>
            </a:xfrm>
            <a:custGeom>
              <a:avLst/>
              <a:gdLst>
                <a:gd name="T0" fmla="*/ 13 w 16"/>
                <a:gd name="T1" fmla="*/ 13 h 16"/>
                <a:gd name="T2" fmla="*/ 3 w 16"/>
                <a:gd name="T3" fmla="*/ 13 h 16"/>
                <a:gd name="T4" fmla="*/ 3 w 16"/>
                <a:gd name="T5" fmla="*/ 3 h 16"/>
                <a:gd name="T6" fmla="*/ 13 w 16"/>
                <a:gd name="T7" fmla="*/ 3 h 16"/>
                <a:gd name="T8" fmla="*/ 13 w 16"/>
                <a:gd name="T9" fmla="*/ 13 h 16"/>
              </a:gdLst>
              <a:ahLst/>
              <a:cxnLst>
                <a:cxn ang="0">
                  <a:pos x="T0" y="T1"/>
                </a:cxn>
                <a:cxn ang="0">
                  <a:pos x="T2" y="T3"/>
                </a:cxn>
                <a:cxn ang="0">
                  <a:pos x="T4" y="T5"/>
                </a:cxn>
                <a:cxn ang="0">
                  <a:pos x="T6" y="T7"/>
                </a:cxn>
                <a:cxn ang="0">
                  <a:pos x="T8" y="T9"/>
                </a:cxn>
              </a:cxnLst>
              <a:rect l="0" t="0" r="r" b="b"/>
              <a:pathLst>
                <a:path w="16" h="16">
                  <a:moveTo>
                    <a:pt x="13" y="13"/>
                  </a:moveTo>
                  <a:cubicBezTo>
                    <a:pt x="10" y="16"/>
                    <a:pt x="6" y="16"/>
                    <a:pt x="3" y="13"/>
                  </a:cubicBezTo>
                  <a:cubicBezTo>
                    <a:pt x="0" y="10"/>
                    <a:pt x="0" y="6"/>
                    <a:pt x="3" y="3"/>
                  </a:cubicBezTo>
                  <a:cubicBezTo>
                    <a:pt x="6" y="0"/>
                    <a:pt x="10" y="0"/>
                    <a:pt x="13" y="3"/>
                  </a:cubicBezTo>
                  <a:cubicBezTo>
                    <a:pt x="16" y="6"/>
                    <a:pt x="16" y="10"/>
                    <a:pt x="1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9">
              <a:extLst>
                <a:ext uri="{FF2B5EF4-FFF2-40B4-BE49-F238E27FC236}">
                  <a16:creationId xmlns:a16="http://schemas.microsoft.com/office/drawing/2014/main" id="{95C2EBA0-C7D5-4930-B4D4-A80BA016FEF5}"/>
                </a:ext>
              </a:extLst>
            </p:cNvPr>
            <p:cNvSpPr>
              <a:spLocks/>
            </p:cNvSpPr>
            <p:nvPr/>
          </p:nvSpPr>
          <p:spPr bwMode="auto">
            <a:xfrm>
              <a:off x="8742015" y="4564852"/>
              <a:ext cx="90347" cy="90347"/>
            </a:xfrm>
            <a:custGeom>
              <a:avLst/>
              <a:gdLst>
                <a:gd name="T0" fmla="*/ 5 w 6"/>
                <a:gd name="T1" fmla="*/ 5 h 6"/>
                <a:gd name="T2" fmla="*/ 1 w 6"/>
                <a:gd name="T3" fmla="*/ 5 h 6"/>
                <a:gd name="T4" fmla="*/ 1 w 6"/>
                <a:gd name="T5" fmla="*/ 1 h 6"/>
                <a:gd name="T6" fmla="*/ 5 w 6"/>
                <a:gd name="T7" fmla="*/ 1 h 6"/>
                <a:gd name="T8" fmla="*/ 5 w 6"/>
                <a:gd name="T9" fmla="*/ 5 h 6"/>
              </a:gdLst>
              <a:ahLst/>
              <a:cxnLst>
                <a:cxn ang="0">
                  <a:pos x="T0" y="T1"/>
                </a:cxn>
                <a:cxn ang="0">
                  <a:pos x="T2" y="T3"/>
                </a:cxn>
                <a:cxn ang="0">
                  <a:pos x="T4" y="T5"/>
                </a:cxn>
                <a:cxn ang="0">
                  <a:pos x="T6" y="T7"/>
                </a:cxn>
                <a:cxn ang="0">
                  <a:pos x="T8" y="T9"/>
                </a:cxn>
              </a:cxnLst>
              <a:rect l="0" t="0" r="r" b="b"/>
              <a:pathLst>
                <a:path w="6" h="6">
                  <a:moveTo>
                    <a:pt x="5" y="5"/>
                  </a:moveTo>
                  <a:cubicBezTo>
                    <a:pt x="4" y="6"/>
                    <a:pt x="2" y="6"/>
                    <a:pt x="1" y="5"/>
                  </a:cubicBezTo>
                  <a:cubicBezTo>
                    <a:pt x="0" y="4"/>
                    <a:pt x="0" y="2"/>
                    <a:pt x="1" y="1"/>
                  </a:cubicBezTo>
                  <a:cubicBezTo>
                    <a:pt x="2" y="0"/>
                    <a:pt x="4" y="0"/>
                    <a:pt x="5" y="1"/>
                  </a:cubicBezTo>
                  <a:cubicBezTo>
                    <a:pt x="6" y="2"/>
                    <a:pt x="6" y="4"/>
                    <a:pt x="5" y="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0">
              <a:extLst>
                <a:ext uri="{FF2B5EF4-FFF2-40B4-BE49-F238E27FC236}">
                  <a16:creationId xmlns:a16="http://schemas.microsoft.com/office/drawing/2014/main" id="{FFDA5A9E-9C31-4D9B-81D0-EE0CEBC2696A}"/>
                </a:ext>
              </a:extLst>
            </p:cNvPr>
            <p:cNvSpPr>
              <a:spLocks/>
            </p:cNvSpPr>
            <p:nvPr/>
          </p:nvSpPr>
          <p:spPr bwMode="auto">
            <a:xfrm>
              <a:off x="8267690" y="4790719"/>
              <a:ext cx="242809" cy="124227"/>
            </a:xfrm>
            <a:custGeom>
              <a:avLst/>
              <a:gdLst>
                <a:gd name="T0" fmla="*/ 43 w 43"/>
                <a:gd name="T1" fmla="*/ 11 h 22"/>
                <a:gd name="T2" fmla="*/ 40 w 43"/>
                <a:gd name="T3" fmla="*/ 22 h 22"/>
                <a:gd name="T4" fmla="*/ 0 w 43"/>
                <a:gd name="T5" fmla="*/ 9 h 22"/>
                <a:gd name="T6" fmla="*/ 3 w 43"/>
                <a:gd name="T7" fmla="*/ 0 h 22"/>
                <a:gd name="T8" fmla="*/ 43 w 43"/>
                <a:gd name="T9" fmla="*/ 11 h 22"/>
              </a:gdLst>
              <a:ahLst/>
              <a:cxnLst>
                <a:cxn ang="0">
                  <a:pos x="T0" y="T1"/>
                </a:cxn>
                <a:cxn ang="0">
                  <a:pos x="T2" y="T3"/>
                </a:cxn>
                <a:cxn ang="0">
                  <a:pos x="T4" y="T5"/>
                </a:cxn>
                <a:cxn ang="0">
                  <a:pos x="T6" y="T7"/>
                </a:cxn>
                <a:cxn ang="0">
                  <a:pos x="T8" y="T9"/>
                </a:cxn>
              </a:cxnLst>
              <a:rect l="0" t="0" r="r" b="b"/>
              <a:pathLst>
                <a:path w="43" h="22">
                  <a:moveTo>
                    <a:pt x="43" y="11"/>
                  </a:moveTo>
                  <a:lnTo>
                    <a:pt x="40" y="22"/>
                  </a:lnTo>
                  <a:lnTo>
                    <a:pt x="0" y="9"/>
                  </a:lnTo>
                  <a:lnTo>
                    <a:pt x="3" y="0"/>
                  </a:lnTo>
                  <a:lnTo>
                    <a:pt x="43" y="11"/>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1">
              <a:extLst>
                <a:ext uri="{FF2B5EF4-FFF2-40B4-BE49-F238E27FC236}">
                  <a16:creationId xmlns:a16="http://schemas.microsoft.com/office/drawing/2014/main" id="{3BFAB7D0-E322-45E7-A893-517BBCEB6B8C}"/>
                </a:ext>
              </a:extLst>
            </p:cNvPr>
            <p:cNvSpPr>
              <a:spLocks/>
            </p:cNvSpPr>
            <p:nvPr/>
          </p:nvSpPr>
          <p:spPr bwMode="auto">
            <a:xfrm>
              <a:off x="8087000" y="4672141"/>
              <a:ext cx="242809" cy="259747"/>
            </a:xfrm>
            <a:custGeom>
              <a:avLst/>
              <a:gdLst>
                <a:gd name="T0" fmla="*/ 10 w 16"/>
                <a:gd name="T1" fmla="*/ 1 h 17"/>
                <a:gd name="T2" fmla="*/ 15 w 16"/>
                <a:gd name="T3" fmla="*/ 10 h 17"/>
                <a:gd name="T4" fmla="*/ 6 w 16"/>
                <a:gd name="T5" fmla="*/ 16 h 17"/>
                <a:gd name="T6" fmla="*/ 1 w 16"/>
                <a:gd name="T7" fmla="*/ 7 h 17"/>
                <a:gd name="T8" fmla="*/ 10 w 16"/>
                <a:gd name="T9" fmla="*/ 1 h 17"/>
              </a:gdLst>
              <a:ahLst/>
              <a:cxnLst>
                <a:cxn ang="0">
                  <a:pos x="T0" y="T1"/>
                </a:cxn>
                <a:cxn ang="0">
                  <a:pos x="T2" y="T3"/>
                </a:cxn>
                <a:cxn ang="0">
                  <a:pos x="T4" y="T5"/>
                </a:cxn>
                <a:cxn ang="0">
                  <a:pos x="T6" y="T7"/>
                </a:cxn>
                <a:cxn ang="0">
                  <a:pos x="T8" y="T9"/>
                </a:cxn>
              </a:cxnLst>
              <a:rect l="0" t="0" r="r" b="b"/>
              <a:pathLst>
                <a:path w="16" h="17">
                  <a:moveTo>
                    <a:pt x="10" y="1"/>
                  </a:moveTo>
                  <a:cubicBezTo>
                    <a:pt x="14" y="2"/>
                    <a:pt x="16" y="6"/>
                    <a:pt x="15" y="10"/>
                  </a:cubicBezTo>
                  <a:cubicBezTo>
                    <a:pt x="14" y="14"/>
                    <a:pt x="10" y="17"/>
                    <a:pt x="6" y="16"/>
                  </a:cubicBezTo>
                  <a:cubicBezTo>
                    <a:pt x="2" y="14"/>
                    <a:pt x="0" y="10"/>
                    <a:pt x="1" y="7"/>
                  </a:cubicBezTo>
                  <a:cubicBezTo>
                    <a:pt x="2" y="3"/>
                    <a:pt x="6" y="0"/>
                    <a:pt x="10" y="1"/>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2">
              <a:extLst>
                <a:ext uri="{FF2B5EF4-FFF2-40B4-BE49-F238E27FC236}">
                  <a16:creationId xmlns:a16="http://schemas.microsoft.com/office/drawing/2014/main" id="{A8363949-6A7F-43B0-A366-37E8BAF1FEA2}"/>
                </a:ext>
              </a:extLst>
            </p:cNvPr>
            <p:cNvSpPr>
              <a:spLocks/>
            </p:cNvSpPr>
            <p:nvPr/>
          </p:nvSpPr>
          <p:spPr bwMode="auto">
            <a:xfrm>
              <a:off x="8132180" y="4734252"/>
              <a:ext cx="73409" cy="90347"/>
            </a:xfrm>
            <a:custGeom>
              <a:avLst/>
              <a:gdLst>
                <a:gd name="T0" fmla="*/ 3 w 5"/>
                <a:gd name="T1" fmla="*/ 0 h 6"/>
                <a:gd name="T2" fmla="*/ 5 w 5"/>
                <a:gd name="T3" fmla="*/ 3 h 6"/>
                <a:gd name="T4" fmla="*/ 2 w 5"/>
                <a:gd name="T5" fmla="*/ 5 h 6"/>
                <a:gd name="T6" fmla="*/ 0 w 5"/>
                <a:gd name="T7" fmla="*/ 2 h 6"/>
                <a:gd name="T8" fmla="*/ 3 w 5"/>
                <a:gd name="T9" fmla="*/ 0 h 6"/>
              </a:gdLst>
              <a:ahLst/>
              <a:cxnLst>
                <a:cxn ang="0">
                  <a:pos x="T0" y="T1"/>
                </a:cxn>
                <a:cxn ang="0">
                  <a:pos x="T2" y="T3"/>
                </a:cxn>
                <a:cxn ang="0">
                  <a:pos x="T4" y="T5"/>
                </a:cxn>
                <a:cxn ang="0">
                  <a:pos x="T6" y="T7"/>
                </a:cxn>
                <a:cxn ang="0">
                  <a:pos x="T8" y="T9"/>
                </a:cxn>
              </a:cxnLst>
              <a:rect l="0" t="0" r="r" b="b"/>
              <a:pathLst>
                <a:path w="5" h="6">
                  <a:moveTo>
                    <a:pt x="3" y="0"/>
                  </a:moveTo>
                  <a:cubicBezTo>
                    <a:pt x="4" y="1"/>
                    <a:pt x="5" y="2"/>
                    <a:pt x="5" y="3"/>
                  </a:cubicBezTo>
                  <a:cubicBezTo>
                    <a:pt x="5" y="5"/>
                    <a:pt x="3" y="6"/>
                    <a:pt x="2" y="5"/>
                  </a:cubicBezTo>
                  <a:cubicBezTo>
                    <a:pt x="0" y="5"/>
                    <a:pt x="0" y="4"/>
                    <a:pt x="0" y="2"/>
                  </a:cubicBezTo>
                  <a:cubicBezTo>
                    <a:pt x="0" y="1"/>
                    <a:pt x="2" y="0"/>
                    <a:pt x="3" y="0"/>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3">
              <a:extLst>
                <a:ext uri="{FF2B5EF4-FFF2-40B4-BE49-F238E27FC236}">
                  <a16:creationId xmlns:a16="http://schemas.microsoft.com/office/drawing/2014/main" id="{6B7504D8-3548-4793-863B-CEAA1BB109AD}"/>
                </a:ext>
              </a:extLst>
            </p:cNvPr>
            <p:cNvSpPr>
              <a:spLocks/>
            </p:cNvSpPr>
            <p:nvPr/>
          </p:nvSpPr>
          <p:spPr bwMode="auto">
            <a:xfrm>
              <a:off x="9075179" y="4745546"/>
              <a:ext cx="73409" cy="95995"/>
            </a:xfrm>
            <a:custGeom>
              <a:avLst/>
              <a:gdLst>
                <a:gd name="T0" fmla="*/ 3 w 5"/>
                <a:gd name="T1" fmla="*/ 1 h 6"/>
                <a:gd name="T2" fmla="*/ 5 w 5"/>
                <a:gd name="T3" fmla="*/ 4 h 6"/>
                <a:gd name="T4" fmla="*/ 2 w 5"/>
                <a:gd name="T5" fmla="*/ 6 h 6"/>
                <a:gd name="T6" fmla="*/ 0 w 5"/>
                <a:gd name="T7" fmla="*/ 2 h 6"/>
                <a:gd name="T8" fmla="*/ 3 w 5"/>
                <a:gd name="T9" fmla="*/ 1 h 6"/>
              </a:gdLst>
              <a:ahLst/>
              <a:cxnLst>
                <a:cxn ang="0">
                  <a:pos x="T0" y="T1"/>
                </a:cxn>
                <a:cxn ang="0">
                  <a:pos x="T2" y="T3"/>
                </a:cxn>
                <a:cxn ang="0">
                  <a:pos x="T4" y="T5"/>
                </a:cxn>
                <a:cxn ang="0">
                  <a:pos x="T6" y="T7"/>
                </a:cxn>
                <a:cxn ang="0">
                  <a:pos x="T8" y="T9"/>
                </a:cxn>
              </a:cxnLst>
              <a:rect l="0" t="0" r="r" b="b"/>
              <a:pathLst>
                <a:path w="5" h="6">
                  <a:moveTo>
                    <a:pt x="3" y="1"/>
                  </a:moveTo>
                  <a:cubicBezTo>
                    <a:pt x="4" y="1"/>
                    <a:pt x="5" y="2"/>
                    <a:pt x="5" y="4"/>
                  </a:cubicBezTo>
                  <a:cubicBezTo>
                    <a:pt x="5" y="5"/>
                    <a:pt x="3" y="6"/>
                    <a:pt x="2" y="6"/>
                  </a:cubicBezTo>
                  <a:cubicBezTo>
                    <a:pt x="0" y="5"/>
                    <a:pt x="0" y="4"/>
                    <a:pt x="0" y="2"/>
                  </a:cubicBezTo>
                  <a:cubicBezTo>
                    <a:pt x="0" y="1"/>
                    <a:pt x="2" y="0"/>
                    <a:pt x="3"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4">
              <a:extLst>
                <a:ext uri="{FF2B5EF4-FFF2-40B4-BE49-F238E27FC236}">
                  <a16:creationId xmlns:a16="http://schemas.microsoft.com/office/drawing/2014/main" id="{3DD680BB-B4E2-4CB4-8C52-DBBA52AD3C7B}"/>
                </a:ext>
              </a:extLst>
            </p:cNvPr>
            <p:cNvSpPr>
              <a:spLocks/>
            </p:cNvSpPr>
            <p:nvPr/>
          </p:nvSpPr>
          <p:spPr bwMode="auto">
            <a:xfrm>
              <a:off x="8544390" y="4943181"/>
              <a:ext cx="118582" cy="248454"/>
            </a:xfrm>
            <a:custGeom>
              <a:avLst/>
              <a:gdLst>
                <a:gd name="T0" fmla="*/ 10 w 21"/>
                <a:gd name="T1" fmla="*/ 0 h 44"/>
                <a:gd name="T2" fmla="*/ 0 w 21"/>
                <a:gd name="T3" fmla="*/ 3 h 44"/>
                <a:gd name="T4" fmla="*/ 10 w 21"/>
                <a:gd name="T5" fmla="*/ 44 h 44"/>
                <a:gd name="T6" fmla="*/ 21 w 21"/>
                <a:gd name="T7" fmla="*/ 41 h 44"/>
                <a:gd name="T8" fmla="*/ 10 w 21"/>
                <a:gd name="T9" fmla="*/ 0 h 44"/>
              </a:gdLst>
              <a:ahLst/>
              <a:cxnLst>
                <a:cxn ang="0">
                  <a:pos x="T0" y="T1"/>
                </a:cxn>
                <a:cxn ang="0">
                  <a:pos x="T2" y="T3"/>
                </a:cxn>
                <a:cxn ang="0">
                  <a:pos x="T4" y="T5"/>
                </a:cxn>
                <a:cxn ang="0">
                  <a:pos x="T6" y="T7"/>
                </a:cxn>
                <a:cxn ang="0">
                  <a:pos x="T8" y="T9"/>
                </a:cxn>
              </a:cxnLst>
              <a:rect l="0" t="0" r="r" b="b"/>
              <a:pathLst>
                <a:path w="21" h="44">
                  <a:moveTo>
                    <a:pt x="10" y="0"/>
                  </a:moveTo>
                  <a:lnTo>
                    <a:pt x="0" y="3"/>
                  </a:lnTo>
                  <a:lnTo>
                    <a:pt x="10" y="44"/>
                  </a:lnTo>
                  <a:lnTo>
                    <a:pt x="21" y="41"/>
                  </a:lnTo>
                  <a:lnTo>
                    <a:pt x="10"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5">
              <a:extLst>
                <a:ext uri="{FF2B5EF4-FFF2-40B4-BE49-F238E27FC236}">
                  <a16:creationId xmlns:a16="http://schemas.microsoft.com/office/drawing/2014/main" id="{5B3D2194-68C7-4861-9862-6B42EAE9D00B}"/>
                </a:ext>
              </a:extLst>
            </p:cNvPr>
            <p:cNvSpPr>
              <a:spLocks/>
            </p:cNvSpPr>
            <p:nvPr/>
          </p:nvSpPr>
          <p:spPr bwMode="auto">
            <a:xfrm>
              <a:off x="8527448" y="5129520"/>
              <a:ext cx="242809" cy="259747"/>
            </a:xfrm>
            <a:custGeom>
              <a:avLst/>
              <a:gdLst>
                <a:gd name="T0" fmla="*/ 15 w 16"/>
                <a:gd name="T1" fmla="*/ 7 h 17"/>
                <a:gd name="T2" fmla="*/ 6 w 16"/>
                <a:gd name="T3" fmla="*/ 1 h 17"/>
                <a:gd name="T4" fmla="*/ 1 w 16"/>
                <a:gd name="T5" fmla="*/ 10 h 17"/>
                <a:gd name="T6" fmla="*/ 10 w 16"/>
                <a:gd name="T7" fmla="*/ 16 h 17"/>
                <a:gd name="T8" fmla="*/ 15 w 16"/>
                <a:gd name="T9" fmla="*/ 7 h 17"/>
              </a:gdLst>
              <a:ahLst/>
              <a:cxnLst>
                <a:cxn ang="0">
                  <a:pos x="T0" y="T1"/>
                </a:cxn>
                <a:cxn ang="0">
                  <a:pos x="T2" y="T3"/>
                </a:cxn>
                <a:cxn ang="0">
                  <a:pos x="T4" y="T5"/>
                </a:cxn>
                <a:cxn ang="0">
                  <a:pos x="T6" y="T7"/>
                </a:cxn>
                <a:cxn ang="0">
                  <a:pos x="T8" y="T9"/>
                </a:cxn>
              </a:cxnLst>
              <a:rect l="0" t="0" r="r" b="b"/>
              <a:pathLst>
                <a:path w="16" h="17">
                  <a:moveTo>
                    <a:pt x="15" y="7"/>
                  </a:moveTo>
                  <a:cubicBezTo>
                    <a:pt x="14" y="3"/>
                    <a:pt x="10" y="0"/>
                    <a:pt x="6" y="1"/>
                  </a:cubicBezTo>
                  <a:cubicBezTo>
                    <a:pt x="3" y="2"/>
                    <a:pt x="0" y="6"/>
                    <a:pt x="1" y="10"/>
                  </a:cubicBezTo>
                  <a:cubicBezTo>
                    <a:pt x="2" y="14"/>
                    <a:pt x="6" y="17"/>
                    <a:pt x="10" y="16"/>
                  </a:cubicBezTo>
                  <a:cubicBezTo>
                    <a:pt x="14" y="14"/>
                    <a:pt x="16" y="10"/>
                    <a:pt x="15" y="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6">
              <a:extLst>
                <a:ext uri="{FF2B5EF4-FFF2-40B4-BE49-F238E27FC236}">
                  <a16:creationId xmlns:a16="http://schemas.microsoft.com/office/drawing/2014/main" id="{73FE2339-A6D1-4D11-B027-767858EA6CA3}"/>
                </a:ext>
              </a:extLst>
            </p:cNvPr>
            <p:cNvSpPr>
              <a:spLocks/>
            </p:cNvSpPr>
            <p:nvPr/>
          </p:nvSpPr>
          <p:spPr bwMode="auto">
            <a:xfrm>
              <a:off x="8589564" y="5157755"/>
              <a:ext cx="73409" cy="90347"/>
            </a:xfrm>
            <a:custGeom>
              <a:avLst/>
              <a:gdLst>
                <a:gd name="T0" fmla="*/ 5 w 5"/>
                <a:gd name="T1" fmla="*/ 2 h 6"/>
                <a:gd name="T2" fmla="*/ 2 w 5"/>
                <a:gd name="T3" fmla="*/ 1 h 6"/>
                <a:gd name="T4" fmla="*/ 0 w 5"/>
                <a:gd name="T5" fmla="*/ 4 h 6"/>
                <a:gd name="T6" fmla="*/ 3 w 5"/>
                <a:gd name="T7" fmla="*/ 6 h 6"/>
                <a:gd name="T8" fmla="*/ 5 w 5"/>
                <a:gd name="T9" fmla="*/ 2 h 6"/>
              </a:gdLst>
              <a:ahLst/>
              <a:cxnLst>
                <a:cxn ang="0">
                  <a:pos x="T0" y="T1"/>
                </a:cxn>
                <a:cxn ang="0">
                  <a:pos x="T2" y="T3"/>
                </a:cxn>
                <a:cxn ang="0">
                  <a:pos x="T4" y="T5"/>
                </a:cxn>
                <a:cxn ang="0">
                  <a:pos x="T6" y="T7"/>
                </a:cxn>
                <a:cxn ang="0">
                  <a:pos x="T8" y="T9"/>
                </a:cxn>
              </a:cxnLst>
              <a:rect l="0" t="0" r="r" b="b"/>
              <a:pathLst>
                <a:path w="5" h="6">
                  <a:moveTo>
                    <a:pt x="5" y="2"/>
                  </a:moveTo>
                  <a:cubicBezTo>
                    <a:pt x="4" y="1"/>
                    <a:pt x="3" y="0"/>
                    <a:pt x="2" y="1"/>
                  </a:cubicBezTo>
                  <a:cubicBezTo>
                    <a:pt x="0" y="1"/>
                    <a:pt x="0" y="2"/>
                    <a:pt x="0" y="4"/>
                  </a:cubicBezTo>
                  <a:cubicBezTo>
                    <a:pt x="0" y="5"/>
                    <a:pt x="2" y="6"/>
                    <a:pt x="3" y="6"/>
                  </a:cubicBezTo>
                  <a:cubicBezTo>
                    <a:pt x="4" y="5"/>
                    <a:pt x="5" y="4"/>
                    <a:pt x="5" y="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7">
              <a:extLst>
                <a:ext uri="{FF2B5EF4-FFF2-40B4-BE49-F238E27FC236}">
                  <a16:creationId xmlns:a16="http://schemas.microsoft.com/office/drawing/2014/main" id="{737E0B39-B7CC-4F6C-80D3-8135EDDD6D6B}"/>
                </a:ext>
              </a:extLst>
            </p:cNvPr>
            <p:cNvSpPr>
              <a:spLocks/>
            </p:cNvSpPr>
            <p:nvPr/>
          </p:nvSpPr>
          <p:spPr bwMode="auto">
            <a:xfrm>
              <a:off x="8420156" y="4745546"/>
              <a:ext cx="287983" cy="304921"/>
            </a:xfrm>
            <a:custGeom>
              <a:avLst/>
              <a:gdLst>
                <a:gd name="T0" fmla="*/ 16 w 19"/>
                <a:gd name="T1" fmla="*/ 16 h 20"/>
                <a:gd name="T2" fmla="*/ 4 w 19"/>
                <a:gd name="T3" fmla="*/ 16 h 20"/>
                <a:gd name="T4" fmla="*/ 4 w 19"/>
                <a:gd name="T5" fmla="*/ 4 h 20"/>
                <a:gd name="T6" fmla="*/ 16 w 19"/>
                <a:gd name="T7" fmla="*/ 4 h 20"/>
                <a:gd name="T8" fmla="*/ 16 w 19"/>
                <a:gd name="T9" fmla="*/ 16 h 20"/>
              </a:gdLst>
              <a:ahLst/>
              <a:cxnLst>
                <a:cxn ang="0">
                  <a:pos x="T0" y="T1"/>
                </a:cxn>
                <a:cxn ang="0">
                  <a:pos x="T2" y="T3"/>
                </a:cxn>
                <a:cxn ang="0">
                  <a:pos x="T4" y="T5"/>
                </a:cxn>
                <a:cxn ang="0">
                  <a:pos x="T6" y="T7"/>
                </a:cxn>
                <a:cxn ang="0">
                  <a:pos x="T8" y="T9"/>
                </a:cxn>
              </a:cxnLst>
              <a:rect l="0" t="0" r="r" b="b"/>
              <a:pathLst>
                <a:path w="19" h="20">
                  <a:moveTo>
                    <a:pt x="16" y="16"/>
                  </a:moveTo>
                  <a:cubicBezTo>
                    <a:pt x="12" y="20"/>
                    <a:pt x="7" y="20"/>
                    <a:pt x="4" y="16"/>
                  </a:cubicBezTo>
                  <a:cubicBezTo>
                    <a:pt x="0" y="13"/>
                    <a:pt x="0" y="7"/>
                    <a:pt x="4" y="4"/>
                  </a:cubicBezTo>
                  <a:cubicBezTo>
                    <a:pt x="7" y="0"/>
                    <a:pt x="12" y="0"/>
                    <a:pt x="16" y="4"/>
                  </a:cubicBezTo>
                  <a:cubicBezTo>
                    <a:pt x="19" y="7"/>
                    <a:pt x="19" y="13"/>
                    <a:pt x="16" y="16"/>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8">
              <a:extLst>
                <a:ext uri="{FF2B5EF4-FFF2-40B4-BE49-F238E27FC236}">
                  <a16:creationId xmlns:a16="http://schemas.microsoft.com/office/drawing/2014/main" id="{D457E6BD-F46D-4F8D-9D77-54026F2ACD6B}"/>
                </a:ext>
              </a:extLst>
            </p:cNvPr>
            <p:cNvSpPr>
              <a:spLocks/>
            </p:cNvSpPr>
            <p:nvPr/>
          </p:nvSpPr>
          <p:spPr bwMode="auto">
            <a:xfrm>
              <a:off x="8493561" y="4790719"/>
              <a:ext cx="95995" cy="107289"/>
            </a:xfrm>
            <a:custGeom>
              <a:avLst/>
              <a:gdLst>
                <a:gd name="T0" fmla="*/ 5 w 6"/>
                <a:gd name="T1" fmla="*/ 6 h 7"/>
                <a:gd name="T2" fmla="*/ 1 w 6"/>
                <a:gd name="T3" fmla="*/ 6 h 7"/>
                <a:gd name="T4" fmla="*/ 1 w 6"/>
                <a:gd name="T5" fmla="*/ 2 h 7"/>
                <a:gd name="T6" fmla="*/ 5 w 6"/>
                <a:gd name="T7" fmla="*/ 2 h 7"/>
                <a:gd name="T8" fmla="*/ 5 w 6"/>
                <a:gd name="T9" fmla="*/ 6 h 7"/>
              </a:gdLst>
              <a:ahLst/>
              <a:cxnLst>
                <a:cxn ang="0">
                  <a:pos x="T0" y="T1"/>
                </a:cxn>
                <a:cxn ang="0">
                  <a:pos x="T2" y="T3"/>
                </a:cxn>
                <a:cxn ang="0">
                  <a:pos x="T4" y="T5"/>
                </a:cxn>
                <a:cxn ang="0">
                  <a:pos x="T6" y="T7"/>
                </a:cxn>
                <a:cxn ang="0">
                  <a:pos x="T8" y="T9"/>
                </a:cxn>
              </a:cxnLst>
              <a:rect l="0" t="0" r="r" b="b"/>
              <a:pathLst>
                <a:path w="6" h="7">
                  <a:moveTo>
                    <a:pt x="5" y="6"/>
                  </a:moveTo>
                  <a:cubicBezTo>
                    <a:pt x="4" y="7"/>
                    <a:pt x="2" y="7"/>
                    <a:pt x="1" y="6"/>
                  </a:cubicBezTo>
                  <a:cubicBezTo>
                    <a:pt x="0" y="5"/>
                    <a:pt x="0" y="3"/>
                    <a:pt x="1" y="2"/>
                  </a:cubicBezTo>
                  <a:cubicBezTo>
                    <a:pt x="2" y="0"/>
                    <a:pt x="4" y="0"/>
                    <a:pt x="5" y="2"/>
                  </a:cubicBezTo>
                  <a:cubicBezTo>
                    <a:pt x="6" y="3"/>
                    <a:pt x="6" y="5"/>
                    <a:pt x="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514A19E8-7195-4795-9AA2-E02ED9B0E3A2}"/>
              </a:ext>
            </a:extLst>
          </p:cNvPr>
          <p:cNvGrpSpPr/>
          <p:nvPr/>
        </p:nvGrpSpPr>
        <p:grpSpPr>
          <a:xfrm>
            <a:off x="9210699" y="4638275"/>
            <a:ext cx="1310024" cy="903455"/>
            <a:chOff x="9210699" y="4638275"/>
            <a:chExt cx="1310024" cy="903455"/>
          </a:xfrm>
        </p:grpSpPr>
        <p:sp>
          <p:nvSpPr>
            <p:cNvPr id="92" name="Rectangle 89">
              <a:extLst>
                <a:ext uri="{FF2B5EF4-FFF2-40B4-BE49-F238E27FC236}">
                  <a16:creationId xmlns:a16="http://schemas.microsoft.com/office/drawing/2014/main" id="{592CBDEA-5800-4F18-954A-557B883F8311}"/>
                </a:ext>
              </a:extLst>
            </p:cNvPr>
            <p:cNvSpPr>
              <a:spLocks noChangeArrowheads="1"/>
            </p:cNvSpPr>
            <p:nvPr/>
          </p:nvSpPr>
          <p:spPr bwMode="auto">
            <a:xfrm>
              <a:off x="10108513" y="5067408"/>
              <a:ext cx="118582"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0">
              <a:extLst>
                <a:ext uri="{FF2B5EF4-FFF2-40B4-BE49-F238E27FC236}">
                  <a16:creationId xmlns:a16="http://schemas.microsoft.com/office/drawing/2014/main" id="{D7020A4E-58B9-42BD-8C30-AD9833675640}"/>
                </a:ext>
              </a:extLst>
            </p:cNvPr>
            <p:cNvSpPr>
              <a:spLocks/>
            </p:cNvSpPr>
            <p:nvPr/>
          </p:nvSpPr>
          <p:spPr bwMode="auto">
            <a:xfrm>
              <a:off x="10018166" y="4689079"/>
              <a:ext cx="316214" cy="361388"/>
            </a:xfrm>
            <a:custGeom>
              <a:avLst/>
              <a:gdLst>
                <a:gd name="T0" fmla="*/ 21 w 21"/>
                <a:gd name="T1" fmla="*/ 12 h 24"/>
                <a:gd name="T2" fmla="*/ 10 w 21"/>
                <a:gd name="T3" fmla="*/ 24 h 24"/>
                <a:gd name="T4" fmla="*/ 0 w 21"/>
                <a:gd name="T5" fmla="*/ 12 h 24"/>
                <a:gd name="T6" fmla="*/ 10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0" y="24"/>
                  </a:cubicBezTo>
                  <a:cubicBezTo>
                    <a:pt x="4" y="24"/>
                    <a:pt x="0" y="19"/>
                    <a:pt x="0" y="12"/>
                  </a:cubicBezTo>
                  <a:cubicBezTo>
                    <a:pt x="0" y="5"/>
                    <a:pt x="4" y="0"/>
                    <a:pt x="10" y="0"/>
                  </a:cubicBezTo>
                  <a:cubicBezTo>
                    <a:pt x="17"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91">
              <a:extLst>
                <a:ext uri="{FF2B5EF4-FFF2-40B4-BE49-F238E27FC236}">
                  <a16:creationId xmlns:a16="http://schemas.microsoft.com/office/drawing/2014/main" id="{716DA448-DA6F-43D9-8D7B-8126369F657F}"/>
                </a:ext>
              </a:extLst>
            </p:cNvPr>
            <p:cNvSpPr>
              <a:spLocks noChangeArrowheads="1"/>
            </p:cNvSpPr>
            <p:nvPr/>
          </p:nvSpPr>
          <p:spPr bwMode="auto">
            <a:xfrm>
              <a:off x="100181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92">
              <a:extLst>
                <a:ext uri="{FF2B5EF4-FFF2-40B4-BE49-F238E27FC236}">
                  <a16:creationId xmlns:a16="http://schemas.microsoft.com/office/drawing/2014/main" id="{7EE62D0C-ED84-4E15-8249-74BD4DBE1716}"/>
                </a:ext>
              </a:extLst>
            </p:cNvPr>
            <p:cNvSpPr>
              <a:spLocks noChangeArrowheads="1"/>
            </p:cNvSpPr>
            <p:nvPr/>
          </p:nvSpPr>
          <p:spPr bwMode="auto">
            <a:xfrm>
              <a:off x="1000122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93">
              <a:extLst>
                <a:ext uri="{FF2B5EF4-FFF2-40B4-BE49-F238E27FC236}">
                  <a16:creationId xmlns:a16="http://schemas.microsoft.com/office/drawing/2014/main" id="{FABA2993-DAB0-4DCF-9582-15F382BEC919}"/>
                </a:ext>
              </a:extLst>
            </p:cNvPr>
            <p:cNvSpPr>
              <a:spLocks noChangeArrowheads="1"/>
            </p:cNvSpPr>
            <p:nvPr/>
          </p:nvSpPr>
          <p:spPr bwMode="auto">
            <a:xfrm>
              <a:off x="10272265"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4">
              <a:extLst>
                <a:ext uri="{FF2B5EF4-FFF2-40B4-BE49-F238E27FC236}">
                  <a16:creationId xmlns:a16="http://schemas.microsoft.com/office/drawing/2014/main" id="{F2EC27A4-26B9-4F01-928C-D7BDEB23EACF}"/>
                </a:ext>
              </a:extLst>
            </p:cNvPr>
            <p:cNvSpPr>
              <a:spLocks/>
            </p:cNvSpPr>
            <p:nvPr/>
          </p:nvSpPr>
          <p:spPr bwMode="auto">
            <a:xfrm>
              <a:off x="9820534" y="5129520"/>
              <a:ext cx="700189" cy="367036"/>
            </a:xfrm>
            <a:custGeom>
              <a:avLst/>
              <a:gdLst>
                <a:gd name="T0" fmla="*/ 46 w 46"/>
                <a:gd name="T1" fmla="*/ 21 h 24"/>
                <a:gd name="T2" fmla="*/ 42 w 46"/>
                <a:gd name="T3" fmla="*/ 10 h 24"/>
                <a:gd name="T4" fmla="*/ 37 w 46"/>
                <a:gd name="T5" fmla="*/ 5 h 24"/>
                <a:gd name="T6" fmla="*/ 37 w 46"/>
                <a:gd name="T7" fmla="*/ 5 h 24"/>
                <a:gd name="T8" fmla="*/ 37 w 46"/>
                <a:gd name="T9" fmla="*/ 5 h 24"/>
                <a:gd name="T10" fmla="*/ 37 w 46"/>
                <a:gd name="T11" fmla="*/ 5 h 24"/>
                <a:gd name="T12" fmla="*/ 37 w 46"/>
                <a:gd name="T13" fmla="*/ 5 h 24"/>
                <a:gd name="T14" fmla="*/ 34 w 46"/>
                <a:gd name="T15" fmla="*/ 4 h 24"/>
                <a:gd name="T16" fmla="*/ 33 w 46"/>
                <a:gd name="T17" fmla="*/ 3 h 24"/>
                <a:gd name="T18" fmla="*/ 27 w 46"/>
                <a:gd name="T19" fmla="*/ 0 h 24"/>
                <a:gd name="T20" fmla="*/ 19 w 46"/>
                <a:gd name="T21" fmla="*/ 0 h 24"/>
                <a:gd name="T22" fmla="*/ 18 w 46"/>
                <a:gd name="T23" fmla="*/ 1 h 24"/>
                <a:gd name="T24" fmla="*/ 18 w 46"/>
                <a:gd name="T25" fmla="*/ 1 h 24"/>
                <a:gd name="T26" fmla="*/ 18 w 46"/>
                <a:gd name="T27" fmla="*/ 1 h 24"/>
                <a:gd name="T28" fmla="*/ 17 w 46"/>
                <a:gd name="T29" fmla="*/ 1 h 24"/>
                <a:gd name="T30" fmla="*/ 17 w 46"/>
                <a:gd name="T31" fmla="*/ 2 h 24"/>
                <a:gd name="T32" fmla="*/ 17 w 46"/>
                <a:gd name="T33" fmla="*/ 2 h 24"/>
                <a:gd name="T34" fmla="*/ 17 w 46"/>
                <a:gd name="T35" fmla="*/ 2 h 24"/>
                <a:gd name="T36" fmla="*/ 16 w 46"/>
                <a:gd name="T37" fmla="*/ 2 h 24"/>
                <a:gd name="T38" fmla="*/ 16 w 46"/>
                <a:gd name="T39" fmla="*/ 2 h 24"/>
                <a:gd name="T40" fmla="*/ 14 w 46"/>
                <a:gd name="T41" fmla="*/ 3 h 24"/>
                <a:gd name="T42" fmla="*/ 13 w 46"/>
                <a:gd name="T43" fmla="*/ 3 h 24"/>
                <a:gd name="T44" fmla="*/ 9 w 46"/>
                <a:gd name="T45" fmla="*/ 5 h 24"/>
                <a:gd name="T46" fmla="*/ 9 w 46"/>
                <a:gd name="T47" fmla="*/ 5 h 24"/>
                <a:gd name="T48" fmla="*/ 9 w 46"/>
                <a:gd name="T49" fmla="*/ 5 h 24"/>
                <a:gd name="T50" fmla="*/ 9 w 46"/>
                <a:gd name="T51" fmla="*/ 5 h 24"/>
                <a:gd name="T52" fmla="*/ 9 w 46"/>
                <a:gd name="T53" fmla="*/ 5 h 24"/>
                <a:gd name="T54" fmla="*/ 4 w 46"/>
                <a:gd name="T55" fmla="*/ 10 h 24"/>
                <a:gd name="T56" fmla="*/ 0 w 46"/>
                <a:gd name="T57" fmla="*/ 21 h 24"/>
                <a:gd name="T58" fmla="*/ 0 w 46"/>
                <a:gd name="T59" fmla="*/ 24 h 24"/>
                <a:gd name="T60" fmla="*/ 8 w 46"/>
                <a:gd name="T61" fmla="*/ 24 h 24"/>
                <a:gd name="T62" fmla="*/ 8 w 46"/>
                <a:gd name="T63" fmla="*/ 24 h 24"/>
                <a:gd name="T64" fmla="*/ 22 w 46"/>
                <a:gd name="T65" fmla="*/ 24 h 24"/>
                <a:gd name="T66" fmla="*/ 23 w 46"/>
                <a:gd name="T67" fmla="*/ 24 h 24"/>
                <a:gd name="T68" fmla="*/ 23 w 46"/>
                <a:gd name="T69" fmla="*/ 24 h 24"/>
                <a:gd name="T70" fmla="*/ 23 w 46"/>
                <a:gd name="T71" fmla="*/ 24 h 24"/>
                <a:gd name="T72" fmla="*/ 26 w 46"/>
                <a:gd name="T73" fmla="*/ 24 h 24"/>
                <a:gd name="T74" fmla="*/ 38 w 46"/>
                <a:gd name="T75" fmla="*/ 24 h 24"/>
                <a:gd name="T76" fmla="*/ 38 w 46"/>
                <a:gd name="T77" fmla="*/ 24 h 24"/>
                <a:gd name="T78" fmla="*/ 46 w 46"/>
                <a:gd name="T79" fmla="*/ 24 h 24"/>
                <a:gd name="T80" fmla="*/ 46 w 46"/>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6" h="24">
                  <a:moveTo>
                    <a:pt x="46" y="21"/>
                  </a:moveTo>
                  <a:cubicBezTo>
                    <a:pt x="46" y="17"/>
                    <a:pt x="44" y="13"/>
                    <a:pt x="42" y="10"/>
                  </a:cubicBezTo>
                  <a:cubicBezTo>
                    <a:pt x="40" y="8"/>
                    <a:pt x="39" y="6"/>
                    <a:pt x="37" y="5"/>
                  </a:cubicBezTo>
                  <a:cubicBezTo>
                    <a:pt x="37" y="5"/>
                    <a:pt x="37" y="5"/>
                    <a:pt x="37" y="5"/>
                  </a:cubicBezTo>
                  <a:cubicBezTo>
                    <a:pt x="37" y="5"/>
                    <a:pt x="37" y="5"/>
                    <a:pt x="37" y="5"/>
                  </a:cubicBezTo>
                  <a:cubicBezTo>
                    <a:pt x="37" y="5"/>
                    <a:pt x="37" y="5"/>
                    <a:pt x="37" y="5"/>
                  </a:cubicBezTo>
                  <a:cubicBezTo>
                    <a:pt x="37" y="5"/>
                    <a:pt x="37" y="5"/>
                    <a:pt x="37" y="5"/>
                  </a:cubicBezTo>
                  <a:cubicBezTo>
                    <a:pt x="36" y="4"/>
                    <a:pt x="35" y="4"/>
                    <a:pt x="34" y="4"/>
                  </a:cubicBezTo>
                  <a:cubicBezTo>
                    <a:pt x="33" y="3"/>
                    <a:pt x="33" y="3"/>
                    <a:pt x="33" y="3"/>
                  </a:cubicBezTo>
                  <a:cubicBezTo>
                    <a:pt x="31" y="3"/>
                    <a:pt x="29" y="2"/>
                    <a:pt x="27" y="0"/>
                  </a:cubicBezTo>
                  <a:cubicBezTo>
                    <a:pt x="27" y="0"/>
                    <a:pt x="19" y="0"/>
                    <a:pt x="19" y="0"/>
                  </a:cubicBezTo>
                  <a:cubicBezTo>
                    <a:pt x="19" y="0"/>
                    <a:pt x="18" y="1"/>
                    <a:pt x="18" y="1"/>
                  </a:cubicBezTo>
                  <a:cubicBezTo>
                    <a:pt x="18" y="1"/>
                    <a:pt x="18" y="1"/>
                    <a:pt x="18" y="1"/>
                  </a:cubicBezTo>
                  <a:cubicBezTo>
                    <a:pt x="18" y="1"/>
                    <a:pt x="18" y="1"/>
                    <a:pt x="18" y="1"/>
                  </a:cubicBezTo>
                  <a:cubicBezTo>
                    <a:pt x="18" y="1"/>
                    <a:pt x="18" y="1"/>
                    <a:pt x="17" y="1"/>
                  </a:cubicBezTo>
                  <a:cubicBezTo>
                    <a:pt x="17" y="2"/>
                    <a:pt x="17" y="2"/>
                    <a:pt x="17" y="2"/>
                  </a:cubicBezTo>
                  <a:cubicBezTo>
                    <a:pt x="17" y="2"/>
                    <a:pt x="17" y="2"/>
                    <a:pt x="17" y="2"/>
                  </a:cubicBezTo>
                  <a:cubicBezTo>
                    <a:pt x="17" y="2"/>
                    <a:pt x="17" y="2"/>
                    <a:pt x="17" y="2"/>
                  </a:cubicBezTo>
                  <a:cubicBezTo>
                    <a:pt x="16" y="2"/>
                    <a:pt x="16" y="2"/>
                    <a:pt x="16" y="2"/>
                  </a:cubicBezTo>
                  <a:cubicBezTo>
                    <a:pt x="16" y="2"/>
                    <a:pt x="16" y="2"/>
                    <a:pt x="16" y="2"/>
                  </a:cubicBezTo>
                  <a:cubicBezTo>
                    <a:pt x="15" y="3"/>
                    <a:pt x="15" y="3"/>
                    <a:pt x="14" y="3"/>
                  </a:cubicBezTo>
                  <a:cubicBezTo>
                    <a:pt x="14" y="3"/>
                    <a:pt x="14" y="3"/>
                    <a:pt x="13" y="3"/>
                  </a:cubicBezTo>
                  <a:cubicBezTo>
                    <a:pt x="12" y="4"/>
                    <a:pt x="10" y="4"/>
                    <a:pt x="9" y="5"/>
                  </a:cubicBezTo>
                  <a:cubicBezTo>
                    <a:pt x="9" y="5"/>
                    <a:pt x="9" y="5"/>
                    <a:pt x="9" y="5"/>
                  </a:cubicBezTo>
                  <a:cubicBezTo>
                    <a:pt x="9" y="5"/>
                    <a:pt x="9" y="5"/>
                    <a:pt x="9" y="5"/>
                  </a:cubicBezTo>
                  <a:cubicBezTo>
                    <a:pt x="9" y="5"/>
                    <a:pt x="9" y="5"/>
                    <a:pt x="9" y="5"/>
                  </a:cubicBezTo>
                  <a:cubicBezTo>
                    <a:pt x="9" y="5"/>
                    <a:pt x="9" y="5"/>
                    <a:pt x="9" y="5"/>
                  </a:cubicBezTo>
                  <a:cubicBezTo>
                    <a:pt x="7" y="6"/>
                    <a:pt x="6" y="8"/>
                    <a:pt x="4" y="10"/>
                  </a:cubicBezTo>
                  <a:cubicBezTo>
                    <a:pt x="2" y="13"/>
                    <a:pt x="0" y="17"/>
                    <a:pt x="0" y="21"/>
                  </a:cubicBezTo>
                  <a:cubicBezTo>
                    <a:pt x="0" y="22"/>
                    <a:pt x="0" y="23"/>
                    <a:pt x="0" y="24"/>
                  </a:cubicBezTo>
                  <a:cubicBezTo>
                    <a:pt x="8" y="24"/>
                    <a:pt x="8" y="24"/>
                    <a:pt x="8" y="24"/>
                  </a:cubicBezTo>
                  <a:cubicBezTo>
                    <a:pt x="8" y="24"/>
                    <a:pt x="8" y="24"/>
                    <a:pt x="8" y="24"/>
                  </a:cubicBezTo>
                  <a:cubicBezTo>
                    <a:pt x="22" y="24"/>
                    <a:pt x="22" y="24"/>
                    <a:pt x="22" y="24"/>
                  </a:cubicBezTo>
                  <a:cubicBezTo>
                    <a:pt x="23" y="24"/>
                    <a:pt x="23" y="24"/>
                    <a:pt x="23" y="24"/>
                  </a:cubicBezTo>
                  <a:cubicBezTo>
                    <a:pt x="23" y="24"/>
                    <a:pt x="23" y="24"/>
                    <a:pt x="23" y="24"/>
                  </a:cubicBezTo>
                  <a:cubicBezTo>
                    <a:pt x="23" y="24"/>
                    <a:pt x="23" y="24"/>
                    <a:pt x="23" y="24"/>
                  </a:cubicBezTo>
                  <a:cubicBezTo>
                    <a:pt x="26" y="24"/>
                    <a:pt x="26" y="24"/>
                    <a:pt x="26" y="24"/>
                  </a:cubicBezTo>
                  <a:cubicBezTo>
                    <a:pt x="38" y="24"/>
                    <a:pt x="38" y="24"/>
                    <a:pt x="38" y="24"/>
                  </a:cubicBezTo>
                  <a:cubicBezTo>
                    <a:pt x="38" y="24"/>
                    <a:pt x="38" y="24"/>
                    <a:pt x="38" y="24"/>
                  </a:cubicBezTo>
                  <a:cubicBezTo>
                    <a:pt x="46" y="24"/>
                    <a:pt x="46" y="24"/>
                    <a:pt x="46" y="24"/>
                  </a:cubicBezTo>
                  <a:cubicBezTo>
                    <a:pt x="46" y="23"/>
                    <a:pt x="46" y="22"/>
                    <a:pt x="46"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Rectangle 95">
              <a:extLst>
                <a:ext uri="{FF2B5EF4-FFF2-40B4-BE49-F238E27FC236}">
                  <a16:creationId xmlns:a16="http://schemas.microsoft.com/office/drawing/2014/main" id="{BA314BA4-78CB-43B9-B4CD-30F2EF07FB34}"/>
                </a:ext>
              </a:extLst>
            </p:cNvPr>
            <p:cNvSpPr>
              <a:spLocks noChangeArrowheads="1"/>
            </p:cNvSpPr>
            <p:nvPr/>
          </p:nvSpPr>
          <p:spPr bwMode="auto">
            <a:xfrm>
              <a:off x="9498675" y="5067408"/>
              <a:ext cx="135520"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96">
              <a:extLst>
                <a:ext uri="{FF2B5EF4-FFF2-40B4-BE49-F238E27FC236}">
                  <a16:creationId xmlns:a16="http://schemas.microsoft.com/office/drawing/2014/main" id="{3F7A902D-9DDA-4C5B-B75F-374D8624674F}"/>
                </a:ext>
              </a:extLst>
            </p:cNvPr>
            <p:cNvSpPr>
              <a:spLocks/>
            </p:cNvSpPr>
            <p:nvPr/>
          </p:nvSpPr>
          <p:spPr bwMode="auto">
            <a:xfrm>
              <a:off x="9408331" y="4689079"/>
              <a:ext cx="321863" cy="361388"/>
            </a:xfrm>
            <a:custGeom>
              <a:avLst/>
              <a:gdLst>
                <a:gd name="T0" fmla="*/ 21 w 21"/>
                <a:gd name="T1" fmla="*/ 12 h 24"/>
                <a:gd name="T2" fmla="*/ 11 w 21"/>
                <a:gd name="T3" fmla="*/ 24 h 24"/>
                <a:gd name="T4" fmla="*/ 0 w 21"/>
                <a:gd name="T5" fmla="*/ 12 h 24"/>
                <a:gd name="T6" fmla="*/ 11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1" y="24"/>
                  </a:cubicBezTo>
                  <a:cubicBezTo>
                    <a:pt x="5" y="24"/>
                    <a:pt x="0" y="19"/>
                    <a:pt x="0" y="12"/>
                  </a:cubicBezTo>
                  <a:cubicBezTo>
                    <a:pt x="0" y="5"/>
                    <a:pt x="4" y="0"/>
                    <a:pt x="11" y="0"/>
                  </a:cubicBezTo>
                  <a:cubicBezTo>
                    <a:pt x="18"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97">
              <a:extLst>
                <a:ext uri="{FF2B5EF4-FFF2-40B4-BE49-F238E27FC236}">
                  <a16:creationId xmlns:a16="http://schemas.microsoft.com/office/drawing/2014/main" id="{6BD47924-6D77-41A7-9D9C-DBDE37BF8064}"/>
                </a:ext>
              </a:extLst>
            </p:cNvPr>
            <p:cNvSpPr>
              <a:spLocks noChangeArrowheads="1"/>
            </p:cNvSpPr>
            <p:nvPr/>
          </p:nvSpPr>
          <p:spPr bwMode="auto">
            <a:xfrm>
              <a:off x="94252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98">
              <a:extLst>
                <a:ext uri="{FF2B5EF4-FFF2-40B4-BE49-F238E27FC236}">
                  <a16:creationId xmlns:a16="http://schemas.microsoft.com/office/drawing/2014/main" id="{276DB5B5-4303-4F7E-8263-7E66B33245F8}"/>
                </a:ext>
              </a:extLst>
            </p:cNvPr>
            <p:cNvSpPr>
              <a:spLocks noChangeArrowheads="1"/>
            </p:cNvSpPr>
            <p:nvPr/>
          </p:nvSpPr>
          <p:spPr bwMode="auto">
            <a:xfrm>
              <a:off x="9408331"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99">
              <a:extLst>
                <a:ext uri="{FF2B5EF4-FFF2-40B4-BE49-F238E27FC236}">
                  <a16:creationId xmlns:a16="http://schemas.microsoft.com/office/drawing/2014/main" id="{BB124CEB-CC9C-4DFD-BF95-3B7F4ACD0B8F}"/>
                </a:ext>
              </a:extLst>
            </p:cNvPr>
            <p:cNvSpPr>
              <a:spLocks noChangeArrowheads="1"/>
            </p:cNvSpPr>
            <p:nvPr/>
          </p:nvSpPr>
          <p:spPr bwMode="auto">
            <a:xfrm>
              <a:off x="966807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0">
              <a:extLst>
                <a:ext uri="{FF2B5EF4-FFF2-40B4-BE49-F238E27FC236}">
                  <a16:creationId xmlns:a16="http://schemas.microsoft.com/office/drawing/2014/main" id="{590C303C-534D-4B27-8200-E9C8AC3C562D}"/>
                </a:ext>
              </a:extLst>
            </p:cNvPr>
            <p:cNvSpPr>
              <a:spLocks/>
            </p:cNvSpPr>
            <p:nvPr/>
          </p:nvSpPr>
          <p:spPr bwMode="auto">
            <a:xfrm>
              <a:off x="9210699" y="5129520"/>
              <a:ext cx="717131" cy="367036"/>
            </a:xfrm>
            <a:custGeom>
              <a:avLst/>
              <a:gdLst>
                <a:gd name="T0" fmla="*/ 47 w 47"/>
                <a:gd name="T1" fmla="*/ 21 h 24"/>
                <a:gd name="T2" fmla="*/ 42 w 47"/>
                <a:gd name="T3" fmla="*/ 10 h 24"/>
                <a:gd name="T4" fmla="*/ 38 w 47"/>
                <a:gd name="T5" fmla="*/ 5 h 24"/>
                <a:gd name="T6" fmla="*/ 38 w 47"/>
                <a:gd name="T7" fmla="*/ 5 h 24"/>
                <a:gd name="T8" fmla="*/ 38 w 47"/>
                <a:gd name="T9" fmla="*/ 5 h 24"/>
                <a:gd name="T10" fmla="*/ 37 w 47"/>
                <a:gd name="T11" fmla="*/ 5 h 24"/>
                <a:gd name="T12" fmla="*/ 37 w 47"/>
                <a:gd name="T13" fmla="*/ 5 h 24"/>
                <a:gd name="T14" fmla="*/ 34 w 47"/>
                <a:gd name="T15" fmla="*/ 4 h 24"/>
                <a:gd name="T16" fmla="*/ 33 w 47"/>
                <a:gd name="T17" fmla="*/ 3 h 24"/>
                <a:gd name="T18" fmla="*/ 28 w 47"/>
                <a:gd name="T19" fmla="*/ 0 h 24"/>
                <a:gd name="T20" fmla="*/ 19 w 47"/>
                <a:gd name="T21" fmla="*/ 0 h 24"/>
                <a:gd name="T22" fmla="*/ 19 w 47"/>
                <a:gd name="T23" fmla="*/ 1 h 24"/>
                <a:gd name="T24" fmla="*/ 18 w 47"/>
                <a:gd name="T25" fmla="*/ 1 h 24"/>
                <a:gd name="T26" fmla="*/ 18 w 47"/>
                <a:gd name="T27" fmla="*/ 1 h 24"/>
                <a:gd name="T28" fmla="*/ 18 w 47"/>
                <a:gd name="T29" fmla="*/ 1 h 24"/>
                <a:gd name="T30" fmla="*/ 17 w 47"/>
                <a:gd name="T31" fmla="*/ 2 h 24"/>
                <a:gd name="T32" fmla="*/ 17 w 47"/>
                <a:gd name="T33" fmla="*/ 2 h 24"/>
                <a:gd name="T34" fmla="*/ 17 w 47"/>
                <a:gd name="T35" fmla="*/ 2 h 24"/>
                <a:gd name="T36" fmla="*/ 16 w 47"/>
                <a:gd name="T37" fmla="*/ 2 h 24"/>
                <a:gd name="T38" fmla="*/ 16 w 47"/>
                <a:gd name="T39" fmla="*/ 2 h 24"/>
                <a:gd name="T40" fmla="*/ 15 w 47"/>
                <a:gd name="T41" fmla="*/ 3 h 24"/>
                <a:gd name="T42" fmla="*/ 14 w 47"/>
                <a:gd name="T43" fmla="*/ 3 h 24"/>
                <a:gd name="T44" fmla="*/ 9 w 47"/>
                <a:gd name="T45" fmla="*/ 5 h 24"/>
                <a:gd name="T46" fmla="*/ 9 w 47"/>
                <a:gd name="T47" fmla="*/ 5 h 24"/>
                <a:gd name="T48" fmla="*/ 9 w 47"/>
                <a:gd name="T49" fmla="*/ 5 h 24"/>
                <a:gd name="T50" fmla="*/ 9 w 47"/>
                <a:gd name="T51" fmla="*/ 5 h 24"/>
                <a:gd name="T52" fmla="*/ 9 w 47"/>
                <a:gd name="T53" fmla="*/ 5 h 24"/>
                <a:gd name="T54" fmla="*/ 5 w 47"/>
                <a:gd name="T55" fmla="*/ 10 h 24"/>
                <a:gd name="T56" fmla="*/ 0 w 47"/>
                <a:gd name="T57" fmla="*/ 21 h 24"/>
                <a:gd name="T58" fmla="*/ 0 w 47"/>
                <a:gd name="T59" fmla="*/ 24 h 24"/>
                <a:gd name="T60" fmla="*/ 8 w 47"/>
                <a:gd name="T61" fmla="*/ 24 h 24"/>
                <a:gd name="T62" fmla="*/ 9 w 47"/>
                <a:gd name="T63" fmla="*/ 24 h 24"/>
                <a:gd name="T64" fmla="*/ 22 w 47"/>
                <a:gd name="T65" fmla="*/ 24 h 24"/>
                <a:gd name="T66" fmla="*/ 23 w 47"/>
                <a:gd name="T67" fmla="*/ 24 h 24"/>
                <a:gd name="T68" fmla="*/ 23 w 47"/>
                <a:gd name="T69" fmla="*/ 24 h 24"/>
                <a:gd name="T70" fmla="*/ 24 w 47"/>
                <a:gd name="T71" fmla="*/ 24 h 24"/>
                <a:gd name="T72" fmla="*/ 26 w 47"/>
                <a:gd name="T73" fmla="*/ 24 h 24"/>
                <a:gd name="T74" fmla="*/ 38 w 47"/>
                <a:gd name="T75" fmla="*/ 24 h 24"/>
                <a:gd name="T76" fmla="*/ 38 w 47"/>
                <a:gd name="T77" fmla="*/ 24 h 24"/>
                <a:gd name="T78" fmla="*/ 47 w 47"/>
                <a:gd name="T79" fmla="*/ 24 h 24"/>
                <a:gd name="T80" fmla="*/ 47 w 47"/>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 h="24">
                  <a:moveTo>
                    <a:pt x="47" y="21"/>
                  </a:moveTo>
                  <a:cubicBezTo>
                    <a:pt x="46" y="17"/>
                    <a:pt x="44" y="13"/>
                    <a:pt x="42" y="10"/>
                  </a:cubicBezTo>
                  <a:cubicBezTo>
                    <a:pt x="41" y="8"/>
                    <a:pt x="39" y="6"/>
                    <a:pt x="38" y="5"/>
                  </a:cubicBezTo>
                  <a:cubicBezTo>
                    <a:pt x="38" y="5"/>
                    <a:pt x="38" y="5"/>
                    <a:pt x="38" y="5"/>
                  </a:cubicBezTo>
                  <a:cubicBezTo>
                    <a:pt x="38" y="5"/>
                    <a:pt x="38" y="5"/>
                    <a:pt x="38" y="5"/>
                  </a:cubicBezTo>
                  <a:cubicBezTo>
                    <a:pt x="38" y="5"/>
                    <a:pt x="38" y="5"/>
                    <a:pt x="37" y="5"/>
                  </a:cubicBezTo>
                  <a:cubicBezTo>
                    <a:pt x="37" y="5"/>
                    <a:pt x="37" y="5"/>
                    <a:pt x="37" y="5"/>
                  </a:cubicBezTo>
                  <a:cubicBezTo>
                    <a:pt x="36" y="4"/>
                    <a:pt x="35" y="4"/>
                    <a:pt x="34" y="4"/>
                  </a:cubicBezTo>
                  <a:cubicBezTo>
                    <a:pt x="34" y="3"/>
                    <a:pt x="33" y="3"/>
                    <a:pt x="33" y="3"/>
                  </a:cubicBezTo>
                  <a:cubicBezTo>
                    <a:pt x="31" y="3"/>
                    <a:pt x="29" y="2"/>
                    <a:pt x="28" y="0"/>
                  </a:cubicBezTo>
                  <a:cubicBezTo>
                    <a:pt x="28" y="0"/>
                    <a:pt x="19" y="0"/>
                    <a:pt x="19" y="0"/>
                  </a:cubicBezTo>
                  <a:cubicBezTo>
                    <a:pt x="19" y="0"/>
                    <a:pt x="19" y="1"/>
                    <a:pt x="19" y="1"/>
                  </a:cubicBezTo>
                  <a:cubicBezTo>
                    <a:pt x="19" y="1"/>
                    <a:pt x="18" y="1"/>
                    <a:pt x="18" y="1"/>
                  </a:cubicBezTo>
                  <a:cubicBezTo>
                    <a:pt x="18" y="1"/>
                    <a:pt x="18" y="1"/>
                    <a:pt x="18" y="1"/>
                  </a:cubicBezTo>
                  <a:cubicBezTo>
                    <a:pt x="18" y="1"/>
                    <a:pt x="18" y="1"/>
                    <a:pt x="18" y="1"/>
                  </a:cubicBezTo>
                  <a:cubicBezTo>
                    <a:pt x="18" y="2"/>
                    <a:pt x="18" y="2"/>
                    <a:pt x="17" y="2"/>
                  </a:cubicBezTo>
                  <a:cubicBezTo>
                    <a:pt x="17" y="2"/>
                    <a:pt x="17" y="2"/>
                    <a:pt x="17" y="2"/>
                  </a:cubicBezTo>
                  <a:cubicBezTo>
                    <a:pt x="17" y="2"/>
                    <a:pt x="17" y="2"/>
                    <a:pt x="17" y="2"/>
                  </a:cubicBezTo>
                  <a:cubicBezTo>
                    <a:pt x="17" y="2"/>
                    <a:pt x="17" y="2"/>
                    <a:pt x="16" y="2"/>
                  </a:cubicBezTo>
                  <a:cubicBezTo>
                    <a:pt x="16" y="2"/>
                    <a:pt x="16" y="2"/>
                    <a:pt x="16" y="2"/>
                  </a:cubicBezTo>
                  <a:cubicBezTo>
                    <a:pt x="16" y="3"/>
                    <a:pt x="15" y="3"/>
                    <a:pt x="15" y="3"/>
                  </a:cubicBezTo>
                  <a:cubicBezTo>
                    <a:pt x="14" y="3"/>
                    <a:pt x="14" y="3"/>
                    <a:pt x="14" y="3"/>
                  </a:cubicBezTo>
                  <a:cubicBezTo>
                    <a:pt x="12" y="4"/>
                    <a:pt x="11" y="4"/>
                    <a:pt x="9" y="5"/>
                  </a:cubicBezTo>
                  <a:cubicBezTo>
                    <a:pt x="9" y="5"/>
                    <a:pt x="9" y="5"/>
                    <a:pt x="9" y="5"/>
                  </a:cubicBezTo>
                  <a:cubicBezTo>
                    <a:pt x="9" y="5"/>
                    <a:pt x="9" y="5"/>
                    <a:pt x="9" y="5"/>
                  </a:cubicBezTo>
                  <a:cubicBezTo>
                    <a:pt x="9" y="5"/>
                    <a:pt x="9" y="5"/>
                    <a:pt x="9" y="5"/>
                  </a:cubicBezTo>
                  <a:cubicBezTo>
                    <a:pt x="9" y="5"/>
                    <a:pt x="9" y="5"/>
                    <a:pt x="9" y="5"/>
                  </a:cubicBezTo>
                  <a:cubicBezTo>
                    <a:pt x="7" y="6"/>
                    <a:pt x="6" y="8"/>
                    <a:pt x="5" y="10"/>
                  </a:cubicBezTo>
                  <a:cubicBezTo>
                    <a:pt x="2" y="13"/>
                    <a:pt x="1" y="17"/>
                    <a:pt x="0" y="21"/>
                  </a:cubicBezTo>
                  <a:cubicBezTo>
                    <a:pt x="0" y="22"/>
                    <a:pt x="0" y="23"/>
                    <a:pt x="0" y="24"/>
                  </a:cubicBezTo>
                  <a:cubicBezTo>
                    <a:pt x="8" y="24"/>
                    <a:pt x="8" y="24"/>
                    <a:pt x="8" y="24"/>
                  </a:cubicBezTo>
                  <a:cubicBezTo>
                    <a:pt x="9" y="24"/>
                    <a:pt x="9" y="24"/>
                    <a:pt x="9" y="24"/>
                  </a:cubicBezTo>
                  <a:cubicBezTo>
                    <a:pt x="22" y="24"/>
                    <a:pt x="22" y="24"/>
                    <a:pt x="22" y="24"/>
                  </a:cubicBezTo>
                  <a:cubicBezTo>
                    <a:pt x="23" y="24"/>
                    <a:pt x="23" y="24"/>
                    <a:pt x="23" y="24"/>
                  </a:cubicBezTo>
                  <a:cubicBezTo>
                    <a:pt x="23" y="24"/>
                    <a:pt x="23" y="24"/>
                    <a:pt x="23" y="24"/>
                  </a:cubicBezTo>
                  <a:cubicBezTo>
                    <a:pt x="24" y="24"/>
                    <a:pt x="24" y="24"/>
                    <a:pt x="24" y="24"/>
                  </a:cubicBezTo>
                  <a:cubicBezTo>
                    <a:pt x="26" y="24"/>
                    <a:pt x="26" y="24"/>
                    <a:pt x="26" y="24"/>
                  </a:cubicBezTo>
                  <a:cubicBezTo>
                    <a:pt x="38" y="24"/>
                    <a:pt x="38" y="24"/>
                    <a:pt x="38" y="24"/>
                  </a:cubicBezTo>
                  <a:cubicBezTo>
                    <a:pt x="38" y="24"/>
                    <a:pt x="38" y="24"/>
                    <a:pt x="38" y="24"/>
                  </a:cubicBezTo>
                  <a:cubicBezTo>
                    <a:pt x="47" y="24"/>
                    <a:pt x="47" y="24"/>
                    <a:pt x="47" y="24"/>
                  </a:cubicBezTo>
                  <a:cubicBezTo>
                    <a:pt x="47" y="23"/>
                    <a:pt x="47" y="22"/>
                    <a:pt x="4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Rectangle 101">
              <a:extLst>
                <a:ext uri="{FF2B5EF4-FFF2-40B4-BE49-F238E27FC236}">
                  <a16:creationId xmlns:a16="http://schemas.microsoft.com/office/drawing/2014/main" id="{76CB07FA-8B6C-4B2D-8323-20144CD70427}"/>
                </a:ext>
              </a:extLst>
            </p:cNvPr>
            <p:cNvSpPr>
              <a:spLocks noChangeArrowheads="1"/>
            </p:cNvSpPr>
            <p:nvPr/>
          </p:nvSpPr>
          <p:spPr bwMode="auto">
            <a:xfrm>
              <a:off x="9803603" y="5067408"/>
              <a:ext cx="135520" cy="197636"/>
            </a:xfrm>
            <a:prstGeom prst="rect">
              <a:avLst/>
            </a:prstGeom>
            <a:solidFill>
              <a:srgbClr val="FF55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2">
              <a:extLst>
                <a:ext uri="{FF2B5EF4-FFF2-40B4-BE49-F238E27FC236}">
                  <a16:creationId xmlns:a16="http://schemas.microsoft.com/office/drawing/2014/main" id="{8377A7FD-11DE-4B08-9A9A-285A5B167B7D}"/>
                </a:ext>
              </a:extLst>
            </p:cNvPr>
            <p:cNvSpPr>
              <a:spLocks/>
            </p:cNvSpPr>
            <p:nvPr/>
          </p:nvSpPr>
          <p:spPr bwMode="auto">
            <a:xfrm>
              <a:off x="9696314" y="4638275"/>
              <a:ext cx="350095" cy="412210"/>
            </a:xfrm>
            <a:custGeom>
              <a:avLst/>
              <a:gdLst>
                <a:gd name="T0" fmla="*/ 23 w 23"/>
                <a:gd name="T1" fmla="*/ 13 h 27"/>
                <a:gd name="T2" fmla="*/ 11 w 23"/>
                <a:gd name="T3" fmla="*/ 27 h 27"/>
                <a:gd name="T4" fmla="*/ 0 w 23"/>
                <a:gd name="T5" fmla="*/ 13 h 27"/>
                <a:gd name="T6" fmla="*/ 11 w 23"/>
                <a:gd name="T7" fmla="*/ 0 h 27"/>
                <a:gd name="T8" fmla="*/ 23 w 23"/>
                <a:gd name="T9" fmla="*/ 13 h 27"/>
              </a:gdLst>
              <a:ahLst/>
              <a:cxnLst>
                <a:cxn ang="0">
                  <a:pos x="T0" y="T1"/>
                </a:cxn>
                <a:cxn ang="0">
                  <a:pos x="T2" y="T3"/>
                </a:cxn>
                <a:cxn ang="0">
                  <a:pos x="T4" y="T5"/>
                </a:cxn>
                <a:cxn ang="0">
                  <a:pos x="T6" y="T7"/>
                </a:cxn>
                <a:cxn ang="0">
                  <a:pos x="T8" y="T9"/>
                </a:cxn>
              </a:cxnLst>
              <a:rect l="0" t="0" r="r" b="b"/>
              <a:pathLst>
                <a:path w="23" h="27">
                  <a:moveTo>
                    <a:pt x="23" y="13"/>
                  </a:moveTo>
                  <a:cubicBezTo>
                    <a:pt x="23" y="21"/>
                    <a:pt x="18" y="27"/>
                    <a:pt x="11" y="27"/>
                  </a:cubicBezTo>
                  <a:cubicBezTo>
                    <a:pt x="5" y="27"/>
                    <a:pt x="0" y="21"/>
                    <a:pt x="0" y="13"/>
                  </a:cubicBezTo>
                  <a:cubicBezTo>
                    <a:pt x="0" y="6"/>
                    <a:pt x="4" y="0"/>
                    <a:pt x="11" y="0"/>
                  </a:cubicBezTo>
                  <a:cubicBezTo>
                    <a:pt x="20" y="0"/>
                    <a:pt x="23" y="6"/>
                    <a:pt x="2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03">
              <a:extLst>
                <a:ext uri="{FF2B5EF4-FFF2-40B4-BE49-F238E27FC236}">
                  <a16:creationId xmlns:a16="http://schemas.microsoft.com/office/drawing/2014/main" id="{FF750C37-D2D7-490A-A44D-2DC5005351EB}"/>
                </a:ext>
              </a:extLst>
            </p:cNvPr>
            <p:cNvSpPr>
              <a:spLocks noChangeArrowheads="1"/>
            </p:cNvSpPr>
            <p:nvPr/>
          </p:nvSpPr>
          <p:spPr bwMode="auto">
            <a:xfrm>
              <a:off x="9696314" y="4717328"/>
              <a:ext cx="333156" cy="395268"/>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04">
              <a:extLst>
                <a:ext uri="{FF2B5EF4-FFF2-40B4-BE49-F238E27FC236}">
                  <a16:creationId xmlns:a16="http://schemas.microsoft.com/office/drawing/2014/main" id="{0B6FE93C-B91E-4241-9EEC-FA2DDA82D382}"/>
                </a:ext>
              </a:extLst>
            </p:cNvPr>
            <p:cNvSpPr>
              <a:spLocks noChangeArrowheads="1"/>
            </p:cNvSpPr>
            <p:nvPr/>
          </p:nvSpPr>
          <p:spPr bwMode="auto">
            <a:xfrm>
              <a:off x="9679376" y="4869787"/>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05">
              <a:extLst>
                <a:ext uri="{FF2B5EF4-FFF2-40B4-BE49-F238E27FC236}">
                  <a16:creationId xmlns:a16="http://schemas.microsoft.com/office/drawing/2014/main" id="{44FA83F3-034B-4C6E-9C47-2BF9E2960127}"/>
                </a:ext>
              </a:extLst>
            </p:cNvPr>
            <p:cNvSpPr>
              <a:spLocks noChangeArrowheads="1"/>
            </p:cNvSpPr>
            <p:nvPr/>
          </p:nvSpPr>
          <p:spPr bwMode="auto">
            <a:xfrm>
              <a:off x="9984297" y="4869773"/>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06">
              <a:extLst>
                <a:ext uri="{FF2B5EF4-FFF2-40B4-BE49-F238E27FC236}">
                  <a16:creationId xmlns:a16="http://schemas.microsoft.com/office/drawing/2014/main" id="{3DA75601-3DC0-4311-AC7E-8BC4B77CB358}"/>
                </a:ext>
              </a:extLst>
            </p:cNvPr>
            <p:cNvSpPr>
              <a:spLocks/>
            </p:cNvSpPr>
            <p:nvPr/>
          </p:nvSpPr>
          <p:spPr bwMode="auto">
            <a:xfrm>
              <a:off x="9470450" y="5146462"/>
              <a:ext cx="790536" cy="395268"/>
            </a:xfrm>
            <a:custGeom>
              <a:avLst/>
              <a:gdLst>
                <a:gd name="T0" fmla="*/ 52 w 52"/>
                <a:gd name="T1" fmla="*/ 23 h 26"/>
                <a:gd name="T2" fmla="*/ 47 w 52"/>
                <a:gd name="T3" fmla="*/ 10 h 26"/>
                <a:gd name="T4" fmla="*/ 42 w 52"/>
                <a:gd name="T5" fmla="*/ 5 h 26"/>
                <a:gd name="T6" fmla="*/ 42 w 52"/>
                <a:gd name="T7" fmla="*/ 5 h 26"/>
                <a:gd name="T8" fmla="*/ 42 w 52"/>
                <a:gd name="T9" fmla="*/ 5 h 26"/>
                <a:gd name="T10" fmla="*/ 42 w 52"/>
                <a:gd name="T11" fmla="*/ 5 h 26"/>
                <a:gd name="T12" fmla="*/ 42 w 52"/>
                <a:gd name="T13" fmla="*/ 5 h 26"/>
                <a:gd name="T14" fmla="*/ 38 w 52"/>
                <a:gd name="T15" fmla="*/ 3 h 26"/>
                <a:gd name="T16" fmla="*/ 37 w 52"/>
                <a:gd name="T17" fmla="*/ 3 h 26"/>
                <a:gd name="T18" fmla="*/ 31 w 52"/>
                <a:gd name="T19" fmla="*/ 0 h 26"/>
                <a:gd name="T20" fmla="*/ 22 w 52"/>
                <a:gd name="T21" fmla="*/ 0 h 26"/>
                <a:gd name="T22" fmla="*/ 21 w 52"/>
                <a:gd name="T23" fmla="*/ 0 h 26"/>
                <a:gd name="T24" fmla="*/ 21 w 52"/>
                <a:gd name="T25" fmla="*/ 1 h 26"/>
                <a:gd name="T26" fmla="*/ 20 w 52"/>
                <a:gd name="T27" fmla="*/ 1 h 26"/>
                <a:gd name="T28" fmla="*/ 20 w 52"/>
                <a:gd name="T29" fmla="*/ 1 h 26"/>
                <a:gd name="T30" fmla="*/ 20 w 52"/>
                <a:gd name="T31" fmla="*/ 1 h 26"/>
                <a:gd name="T32" fmla="*/ 19 w 52"/>
                <a:gd name="T33" fmla="*/ 2 h 26"/>
                <a:gd name="T34" fmla="*/ 19 w 52"/>
                <a:gd name="T35" fmla="*/ 2 h 26"/>
                <a:gd name="T36" fmla="*/ 18 w 52"/>
                <a:gd name="T37" fmla="*/ 2 h 26"/>
                <a:gd name="T38" fmla="*/ 18 w 52"/>
                <a:gd name="T39" fmla="*/ 2 h 26"/>
                <a:gd name="T40" fmla="*/ 16 w 52"/>
                <a:gd name="T41" fmla="*/ 3 h 26"/>
                <a:gd name="T42" fmla="*/ 15 w 52"/>
                <a:gd name="T43" fmla="*/ 3 h 26"/>
                <a:gd name="T44" fmla="*/ 10 w 52"/>
                <a:gd name="T45" fmla="*/ 5 h 26"/>
                <a:gd name="T46" fmla="*/ 10 w 52"/>
                <a:gd name="T47" fmla="*/ 5 h 26"/>
                <a:gd name="T48" fmla="*/ 10 w 52"/>
                <a:gd name="T49" fmla="*/ 5 h 26"/>
                <a:gd name="T50" fmla="*/ 10 w 52"/>
                <a:gd name="T51" fmla="*/ 5 h 26"/>
                <a:gd name="T52" fmla="*/ 10 w 52"/>
                <a:gd name="T53" fmla="*/ 5 h 26"/>
                <a:gd name="T54" fmla="*/ 5 w 52"/>
                <a:gd name="T55" fmla="*/ 10 h 26"/>
                <a:gd name="T56" fmla="*/ 0 w 52"/>
                <a:gd name="T57" fmla="*/ 23 h 26"/>
                <a:gd name="T58" fmla="*/ 0 w 52"/>
                <a:gd name="T59" fmla="*/ 26 h 26"/>
                <a:gd name="T60" fmla="*/ 9 w 52"/>
                <a:gd name="T61" fmla="*/ 26 h 26"/>
                <a:gd name="T62" fmla="*/ 10 w 52"/>
                <a:gd name="T63" fmla="*/ 26 h 26"/>
                <a:gd name="T64" fmla="*/ 25 w 52"/>
                <a:gd name="T65" fmla="*/ 26 h 26"/>
                <a:gd name="T66" fmla="*/ 26 w 52"/>
                <a:gd name="T67" fmla="*/ 26 h 26"/>
                <a:gd name="T68" fmla="*/ 26 w 52"/>
                <a:gd name="T69" fmla="*/ 26 h 26"/>
                <a:gd name="T70" fmla="*/ 27 w 52"/>
                <a:gd name="T71" fmla="*/ 26 h 26"/>
                <a:gd name="T72" fmla="*/ 30 w 52"/>
                <a:gd name="T73" fmla="*/ 26 h 26"/>
                <a:gd name="T74" fmla="*/ 43 w 52"/>
                <a:gd name="T75" fmla="*/ 26 h 26"/>
                <a:gd name="T76" fmla="*/ 43 w 52"/>
                <a:gd name="T77" fmla="*/ 26 h 26"/>
                <a:gd name="T78" fmla="*/ 52 w 52"/>
                <a:gd name="T79" fmla="*/ 26 h 26"/>
                <a:gd name="T80" fmla="*/ 52 w 52"/>
                <a:gd name="T8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26">
                  <a:moveTo>
                    <a:pt x="52" y="23"/>
                  </a:moveTo>
                  <a:cubicBezTo>
                    <a:pt x="52" y="18"/>
                    <a:pt x="50" y="14"/>
                    <a:pt x="47" y="10"/>
                  </a:cubicBezTo>
                  <a:cubicBezTo>
                    <a:pt x="45" y="8"/>
                    <a:pt x="44" y="7"/>
                    <a:pt x="42" y="5"/>
                  </a:cubicBezTo>
                  <a:cubicBezTo>
                    <a:pt x="42" y="5"/>
                    <a:pt x="42" y="5"/>
                    <a:pt x="42" y="5"/>
                  </a:cubicBezTo>
                  <a:cubicBezTo>
                    <a:pt x="42" y="5"/>
                    <a:pt x="42" y="5"/>
                    <a:pt x="42" y="5"/>
                  </a:cubicBezTo>
                  <a:cubicBezTo>
                    <a:pt x="42" y="5"/>
                    <a:pt x="42" y="5"/>
                    <a:pt x="42" y="5"/>
                  </a:cubicBezTo>
                  <a:cubicBezTo>
                    <a:pt x="42" y="5"/>
                    <a:pt x="42" y="5"/>
                    <a:pt x="42" y="5"/>
                  </a:cubicBezTo>
                  <a:cubicBezTo>
                    <a:pt x="41" y="4"/>
                    <a:pt x="40" y="4"/>
                    <a:pt x="38" y="3"/>
                  </a:cubicBezTo>
                  <a:cubicBezTo>
                    <a:pt x="38" y="3"/>
                    <a:pt x="37" y="3"/>
                    <a:pt x="37" y="3"/>
                  </a:cubicBezTo>
                  <a:cubicBezTo>
                    <a:pt x="35" y="3"/>
                    <a:pt x="32" y="1"/>
                    <a:pt x="31" y="0"/>
                  </a:cubicBezTo>
                  <a:cubicBezTo>
                    <a:pt x="31" y="0"/>
                    <a:pt x="22" y="0"/>
                    <a:pt x="22" y="0"/>
                  </a:cubicBezTo>
                  <a:cubicBezTo>
                    <a:pt x="21" y="0"/>
                    <a:pt x="21" y="0"/>
                    <a:pt x="21" y="0"/>
                  </a:cubicBezTo>
                  <a:cubicBezTo>
                    <a:pt x="21" y="0"/>
                    <a:pt x="21" y="1"/>
                    <a:pt x="21" y="1"/>
                  </a:cubicBezTo>
                  <a:cubicBezTo>
                    <a:pt x="21" y="1"/>
                    <a:pt x="20" y="1"/>
                    <a:pt x="20" y="1"/>
                  </a:cubicBezTo>
                  <a:cubicBezTo>
                    <a:pt x="20" y="1"/>
                    <a:pt x="20" y="1"/>
                    <a:pt x="20" y="1"/>
                  </a:cubicBezTo>
                  <a:cubicBezTo>
                    <a:pt x="20" y="1"/>
                    <a:pt x="20" y="1"/>
                    <a:pt x="20" y="1"/>
                  </a:cubicBezTo>
                  <a:cubicBezTo>
                    <a:pt x="19" y="1"/>
                    <a:pt x="19" y="2"/>
                    <a:pt x="19" y="2"/>
                  </a:cubicBezTo>
                  <a:cubicBezTo>
                    <a:pt x="19" y="2"/>
                    <a:pt x="19" y="2"/>
                    <a:pt x="19" y="2"/>
                  </a:cubicBezTo>
                  <a:cubicBezTo>
                    <a:pt x="19" y="2"/>
                    <a:pt x="19" y="2"/>
                    <a:pt x="18" y="2"/>
                  </a:cubicBezTo>
                  <a:cubicBezTo>
                    <a:pt x="18" y="2"/>
                    <a:pt x="18" y="2"/>
                    <a:pt x="18" y="2"/>
                  </a:cubicBezTo>
                  <a:cubicBezTo>
                    <a:pt x="18" y="2"/>
                    <a:pt x="17" y="3"/>
                    <a:pt x="16" y="3"/>
                  </a:cubicBezTo>
                  <a:cubicBezTo>
                    <a:pt x="16" y="3"/>
                    <a:pt x="16" y="3"/>
                    <a:pt x="15" y="3"/>
                  </a:cubicBezTo>
                  <a:cubicBezTo>
                    <a:pt x="13" y="4"/>
                    <a:pt x="12" y="4"/>
                    <a:pt x="10" y="5"/>
                  </a:cubicBezTo>
                  <a:cubicBezTo>
                    <a:pt x="10" y="5"/>
                    <a:pt x="10" y="5"/>
                    <a:pt x="10" y="5"/>
                  </a:cubicBezTo>
                  <a:cubicBezTo>
                    <a:pt x="10" y="5"/>
                    <a:pt x="10" y="5"/>
                    <a:pt x="10" y="5"/>
                  </a:cubicBezTo>
                  <a:cubicBezTo>
                    <a:pt x="10" y="5"/>
                    <a:pt x="10" y="5"/>
                    <a:pt x="10" y="5"/>
                  </a:cubicBezTo>
                  <a:cubicBezTo>
                    <a:pt x="10" y="5"/>
                    <a:pt x="10" y="5"/>
                    <a:pt x="10" y="5"/>
                  </a:cubicBezTo>
                  <a:cubicBezTo>
                    <a:pt x="8" y="7"/>
                    <a:pt x="7" y="8"/>
                    <a:pt x="5" y="10"/>
                  </a:cubicBezTo>
                  <a:cubicBezTo>
                    <a:pt x="3" y="14"/>
                    <a:pt x="1" y="18"/>
                    <a:pt x="0" y="23"/>
                  </a:cubicBezTo>
                  <a:cubicBezTo>
                    <a:pt x="0" y="24"/>
                    <a:pt x="0" y="25"/>
                    <a:pt x="0" y="26"/>
                  </a:cubicBezTo>
                  <a:cubicBezTo>
                    <a:pt x="9" y="26"/>
                    <a:pt x="9" y="26"/>
                    <a:pt x="9" y="26"/>
                  </a:cubicBezTo>
                  <a:cubicBezTo>
                    <a:pt x="10" y="26"/>
                    <a:pt x="10" y="26"/>
                    <a:pt x="10" y="26"/>
                  </a:cubicBezTo>
                  <a:cubicBezTo>
                    <a:pt x="25" y="26"/>
                    <a:pt x="25" y="26"/>
                    <a:pt x="25" y="26"/>
                  </a:cubicBezTo>
                  <a:cubicBezTo>
                    <a:pt x="26" y="26"/>
                    <a:pt x="26" y="26"/>
                    <a:pt x="26" y="26"/>
                  </a:cubicBezTo>
                  <a:cubicBezTo>
                    <a:pt x="26" y="26"/>
                    <a:pt x="26" y="26"/>
                    <a:pt x="26" y="26"/>
                  </a:cubicBezTo>
                  <a:cubicBezTo>
                    <a:pt x="27" y="26"/>
                    <a:pt x="27" y="26"/>
                    <a:pt x="27" y="26"/>
                  </a:cubicBezTo>
                  <a:cubicBezTo>
                    <a:pt x="30" y="26"/>
                    <a:pt x="30" y="26"/>
                    <a:pt x="30" y="26"/>
                  </a:cubicBezTo>
                  <a:cubicBezTo>
                    <a:pt x="43" y="26"/>
                    <a:pt x="43" y="26"/>
                    <a:pt x="43" y="26"/>
                  </a:cubicBezTo>
                  <a:cubicBezTo>
                    <a:pt x="43" y="26"/>
                    <a:pt x="43" y="26"/>
                    <a:pt x="43" y="26"/>
                  </a:cubicBezTo>
                  <a:cubicBezTo>
                    <a:pt x="52" y="26"/>
                    <a:pt x="52" y="26"/>
                    <a:pt x="52" y="26"/>
                  </a:cubicBezTo>
                  <a:cubicBezTo>
                    <a:pt x="52" y="25"/>
                    <a:pt x="52" y="24"/>
                    <a:pt x="52" y="2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8" name="TextBox 117">
            <a:extLst>
              <a:ext uri="{FF2B5EF4-FFF2-40B4-BE49-F238E27FC236}">
                <a16:creationId xmlns:a16="http://schemas.microsoft.com/office/drawing/2014/main" id="{F5A20DE9-94DB-4361-A63F-A6D61AAEA68E}"/>
              </a:ext>
            </a:extLst>
          </p:cNvPr>
          <p:cNvSpPr txBox="1"/>
          <p:nvPr/>
        </p:nvSpPr>
        <p:spPr>
          <a:xfrm>
            <a:off x="1110962"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en-US" sz="3000" dirty="0">
                <a:solidFill>
                  <a:schemeClr val="accent1"/>
                </a:solidFill>
                <a:latin typeface="Nexa Bold" panose="02000000000000000000" pitchFamily="50" charset="0"/>
              </a:rPr>
              <a:t>Education</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Infographic Slide</a:t>
            </a:r>
          </a:p>
        </p:txBody>
      </p:sp>
      <p:grpSp>
        <p:nvGrpSpPr>
          <p:cNvPr id="119" name="Group 118">
            <a:extLst>
              <a:ext uri="{FF2B5EF4-FFF2-40B4-BE49-F238E27FC236}">
                <a16:creationId xmlns:a16="http://schemas.microsoft.com/office/drawing/2014/main" id="{DDA78A28-37D8-4206-9C28-A1BE1B2FF241}"/>
              </a:ext>
            </a:extLst>
          </p:cNvPr>
          <p:cNvGrpSpPr/>
          <p:nvPr/>
        </p:nvGrpSpPr>
        <p:grpSpPr>
          <a:xfrm>
            <a:off x="1215139" y="1504429"/>
            <a:ext cx="3047731" cy="238770"/>
            <a:chOff x="619226" y="1181629"/>
            <a:chExt cx="3047731" cy="238770"/>
          </a:xfrm>
        </p:grpSpPr>
        <p:sp>
          <p:nvSpPr>
            <p:cNvPr id="120" name="Rectangle 119">
              <a:extLst>
                <a:ext uri="{FF2B5EF4-FFF2-40B4-BE49-F238E27FC236}">
                  <a16:creationId xmlns:a16="http://schemas.microsoft.com/office/drawing/2014/main" id="{47B7AF4C-C85D-4762-B306-8CEFD643F3E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1" name="Freeform: Shape 120">
              <a:extLst>
                <a:ext uri="{FF2B5EF4-FFF2-40B4-BE49-F238E27FC236}">
                  <a16:creationId xmlns:a16="http://schemas.microsoft.com/office/drawing/2014/main" id="{08F52CA3-B804-4463-AABD-C908F99A5DA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2" name="Text Placeholder 4">
            <a:extLst>
              <a:ext uri="{FF2B5EF4-FFF2-40B4-BE49-F238E27FC236}">
                <a16:creationId xmlns:a16="http://schemas.microsoft.com/office/drawing/2014/main" id="{EB342B06-22AB-4C21-A1B5-AE146AE3796D}"/>
              </a:ext>
            </a:extLst>
          </p:cNvPr>
          <p:cNvSpPr txBox="1">
            <a:spLocks/>
          </p:cNvSpPr>
          <p:nvPr/>
        </p:nvSpPr>
        <p:spPr>
          <a:xfrm>
            <a:off x="1110962"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34" name="Group 133">
            <a:extLst>
              <a:ext uri="{FF2B5EF4-FFF2-40B4-BE49-F238E27FC236}">
                <a16:creationId xmlns:a16="http://schemas.microsoft.com/office/drawing/2014/main" id="{DCE8F5F1-0F3C-447D-87CA-56D7C395410E}"/>
              </a:ext>
            </a:extLst>
          </p:cNvPr>
          <p:cNvGrpSpPr/>
          <p:nvPr/>
        </p:nvGrpSpPr>
        <p:grpSpPr>
          <a:xfrm>
            <a:off x="1207541" y="3970519"/>
            <a:ext cx="4116137" cy="1027502"/>
            <a:chOff x="1207541" y="3970519"/>
            <a:chExt cx="4116137" cy="1027502"/>
          </a:xfrm>
        </p:grpSpPr>
        <p:grpSp>
          <p:nvGrpSpPr>
            <p:cNvPr id="124" name="Group 123">
              <a:extLst>
                <a:ext uri="{FF2B5EF4-FFF2-40B4-BE49-F238E27FC236}">
                  <a16:creationId xmlns:a16="http://schemas.microsoft.com/office/drawing/2014/main" id="{DDE70854-3FBB-4F17-81BD-586B25B1A2FF}"/>
                </a:ext>
              </a:extLst>
            </p:cNvPr>
            <p:cNvGrpSpPr/>
            <p:nvPr/>
          </p:nvGrpSpPr>
          <p:grpSpPr>
            <a:xfrm>
              <a:off x="2452693" y="4052161"/>
              <a:ext cx="2870985" cy="878655"/>
              <a:chOff x="6358927" y="4439766"/>
              <a:chExt cx="2870985" cy="878655"/>
            </a:xfrm>
          </p:grpSpPr>
          <p:sp>
            <p:nvSpPr>
              <p:cNvPr id="130" name="Rectangle 129">
                <a:extLst>
                  <a:ext uri="{FF2B5EF4-FFF2-40B4-BE49-F238E27FC236}">
                    <a16:creationId xmlns:a16="http://schemas.microsoft.com/office/drawing/2014/main" id="{1B2EDEFA-1EAF-488E-9324-B9EF0F850482}"/>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31" name="Rectangle 130">
                <a:extLst>
                  <a:ext uri="{FF2B5EF4-FFF2-40B4-BE49-F238E27FC236}">
                    <a16:creationId xmlns:a16="http://schemas.microsoft.com/office/drawing/2014/main" id="{FC5327AA-B9F6-4AED-B9D2-0AA72D9C821F}"/>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27" name="Rectangle 126">
              <a:extLst>
                <a:ext uri="{FF2B5EF4-FFF2-40B4-BE49-F238E27FC236}">
                  <a16:creationId xmlns:a16="http://schemas.microsoft.com/office/drawing/2014/main" id="{5A68F138-6AC8-4DCB-9AEC-A928C3DA81ED}"/>
                </a:ext>
              </a:extLst>
            </p:cNvPr>
            <p:cNvSpPr/>
            <p:nvPr/>
          </p:nvSpPr>
          <p:spPr>
            <a:xfrm>
              <a:off x="1207541" y="3970519"/>
              <a:ext cx="4116137" cy="1027502"/>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3" name="Group 132">
              <a:extLst>
                <a:ext uri="{FF2B5EF4-FFF2-40B4-BE49-F238E27FC236}">
                  <a16:creationId xmlns:a16="http://schemas.microsoft.com/office/drawing/2014/main" id="{6F268A80-338D-4A54-AD47-585EEEDA74C0}"/>
                </a:ext>
              </a:extLst>
            </p:cNvPr>
            <p:cNvGrpSpPr/>
            <p:nvPr/>
          </p:nvGrpSpPr>
          <p:grpSpPr>
            <a:xfrm>
              <a:off x="1207541" y="3970519"/>
              <a:ext cx="1027504" cy="1027502"/>
              <a:chOff x="1207541" y="3970519"/>
              <a:chExt cx="1027504" cy="1027502"/>
            </a:xfrm>
          </p:grpSpPr>
          <p:sp>
            <p:nvSpPr>
              <p:cNvPr id="128" name="Rectangle 127">
                <a:extLst>
                  <a:ext uri="{FF2B5EF4-FFF2-40B4-BE49-F238E27FC236}">
                    <a16:creationId xmlns:a16="http://schemas.microsoft.com/office/drawing/2014/main" id="{3B6EABA4-0E19-482F-B50A-D3E54EFD591C}"/>
                  </a:ext>
                </a:extLst>
              </p:cNvPr>
              <p:cNvSpPr/>
              <p:nvPr/>
            </p:nvSpPr>
            <p:spPr>
              <a:xfrm>
                <a:off x="1207541" y="3970519"/>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2" name="Freeform 24">
                <a:extLst>
                  <a:ext uri="{FF2B5EF4-FFF2-40B4-BE49-F238E27FC236}">
                    <a16:creationId xmlns:a16="http://schemas.microsoft.com/office/drawing/2014/main" id="{2CB253CB-9EAC-4678-AF87-651A422D8804}"/>
                  </a:ext>
                </a:extLst>
              </p:cNvPr>
              <p:cNvSpPr>
                <a:spLocks noEditPoints="1"/>
              </p:cNvSpPr>
              <p:nvPr/>
            </p:nvSpPr>
            <p:spPr bwMode="auto">
              <a:xfrm>
                <a:off x="1471219" y="4262231"/>
                <a:ext cx="500149" cy="44407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197482843"/>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750" fill="hold"/>
                                        <p:tgtEl>
                                          <p:spTgt spid="119"/>
                                        </p:tgtEl>
                                        <p:attrNameLst>
                                          <p:attrName>ppt_x</p:attrName>
                                        </p:attrNameLst>
                                      </p:cBhvr>
                                      <p:tavLst>
                                        <p:tav tm="0">
                                          <p:val>
                                            <p:strVal val="0-#ppt_w/2"/>
                                          </p:val>
                                        </p:tav>
                                        <p:tav tm="100000">
                                          <p:val>
                                            <p:strVal val="#ppt_x"/>
                                          </p:val>
                                        </p:tav>
                                      </p:tavLst>
                                    </p:anim>
                                    <p:anim calcmode="lin" valueType="num">
                                      <p:cBhvr additive="base">
                                        <p:cTn id="8" dur="750" fill="hold"/>
                                        <p:tgtEl>
                                          <p:spTgt spid="1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8"/>
                                        </p:tgtEl>
                                        <p:attrNameLst>
                                          <p:attrName>style.visibility</p:attrName>
                                        </p:attrNameLst>
                                      </p:cBhvr>
                                      <p:to>
                                        <p:strVal val="visible"/>
                                      </p:to>
                                    </p:set>
                                    <p:anim calcmode="lin" valueType="num">
                                      <p:cBhvr additive="base">
                                        <p:cTn id="11" dur="750" fill="hold"/>
                                        <p:tgtEl>
                                          <p:spTgt spid="118"/>
                                        </p:tgtEl>
                                        <p:attrNameLst>
                                          <p:attrName>ppt_x</p:attrName>
                                        </p:attrNameLst>
                                      </p:cBhvr>
                                      <p:tavLst>
                                        <p:tav tm="0">
                                          <p:val>
                                            <p:strVal val="0-#ppt_w/2"/>
                                          </p:val>
                                        </p:tav>
                                        <p:tav tm="100000">
                                          <p:val>
                                            <p:strVal val="#ppt_x"/>
                                          </p:val>
                                        </p:tav>
                                      </p:tavLst>
                                    </p:anim>
                                    <p:anim calcmode="lin" valueType="num">
                                      <p:cBhvr additive="base">
                                        <p:cTn id="12" dur="750" fill="hold"/>
                                        <p:tgtEl>
                                          <p:spTgt spid="1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2"/>
                                        </p:tgtEl>
                                        <p:attrNameLst>
                                          <p:attrName>style.visibility</p:attrName>
                                        </p:attrNameLst>
                                      </p:cBhvr>
                                      <p:to>
                                        <p:strVal val="visible"/>
                                      </p:to>
                                    </p:set>
                                    <p:anim calcmode="lin" valueType="num">
                                      <p:cBhvr additive="base">
                                        <p:cTn id="15" dur="750" fill="hold"/>
                                        <p:tgtEl>
                                          <p:spTgt spid="122"/>
                                        </p:tgtEl>
                                        <p:attrNameLst>
                                          <p:attrName>ppt_x</p:attrName>
                                        </p:attrNameLst>
                                      </p:cBhvr>
                                      <p:tavLst>
                                        <p:tav tm="0">
                                          <p:val>
                                            <p:strVal val="0-#ppt_w/2"/>
                                          </p:val>
                                        </p:tav>
                                        <p:tav tm="100000">
                                          <p:val>
                                            <p:strVal val="#ppt_x"/>
                                          </p:val>
                                        </p:tav>
                                      </p:tavLst>
                                    </p:anim>
                                    <p:anim calcmode="lin" valueType="num">
                                      <p:cBhvr additive="base">
                                        <p:cTn id="16" dur="750" fill="hold"/>
                                        <p:tgtEl>
                                          <p:spTgt spid="122"/>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750"/>
                                  </p:stCondLst>
                                  <p:childTnLst>
                                    <p:set>
                                      <p:cBhvr>
                                        <p:cTn id="18" dur="1" fill="hold">
                                          <p:stCondLst>
                                            <p:cond delay="0"/>
                                          </p:stCondLst>
                                        </p:cTn>
                                        <p:tgtEl>
                                          <p:spTgt spid="134"/>
                                        </p:tgtEl>
                                        <p:attrNameLst>
                                          <p:attrName>style.visibility</p:attrName>
                                        </p:attrNameLst>
                                      </p:cBhvr>
                                      <p:to>
                                        <p:strVal val="visible"/>
                                      </p:to>
                                    </p:set>
                                    <p:anim calcmode="lin" valueType="num">
                                      <p:cBhvr additive="base">
                                        <p:cTn id="19" dur="750" fill="hold"/>
                                        <p:tgtEl>
                                          <p:spTgt spid="134"/>
                                        </p:tgtEl>
                                        <p:attrNameLst>
                                          <p:attrName>ppt_x</p:attrName>
                                        </p:attrNameLst>
                                      </p:cBhvr>
                                      <p:tavLst>
                                        <p:tav tm="0">
                                          <p:val>
                                            <p:strVal val="0-#ppt_w/2"/>
                                          </p:val>
                                        </p:tav>
                                        <p:tav tm="100000">
                                          <p:val>
                                            <p:strVal val="#ppt_x"/>
                                          </p:val>
                                        </p:tav>
                                      </p:tavLst>
                                    </p:anim>
                                    <p:anim calcmode="lin" valueType="num">
                                      <p:cBhvr additive="base">
                                        <p:cTn id="20" dur="750" fill="hold"/>
                                        <p:tgtEl>
                                          <p:spTgt spid="13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1+#ppt_w/2"/>
                                          </p:val>
                                        </p:tav>
                                        <p:tav tm="100000">
                                          <p:val>
                                            <p:strVal val="#ppt_x"/>
                                          </p:val>
                                        </p:tav>
                                      </p:tavLst>
                                    </p:anim>
                                    <p:anim calcmode="lin" valueType="num">
                                      <p:cBhvr additive="base">
                                        <p:cTn id="28" dur="75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750" fill="hold"/>
                                        <p:tgtEl>
                                          <p:spTgt spid="70"/>
                                        </p:tgtEl>
                                        <p:attrNameLst>
                                          <p:attrName>ppt_x</p:attrName>
                                        </p:attrNameLst>
                                      </p:cBhvr>
                                      <p:tavLst>
                                        <p:tav tm="0">
                                          <p:val>
                                            <p:strVal val="1+#ppt_w/2"/>
                                          </p:val>
                                        </p:tav>
                                        <p:tav tm="100000">
                                          <p:val>
                                            <p:strVal val="#ppt_x"/>
                                          </p:val>
                                        </p:tav>
                                      </p:tavLst>
                                    </p:anim>
                                    <p:anim calcmode="lin" valueType="num">
                                      <p:cBhvr additive="base">
                                        <p:cTn id="32" dur="750" fill="hold"/>
                                        <p:tgtEl>
                                          <p:spTgt spid="70"/>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16"/>
                                        </p:tgtEl>
                                        <p:attrNameLst>
                                          <p:attrName>style.visibility</p:attrName>
                                        </p:attrNameLst>
                                      </p:cBhvr>
                                      <p:to>
                                        <p:strVal val="visible"/>
                                      </p:to>
                                    </p:set>
                                    <p:anim calcmode="lin" valueType="num">
                                      <p:cBhvr additive="base">
                                        <p:cTn id="39" dur="750" fill="hold"/>
                                        <p:tgtEl>
                                          <p:spTgt spid="116"/>
                                        </p:tgtEl>
                                        <p:attrNameLst>
                                          <p:attrName>ppt_x</p:attrName>
                                        </p:attrNameLst>
                                      </p:cBhvr>
                                      <p:tavLst>
                                        <p:tav tm="0">
                                          <p:val>
                                            <p:strVal val="1+#ppt_w/2"/>
                                          </p:val>
                                        </p:tav>
                                        <p:tav tm="100000">
                                          <p:val>
                                            <p:strVal val="#ppt_x"/>
                                          </p:val>
                                        </p:tav>
                                      </p:tavLst>
                                    </p:anim>
                                    <p:anim calcmode="lin" valueType="num">
                                      <p:cBhvr additive="base">
                                        <p:cTn id="40" dur="750" fill="hold"/>
                                        <p:tgtEl>
                                          <p:spTgt spid="116"/>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20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250"/>
                                  </p:stCondLst>
                                  <p:childTnLst>
                                    <p:set>
                                      <p:cBhvr>
                                        <p:cTn id="46" dur="1" fill="hold">
                                          <p:stCondLst>
                                            <p:cond delay="0"/>
                                          </p:stCondLst>
                                        </p:cTn>
                                        <p:tgtEl>
                                          <p:spTgt spid="115"/>
                                        </p:tgtEl>
                                        <p:attrNameLst>
                                          <p:attrName>style.visibility</p:attrName>
                                        </p:attrNameLst>
                                      </p:cBhvr>
                                      <p:to>
                                        <p:strVal val="visible"/>
                                      </p:to>
                                    </p:set>
                                    <p:anim calcmode="lin" valueType="num">
                                      <p:cBhvr additive="base">
                                        <p:cTn id="47" dur="750" fill="hold"/>
                                        <p:tgtEl>
                                          <p:spTgt spid="115"/>
                                        </p:tgtEl>
                                        <p:attrNameLst>
                                          <p:attrName>ppt_x</p:attrName>
                                        </p:attrNameLst>
                                      </p:cBhvr>
                                      <p:tavLst>
                                        <p:tav tm="0">
                                          <p:val>
                                            <p:strVal val="1+#ppt_w/2"/>
                                          </p:val>
                                        </p:tav>
                                        <p:tav tm="100000">
                                          <p:val>
                                            <p:strVal val="#ppt_x"/>
                                          </p:val>
                                        </p:tav>
                                      </p:tavLst>
                                    </p:anim>
                                    <p:anim calcmode="lin" valueType="num">
                                      <p:cBhvr additive="base">
                                        <p:cTn id="48" dur="750" fill="hold"/>
                                        <p:tgtEl>
                                          <p:spTgt spid="115"/>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25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750" fill="hold"/>
                                        <p:tgtEl>
                                          <p:spTgt spid="112"/>
                                        </p:tgtEl>
                                        <p:attrNameLst>
                                          <p:attrName>ppt_x</p:attrName>
                                        </p:attrNameLst>
                                      </p:cBhvr>
                                      <p:tavLst>
                                        <p:tav tm="0">
                                          <p:val>
                                            <p:strVal val="1+#ppt_w/2"/>
                                          </p:val>
                                        </p:tav>
                                        <p:tav tm="100000">
                                          <p:val>
                                            <p:strVal val="#ppt_x"/>
                                          </p:val>
                                        </p:tav>
                                      </p:tavLst>
                                    </p:anim>
                                    <p:anim calcmode="lin" valueType="num">
                                      <p:cBhvr additive="base">
                                        <p:cTn id="52" dur="750" fill="hold"/>
                                        <p:tgtEl>
                                          <p:spTgt spid="112"/>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2500"/>
                                  </p:stCondLst>
                                  <p:childTnLst>
                                    <p:set>
                                      <p:cBhvr>
                                        <p:cTn id="54" dur="1" fill="hold">
                                          <p:stCondLst>
                                            <p:cond delay="0"/>
                                          </p:stCondLst>
                                        </p:cTn>
                                        <p:tgtEl>
                                          <p:spTgt spid="111"/>
                                        </p:tgtEl>
                                        <p:attrNameLst>
                                          <p:attrName>style.visibility</p:attrName>
                                        </p:attrNameLst>
                                      </p:cBhvr>
                                      <p:to>
                                        <p:strVal val="visible"/>
                                      </p:to>
                                    </p:set>
                                    <p:anim calcmode="lin" valueType="num">
                                      <p:cBhvr additive="base">
                                        <p:cTn id="55" dur="750" fill="hold"/>
                                        <p:tgtEl>
                                          <p:spTgt spid="111"/>
                                        </p:tgtEl>
                                        <p:attrNameLst>
                                          <p:attrName>ppt_x</p:attrName>
                                        </p:attrNameLst>
                                      </p:cBhvr>
                                      <p:tavLst>
                                        <p:tav tm="0">
                                          <p:val>
                                            <p:strVal val="1+#ppt_w/2"/>
                                          </p:val>
                                        </p:tav>
                                        <p:tav tm="100000">
                                          <p:val>
                                            <p:strVal val="#ppt_x"/>
                                          </p:val>
                                        </p:tav>
                                      </p:tavLst>
                                    </p:anim>
                                    <p:anim calcmode="lin" valueType="num">
                                      <p:cBhvr additive="base">
                                        <p:cTn id="56" dur="750" fill="hold"/>
                                        <p:tgtEl>
                                          <p:spTgt spid="111"/>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275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750" fill="hold"/>
                                        <p:tgtEl>
                                          <p:spTgt spid="114"/>
                                        </p:tgtEl>
                                        <p:attrNameLst>
                                          <p:attrName>ppt_x</p:attrName>
                                        </p:attrNameLst>
                                      </p:cBhvr>
                                      <p:tavLst>
                                        <p:tav tm="0">
                                          <p:val>
                                            <p:strVal val="1+#ppt_w/2"/>
                                          </p:val>
                                        </p:tav>
                                        <p:tav tm="100000">
                                          <p:val>
                                            <p:strVal val="#ppt_x"/>
                                          </p:val>
                                        </p:tav>
                                      </p:tavLst>
                                    </p:anim>
                                    <p:anim calcmode="lin" valueType="num">
                                      <p:cBhvr additive="base">
                                        <p:cTn id="60" dur="750" fill="hold"/>
                                        <p:tgtEl>
                                          <p:spTgt spid="114"/>
                                        </p:tgtEl>
                                        <p:attrNameLst>
                                          <p:attrName>ppt_y</p:attrName>
                                        </p:attrNameLst>
                                      </p:cBhvr>
                                      <p:tavLst>
                                        <p:tav tm="0">
                                          <p:val>
                                            <p:strVal val="#ppt_y"/>
                                          </p:val>
                                        </p:tav>
                                        <p:tav tm="100000">
                                          <p:val>
                                            <p:strVal val="#ppt_y"/>
                                          </p:val>
                                        </p:tav>
                                      </p:tavLst>
                                    </p:anim>
                                  </p:childTnLst>
                                </p:cTn>
                              </p:par>
                              <p:par>
                                <p:cTn id="61" presetID="2" presetClass="entr" presetSubtype="2" decel="100000" fill="hold" nodeType="withEffect">
                                  <p:stCondLst>
                                    <p:cond delay="3000"/>
                                  </p:stCondLst>
                                  <p:childTnLst>
                                    <p:set>
                                      <p:cBhvr>
                                        <p:cTn id="62" dur="1" fill="hold">
                                          <p:stCondLst>
                                            <p:cond delay="0"/>
                                          </p:stCondLst>
                                        </p:cTn>
                                        <p:tgtEl>
                                          <p:spTgt spid="113"/>
                                        </p:tgtEl>
                                        <p:attrNameLst>
                                          <p:attrName>style.visibility</p:attrName>
                                        </p:attrNameLst>
                                      </p:cBhvr>
                                      <p:to>
                                        <p:strVal val="visible"/>
                                      </p:to>
                                    </p:set>
                                    <p:anim calcmode="lin" valueType="num">
                                      <p:cBhvr additive="base">
                                        <p:cTn id="63" dur="750" fill="hold"/>
                                        <p:tgtEl>
                                          <p:spTgt spid="113"/>
                                        </p:tgtEl>
                                        <p:attrNameLst>
                                          <p:attrName>ppt_x</p:attrName>
                                        </p:attrNameLst>
                                      </p:cBhvr>
                                      <p:tavLst>
                                        <p:tav tm="0">
                                          <p:val>
                                            <p:strVal val="1+#ppt_w/2"/>
                                          </p:val>
                                        </p:tav>
                                        <p:tav tm="100000">
                                          <p:val>
                                            <p:strVal val="#ppt_x"/>
                                          </p:val>
                                        </p:tav>
                                      </p:tavLst>
                                    </p:anim>
                                    <p:anim calcmode="lin" valueType="num">
                                      <p:cBhvr additive="base">
                                        <p:cTn id="64" dur="750" fill="hold"/>
                                        <p:tgtEl>
                                          <p:spTgt spid="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118" grpId="0"/>
      <p:bldP spid="12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7" name="Group 56">
            <a:extLst>
              <a:ext uri="{FF2B5EF4-FFF2-40B4-BE49-F238E27FC236}">
                <a16:creationId xmlns:a16="http://schemas.microsoft.com/office/drawing/2014/main" id="{49C76A13-561E-49FB-8E61-10EB7FFF0643}"/>
              </a:ext>
            </a:extLst>
          </p:cNvPr>
          <p:cNvGrpSpPr/>
          <p:nvPr/>
        </p:nvGrpSpPr>
        <p:grpSpPr>
          <a:xfrm>
            <a:off x="1255806" y="1578613"/>
            <a:ext cx="1741714" cy="4275113"/>
            <a:chOff x="5875338" y="2895600"/>
            <a:chExt cx="436563" cy="1071563"/>
          </a:xfrm>
        </p:grpSpPr>
        <p:sp>
          <p:nvSpPr>
            <p:cNvPr id="6" name="Freeform 5">
              <a:extLst>
                <a:ext uri="{FF2B5EF4-FFF2-40B4-BE49-F238E27FC236}">
                  <a16:creationId xmlns:a16="http://schemas.microsoft.com/office/drawing/2014/main" id="{1613BAC9-888A-4BED-A830-2D941CEC034A}"/>
                </a:ext>
              </a:extLst>
            </p:cNvPr>
            <p:cNvSpPr>
              <a:spLocks noEditPoints="1"/>
            </p:cNvSpPr>
            <p:nvPr/>
          </p:nvSpPr>
          <p:spPr bwMode="auto">
            <a:xfrm>
              <a:off x="6219825" y="3546475"/>
              <a:ext cx="69850" cy="385763"/>
            </a:xfrm>
            <a:custGeom>
              <a:avLst/>
              <a:gdLst>
                <a:gd name="T0" fmla="*/ 0 w 44"/>
                <a:gd name="T1" fmla="*/ 0 h 243"/>
                <a:gd name="T2" fmla="*/ 8 w 44"/>
                <a:gd name="T3" fmla="*/ 132 h 243"/>
                <a:gd name="T4" fmla="*/ 14 w 44"/>
                <a:gd name="T5" fmla="*/ 132 h 243"/>
                <a:gd name="T6" fmla="*/ 14 w 44"/>
                <a:gd name="T7" fmla="*/ 243 h 243"/>
                <a:gd name="T8" fmla="*/ 30 w 44"/>
                <a:gd name="T9" fmla="*/ 243 h 243"/>
                <a:gd name="T10" fmla="*/ 30 w 44"/>
                <a:gd name="T11" fmla="*/ 132 h 243"/>
                <a:gd name="T12" fmla="*/ 36 w 44"/>
                <a:gd name="T13" fmla="*/ 132 h 243"/>
                <a:gd name="T14" fmla="*/ 44 w 44"/>
                <a:gd name="T15" fmla="*/ 0 h 243"/>
                <a:gd name="T16" fmla="*/ 0 w 44"/>
                <a:gd name="T17" fmla="*/ 0 h 243"/>
                <a:gd name="T18" fmla="*/ 36 w 44"/>
                <a:gd name="T19" fmla="*/ 11 h 243"/>
                <a:gd name="T20" fmla="*/ 33 w 44"/>
                <a:gd name="T21" fmla="*/ 49 h 243"/>
                <a:gd name="T22" fmla="*/ 11 w 44"/>
                <a:gd name="T23" fmla="*/ 49 h 243"/>
                <a:gd name="T24" fmla="*/ 8 w 44"/>
                <a:gd name="T25" fmla="*/ 11 h 243"/>
                <a:gd name="T26" fmla="*/ 36 w 44"/>
                <a:gd name="T27" fmla="*/ 11 h 243"/>
                <a:gd name="T28" fmla="*/ 28 w 44"/>
                <a:gd name="T29" fmla="*/ 124 h 243"/>
                <a:gd name="T30" fmla="*/ 17 w 44"/>
                <a:gd name="T31" fmla="*/ 124 h 243"/>
                <a:gd name="T32" fmla="*/ 11 w 44"/>
                <a:gd name="T33" fmla="*/ 57 h 243"/>
                <a:gd name="T34" fmla="*/ 33 w 44"/>
                <a:gd name="T35" fmla="*/ 57 h 243"/>
                <a:gd name="T36" fmla="*/ 28 w 44"/>
                <a:gd name="T37" fmla="*/ 12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243">
                  <a:moveTo>
                    <a:pt x="0" y="0"/>
                  </a:moveTo>
                  <a:lnTo>
                    <a:pt x="8" y="132"/>
                  </a:lnTo>
                  <a:lnTo>
                    <a:pt x="14" y="132"/>
                  </a:lnTo>
                  <a:lnTo>
                    <a:pt x="14" y="243"/>
                  </a:lnTo>
                  <a:lnTo>
                    <a:pt x="30" y="243"/>
                  </a:lnTo>
                  <a:lnTo>
                    <a:pt x="30" y="132"/>
                  </a:lnTo>
                  <a:lnTo>
                    <a:pt x="36" y="132"/>
                  </a:lnTo>
                  <a:lnTo>
                    <a:pt x="44" y="0"/>
                  </a:lnTo>
                  <a:lnTo>
                    <a:pt x="0" y="0"/>
                  </a:lnTo>
                  <a:close/>
                  <a:moveTo>
                    <a:pt x="36" y="11"/>
                  </a:moveTo>
                  <a:lnTo>
                    <a:pt x="33" y="49"/>
                  </a:lnTo>
                  <a:lnTo>
                    <a:pt x="11" y="49"/>
                  </a:lnTo>
                  <a:lnTo>
                    <a:pt x="8" y="11"/>
                  </a:lnTo>
                  <a:lnTo>
                    <a:pt x="36" y="11"/>
                  </a:lnTo>
                  <a:close/>
                  <a:moveTo>
                    <a:pt x="28" y="124"/>
                  </a:moveTo>
                  <a:lnTo>
                    <a:pt x="17" y="124"/>
                  </a:lnTo>
                  <a:lnTo>
                    <a:pt x="11" y="57"/>
                  </a:lnTo>
                  <a:lnTo>
                    <a:pt x="33" y="57"/>
                  </a:lnTo>
                  <a:lnTo>
                    <a:pt x="28" y="124"/>
                  </a:lnTo>
                  <a:close/>
                </a:path>
              </a:pathLst>
            </a:custGeom>
            <a:solidFill>
              <a:srgbClr val="64616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94CC29E0-A263-410E-9CD4-FA1EE3EE79AD}"/>
                </a:ext>
              </a:extLst>
            </p:cNvPr>
            <p:cNvSpPr>
              <a:spLocks/>
            </p:cNvSpPr>
            <p:nvPr/>
          </p:nvSpPr>
          <p:spPr bwMode="auto">
            <a:xfrm>
              <a:off x="6202363" y="3516313"/>
              <a:ext cx="104775" cy="39688"/>
            </a:xfrm>
            <a:custGeom>
              <a:avLst/>
              <a:gdLst>
                <a:gd name="T0" fmla="*/ 23 w 24"/>
                <a:gd name="T1" fmla="*/ 7 h 9"/>
                <a:gd name="T2" fmla="*/ 18 w 24"/>
                <a:gd name="T3" fmla="*/ 9 h 9"/>
                <a:gd name="T4" fmla="*/ 6 w 24"/>
                <a:gd name="T5" fmla="*/ 9 h 9"/>
                <a:gd name="T6" fmla="*/ 1 w 24"/>
                <a:gd name="T7" fmla="*/ 7 h 9"/>
                <a:gd name="T8" fmla="*/ 4 w 24"/>
                <a:gd name="T9" fmla="*/ 2 h 9"/>
                <a:gd name="T10" fmla="*/ 20 w 24"/>
                <a:gd name="T11" fmla="*/ 2 h 9"/>
                <a:gd name="T12" fmla="*/ 23 w 24"/>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23" y="7"/>
                  </a:moveTo>
                  <a:cubicBezTo>
                    <a:pt x="23" y="9"/>
                    <a:pt x="20" y="9"/>
                    <a:pt x="18" y="9"/>
                  </a:cubicBezTo>
                  <a:cubicBezTo>
                    <a:pt x="13" y="7"/>
                    <a:pt x="11" y="7"/>
                    <a:pt x="6" y="9"/>
                  </a:cubicBezTo>
                  <a:cubicBezTo>
                    <a:pt x="4" y="9"/>
                    <a:pt x="1" y="9"/>
                    <a:pt x="1" y="7"/>
                  </a:cubicBezTo>
                  <a:cubicBezTo>
                    <a:pt x="0" y="5"/>
                    <a:pt x="1" y="3"/>
                    <a:pt x="4" y="2"/>
                  </a:cubicBezTo>
                  <a:cubicBezTo>
                    <a:pt x="10" y="0"/>
                    <a:pt x="14" y="0"/>
                    <a:pt x="20" y="2"/>
                  </a:cubicBezTo>
                  <a:cubicBezTo>
                    <a:pt x="23" y="3"/>
                    <a:pt x="24" y="5"/>
                    <a:pt x="23" y="7"/>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866195B-852B-4E71-A200-2DD0AE2D1A94}"/>
                </a:ext>
              </a:extLst>
            </p:cNvPr>
            <p:cNvSpPr>
              <a:spLocks noChangeArrowheads="1"/>
            </p:cNvSpPr>
            <p:nvPr/>
          </p:nvSpPr>
          <p:spPr bwMode="auto">
            <a:xfrm>
              <a:off x="6237288" y="3932238"/>
              <a:ext cx="34925" cy="25400"/>
            </a:xfrm>
            <a:prstGeom prst="rect">
              <a:avLst/>
            </a:prstGeom>
            <a:solidFill>
              <a:srgbClr val="2B3E4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C75FDC53-F22E-44B4-9383-6676DC5921F4}"/>
                </a:ext>
              </a:extLst>
            </p:cNvPr>
            <p:cNvSpPr>
              <a:spLocks/>
            </p:cNvSpPr>
            <p:nvPr/>
          </p:nvSpPr>
          <p:spPr bwMode="auto">
            <a:xfrm>
              <a:off x="5875338" y="3259138"/>
              <a:ext cx="79375" cy="322263"/>
            </a:xfrm>
            <a:custGeom>
              <a:avLst/>
              <a:gdLst>
                <a:gd name="T0" fmla="*/ 18 w 18"/>
                <a:gd name="T1" fmla="*/ 1 h 75"/>
                <a:gd name="T2" fmla="*/ 5 w 18"/>
                <a:gd name="T3" fmla="*/ 0 h 75"/>
                <a:gd name="T4" fmla="*/ 2 w 18"/>
                <a:gd name="T5" fmla="*/ 66 h 75"/>
                <a:gd name="T6" fmla="*/ 3 w 18"/>
                <a:gd name="T7" fmla="*/ 68 h 75"/>
                <a:gd name="T8" fmla="*/ 11 w 18"/>
                <a:gd name="T9" fmla="*/ 74 h 75"/>
                <a:gd name="T10" fmla="*/ 16 w 18"/>
                <a:gd name="T11" fmla="*/ 66 h 75"/>
                <a:gd name="T12" fmla="*/ 16 w 18"/>
                <a:gd name="T13" fmla="*/ 66 h 75"/>
                <a:gd name="T14" fmla="*/ 18 w 18"/>
                <a:gd name="T15" fmla="*/ 1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5">
                  <a:moveTo>
                    <a:pt x="18" y="1"/>
                  </a:moveTo>
                  <a:cubicBezTo>
                    <a:pt x="13" y="0"/>
                    <a:pt x="10" y="0"/>
                    <a:pt x="5" y="0"/>
                  </a:cubicBezTo>
                  <a:cubicBezTo>
                    <a:pt x="0" y="23"/>
                    <a:pt x="0" y="43"/>
                    <a:pt x="2" y="66"/>
                  </a:cubicBezTo>
                  <a:cubicBezTo>
                    <a:pt x="3" y="67"/>
                    <a:pt x="3" y="68"/>
                    <a:pt x="3" y="68"/>
                  </a:cubicBezTo>
                  <a:cubicBezTo>
                    <a:pt x="4" y="73"/>
                    <a:pt x="8" y="75"/>
                    <a:pt x="11" y="74"/>
                  </a:cubicBezTo>
                  <a:cubicBezTo>
                    <a:pt x="14" y="73"/>
                    <a:pt x="16" y="70"/>
                    <a:pt x="16" y="66"/>
                  </a:cubicBezTo>
                  <a:cubicBezTo>
                    <a:pt x="16" y="66"/>
                    <a:pt x="16" y="66"/>
                    <a:pt x="16" y="66"/>
                  </a:cubicBezTo>
                  <a:cubicBezTo>
                    <a:pt x="13" y="44"/>
                    <a:pt x="12" y="23"/>
                    <a:pt x="18" y="1"/>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58B76B52-0530-4CF6-BF01-274F18A0994C}"/>
                </a:ext>
              </a:extLst>
            </p:cNvPr>
            <p:cNvSpPr>
              <a:spLocks/>
            </p:cNvSpPr>
            <p:nvPr/>
          </p:nvSpPr>
          <p:spPr bwMode="auto">
            <a:xfrm>
              <a:off x="6224588" y="3362325"/>
              <a:ext cx="87313" cy="166688"/>
            </a:xfrm>
            <a:custGeom>
              <a:avLst/>
              <a:gdLst>
                <a:gd name="T0" fmla="*/ 7 w 20"/>
                <a:gd name="T1" fmla="*/ 2 h 39"/>
                <a:gd name="T2" fmla="*/ 1 w 20"/>
                <a:gd name="T3" fmla="*/ 29 h 39"/>
                <a:gd name="T4" fmla="*/ 1 w 20"/>
                <a:gd name="T5" fmla="*/ 29 h 39"/>
                <a:gd name="T6" fmla="*/ 4 w 20"/>
                <a:gd name="T7" fmla="*/ 38 h 39"/>
                <a:gd name="T8" fmla="*/ 14 w 20"/>
                <a:gd name="T9" fmla="*/ 33 h 39"/>
                <a:gd name="T10" fmla="*/ 14 w 20"/>
                <a:gd name="T11" fmla="*/ 31 h 39"/>
                <a:gd name="T12" fmla="*/ 20 w 20"/>
                <a:gd name="T13" fmla="*/ 0 h 39"/>
                <a:gd name="T14" fmla="*/ 7 w 20"/>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39">
                  <a:moveTo>
                    <a:pt x="7" y="2"/>
                  </a:moveTo>
                  <a:cubicBezTo>
                    <a:pt x="5" y="11"/>
                    <a:pt x="4" y="20"/>
                    <a:pt x="1" y="29"/>
                  </a:cubicBezTo>
                  <a:cubicBezTo>
                    <a:pt x="1" y="29"/>
                    <a:pt x="1" y="29"/>
                    <a:pt x="1" y="29"/>
                  </a:cubicBezTo>
                  <a:cubicBezTo>
                    <a:pt x="0" y="32"/>
                    <a:pt x="1" y="36"/>
                    <a:pt x="4" y="38"/>
                  </a:cubicBezTo>
                  <a:cubicBezTo>
                    <a:pt x="8" y="39"/>
                    <a:pt x="12" y="37"/>
                    <a:pt x="14" y="33"/>
                  </a:cubicBezTo>
                  <a:cubicBezTo>
                    <a:pt x="14" y="33"/>
                    <a:pt x="14" y="32"/>
                    <a:pt x="14" y="31"/>
                  </a:cubicBezTo>
                  <a:cubicBezTo>
                    <a:pt x="17" y="22"/>
                    <a:pt x="19" y="9"/>
                    <a:pt x="20" y="0"/>
                  </a:cubicBezTo>
                  <a:lnTo>
                    <a:pt x="7" y="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BE15EE4-599D-4067-A6B1-91989430AEAC}"/>
                </a:ext>
              </a:extLst>
            </p:cNvPr>
            <p:cNvSpPr>
              <a:spLocks/>
            </p:cNvSpPr>
            <p:nvPr/>
          </p:nvSpPr>
          <p:spPr bwMode="auto">
            <a:xfrm>
              <a:off x="6172200" y="3182938"/>
              <a:ext cx="139700" cy="187325"/>
            </a:xfrm>
            <a:custGeom>
              <a:avLst/>
              <a:gdLst>
                <a:gd name="T0" fmla="*/ 32 w 32"/>
                <a:gd name="T1" fmla="*/ 42 h 44"/>
                <a:gd name="T2" fmla="*/ 12 w 32"/>
                <a:gd name="T3" fmla="*/ 0 h 44"/>
                <a:gd name="T4" fmla="*/ 0 w 32"/>
                <a:gd name="T5" fmla="*/ 6 h 44"/>
                <a:gd name="T6" fmla="*/ 19 w 32"/>
                <a:gd name="T7" fmla="*/ 44 h 44"/>
                <a:gd name="T8" fmla="*/ 32 w 32"/>
                <a:gd name="T9" fmla="*/ 42 h 44"/>
              </a:gdLst>
              <a:ahLst/>
              <a:cxnLst>
                <a:cxn ang="0">
                  <a:pos x="T0" y="T1"/>
                </a:cxn>
                <a:cxn ang="0">
                  <a:pos x="T2" y="T3"/>
                </a:cxn>
                <a:cxn ang="0">
                  <a:pos x="T4" y="T5"/>
                </a:cxn>
                <a:cxn ang="0">
                  <a:pos x="T6" y="T7"/>
                </a:cxn>
                <a:cxn ang="0">
                  <a:pos x="T8" y="T9"/>
                </a:cxn>
              </a:cxnLst>
              <a:rect l="0" t="0" r="r" b="b"/>
              <a:pathLst>
                <a:path w="32" h="44">
                  <a:moveTo>
                    <a:pt x="32" y="42"/>
                  </a:moveTo>
                  <a:cubicBezTo>
                    <a:pt x="27" y="27"/>
                    <a:pt x="21" y="14"/>
                    <a:pt x="12" y="0"/>
                  </a:cubicBezTo>
                  <a:cubicBezTo>
                    <a:pt x="8" y="3"/>
                    <a:pt x="5" y="4"/>
                    <a:pt x="0" y="6"/>
                  </a:cubicBezTo>
                  <a:cubicBezTo>
                    <a:pt x="8" y="18"/>
                    <a:pt x="14" y="31"/>
                    <a:pt x="19" y="44"/>
                  </a:cubicBezTo>
                  <a:lnTo>
                    <a:pt x="32" y="4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Rectangle 11">
              <a:extLst>
                <a:ext uri="{FF2B5EF4-FFF2-40B4-BE49-F238E27FC236}">
                  <a16:creationId xmlns:a16="http://schemas.microsoft.com/office/drawing/2014/main" id="{8B2EEF80-005E-4AD2-9F88-463DE0463622}"/>
                </a:ext>
              </a:extLst>
            </p:cNvPr>
            <p:cNvSpPr>
              <a:spLocks noChangeArrowheads="1"/>
            </p:cNvSpPr>
            <p:nvPr/>
          </p:nvSpPr>
          <p:spPr bwMode="auto">
            <a:xfrm>
              <a:off x="6037263" y="3084513"/>
              <a:ext cx="69850" cy="58738"/>
            </a:xfrm>
            <a:prstGeom prst="rect">
              <a:avLst/>
            </a:prstGeom>
            <a:solidFill>
              <a:srgbClr val="E8B17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A2D2DD1B-0476-43A3-8598-D57D86ED11DC}"/>
                </a:ext>
              </a:extLst>
            </p:cNvPr>
            <p:cNvSpPr>
              <a:spLocks/>
            </p:cNvSpPr>
            <p:nvPr/>
          </p:nvSpPr>
          <p:spPr bwMode="auto">
            <a:xfrm>
              <a:off x="5980113" y="2895600"/>
              <a:ext cx="184150" cy="184150"/>
            </a:xfrm>
            <a:custGeom>
              <a:avLst/>
              <a:gdLst>
                <a:gd name="T0" fmla="*/ 42 w 42"/>
                <a:gd name="T1" fmla="*/ 20 h 43"/>
                <a:gd name="T2" fmla="*/ 21 w 42"/>
                <a:gd name="T3" fmla="*/ 43 h 43"/>
                <a:gd name="T4" fmla="*/ 0 w 42"/>
                <a:gd name="T5" fmla="*/ 20 h 43"/>
                <a:gd name="T6" fmla="*/ 21 w 42"/>
                <a:gd name="T7" fmla="*/ 0 h 43"/>
                <a:gd name="T8" fmla="*/ 34 w 42"/>
                <a:gd name="T9" fmla="*/ 3 h 43"/>
                <a:gd name="T10" fmla="*/ 42 w 42"/>
                <a:gd name="T11" fmla="*/ 20 h 43"/>
              </a:gdLst>
              <a:ahLst/>
              <a:cxnLst>
                <a:cxn ang="0">
                  <a:pos x="T0" y="T1"/>
                </a:cxn>
                <a:cxn ang="0">
                  <a:pos x="T2" y="T3"/>
                </a:cxn>
                <a:cxn ang="0">
                  <a:pos x="T4" y="T5"/>
                </a:cxn>
                <a:cxn ang="0">
                  <a:pos x="T6" y="T7"/>
                </a:cxn>
                <a:cxn ang="0">
                  <a:pos x="T8" y="T9"/>
                </a:cxn>
                <a:cxn ang="0">
                  <a:pos x="T10" y="T11"/>
                </a:cxn>
              </a:cxnLst>
              <a:rect l="0" t="0" r="r" b="b"/>
              <a:pathLst>
                <a:path w="42" h="43">
                  <a:moveTo>
                    <a:pt x="42" y="20"/>
                  </a:moveTo>
                  <a:cubicBezTo>
                    <a:pt x="42" y="32"/>
                    <a:pt x="33" y="43"/>
                    <a:pt x="21" y="43"/>
                  </a:cubicBezTo>
                  <a:cubicBezTo>
                    <a:pt x="10" y="43"/>
                    <a:pt x="0" y="32"/>
                    <a:pt x="0" y="20"/>
                  </a:cubicBezTo>
                  <a:cubicBezTo>
                    <a:pt x="0" y="8"/>
                    <a:pt x="8" y="0"/>
                    <a:pt x="21" y="0"/>
                  </a:cubicBezTo>
                  <a:cubicBezTo>
                    <a:pt x="27" y="0"/>
                    <a:pt x="31" y="1"/>
                    <a:pt x="34" y="3"/>
                  </a:cubicBezTo>
                  <a:cubicBezTo>
                    <a:pt x="40" y="7"/>
                    <a:pt x="42" y="12"/>
                    <a:pt x="42" y="20"/>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2654A98A-DEA4-42C5-A040-B431F8192E66}"/>
                </a:ext>
              </a:extLst>
            </p:cNvPr>
            <p:cNvSpPr>
              <a:spLocks/>
            </p:cNvSpPr>
            <p:nvPr/>
          </p:nvSpPr>
          <p:spPr bwMode="auto">
            <a:xfrm>
              <a:off x="5992813" y="2921000"/>
              <a:ext cx="157163" cy="184150"/>
            </a:xfrm>
            <a:custGeom>
              <a:avLst/>
              <a:gdLst>
                <a:gd name="T0" fmla="*/ 36 w 36"/>
                <a:gd name="T1" fmla="*/ 22 h 43"/>
                <a:gd name="T2" fmla="*/ 18 w 36"/>
                <a:gd name="T3" fmla="*/ 43 h 43"/>
                <a:gd name="T4" fmla="*/ 0 w 36"/>
                <a:gd name="T5" fmla="*/ 22 h 43"/>
                <a:gd name="T6" fmla="*/ 18 w 36"/>
                <a:gd name="T7" fmla="*/ 0 h 43"/>
                <a:gd name="T8" fmla="*/ 32 w 36"/>
                <a:gd name="T9" fmla="*/ 5 h 43"/>
                <a:gd name="T10" fmla="*/ 36 w 36"/>
                <a:gd name="T11" fmla="*/ 22 h 43"/>
              </a:gdLst>
              <a:ahLst/>
              <a:cxnLst>
                <a:cxn ang="0">
                  <a:pos x="T0" y="T1"/>
                </a:cxn>
                <a:cxn ang="0">
                  <a:pos x="T2" y="T3"/>
                </a:cxn>
                <a:cxn ang="0">
                  <a:pos x="T4" y="T5"/>
                </a:cxn>
                <a:cxn ang="0">
                  <a:pos x="T6" y="T7"/>
                </a:cxn>
                <a:cxn ang="0">
                  <a:pos x="T8" y="T9"/>
                </a:cxn>
                <a:cxn ang="0">
                  <a:pos x="T10" y="T11"/>
                </a:cxn>
              </a:cxnLst>
              <a:rect l="0" t="0" r="r" b="b"/>
              <a:pathLst>
                <a:path w="36" h="43">
                  <a:moveTo>
                    <a:pt x="36" y="22"/>
                  </a:moveTo>
                  <a:cubicBezTo>
                    <a:pt x="36" y="34"/>
                    <a:pt x="28" y="43"/>
                    <a:pt x="18" y="43"/>
                  </a:cubicBezTo>
                  <a:cubicBezTo>
                    <a:pt x="8" y="43"/>
                    <a:pt x="0" y="34"/>
                    <a:pt x="0" y="22"/>
                  </a:cubicBezTo>
                  <a:cubicBezTo>
                    <a:pt x="0" y="10"/>
                    <a:pt x="8" y="0"/>
                    <a:pt x="18" y="0"/>
                  </a:cubicBezTo>
                  <a:cubicBezTo>
                    <a:pt x="23" y="0"/>
                    <a:pt x="29" y="1"/>
                    <a:pt x="32" y="5"/>
                  </a:cubicBezTo>
                  <a:cubicBezTo>
                    <a:pt x="35" y="8"/>
                    <a:pt x="36" y="16"/>
                    <a:pt x="36" y="22"/>
                  </a:cubicBez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Oval 14">
              <a:extLst>
                <a:ext uri="{FF2B5EF4-FFF2-40B4-BE49-F238E27FC236}">
                  <a16:creationId xmlns:a16="http://schemas.microsoft.com/office/drawing/2014/main" id="{19D74659-D7DD-43A6-AD31-58AB34B3CF40}"/>
                </a:ext>
              </a:extLst>
            </p:cNvPr>
            <p:cNvSpPr>
              <a:spLocks noChangeArrowheads="1"/>
            </p:cNvSpPr>
            <p:nvPr/>
          </p:nvSpPr>
          <p:spPr bwMode="auto">
            <a:xfrm>
              <a:off x="59848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Oval 15">
              <a:extLst>
                <a:ext uri="{FF2B5EF4-FFF2-40B4-BE49-F238E27FC236}">
                  <a16:creationId xmlns:a16="http://schemas.microsoft.com/office/drawing/2014/main" id="{CB94D10A-D3D6-448B-B9CB-977687D381F5}"/>
                </a:ext>
              </a:extLst>
            </p:cNvPr>
            <p:cNvSpPr>
              <a:spLocks noChangeArrowheads="1"/>
            </p:cNvSpPr>
            <p:nvPr/>
          </p:nvSpPr>
          <p:spPr bwMode="auto">
            <a:xfrm>
              <a:off x="61245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790EA294-6111-4BE9-B6B6-44D17F850A06}"/>
                </a:ext>
              </a:extLst>
            </p:cNvPr>
            <p:cNvSpPr>
              <a:spLocks/>
            </p:cNvSpPr>
            <p:nvPr/>
          </p:nvSpPr>
          <p:spPr bwMode="auto">
            <a:xfrm>
              <a:off x="5989638" y="2908300"/>
              <a:ext cx="165100" cy="120650"/>
            </a:xfrm>
            <a:custGeom>
              <a:avLst/>
              <a:gdLst>
                <a:gd name="T0" fmla="*/ 32 w 38"/>
                <a:gd name="T1" fmla="*/ 4 h 28"/>
                <a:gd name="T2" fmla="*/ 29 w 38"/>
                <a:gd name="T3" fmla="*/ 5 h 28"/>
                <a:gd name="T4" fmla="*/ 23 w 38"/>
                <a:gd name="T5" fmla="*/ 2 h 28"/>
                <a:gd name="T6" fmla="*/ 24 w 38"/>
                <a:gd name="T7" fmla="*/ 0 h 28"/>
                <a:gd name="T8" fmla="*/ 16 w 38"/>
                <a:gd name="T9" fmla="*/ 2 h 28"/>
                <a:gd name="T10" fmla="*/ 10 w 38"/>
                <a:gd name="T11" fmla="*/ 5 h 28"/>
                <a:gd name="T12" fmla="*/ 7 w 38"/>
                <a:gd name="T13" fmla="*/ 4 h 28"/>
                <a:gd name="T14" fmla="*/ 1 w 38"/>
                <a:gd name="T15" fmla="*/ 20 h 28"/>
                <a:gd name="T16" fmla="*/ 2 w 38"/>
                <a:gd name="T17" fmla="*/ 27 h 28"/>
                <a:gd name="T18" fmla="*/ 7 w 38"/>
                <a:gd name="T19" fmla="*/ 22 h 28"/>
                <a:gd name="T20" fmla="*/ 30 w 38"/>
                <a:gd name="T21" fmla="*/ 7 h 28"/>
                <a:gd name="T22" fmla="*/ 35 w 38"/>
                <a:gd name="T23" fmla="*/ 18 h 28"/>
                <a:gd name="T24" fmla="*/ 36 w 38"/>
                <a:gd name="T25" fmla="*/ 27 h 28"/>
                <a:gd name="T26" fmla="*/ 38 w 38"/>
                <a:gd name="T27" fmla="*/ 23 h 28"/>
                <a:gd name="T28" fmla="*/ 32 w 38"/>
                <a:gd name="T2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8">
                  <a:moveTo>
                    <a:pt x="32" y="4"/>
                  </a:moveTo>
                  <a:cubicBezTo>
                    <a:pt x="31" y="4"/>
                    <a:pt x="30" y="4"/>
                    <a:pt x="29" y="5"/>
                  </a:cubicBezTo>
                  <a:cubicBezTo>
                    <a:pt x="27" y="3"/>
                    <a:pt x="25" y="3"/>
                    <a:pt x="23" y="2"/>
                  </a:cubicBezTo>
                  <a:cubicBezTo>
                    <a:pt x="24" y="0"/>
                    <a:pt x="24" y="0"/>
                    <a:pt x="24" y="0"/>
                  </a:cubicBezTo>
                  <a:cubicBezTo>
                    <a:pt x="23" y="0"/>
                    <a:pt x="17" y="2"/>
                    <a:pt x="16" y="2"/>
                  </a:cubicBezTo>
                  <a:cubicBezTo>
                    <a:pt x="15" y="2"/>
                    <a:pt x="12" y="3"/>
                    <a:pt x="10" y="5"/>
                  </a:cubicBezTo>
                  <a:cubicBezTo>
                    <a:pt x="9" y="4"/>
                    <a:pt x="8" y="4"/>
                    <a:pt x="7" y="4"/>
                  </a:cubicBezTo>
                  <a:cubicBezTo>
                    <a:pt x="4" y="5"/>
                    <a:pt x="1" y="13"/>
                    <a:pt x="1" y="20"/>
                  </a:cubicBezTo>
                  <a:cubicBezTo>
                    <a:pt x="0" y="25"/>
                    <a:pt x="2" y="28"/>
                    <a:pt x="2" y="27"/>
                  </a:cubicBezTo>
                  <a:cubicBezTo>
                    <a:pt x="2" y="27"/>
                    <a:pt x="6" y="23"/>
                    <a:pt x="7" y="22"/>
                  </a:cubicBezTo>
                  <a:cubicBezTo>
                    <a:pt x="17" y="15"/>
                    <a:pt x="28" y="7"/>
                    <a:pt x="30" y="7"/>
                  </a:cubicBezTo>
                  <a:cubicBezTo>
                    <a:pt x="34" y="8"/>
                    <a:pt x="34" y="12"/>
                    <a:pt x="35" y="18"/>
                  </a:cubicBezTo>
                  <a:cubicBezTo>
                    <a:pt x="35" y="19"/>
                    <a:pt x="36" y="27"/>
                    <a:pt x="36" y="27"/>
                  </a:cubicBezTo>
                  <a:cubicBezTo>
                    <a:pt x="36" y="28"/>
                    <a:pt x="38" y="23"/>
                    <a:pt x="38" y="23"/>
                  </a:cubicBezTo>
                  <a:cubicBezTo>
                    <a:pt x="38" y="23"/>
                    <a:pt x="38" y="5"/>
                    <a:pt x="32" y="4"/>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7">
              <a:extLst>
                <a:ext uri="{FF2B5EF4-FFF2-40B4-BE49-F238E27FC236}">
                  <a16:creationId xmlns:a16="http://schemas.microsoft.com/office/drawing/2014/main" id="{783D2FF8-663E-4EDD-9A70-99DD013F01F8}"/>
                </a:ext>
              </a:extLst>
            </p:cNvPr>
            <p:cNvSpPr>
              <a:spLocks/>
            </p:cNvSpPr>
            <p:nvPr/>
          </p:nvSpPr>
          <p:spPr bwMode="auto">
            <a:xfrm>
              <a:off x="5962650" y="3546475"/>
              <a:ext cx="96838" cy="390525"/>
            </a:xfrm>
            <a:custGeom>
              <a:avLst/>
              <a:gdLst>
                <a:gd name="T0" fmla="*/ 0 w 61"/>
                <a:gd name="T1" fmla="*/ 0 h 246"/>
                <a:gd name="T2" fmla="*/ 6 w 61"/>
                <a:gd name="T3" fmla="*/ 197 h 246"/>
                <a:gd name="T4" fmla="*/ 6 w 61"/>
                <a:gd name="T5" fmla="*/ 216 h 246"/>
                <a:gd name="T6" fmla="*/ 6 w 61"/>
                <a:gd name="T7" fmla="*/ 246 h 246"/>
                <a:gd name="T8" fmla="*/ 52 w 61"/>
                <a:gd name="T9" fmla="*/ 246 h 246"/>
                <a:gd name="T10" fmla="*/ 52 w 61"/>
                <a:gd name="T11" fmla="*/ 219 h 246"/>
                <a:gd name="T12" fmla="*/ 61 w 61"/>
                <a:gd name="T13" fmla="*/ 0 h 246"/>
                <a:gd name="T14" fmla="*/ 0 w 61"/>
                <a:gd name="T15" fmla="*/ 0 h 2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46">
                  <a:moveTo>
                    <a:pt x="0" y="0"/>
                  </a:moveTo>
                  <a:lnTo>
                    <a:pt x="6" y="197"/>
                  </a:lnTo>
                  <a:lnTo>
                    <a:pt x="6" y="216"/>
                  </a:lnTo>
                  <a:lnTo>
                    <a:pt x="6" y="246"/>
                  </a:lnTo>
                  <a:lnTo>
                    <a:pt x="52" y="246"/>
                  </a:lnTo>
                  <a:lnTo>
                    <a:pt x="52" y="219"/>
                  </a:lnTo>
                  <a:lnTo>
                    <a:pt x="61" y="0"/>
                  </a:ln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8">
              <a:extLst>
                <a:ext uri="{FF2B5EF4-FFF2-40B4-BE49-F238E27FC236}">
                  <a16:creationId xmlns:a16="http://schemas.microsoft.com/office/drawing/2014/main" id="{0075B502-7555-43FD-BE15-90A1465AEA45}"/>
                </a:ext>
              </a:extLst>
            </p:cNvPr>
            <p:cNvSpPr>
              <a:spLocks/>
            </p:cNvSpPr>
            <p:nvPr/>
          </p:nvSpPr>
          <p:spPr bwMode="auto">
            <a:xfrm>
              <a:off x="6084888" y="3546475"/>
              <a:ext cx="96838" cy="411163"/>
            </a:xfrm>
            <a:custGeom>
              <a:avLst/>
              <a:gdLst>
                <a:gd name="T0" fmla="*/ 0 w 22"/>
                <a:gd name="T1" fmla="*/ 0 h 96"/>
                <a:gd name="T2" fmla="*/ 2 w 22"/>
                <a:gd name="T3" fmla="*/ 73 h 96"/>
                <a:gd name="T4" fmla="*/ 2 w 22"/>
                <a:gd name="T5" fmla="*/ 80 h 96"/>
                <a:gd name="T6" fmla="*/ 2 w 22"/>
                <a:gd name="T7" fmla="*/ 91 h 96"/>
                <a:gd name="T8" fmla="*/ 11 w 22"/>
                <a:gd name="T9" fmla="*/ 96 h 96"/>
                <a:gd name="T10" fmla="*/ 19 w 22"/>
                <a:gd name="T11" fmla="*/ 91 h 96"/>
                <a:gd name="T12" fmla="*/ 19 w 22"/>
                <a:gd name="T13" fmla="*/ 81 h 96"/>
                <a:gd name="T14" fmla="*/ 22 w 22"/>
                <a:gd name="T15" fmla="*/ 0 h 96"/>
                <a:gd name="T16" fmla="*/ 0 w 22"/>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96">
                  <a:moveTo>
                    <a:pt x="0" y="0"/>
                  </a:moveTo>
                  <a:cubicBezTo>
                    <a:pt x="2" y="73"/>
                    <a:pt x="2" y="73"/>
                    <a:pt x="2" y="73"/>
                  </a:cubicBezTo>
                  <a:cubicBezTo>
                    <a:pt x="2" y="80"/>
                    <a:pt x="2" y="80"/>
                    <a:pt x="2" y="80"/>
                  </a:cubicBezTo>
                  <a:cubicBezTo>
                    <a:pt x="2" y="91"/>
                    <a:pt x="2" y="91"/>
                    <a:pt x="2" y="91"/>
                  </a:cubicBezTo>
                  <a:cubicBezTo>
                    <a:pt x="2" y="93"/>
                    <a:pt x="6" y="96"/>
                    <a:pt x="11" y="96"/>
                  </a:cubicBezTo>
                  <a:cubicBezTo>
                    <a:pt x="15" y="96"/>
                    <a:pt x="19" y="93"/>
                    <a:pt x="19" y="91"/>
                  </a:cubicBezTo>
                  <a:cubicBezTo>
                    <a:pt x="19" y="81"/>
                    <a:pt x="19" y="81"/>
                    <a:pt x="19" y="81"/>
                  </a:cubicBezTo>
                  <a:cubicBezTo>
                    <a:pt x="22" y="0"/>
                    <a:pt x="22" y="0"/>
                    <a:pt x="22" y="0"/>
                  </a:cubicBez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9">
              <a:extLst>
                <a:ext uri="{FF2B5EF4-FFF2-40B4-BE49-F238E27FC236}">
                  <a16:creationId xmlns:a16="http://schemas.microsoft.com/office/drawing/2014/main" id="{377F8132-8A76-4D43-B157-B20D124642F8}"/>
                </a:ext>
              </a:extLst>
            </p:cNvPr>
            <p:cNvSpPr>
              <a:spLocks/>
            </p:cNvSpPr>
            <p:nvPr/>
          </p:nvSpPr>
          <p:spPr bwMode="auto">
            <a:xfrm>
              <a:off x="5949950" y="3452813"/>
              <a:ext cx="244475" cy="265113"/>
            </a:xfrm>
            <a:custGeom>
              <a:avLst/>
              <a:gdLst>
                <a:gd name="T0" fmla="*/ 6 w 154"/>
                <a:gd name="T1" fmla="*/ 0 h 167"/>
                <a:gd name="T2" fmla="*/ 0 w 154"/>
                <a:gd name="T3" fmla="*/ 78 h 167"/>
                <a:gd name="T4" fmla="*/ 0 w 154"/>
                <a:gd name="T5" fmla="*/ 97 h 167"/>
                <a:gd name="T6" fmla="*/ 0 w 154"/>
                <a:gd name="T7" fmla="*/ 167 h 167"/>
                <a:gd name="T8" fmla="*/ 74 w 154"/>
                <a:gd name="T9" fmla="*/ 167 h 167"/>
                <a:gd name="T10" fmla="*/ 74 w 154"/>
                <a:gd name="T11" fmla="*/ 97 h 167"/>
                <a:gd name="T12" fmla="*/ 77 w 154"/>
                <a:gd name="T13" fmla="*/ 97 h 167"/>
                <a:gd name="T14" fmla="*/ 77 w 154"/>
                <a:gd name="T15" fmla="*/ 167 h 167"/>
                <a:gd name="T16" fmla="*/ 154 w 154"/>
                <a:gd name="T17" fmla="*/ 167 h 167"/>
                <a:gd name="T18" fmla="*/ 154 w 154"/>
                <a:gd name="T19" fmla="*/ 97 h 167"/>
                <a:gd name="T20" fmla="*/ 154 w 154"/>
                <a:gd name="T21" fmla="*/ 78 h 167"/>
                <a:gd name="T22" fmla="*/ 148 w 154"/>
                <a:gd name="T23" fmla="*/ 0 h 167"/>
                <a:gd name="T24" fmla="*/ 6 w 154"/>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67">
                  <a:moveTo>
                    <a:pt x="6" y="0"/>
                  </a:moveTo>
                  <a:lnTo>
                    <a:pt x="0" y="78"/>
                  </a:lnTo>
                  <a:lnTo>
                    <a:pt x="0" y="97"/>
                  </a:lnTo>
                  <a:lnTo>
                    <a:pt x="0" y="167"/>
                  </a:lnTo>
                  <a:lnTo>
                    <a:pt x="74" y="167"/>
                  </a:lnTo>
                  <a:lnTo>
                    <a:pt x="74" y="97"/>
                  </a:lnTo>
                  <a:lnTo>
                    <a:pt x="77" y="97"/>
                  </a:lnTo>
                  <a:lnTo>
                    <a:pt x="77" y="167"/>
                  </a:lnTo>
                  <a:lnTo>
                    <a:pt x="154" y="167"/>
                  </a:lnTo>
                  <a:lnTo>
                    <a:pt x="154" y="97"/>
                  </a:lnTo>
                  <a:lnTo>
                    <a:pt x="154" y="78"/>
                  </a:lnTo>
                  <a:lnTo>
                    <a:pt x="148" y="0"/>
                  </a:lnTo>
                  <a:lnTo>
                    <a:pt x="6" y="0"/>
                  </a:lnTo>
                  <a:close/>
                </a:path>
              </a:pathLst>
            </a:custGeom>
            <a:solidFill>
              <a:srgbClr val="2B3E4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0">
              <a:extLst>
                <a:ext uri="{FF2B5EF4-FFF2-40B4-BE49-F238E27FC236}">
                  <a16:creationId xmlns:a16="http://schemas.microsoft.com/office/drawing/2014/main" id="{043D175A-CE72-47FF-9419-00FC9F4592BB}"/>
                </a:ext>
              </a:extLst>
            </p:cNvPr>
            <p:cNvSpPr>
              <a:spLocks/>
            </p:cNvSpPr>
            <p:nvPr/>
          </p:nvSpPr>
          <p:spPr bwMode="auto">
            <a:xfrm>
              <a:off x="5910263" y="3778250"/>
              <a:ext cx="149225" cy="188913"/>
            </a:xfrm>
            <a:custGeom>
              <a:avLst/>
              <a:gdLst>
                <a:gd name="T0" fmla="*/ 10 w 34"/>
                <a:gd name="T1" fmla="*/ 0 h 44"/>
                <a:gd name="T2" fmla="*/ 10 w 34"/>
                <a:gd name="T3" fmla="*/ 27 h 44"/>
                <a:gd name="T4" fmla="*/ 0 w 34"/>
                <a:gd name="T5" fmla="*/ 35 h 44"/>
                <a:gd name="T6" fmla="*/ 17 w 34"/>
                <a:gd name="T7" fmla="*/ 44 h 44"/>
                <a:gd name="T8" fmla="*/ 34 w 34"/>
                <a:gd name="T9" fmla="*/ 35 h 44"/>
                <a:gd name="T10" fmla="*/ 34 w 34"/>
                <a:gd name="T11" fmla="*/ 0 h 44"/>
                <a:gd name="T12" fmla="*/ 10 w 34"/>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34" h="44">
                  <a:moveTo>
                    <a:pt x="10" y="0"/>
                  </a:moveTo>
                  <a:cubicBezTo>
                    <a:pt x="10" y="27"/>
                    <a:pt x="10" y="27"/>
                    <a:pt x="10" y="27"/>
                  </a:cubicBezTo>
                  <a:cubicBezTo>
                    <a:pt x="4" y="29"/>
                    <a:pt x="0" y="32"/>
                    <a:pt x="0" y="35"/>
                  </a:cubicBezTo>
                  <a:cubicBezTo>
                    <a:pt x="0" y="40"/>
                    <a:pt x="8" y="44"/>
                    <a:pt x="17" y="44"/>
                  </a:cubicBezTo>
                  <a:cubicBezTo>
                    <a:pt x="26" y="44"/>
                    <a:pt x="34" y="40"/>
                    <a:pt x="34" y="35"/>
                  </a:cubicBezTo>
                  <a:cubicBezTo>
                    <a:pt x="34" y="0"/>
                    <a:pt x="34" y="0"/>
                    <a:pt x="34" y="0"/>
                  </a:cubicBezTo>
                  <a:lnTo>
                    <a:pt x="1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1">
              <a:extLst>
                <a:ext uri="{FF2B5EF4-FFF2-40B4-BE49-F238E27FC236}">
                  <a16:creationId xmlns:a16="http://schemas.microsoft.com/office/drawing/2014/main" id="{0D27AC8D-4D9B-4958-84E5-12A4D9B12D19}"/>
                </a:ext>
              </a:extLst>
            </p:cNvPr>
            <p:cNvSpPr>
              <a:spLocks/>
            </p:cNvSpPr>
            <p:nvPr/>
          </p:nvSpPr>
          <p:spPr bwMode="auto">
            <a:xfrm>
              <a:off x="5954713" y="3786188"/>
              <a:ext cx="104775" cy="34925"/>
            </a:xfrm>
            <a:custGeom>
              <a:avLst/>
              <a:gdLst>
                <a:gd name="T0" fmla="*/ 66 w 66"/>
                <a:gd name="T1" fmla="*/ 0 h 22"/>
                <a:gd name="T2" fmla="*/ 0 w 66"/>
                <a:gd name="T3" fmla="*/ 17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7"/>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a:extLst>
                <a:ext uri="{FF2B5EF4-FFF2-40B4-BE49-F238E27FC236}">
                  <a16:creationId xmlns:a16="http://schemas.microsoft.com/office/drawing/2014/main" id="{69EA1D7A-7CBA-4BA9-BD3A-B9A4C89D726F}"/>
                </a:ext>
              </a:extLst>
            </p:cNvPr>
            <p:cNvSpPr>
              <a:spLocks/>
            </p:cNvSpPr>
            <p:nvPr/>
          </p:nvSpPr>
          <p:spPr bwMode="auto">
            <a:xfrm>
              <a:off x="5954713" y="3778250"/>
              <a:ext cx="69850" cy="17463"/>
            </a:xfrm>
            <a:custGeom>
              <a:avLst/>
              <a:gdLst>
                <a:gd name="T0" fmla="*/ 27 w 44"/>
                <a:gd name="T1" fmla="*/ 0 h 11"/>
                <a:gd name="T2" fmla="*/ 0 w 44"/>
                <a:gd name="T3" fmla="*/ 5 h 11"/>
                <a:gd name="T4" fmla="*/ 0 w 44"/>
                <a:gd name="T5" fmla="*/ 11 h 11"/>
                <a:gd name="T6" fmla="*/ 44 w 44"/>
                <a:gd name="T7" fmla="*/ 0 h 11"/>
                <a:gd name="T8" fmla="*/ 27 w 44"/>
                <a:gd name="T9" fmla="*/ 0 h 11"/>
              </a:gdLst>
              <a:ahLst/>
              <a:cxnLst>
                <a:cxn ang="0">
                  <a:pos x="T0" y="T1"/>
                </a:cxn>
                <a:cxn ang="0">
                  <a:pos x="T2" y="T3"/>
                </a:cxn>
                <a:cxn ang="0">
                  <a:pos x="T4" y="T5"/>
                </a:cxn>
                <a:cxn ang="0">
                  <a:pos x="T6" y="T7"/>
                </a:cxn>
                <a:cxn ang="0">
                  <a:pos x="T8" y="T9"/>
                </a:cxn>
              </a:cxnLst>
              <a:rect l="0" t="0" r="r" b="b"/>
              <a:pathLst>
                <a:path w="44" h="11">
                  <a:moveTo>
                    <a:pt x="27" y="0"/>
                  </a:moveTo>
                  <a:lnTo>
                    <a:pt x="0" y="5"/>
                  </a:lnTo>
                  <a:lnTo>
                    <a:pt x="0" y="11"/>
                  </a:lnTo>
                  <a:lnTo>
                    <a:pt x="44" y="0"/>
                  </a:lnTo>
                  <a:lnTo>
                    <a:pt x="27"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3">
              <a:extLst>
                <a:ext uri="{FF2B5EF4-FFF2-40B4-BE49-F238E27FC236}">
                  <a16:creationId xmlns:a16="http://schemas.microsoft.com/office/drawing/2014/main" id="{412AF9C9-DB13-4501-A3E1-C86C1EF97A39}"/>
                </a:ext>
              </a:extLst>
            </p:cNvPr>
            <p:cNvSpPr>
              <a:spLocks/>
            </p:cNvSpPr>
            <p:nvPr/>
          </p:nvSpPr>
          <p:spPr bwMode="auto">
            <a:xfrm>
              <a:off x="5954713" y="3816350"/>
              <a:ext cx="104775" cy="34925"/>
            </a:xfrm>
            <a:custGeom>
              <a:avLst/>
              <a:gdLst>
                <a:gd name="T0" fmla="*/ 66 w 66"/>
                <a:gd name="T1" fmla="*/ 0 h 22"/>
                <a:gd name="T2" fmla="*/ 0 w 66"/>
                <a:gd name="T3" fmla="*/ 16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6"/>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4">
              <a:extLst>
                <a:ext uri="{FF2B5EF4-FFF2-40B4-BE49-F238E27FC236}">
                  <a16:creationId xmlns:a16="http://schemas.microsoft.com/office/drawing/2014/main" id="{1BB04740-0EAD-432B-8636-285C9D76666C}"/>
                </a:ext>
              </a:extLst>
            </p:cNvPr>
            <p:cNvSpPr>
              <a:spLocks/>
            </p:cNvSpPr>
            <p:nvPr/>
          </p:nvSpPr>
          <p:spPr bwMode="auto">
            <a:xfrm>
              <a:off x="5954713" y="3841750"/>
              <a:ext cx="104775" cy="34925"/>
            </a:xfrm>
            <a:custGeom>
              <a:avLst/>
              <a:gdLst>
                <a:gd name="T0" fmla="*/ 66 w 66"/>
                <a:gd name="T1" fmla="*/ 0 h 22"/>
                <a:gd name="T2" fmla="*/ 0 w 66"/>
                <a:gd name="T3" fmla="*/ 19 h 22"/>
                <a:gd name="T4" fmla="*/ 0 w 66"/>
                <a:gd name="T5" fmla="*/ 22 h 22"/>
                <a:gd name="T6" fmla="*/ 66 w 66"/>
                <a:gd name="T7" fmla="*/ 6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9"/>
                  </a:lnTo>
                  <a:lnTo>
                    <a:pt x="0" y="22"/>
                  </a:lnTo>
                  <a:lnTo>
                    <a:pt x="66" y="6"/>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5">
              <a:extLst>
                <a:ext uri="{FF2B5EF4-FFF2-40B4-BE49-F238E27FC236}">
                  <a16:creationId xmlns:a16="http://schemas.microsoft.com/office/drawing/2014/main" id="{96A4965D-8E26-4933-9BB3-B8B0E5AEE7A5}"/>
                </a:ext>
              </a:extLst>
            </p:cNvPr>
            <p:cNvSpPr>
              <a:spLocks/>
            </p:cNvSpPr>
            <p:nvPr/>
          </p:nvSpPr>
          <p:spPr bwMode="auto">
            <a:xfrm>
              <a:off x="5915025" y="3871913"/>
              <a:ext cx="144463" cy="47625"/>
            </a:xfrm>
            <a:custGeom>
              <a:avLst/>
              <a:gdLst>
                <a:gd name="T0" fmla="*/ 33 w 33"/>
                <a:gd name="T1" fmla="*/ 0 h 11"/>
                <a:gd name="T2" fmla="*/ 2 w 33"/>
                <a:gd name="T3" fmla="*/ 9 h 11"/>
                <a:gd name="T4" fmla="*/ 0 w 33"/>
                <a:gd name="T5" fmla="*/ 11 h 11"/>
                <a:gd name="T6" fmla="*/ 33 w 33"/>
                <a:gd name="T7" fmla="*/ 2 h 11"/>
                <a:gd name="T8" fmla="*/ 33 w 33"/>
                <a:gd name="T9" fmla="*/ 0 h 11"/>
              </a:gdLst>
              <a:ahLst/>
              <a:cxnLst>
                <a:cxn ang="0">
                  <a:pos x="T0" y="T1"/>
                </a:cxn>
                <a:cxn ang="0">
                  <a:pos x="T2" y="T3"/>
                </a:cxn>
                <a:cxn ang="0">
                  <a:pos x="T4" y="T5"/>
                </a:cxn>
                <a:cxn ang="0">
                  <a:pos x="T6" y="T7"/>
                </a:cxn>
                <a:cxn ang="0">
                  <a:pos x="T8" y="T9"/>
                </a:cxn>
              </a:cxnLst>
              <a:rect l="0" t="0" r="r" b="b"/>
              <a:pathLst>
                <a:path w="33" h="11">
                  <a:moveTo>
                    <a:pt x="33" y="0"/>
                  </a:moveTo>
                  <a:cubicBezTo>
                    <a:pt x="2" y="9"/>
                    <a:pt x="2" y="9"/>
                    <a:pt x="2" y="9"/>
                  </a:cubicBezTo>
                  <a:cubicBezTo>
                    <a:pt x="1" y="9"/>
                    <a:pt x="0" y="10"/>
                    <a:pt x="0" y="11"/>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6">
              <a:extLst>
                <a:ext uri="{FF2B5EF4-FFF2-40B4-BE49-F238E27FC236}">
                  <a16:creationId xmlns:a16="http://schemas.microsoft.com/office/drawing/2014/main" id="{3B5FA9F0-9774-43CD-BE78-EFAD8DBFE286}"/>
                </a:ext>
              </a:extLst>
            </p:cNvPr>
            <p:cNvSpPr>
              <a:spLocks/>
            </p:cNvSpPr>
            <p:nvPr/>
          </p:nvSpPr>
          <p:spPr bwMode="auto">
            <a:xfrm>
              <a:off x="5915025" y="3902075"/>
              <a:ext cx="144463" cy="42863"/>
            </a:xfrm>
            <a:custGeom>
              <a:avLst/>
              <a:gdLst>
                <a:gd name="T0" fmla="*/ 33 w 33"/>
                <a:gd name="T1" fmla="*/ 0 h 10"/>
                <a:gd name="T2" fmla="*/ 0 w 33"/>
                <a:gd name="T3" fmla="*/ 9 h 10"/>
                <a:gd name="T4" fmla="*/ 1 w 33"/>
                <a:gd name="T5" fmla="*/ 10 h 10"/>
                <a:gd name="T6" fmla="*/ 33 w 33"/>
                <a:gd name="T7" fmla="*/ 2 h 10"/>
                <a:gd name="T8" fmla="*/ 33 w 33"/>
                <a:gd name="T9" fmla="*/ 0 h 10"/>
              </a:gdLst>
              <a:ahLst/>
              <a:cxnLst>
                <a:cxn ang="0">
                  <a:pos x="T0" y="T1"/>
                </a:cxn>
                <a:cxn ang="0">
                  <a:pos x="T2" y="T3"/>
                </a:cxn>
                <a:cxn ang="0">
                  <a:pos x="T4" y="T5"/>
                </a:cxn>
                <a:cxn ang="0">
                  <a:pos x="T6" y="T7"/>
                </a:cxn>
                <a:cxn ang="0">
                  <a:pos x="T8" y="T9"/>
                </a:cxn>
              </a:cxnLst>
              <a:rect l="0" t="0" r="r" b="b"/>
              <a:pathLst>
                <a:path w="33" h="10">
                  <a:moveTo>
                    <a:pt x="33" y="0"/>
                  </a:moveTo>
                  <a:cubicBezTo>
                    <a:pt x="0" y="9"/>
                    <a:pt x="0" y="9"/>
                    <a:pt x="0" y="9"/>
                  </a:cubicBezTo>
                  <a:cubicBezTo>
                    <a:pt x="0" y="9"/>
                    <a:pt x="0" y="10"/>
                    <a:pt x="1" y="10"/>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7">
              <a:extLst>
                <a:ext uri="{FF2B5EF4-FFF2-40B4-BE49-F238E27FC236}">
                  <a16:creationId xmlns:a16="http://schemas.microsoft.com/office/drawing/2014/main" id="{6133F988-A4A7-4CF5-9024-5FBA2C19591E}"/>
                </a:ext>
              </a:extLst>
            </p:cNvPr>
            <p:cNvSpPr>
              <a:spLocks/>
            </p:cNvSpPr>
            <p:nvPr/>
          </p:nvSpPr>
          <p:spPr bwMode="auto">
            <a:xfrm>
              <a:off x="5945188" y="3932238"/>
              <a:ext cx="114300" cy="34925"/>
            </a:xfrm>
            <a:custGeom>
              <a:avLst/>
              <a:gdLst>
                <a:gd name="T0" fmla="*/ 26 w 26"/>
                <a:gd name="T1" fmla="*/ 0 h 8"/>
                <a:gd name="T2" fmla="*/ 0 w 26"/>
                <a:gd name="T3" fmla="*/ 7 h 8"/>
                <a:gd name="T4" fmla="*/ 3 w 26"/>
                <a:gd name="T5" fmla="*/ 8 h 8"/>
                <a:gd name="T6" fmla="*/ 25 w 26"/>
                <a:gd name="T7" fmla="*/ 2 h 8"/>
                <a:gd name="T8" fmla="*/ 26 w 26"/>
                <a:gd name="T9" fmla="*/ 0 h 8"/>
              </a:gdLst>
              <a:ahLst/>
              <a:cxnLst>
                <a:cxn ang="0">
                  <a:pos x="T0" y="T1"/>
                </a:cxn>
                <a:cxn ang="0">
                  <a:pos x="T2" y="T3"/>
                </a:cxn>
                <a:cxn ang="0">
                  <a:pos x="T4" y="T5"/>
                </a:cxn>
                <a:cxn ang="0">
                  <a:pos x="T6" y="T7"/>
                </a:cxn>
                <a:cxn ang="0">
                  <a:pos x="T8" y="T9"/>
                </a:cxn>
              </a:cxnLst>
              <a:rect l="0" t="0" r="r" b="b"/>
              <a:pathLst>
                <a:path w="26" h="8">
                  <a:moveTo>
                    <a:pt x="26" y="0"/>
                  </a:moveTo>
                  <a:cubicBezTo>
                    <a:pt x="0" y="7"/>
                    <a:pt x="0" y="7"/>
                    <a:pt x="0" y="7"/>
                  </a:cubicBezTo>
                  <a:cubicBezTo>
                    <a:pt x="1" y="7"/>
                    <a:pt x="2" y="8"/>
                    <a:pt x="3" y="8"/>
                  </a:cubicBezTo>
                  <a:cubicBezTo>
                    <a:pt x="25" y="2"/>
                    <a:pt x="25" y="2"/>
                    <a:pt x="25" y="2"/>
                  </a:cubicBezTo>
                  <a:cubicBezTo>
                    <a:pt x="25" y="1"/>
                    <a:pt x="26" y="1"/>
                    <a:pt x="26" y="0"/>
                  </a:cubicBez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8">
              <a:extLst>
                <a:ext uri="{FF2B5EF4-FFF2-40B4-BE49-F238E27FC236}">
                  <a16:creationId xmlns:a16="http://schemas.microsoft.com/office/drawing/2014/main" id="{70A6F851-D448-4946-9595-862245DA8189}"/>
                </a:ext>
              </a:extLst>
            </p:cNvPr>
            <p:cNvSpPr>
              <a:spLocks/>
            </p:cNvSpPr>
            <p:nvPr/>
          </p:nvSpPr>
          <p:spPr bwMode="auto">
            <a:xfrm>
              <a:off x="6032500" y="2928938"/>
              <a:ext cx="61913" cy="9525"/>
            </a:xfrm>
            <a:custGeom>
              <a:avLst/>
              <a:gdLst>
                <a:gd name="T0" fmla="*/ 39 w 39"/>
                <a:gd name="T1" fmla="*/ 0 h 6"/>
                <a:gd name="T2" fmla="*/ 11 w 39"/>
                <a:gd name="T3" fmla="*/ 0 h 6"/>
                <a:gd name="T4" fmla="*/ 0 w 39"/>
                <a:gd name="T5" fmla="*/ 6 h 6"/>
                <a:gd name="T6" fmla="*/ 33 w 39"/>
                <a:gd name="T7" fmla="*/ 3 h 6"/>
                <a:gd name="T8" fmla="*/ 39 w 39"/>
                <a:gd name="T9" fmla="*/ 0 h 6"/>
              </a:gdLst>
              <a:ahLst/>
              <a:cxnLst>
                <a:cxn ang="0">
                  <a:pos x="T0" y="T1"/>
                </a:cxn>
                <a:cxn ang="0">
                  <a:pos x="T2" y="T3"/>
                </a:cxn>
                <a:cxn ang="0">
                  <a:pos x="T4" y="T5"/>
                </a:cxn>
                <a:cxn ang="0">
                  <a:pos x="T6" y="T7"/>
                </a:cxn>
                <a:cxn ang="0">
                  <a:pos x="T8" y="T9"/>
                </a:cxn>
              </a:cxnLst>
              <a:rect l="0" t="0" r="r" b="b"/>
              <a:pathLst>
                <a:path w="39" h="6">
                  <a:moveTo>
                    <a:pt x="39" y="0"/>
                  </a:moveTo>
                  <a:lnTo>
                    <a:pt x="11" y="0"/>
                  </a:lnTo>
                  <a:lnTo>
                    <a:pt x="0" y="6"/>
                  </a:lnTo>
                  <a:lnTo>
                    <a:pt x="33" y="3"/>
                  </a:lnTo>
                  <a:lnTo>
                    <a:pt x="3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9">
              <a:extLst>
                <a:ext uri="{FF2B5EF4-FFF2-40B4-BE49-F238E27FC236}">
                  <a16:creationId xmlns:a16="http://schemas.microsoft.com/office/drawing/2014/main" id="{74FDACD1-7C77-49C6-AF68-60BAA8A64191}"/>
                </a:ext>
              </a:extLst>
            </p:cNvPr>
            <p:cNvSpPr>
              <a:spLocks/>
            </p:cNvSpPr>
            <p:nvPr/>
          </p:nvSpPr>
          <p:spPr bwMode="auto">
            <a:xfrm>
              <a:off x="5980113" y="2981325"/>
              <a:ext cx="30163" cy="17463"/>
            </a:xfrm>
            <a:custGeom>
              <a:avLst/>
              <a:gdLst>
                <a:gd name="T0" fmla="*/ 1 w 7"/>
                <a:gd name="T1" fmla="*/ 0 h 4"/>
                <a:gd name="T2" fmla="*/ 0 w 7"/>
                <a:gd name="T3" fmla="*/ 1 h 4"/>
                <a:gd name="T4" fmla="*/ 0 w 7"/>
                <a:gd name="T5" fmla="*/ 4 h 4"/>
                <a:gd name="T6" fmla="*/ 7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1"/>
                    <a:pt x="0" y="1"/>
                  </a:cubicBezTo>
                  <a:cubicBezTo>
                    <a:pt x="0" y="2"/>
                    <a:pt x="0" y="3"/>
                    <a:pt x="0" y="4"/>
                  </a:cubicBezTo>
                  <a:cubicBezTo>
                    <a:pt x="7" y="0"/>
                    <a:pt x="7" y="0"/>
                    <a:pt x="7" y="0"/>
                  </a:cubicBezTo>
                  <a:lnTo>
                    <a:pt x="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0">
              <a:extLst>
                <a:ext uri="{FF2B5EF4-FFF2-40B4-BE49-F238E27FC236}">
                  <a16:creationId xmlns:a16="http://schemas.microsoft.com/office/drawing/2014/main" id="{93A34935-7916-4D63-9F1B-D77E98D1A304}"/>
                </a:ext>
              </a:extLst>
            </p:cNvPr>
            <p:cNvSpPr>
              <a:spLocks/>
            </p:cNvSpPr>
            <p:nvPr/>
          </p:nvSpPr>
          <p:spPr bwMode="auto">
            <a:xfrm>
              <a:off x="5984875" y="2981325"/>
              <a:ext cx="74613" cy="33338"/>
            </a:xfrm>
            <a:custGeom>
              <a:avLst/>
              <a:gdLst>
                <a:gd name="T0" fmla="*/ 11 w 17"/>
                <a:gd name="T1" fmla="*/ 0 h 8"/>
                <a:gd name="T2" fmla="*/ 0 w 17"/>
                <a:gd name="T3" fmla="*/ 7 h 8"/>
                <a:gd name="T4" fmla="*/ 0 w 17"/>
                <a:gd name="T5" fmla="*/ 8 h 8"/>
                <a:gd name="T6" fmla="*/ 17 w 17"/>
                <a:gd name="T7" fmla="*/ 0 h 8"/>
                <a:gd name="T8" fmla="*/ 11 w 17"/>
                <a:gd name="T9" fmla="*/ 0 h 8"/>
              </a:gdLst>
              <a:ahLst/>
              <a:cxnLst>
                <a:cxn ang="0">
                  <a:pos x="T0" y="T1"/>
                </a:cxn>
                <a:cxn ang="0">
                  <a:pos x="T2" y="T3"/>
                </a:cxn>
                <a:cxn ang="0">
                  <a:pos x="T4" y="T5"/>
                </a:cxn>
                <a:cxn ang="0">
                  <a:pos x="T6" y="T7"/>
                </a:cxn>
                <a:cxn ang="0">
                  <a:pos x="T8" y="T9"/>
                </a:cxn>
              </a:cxnLst>
              <a:rect l="0" t="0" r="r" b="b"/>
              <a:pathLst>
                <a:path w="17" h="8">
                  <a:moveTo>
                    <a:pt x="11" y="0"/>
                  </a:moveTo>
                  <a:cubicBezTo>
                    <a:pt x="0" y="7"/>
                    <a:pt x="0" y="7"/>
                    <a:pt x="0" y="7"/>
                  </a:cubicBezTo>
                  <a:cubicBezTo>
                    <a:pt x="0" y="7"/>
                    <a:pt x="0" y="8"/>
                    <a:pt x="0" y="8"/>
                  </a:cubicBezTo>
                  <a:cubicBezTo>
                    <a:pt x="17" y="0"/>
                    <a:pt x="17" y="0"/>
                    <a:pt x="17" y="0"/>
                  </a:cubicBezTo>
                  <a:lnTo>
                    <a:pt x="1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1">
              <a:extLst>
                <a:ext uri="{FF2B5EF4-FFF2-40B4-BE49-F238E27FC236}">
                  <a16:creationId xmlns:a16="http://schemas.microsoft.com/office/drawing/2014/main" id="{D3EE6038-C916-40AB-8548-5CA158C38BD6}"/>
                </a:ext>
              </a:extLst>
            </p:cNvPr>
            <p:cNvSpPr>
              <a:spLocks/>
            </p:cNvSpPr>
            <p:nvPr/>
          </p:nvSpPr>
          <p:spPr bwMode="auto">
            <a:xfrm>
              <a:off x="6010275" y="2946400"/>
              <a:ext cx="52388" cy="22225"/>
            </a:xfrm>
            <a:custGeom>
              <a:avLst/>
              <a:gdLst>
                <a:gd name="T0" fmla="*/ 25 w 33"/>
                <a:gd name="T1" fmla="*/ 0 h 14"/>
                <a:gd name="T2" fmla="*/ 0 w 33"/>
                <a:gd name="T3" fmla="*/ 14 h 14"/>
                <a:gd name="T4" fmla="*/ 11 w 33"/>
                <a:gd name="T5" fmla="*/ 14 h 14"/>
                <a:gd name="T6" fmla="*/ 33 w 33"/>
                <a:gd name="T7" fmla="*/ 0 h 14"/>
                <a:gd name="T8" fmla="*/ 25 w 33"/>
                <a:gd name="T9" fmla="*/ 0 h 14"/>
              </a:gdLst>
              <a:ahLst/>
              <a:cxnLst>
                <a:cxn ang="0">
                  <a:pos x="T0" y="T1"/>
                </a:cxn>
                <a:cxn ang="0">
                  <a:pos x="T2" y="T3"/>
                </a:cxn>
                <a:cxn ang="0">
                  <a:pos x="T4" y="T5"/>
                </a:cxn>
                <a:cxn ang="0">
                  <a:pos x="T6" y="T7"/>
                </a:cxn>
                <a:cxn ang="0">
                  <a:pos x="T8" y="T9"/>
                </a:cxn>
              </a:cxnLst>
              <a:rect l="0" t="0" r="r" b="b"/>
              <a:pathLst>
                <a:path w="33" h="14">
                  <a:moveTo>
                    <a:pt x="25" y="0"/>
                  </a:moveTo>
                  <a:lnTo>
                    <a:pt x="0" y="14"/>
                  </a:lnTo>
                  <a:lnTo>
                    <a:pt x="11" y="14"/>
                  </a:lnTo>
                  <a:lnTo>
                    <a:pt x="33" y="0"/>
                  </a:lnTo>
                  <a:lnTo>
                    <a:pt x="25"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2">
              <a:extLst>
                <a:ext uri="{FF2B5EF4-FFF2-40B4-BE49-F238E27FC236}">
                  <a16:creationId xmlns:a16="http://schemas.microsoft.com/office/drawing/2014/main" id="{13F5EB7E-11FA-40E7-95F2-C0634F496BCD}"/>
                </a:ext>
              </a:extLst>
            </p:cNvPr>
            <p:cNvSpPr>
              <a:spLocks/>
            </p:cNvSpPr>
            <p:nvPr/>
          </p:nvSpPr>
          <p:spPr bwMode="auto">
            <a:xfrm>
              <a:off x="6054725" y="2943225"/>
              <a:ext cx="87313" cy="25400"/>
            </a:xfrm>
            <a:custGeom>
              <a:avLst/>
              <a:gdLst>
                <a:gd name="T0" fmla="*/ 22 w 55"/>
                <a:gd name="T1" fmla="*/ 2 h 16"/>
                <a:gd name="T2" fmla="*/ 0 w 55"/>
                <a:gd name="T3" fmla="*/ 16 h 16"/>
                <a:gd name="T4" fmla="*/ 19 w 55"/>
                <a:gd name="T5" fmla="*/ 16 h 16"/>
                <a:gd name="T6" fmla="*/ 55 w 55"/>
                <a:gd name="T7" fmla="*/ 0 h 16"/>
                <a:gd name="T8" fmla="*/ 22 w 55"/>
                <a:gd name="T9" fmla="*/ 2 h 16"/>
              </a:gdLst>
              <a:ahLst/>
              <a:cxnLst>
                <a:cxn ang="0">
                  <a:pos x="T0" y="T1"/>
                </a:cxn>
                <a:cxn ang="0">
                  <a:pos x="T2" y="T3"/>
                </a:cxn>
                <a:cxn ang="0">
                  <a:pos x="T4" y="T5"/>
                </a:cxn>
                <a:cxn ang="0">
                  <a:pos x="T6" y="T7"/>
                </a:cxn>
                <a:cxn ang="0">
                  <a:pos x="T8" y="T9"/>
                </a:cxn>
              </a:cxnLst>
              <a:rect l="0" t="0" r="r" b="b"/>
              <a:pathLst>
                <a:path w="55" h="16">
                  <a:moveTo>
                    <a:pt x="22" y="2"/>
                  </a:moveTo>
                  <a:lnTo>
                    <a:pt x="0" y="16"/>
                  </a:lnTo>
                  <a:lnTo>
                    <a:pt x="19" y="16"/>
                  </a:lnTo>
                  <a:lnTo>
                    <a:pt x="55" y="0"/>
                  </a:lnTo>
                  <a:lnTo>
                    <a:pt x="22"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3">
              <a:extLst>
                <a:ext uri="{FF2B5EF4-FFF2-40B4-BE49-F238E27FC236}">
                  <a16:creationId xmlns:a16="http://schemas.microsoft.com/office/drawing/2014/main" id="{1623EF7E-FEF4-43FE-9444-C6D7D667432E}"/>
                </a:ext>
              </a:extLst>
            </p:cNvPr>
            <p:cNvSpPr>
              <a:spLocks/>
            </p:cNvSpPr>
            <p:nvPr/>
          </p:nvSpPr>
          <p:spPr bwMode="auto">
            <a:xfrm>
              <a:off x="6115050" y="2946400"/>
              <a:ext cx="49213" cy="22225"/>
            </a:xfrm>
            <a:custGeom>
              <a:avLst/>
              <a:gdLst>
                <a:gd name="T0" fmla="*/ 11 w 11"/>
                <a:gd name="T1" fmla="*/ 5 h 5"/>
                <a:gd name="T2" fmla="*/ 10 w 11"/>
                <a:gd name="T3" fmla="*/ 0 h 5"/>
                <a:gd name="T4" fmla="*/ 0 w 11"/>
                <a:gd name="T5" fmla="*/ 5 h 5"/>
                <a:gd name="T6" fmla="*/ 11 w 11"/>
                <a:gd name="T7" fmla="*/ 5 h 5"/>
              </a:gdLst>
              <a:ahLst/>
              <a:cxnLst>
                <a:cxn ang="0">
                  <a:pos x="T0" y="T1"/>
                </a:cxn>
                <a:cxn ang="0">
                  <a:pos x="T2" y="T3"/>
                </a:cxn>
                <a:cxn ang="0">
                  <a:pos x="T4" y="T5"/>
                </a:cxn>
                <a:cxn ang="0">
                  <a:pos x="T6" y="T7"/>
                </a:cxn>
              </a:cxnLst>
              <a:rect l="0" t="0" r="r" b="b"/>
              <a:pathLst>
                <a:path w="11" h="5">
                  <a:moveTo>
                    <a:pt x="11" y="5"/>
                  </a:moveTo>
                  <a:cubicBezTo>
                    <a:pt x="11" y="3"/>
                    <a:pt x="11" y="1"/>
                    <a:pt x="10" y="0"/>
                  </a:cubicBezTo>
                  <a:cubicBezTo>
                    <a:pt x="0" y="5"/>
                    <a:pt x="0" y="5"/>
                    <a:pt x="0" y="5"/>
                  </a:cubicBezTo>
                  <a:lnTo>
                    <a:pt x="11" y="5"/>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4">
              <a:extLst>
                <a:ext uri="{FF2B5EF4-FFF2-40B4-BE49-F238E27FC236}">
                  <a16:creationId xmlns:a16="http://schemas.microsoft.com/office/drawing/2014/main" id="{61E3E0F1-E9A1-417D-9043-FB8865E5021A}"/>
                </a:ext>
              </a:extLst>
            </p:cNvPr>
            <p:cNvSpPr>
              <a:spLocks/>
            </p:cNvSpPr>
            <p:nvPr/>
          </p:nvSpPr>
          <p:spPr bwMode="auto">
            <a:xfrm>
              <a:off x="6076950" y="2908300"/>
              <a:ext cx="52388" cy="7938"/>
            </a:xfrm>
            <a:custGeom>
              <a:avLst/>
              <a:gdLst>
                <a:gd name="T0" fmla="*/ 0 w 12"/>
                <a:gd name="T1" fmla="*/ 2 h 2"/>
                <a:gd name="T2" fmla="*/ 9 w 12"/>
                <a:gd name="T3" fmla="*/ 2 h 2"/>
                <a:gd name="T4" fmla="*/ 12 w 12"/>
                <a:gd name="T5" fmla="*/ 0 h 2"/>
                <a:gd name="T6" fmla="*/ 12 w 12"/>
                <a:gd name="T7" fmla="*/ 0 h 2"/>
                <a:gd name="T8" fmla="*/ 3 w 12"/>
                <a:gd name="T9" fmla="*/ 0 h 2"/>
                <a:gd name="T10" fmla="*/ 0 w 12"/>
                <a:gd name="T11" fmla="*/ 2 h 2"/>
              </a:gdLst>
              <a:ahLst/>
              <a:cxnLst>
                <a:cxn ang="0">
                  <a:pos x="T0" y="T1"/>
                </a:cxn>
                <a:cxn ang="0">
                  <a:pos x="T2" y="T3"/>
                </a:cxn>
                <a:cxn ang="0">
                  <a:pos x="T4" y="T5"/>
                </a:cxn>
                <a:cxn ang="0">
                  <a:pos x="T6" y="T7"/>
                </a:cxn>
                <a:cxn ang="0">
                  <a:pos x="T8" y="T9"/>
                </a:cxn>
                <a:cxn ang="0">
                  <a:pos x="T10" y="T11"/>
                </a:cxn>
              </a:cxnLst>
              <a:rect l="0" t="0" r="r" b="b"/>
              <a:pathLst>
                <a:path w="12" h="2">
                  <a:moveTo>
                    <a:pt x="0" y="2"/>
                  </a:moveTo>
                  <a:cubicBezTo>
                    <a:pt x="9" y="2"/>
                    <a:pt x="9" y="2"/>
                    <a:pt x="9" y="2"/>
                  </a:cubicBezTo>
                  <a:cubicBezTo>
                    <a:pt x="12" y="0"/>
                    <a:pt x="12" y="0"/>
                    <a:pt x="12" y="0"/>
                  </a:cubicBezTo>
                  <a:cubicBezTo>
                    <a:pt x="12" y="0"/>
                    <a:pt x="12" y="0"/>
                    <a:pt x="12" y="0"/>
                  </a:cubicBezTo>
                  <a:cubicBezTo>
                    <a:pt x="3" y="0"/>
                    <a:pt x="3" y="0"/>
                    <a:pt x="3" y="0"/>
                  </a:cubicBezTo>
                  <a:lnTo>
                    <a:pt x="0"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5">
              <a:extLst>
                <a:ext uri="{FF2B5EF4-FFF2-40B4-BE49-F238E27FC236}">
                  <a16:creationId xmlns:a16="http://schemas.microsoft.com/office/drawing/2014/main" id="{75D3B1B6-A3AD-4821-B415-8085B8E5CCBC}"/>
                </a:ext>
              </a:extLst>
            </p:cNvPr>
            <p:cNvSpPr>
              <a:spLocks/>
            </p:cNvSpPr>
            <p:nvPr/>
          </p:nvSpPr>
          <p:spPr bwMode="auto">
            <a:xfrm>
              <a:off x="6111875" y="2928938"/>
              <a:ext cx="42863" cy="4763"/>
            </a:xfrm>
            <a:custGeom>
              <a:avLst/>
              <a:gdLst>
                <a:gd name="T0" fmla="*/ 0 w 10"/>
                <a:gd name="T1" fmla="*/ 1 h 1"/>
                <a:gd name="T2" fmla="*/ 10 w 10"/>
                <a:gd name="T3" fmla="*/ 0 h 1"/>
                <a:gd name="T4" fmla="*/ 9 w 10"/>
                <a:gd name="T5" fmla="*/ 0 h 1"/>
                <a:gd name="T6" fmla="*/ 2 w 10"/>
                <a:gd name="T7" fmla="*/ 0 h 1"/>
                <a:gd name="T8" fmla="*/ 0 w 10"/>
                <a:gd name="T9" fmla="*/ 1 h 1"/>
              </a:gdLst>
              <a:ahLst/>
              <a:cxnLst>
                <a:cxn ang="0">
                  <a:pos x="T0" y="T1"/>
                </a:cxn>
                <a:cxn ang="0">
                  <a:pos x="T2" y="T3"/>
                </a:cxn>
                <a:cxn ang="0">
                  <a:pos x="T4" y="T5"/>
                </a:cxn>
                <a:cxn ang="0">
                  <a:pos x="T6" y="T7"/>
                </a:cxn>
                <a:cxn ang="0">
                  <a:pos x="T8" y="T9"/>
                </a:cxn>
              </a:cxnLst>
              <a:rect l="0" t="0" r="r" b="b"/>
              <a:pathLst>
                <a:path w="10" h="1">
                  <a:moveTo>
                    <a:pt x="0" y="1"/>
                  </a:moveTo>
                  <a:cubicBezTo>
                    <a:pt x="10" y="0"/>
                    <a:pt x="10" y="0"/>
                    <a:pt x="10" y="0"/>
                  </a:cubicBezTo>
                  <a:cubicBezTo>
                    <a:pt x="10" y="0"/>
                    <a:pt x="9" y="0"/>
                    <a:pt x="9" y="0"/>
                  </a:cubicBezTo>
                  <a:cubicBezTo>
                    <a:pt x="2" y="0"/>
                    <a:pt x="2" y="0"/>
                    <a:pt x="2" y="0"/>
                  </a:cubicBezTo>
                  <a:lnTo>
                    <a:pt x="0"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6">
              <a:extLst>
                <a:ext uri="{FF2B5EF4-FFF2-40B4-BE49-F238E27FC236}">
                  <a16:creationId xmlns:a16="http://schemas.microsoft.com/office/drawing/2014/main" id="{F5B1E94D-0D33-47D7-9406-8DBA0866A968}"/>
                </a:ext>
              </a:extLst>
            </p:cNvPr>
            <p:cNvSpPr>
              <a:spLocks/>
            </p:cNvSpPr>
            <p:nvPr/>
          </p:nvSpPr>
          <p:spPr bwMode="auto">
            <a:xfrm>
              <a:off x="6032500" y="2895600"/>
              <a:ext cx="61913" cy="4763"/>
            </a:xfrm>
            <a:custGeom>
              <a:avLst/>
              <a:gdLst>
                <a:gd name="T0" fmla="*/ 14 w 14"/>
                <a:gd name="T1" fmla="*/ 0 h 1"/>
                <a:gd name="T2" fmla="*/ 9 w 14"/>
                <a:gd name="T3" fmla="*/ 0 h 1"/>
                <a:gd name="T4" fmla="*/ 0 w 14"/>
                <a:gd name="T5" fmla="*/ 1 h 1"/>
                <a:gd name="T6" fmla="*/ 13 w 14"/>
                <a:gd name="T7" fmla="*/ 0 h 1"/>
                <a:gd name="T8" fmla="*/ 14 w 14"/>
                <a:gd name="T9" fmla="*/ 0 h 1"/>
              </a:gdLst>
              <a:ahLst/>
              <a:cxnLst>
                <a:cxn ang="0">
                  <a:pos x="T0" y="T1"/>
                </a:cxn>
                <a:cxn ang="0">
                  <a:pos x="T2" y="T3"/>
                </a:cxn>
                <a:cxn ang="0">
                  <a:pos x="T4" y="T5"/>
                </a:cxn>
                <a:cxn ang="0">
                  <a:pos x="T6" y="T7"/>
                </a:cxn>
                <a:cxn ang="0">
                  <a:pos x="T8" y="T9"/>
                </a:cxn>
              </a:cxnLst>
              <a:rect l="0" t="0" r="r" b="b"/>
              <a:pathLst>
                <a:path w="14" h="1">
                  <a:moveTo>
                    <a:pt x="14" y="0"/>
                  </a:moveTo>
                  <a:cubicBezTo>
                    <a:pt x="12" y="0"/>
                    <a:pt x="11" y="0"/>
                    <a:pt x="9" y="0"/>
                  </a:cubicBezTo>
                  <a:cubicBezTo>
                    <a:pt x="6" y="0"/>
                    <a:pt x="2" y="0"/>
                    <a:pt x="0" y="1"/>
                  </a:cubicBezTo>
                  <a:cubicBezTo>
                    <a:pt x="13" y="0"/>
                    <a:pt x="13" y="0"/>
                    <a:pt x="13" y="0"/>
                  </a:cubicBezTo>
                  <a:lnTo>
                    <a:pt x="14"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7">
              <a:extLst>
                <a:ext uri="{FF2B5EF4-FFF2-40B4-BE49-F238E27FC236}">
                  <a16:creationId xmlns:a16="http://schemas.microsoft.com/office/drawing/2014/main" id="{7556DF92-0A1C-4C9C-A8E8-6BC1D9C08E84}"/>
                </a:ext>
              </a:extLst>
            </p:cNvPr>
            <p:cNvSpPr>
              <a:spLocks/>
            </p:cNvSpPr>
            <p:nvPr/>
          </p:nvSpPr>
          <p:spPr bwMode="auto">
            <a:xfrm>
              <a:off x="5980113" y="2951163"/>
              <a:ext cx="39688" cy="17463"/>
            </a:xfrm>
            <a:custGeom>
              <a:avLst/>
              <a:gdLst>
                <a:gd name="T0" fmla="*/ 9 w 9"/>
                <a:gd name="T1" fmla="*/ 0 h 4"/>
                <a:gd name="T2" fmla="*/ 5 w 9"/>
                <a:gd name="T3" fmla="*/ 0 h 4"/>
                <a:gd name="T4" fmla="*/ 0 w 9"/>
                <a:gd name="T5" fmla="*/ 3 h 4"/>
                <a:gd name="T6" fmla="*/ 0 w 9"/>
                <a:gd name="T7" fmla="*/ 4 h 4"/>
                <a:gd name="T8" fmla="*/ 1 w 9"/>
                <a:gd name="T9" fmla="*/ 4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9" y="0"/>
                  </a:moveTo>
                  <a:cubicBezTo>
                    <a:pt x="5" y="0"/>
                    <a:pt x="5" y="0"/>
                    <a:pt x="5" y="0"/>
                  </a:cubicBezTo>
                  <a:cubicBezTo>
                    <a:pt x="0" y="3"/>
                    <a:pt x="0" y="3"/>
                    <a:pt x="0" y="3"/>
                  </a:cubicBezTo>
                  <a:cubicBezTo>
                    <a:pt x="0" y="3"/>
                    <a:pt x="0" y="4"/>
                    <a:pt x="0" y="4"/>
                  </a:cubicBezTo>
                  <a:cubicBezTo>
                    <a:pt x="1" y="4"/>
                    <a:pt x="1" y="4"/>
                    <a:pt x="1" y="4"/>
                  </a:cubicBezTo>
                  <a:lnTo>
                    <a:pt x="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8">
              <a:extLst>
                <a:ext uri="{FF2B5EF4-FFF2-40B4-BE49-F238E27FC236}">
                  <a16:creationId xmlns:a16="http://schemas.microsoft.com/office/drawing/2014/main" id="{C51F2DBA-0C33-4534-BF57-50BFC47E4D60}"/>
                </a:ext>
              </a:extLst>
            </p:cNvPr>
            <p:cNvSpPr>
              <a:spLocks/>
            </p:cNvSpPr>
            <p:nvPr/>
          </p:nvSpPr>
          <p:spPr bwMode="auto">
            <a:xfrm>
              <a:off x="5989638" y="2928938"/>
              <a:ext cx="34925" cy="14288"/>
            </a:xfrm>
            <a:custGeom>
              <a:avLst/>
              <a:gdLst>
                <a:gd name="T0" fmla="*/ 8 w 8"/>
                <a:gd name="T1" fmla="*/ 0 h 3"/>
                <a:gd name="T2" fmla="*/ 1 w 8"/>
                <a:gd name="T3" fmla="*/ 0 h 3"/>
                <a:gd name="T4" fmla="*/ 0 w 8"/>
                <a:gd name="T5" fmla="*/ 3 h 3"/>
                <a:gd name="T6" fmla="*/ 2 w 8"/>
                <a:gd name="T7" fmla="*/ 2 h 3"/>
                <a:gd name="T8" fmla="*/ 8 w 8"/>
                <a:gd name="T9" fmla="*/ 0 h 3"/>
              </a:gdLst>
              <a:ahLst/>
              <a:cxnLst>
                <a:cxn ang="0">
                  <a:pos x="T0" y="T1"/>
                </a:cxn>
                <a:cxn ang="0">
                  <a:pos x="T2" y="T3"/>
                </a:cxn>
                <a:cxn ang="0">
                  <a:pos x="T4" y="T5"/>
                </a:cxn>
                <a:cxn ang="0">
                  <a:pos x="T6" y="T7"/>
                </a:cxn>
                <a:cxn ang="0">
                  <a:pos x="T8" y="T9"/>
                </a:cxn>
              </a:cxnLst>
              <a:rect l="0" t="0" r="r" b="b"/>
              <a:pathLst>
                <a:path w="8" h="3">
                  <a:moveTo>
                    <a:pt x="8" y="0"/>
                  </a:moveTo>
                  <a:cubicBezTo>
                    <a:pt x="1" y="0"/>
                    <a:pt x="1" y="0"/>
                    <a:pt x="1" y="0"/>
                  </a:cubicBezTo>
                  <a:cubicBezTo>
                    <a:pt x="1" y="1"/>
                    <a:pt x="0" y="2"/>
                    <a:pt x="0" y="3"/>
                  </a:cubicBezTo>
                  <a:cubicBezTo>
                    <a:pt x="2" y="2"/>
                    <a:pt x="2" y="2"/>
                    <a:pt x="2" y="2"/>
                  </a:cubicBezTo>
                  <a:lnTo>
                    <a:pt x="8"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9">
              <a:extLst>
                <a:ext uri="{FF2B5EF4-FFF2-40B4-BE49-F238E27FC236}">
                  <a16:creationId xmlns:a16="http://schemas.microsoft.com/office/drawing/2014/main" id="{6BF0D8D7-F7BA-4BB4-A75B-C7C304959960}"/>
                </a:ext>
              </a:extLst>
            </p:cNvPr>
            <p:cNvSpPr>
              <a:spLocks/>
            </p:cNvSpPr>
            <p:nvPr/>
          </p:nvSpPr>
          <p:spPr bwMode="auto">
            <a:xfrm>
              <a:off x="6137275" y="2913063"/>
              <a:ext cx="4763" cy="3175"/>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0"/>
                  </a:cubicBezTo>
                  <a:cubicBezTo>
                    <a:pt x="0" y="1"/>
                    <a:pt x="0" y="1"/>
                    <a:pt x="0" y="1"/>
                  </a:cubicBezTo>
                  <a:lnTo>
                    <a:pt x="1"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0">
              <a:extLst>
                <a:ext uri="{FF2B5EF4-FFF2-40B4-BE49-F238E27FC236}">
                  <a16:creationId xmlns:a16="http://schemas.microsoft.com/office/drawing/2014/main" id="{E7EEF8F8-63A6-4F4F-AA8C-E889CCCE6BEB}"/>
                </a:ext>
              </a:extLst>
            </p:cNvPr>
            <p:cNvSpPr>
              <a:spLocks/>
            </p:cNvSpPr>
            <p:nvPr/>
          </p:nvSpPr>
          <p:spPr bwMode="auto">
            <a:xfrm>
              <a:off x="6007100" y="2913063"/>
              <a:ext cx="52388" cy="3175"/>
            </a:xfrm>
            <a:custGeom>
              <a:avLst/>
              <a:gdLst>
                <a:gd name="T0" fmla="*/ 12 w 12"/>
                <a:gd name="T1" fmla="*/ 0 h 1"/>
                <a:gd name="T2" fmla="*/ 0 w 12"/>
                <a:gd name="T3" fmla="*/ 1 h 1"/>
                <a:gd name="T4" fmla="*/ 0 w 12"/>
                <a:gd name="T5" fmla="*/ 1 h 1"/>
                <a:gd name="T6" fmla="*/ 10 w 12"/>
                <a:gd name="T7" fmla="*/ 1 h 1"/>
                <a:gd name="T8" fmla="*/ 12 w 12"/>
                <a:gd name="T9" fmla="*/ 0 h 1"/>
              </a:gdLst>
              <a:ahLst/>
              <a:cxnLst>
                <a:cxn ang="0">
                  <a:pos x="T0" y="T1"/>
                </a:cxn>
                <a:cxn ang="0">
                  <a:pos x="T2" y="T3"/>
                </a:cxn>
                <a:cxn ang="0">
                  <a:pos x="T4" y="T5"/>
                </a:cxn>
                <a:cxn ang="0">
                  <a:pos x="T6" y="T7"/>
                </a:cxn>
                <a:cxn ang="0">
                  <a:pos x="T8" y="T9"/>
                </a:cxn>
              </a:cxnLst>
              <a:rect l="0" t="0" r="r" b="b"/>
              <a:pathLst>
                <a:path w="12" h="1">
                  <a:moveTo>
                    <a:pt x="12" y="0"/>
                  </a:moveTo>
                  <a:cubicBezTo>
                    <a:pt x="0" y="1"/>
                    <a:pt x="0" y="1"/>
                    <a:pt x="0" y="1"/>
                  </a:cubicBezTo>
                  <a:cubicBezTo>
                    <a:pt x="0" y="1"/>
                    <a:pt x="0" y="1"/>
                    <a:pt x="0" y="1"/>
                  </a:cubicBezTo>
                  <a:cubicBezTo>
                    <a:pt x="10" y="1"/>
                    <a:pt x="10" y="1"/>
                    <a:pt x="10" y="1"/>
                  </a:cubicBezTo>
                  <a:lnTo>
                    <a:pt x="12"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1">
              <a:extLst>
                <a:ext uri="{FF2B5EF4-FFF2-40B4-BE49-F238E27FC236}">
                  <a16:creationId xmlns:a16="http://schemas.microsoft.com/office/drawing/2014/main" id="{F230E2E6-6921-496D-8C67-EF54D10655AE}"/>
                </a:ext>
              </a:extLst>
            </p:cNvPr>
            <p:cNvSpPr>
              <a:spLocks noEditPoints="1"/>
            </p:cNvSpPr>
            <p:nvPr/>
          </p:nvSpPr>
          <p:spPr bwMode="auto">
            <a:xfrm>
              <a:off x="5980113" y="2895600"/>
              <a:ext cx="187325" cy="133350"/>
            </a:xfrm>
            <a:custGeom>
              <a:avLst/>
              <a:gdLst>
                <a:gd name="T0" fmla="*/ 43 w 43"/>
                <a:gd name="T1" fmla="*/ 20 h 31"/>
                <a:gd name="T2" fmla="*/ 42 w 43"/>
                <a:gd name="T3" fmla="*/ 17 h 31"/>
                <a:gd name="T4" fmla="*/ 31 w 43"/>
                <a:gd name="T5" fmla="*/ 17 h 31"/>
                <a:gd name="T6" fmla="*/ 41 w 43"/>
                <a:gd name="T7" fmla="*/ 12 h 31"/>
                <a:gd name="T8" fmla="*/ 40 w 43"/>
                <a:gd name="T9" fmla="*/ 8 h 31"/>
                <a:gd name="T10" fmla="*/ 30 w 43"/>
                <a:gd name="T11" fmla="*/ 9 h 31"/>
                <a:gd name="T12" fmla="*/ 32 w 43"/>
                <a:gd name="T13" fmla="*/ 8 h 31"/>
                <a:gd name="T14" fmla="*/ 39 w 43"/>
                <a:gd name="T15" fmla="*/ 8 h 31"/>
                <a:gd name="T16" fmla="*/ 37 w 43"/>
                <a:gd name="T17" fmla="*/ 5 h 31"/>
                <a:gd name="T18" fmla="*/ 36 w 43"/>
                <a:gd name="T19" fmla="*/ 5 h 31"/>
                <a:gd name="T20" fmla="*/ 37 w 43"/>
                <a:gd name="T21" fmla="*/ 4 h 31"/>
                <a:gd name="T22" fmla="*/ 35 w 43"/>
                <a:gd name="T23" fmla="*/ 3 h 31"/>
                <a:gd name="T24" fmla="*/ 34 w 43"/>
                <a:gd name="T25" fmla="*/ 3 h 31"/>
                <a:gd name="T26" fmla="*/ 31 w 43"/>
                <a:gd name="T27" fmla="*/ 5 h 31"/>
                <a:gd name="T28" fmla="*/ 22 w 43"/>
                <a:gd name="T29" fmla="*/ 5 h 31"/>
                <a:gd name="T30" fmla="*/ 25 w 43"/>
                <a:gd name="T31" fmla="*/ 3 h 31"/>
                <a:gd name="T32" fmla="*/ 34 w 43"/>
                <a:gd name="T33" fmla="*/ 3 h 31"/>
                <a:gd name="T34" fmla="*/ 26 w 43"/>
                <a:gd name="T35" fmla="*/ 0 h 31"/>
                <a:gd name="T36" fmla="*/ 25 w 43"/>
                <a:gd name="T37" fmla="*/ 0 h 31"/>
                <a:gd name="T38" fmla="*/ 12 w 43"/>
                <a:gd name="T39" fmla="*/ 1 h 31"/>
                <a:gd name="T40" fmla="*/ 6 w 43"/>
                <a:gd name="T41" fmla="*/ 5 h 31"/>
                <a:gd name="T42" fmla="*/ 18 w 43"/>
                <a:gd name="T43" fmla="*/ 4 h 31"/>
                <a:gd name="T44" fmla="*/ 16 w 43"/>
                <a:gd name="T45" fmla="*/ 5 h 31"/>
                <a:gd name="T46" fmla="*/ 6 w 43"/>
                <a:gd name="T47" fmla="*/ 5 h 31"/>
                <a:gd name="T48" fmla="*/ 3 w 43"/>
                <a:gd name="T49" fmla="*/ 8 h 31"/>
                <a:gd name="T50" fmla="*/ 10 w 43"/>
                <a:gd name="T51" fmla="*/ 8 h 31"/>
                <a:gd name="T52" fmla="*/ 4 w 43"/>
                <a:gd name="T53" fmla="*/ 10 h 31"/>
                <a:gd name="T54" fmla="*/ 2 w 43"/>
                <a:gd name="T55" fmla="*/ 11 h 31"/>
                <a:gd name="T56" fmla="*/ 0 w 43"/>
                <a:gd name="T57" fmla="*/ 16 h 31"/>
                <a:gd name="T58" fmla="*/ 5 w 43"/>
                <a:gd name="T59" fmla="*/ 13 h 31"/>
                <a:gd name="T60" fmla="*/ 9 w 43"/>
                <a:gd name="T61" fmla="*/ 13 h 31"/>
                <a:gd name="T62" fmla="*/ 1 w 43"/>
                <a:gd name="T63" fmla="*/ 17 h 31"/>
                <a:gd name="T64" fmla="*/ 0 w 43"/>
                <a:gd name="T65" fmla="*/ 17 h 31"/>
                <a:gd name="T66" fmla="*/ 0 w 43"/>
                <a:gd name="T67" fmla="*/ 20 h 31"/>
                <a:gd name="T68" fmla="*/ 0 w 43"/>
                <a:gd name="T69" fmla="*/ 21 h 31"/>
                <a:gd name="T70" fmla="*/ 1 w 43"/>
                <a:gd name="T71" fmla="*/ 20 h 31"/>
                <a:gd name="T72" fmla="*/ 7 w 43"/>
                <a:gd name="T73" fmla="*/ 20 h 31"/>
                <a:gd name="T74" fmla="*/ 0 w 43"/>
                <a:gd name="T75" fmla="*/ 24 h 31"/>
                <a:gd name="T76" fmla="*/ 1 w 43"/>
                <a:gd name="T77" fmla="*/ 27 h 31"/>
                <a:gd name="T78" fmla="*/ 12 w 43"/>
                <a:gd name="T79" fmla="*/ 20 h 31"/>
                <a:gd name="T80" fmla="*/ 18 w 43"/>
                <a:gd name="T81" fmla="*/ 20 h 31"/>
                <a:gd name="T82" fmla="*/ 1 w 43"/>
                <a:gd name="T83" fmla="*/ 28 h 31"/>
                <a:gd name="T84" fmla="*/ 1 w 43"/>
                <a:gd name="T85" fmla="*/ 31 h 31"/>
                <a:gd name="T86" fmla="*/ 25 w 43"/>
                <a:gd name="T87" fmla="*/ 20 h 31"/>
                <a:gd name="T88" fmla="*/ 43 w 43"/>
                <a:gd name="T89" fmla="*/ 20 h 31"/>
                <a:gd name="T90" fmla="*/ 16 w 43"/>
                <a:gd name="T91" fmla="*/ 8 h 31"/>
                <a:gd name="T92" fmla="*/ 26 w 43"/>
                <a:gd name="T93" fmla="*/ 8 h 31"/>
                <a:gd name="T94" fmla="*/ 24 w 43"/>
                <a:gd name="T95" fmla="*/ 9 h 31"/>
                <a:gd name="T96" fmla="*/ 12 w 43"/>
                <a:gd name="T97" fmla="*/ 10 h 31"/>
                <a:gd name="T98" fmla="*/ 16 w 43"/>
                <a:gd name="T99" fmla="*/ 8 h 31"/>
                <a:gd name="T100" fmla="*/ 11 w 43"/>
                <a:gd name="T101" fmla="*/ 17 h 31"/>
                <a:gd name="T102" fmla="*/ 7 w 43"/>
                <a:gd name="T103" fmla="*/ 17 h 31"/>
                <a:gd name="T104" fmla="*/ 16 w 43"/>
                <a:gd name="T105" fmla="*/ 12 h 31"/>
                <a:gd name="T106" fmla="*/ 19 w 43"/>
                <a:gd name="T107" fmla="*/ 12 h 31"/>
                <a:gd name="T108" fmla="*/ 11 w 43"/>
                <a:gd name="T109" fmla="*/ 17 h 31"/>
                <a:gd name="T110" fmla="*/ 17 w 43"/>
                <a:gd name="T111" fmla="*/ 17 h 31"/>
                <a:gd name="T112" fmla="*/ 25 w 43"/>
                <a:gd name="T113" fmla="*/ 12 h 31"/>
                <a:gd name="T114" fmla="*/ 37 w 43"/>
                <a:gd name="T115" fmla="*/ 11 h 31"/>
                <a:gd name="T116" fmla="*/ 24 w 43"/>
                <a:gd name="T117" fmla="*/ 17 h 31"/>
                <a:gd name="T118" fmla="*/ 17 w 43"/>
                <a:gd name="T119"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 h="31">
                  <a:moveTo>
                    <a:pt x="43" y="20"/>
                  </a:moveTo>
                  <a:cubicBezTo>
                    <a:pt x="43" y="19"/>
                    <a:pt x="43" y="18"/>
                    <a:pt x="42" y="17"/>
                  </a:cubicBezTo>
                  <a:cubicBezTo>
                    <a:pt x="31" y="17"/>
                    <a:pt x="31" y="17"/>
                    <a:pt x="31" y="17"/>
                  </a:cubicBezTo>
                  <a:cubicBezTo>
                    <a:pt x="41" y="12"/>
                    <a:pt x="41" y="12"/>
                    <a:pt x="41" y="12"/>
                  </a:cubicBezTo>
                  <a:cubicBezTo>
                    <a:pt x="41" y="10"/>
                    <a:pt x="40" y="9"/>
                    <a:pt x="40" y="8"/>
                  </a:cubicBezTo>
                  <a:cubicBezTo>
                    <a:pt x="30" y="9"/>
                    <a:pt x="30" y="9"/>
                    <a:pt x="30" y="9"/>
                  </a:cubicBezTo>
                  <a:cubicBezTo>
                    <a:pt x="32" y="8"/>
                    <a:pt x="32" y="8"/>
                    <a:pt x="32" y="8"/>
                  </a:cubicBezTo>
                  <a:cubicBezTo>
                    <a:pt x="39" y="8"/>
                    <a:pt x="39" y="8"/>
                    <a:pt x="39" y="8"/>
                  </a:cubicBezTo>
                  <a:cubicBezTo>
                    <a:pt x="39" y="7"/>
                    <a:pt x="38" y="6"/>
                    <a:pt x="37" y="5"/>
                  </a:cubicBezTo>
                  <a:cubicBezTo>
                    <a:pt x="36" y="5"/>
                    <a:pt x="36" y="5"/>
                    <a:pt x="36" y="5"/>
                  </a:cubicBezTo>
                  <a:cubicBezTo>
                    <a:pt x="37" y="4"/>
                    <a:pt x="37" y="4"/>
                    <a:pt x="37" y="4"/>
                  </a:cubicBezTo>
                  <a:cubicBezTo>
                    <a:pt x="36" y="4"/>
                    <a:pt x="35" y="3"/>
                    <a:pt x="35" y="3"/>
                  </a:cubicBezTo>
                  <a:cubicBezTo>
                    <a:pt x="35" y="3"/>
                    <a:pt x="34" y="3"/>
                    <a:pt x="34" y="3"/>
                  </a:cubicBezTo>
                  <a:cubicBezTo>
                    <a:pt x="31" y="5"/>
                    <a:pt x="31" y="5"/>
                    <a:pt x="31" y="5"/>
                  </a:cubicBezTo>
                  <a:cubicBezTo>
                    <a:pt x="22" y="5"/>
                    <a:pt x="22" y="5"/>
                    <a:pt x="22" y="5"/>
                  </a:cubicBezTo>
                  <a:cubicBezTo>
                    <a:pt x="25" y="3"/>
                    <a:pt x="25" y="3"/>
                    <a:pt x="25" y="3"/>
                  </a:cubicBezTo>
                  <a:cubicBezTo>
                    <a:pt x="34" y="3"/>
                    <a:pt x="34" y="3"/>
                    <a:pt x="34" y="3"/>
                  </a:cubicBezTo>
                  <a:cubicBezTo>
                    <a:pt x="32" y="1"/>
                    <a:pt x="29" y="0"/>
                    <a:pt x="26" y="0"/>
                  </a:cubicBezTo>
                  <a:cubicBezTo>
                    <a:pt x="25" y="0"/>
                    <a:pt x="25" y="0"/>
                    <a:pt x="25" y="0"/>
                  </a:cubicBezTo>
                  <a:cubicBezTo>
                    <a:pt x="12" y="1"/>
                    <a:pt x="12" y="1"/>
                    <a:pt x="12" y="1"/>
                  </a:cubicBezTo>
                  <a:cubicBezTo>
                    <a:pt x="10" y="2"/>
                    <a:pt x="8" y="3"/>
                    <a:pt x="6" y="5"/>
                  </a:cubicBezTo>
                  <a:cubicBezTo>
                    <a:pt x="18" y="4"/>
                    <a:pt x="18" y="4"/>
                    <a:pt x="18" y="4"/>
                  </a:cubicBezTo>
                  <a:cubicBezTo>
                    <a:pt x="16" y="5"/>
                    <a:pt x="16" y="5"/>
                    <a:pt x="16" y="5"/>
                  </a:cubicBezTo>
                  <a:cubicBezTo>
                    <a:pt x="6" y="5"/>
                    <a:pt x="6" y="5"/>
                    <a:pt x="6" y="5"/>
                  </a:cubicBezTo>
                  <a:cubicBezTo>
                    <a:pt x="5" y="6"/>
                    <a:pt x="4" y="7"/>
                    <a:pt x="3" y="8"/>
                  </a:cubicBezTo>
                  <a:cubicBezTo>
                    <a:pt x="10" y="8"/>
                    <a:pt x="10" y="8"/>
                    <a:pt x="10" y="8"/>
                  </a:cubicBezTo>
                  <a:cubicBezTo>
                    <a:pt x="4" y="10"/>
                    <a:pt x="4" y="10"/>
                    <a:pt x="4" y="10"/>
                  </a:cubicBezTo>
                  <a:cubicBezTo>
                    <a:pt x="2" y="11"/>
                    <a:pt x="2" y="11"/>
                    <a:pt x="2" y="11"/>
                  </a:cubicBezTo>
                  <a:cubicBezTo>
                    <a:pt x="1" y="12"/>
                    <a:pt x="0" y="14"/>
                    <a:pt x="0" y="16"/>
                  </a:cubicBezTo>
                  <a:cubicBezTo>
                    <a:pt x="5" y="13"/>
                    <a:pt x="5" y="13"/>
                    <a:pt x="5" y="13"/>
                  </a:cubicBezTo>
                  <a:cubicBezTo>
                    <a:pt x="9" y="13"/>
                    <a:pt x="9" y="13"/>
                    <a:pt x="9" y="13"/>
                  </a:cubicBezTo>
                  <a:cubicBezTo>
                    <a:pt x="1" y="17"/>
                    <a:pt x="1" y="17"/>
                    <a:pt x="1" y="17"/>
                  </a:cubicBezTo>
                  <a:cubicBezTo>
                    <a:pt x="0" y="17"/>
                    <a:pt x="0" y="17"/>
                    <a:pt x="0" y="17"/>
                  </a:cubicBezTo>
                  <a:cubicBezTo>
                    <a:pt x="0" y="18"/>
                    <a:pt x="0" y="19"/>
                    <a:pt x="0" y="20"/>
                  </a:cubicBezTo>
                  <a:cubicBezTo>
                    <a:pt x="0" y="20"/>
                    <a:pt x="0" y="21"/>
                    <a:pt x="0" y="21"/>
                  </a:cubicBezTo>
                  <a:cubicBezTo>
                    <a:pt x="1" y="20"/>
                    <a:pt x="1" y="20"/>
                    <a:pt x="1" y="20"/>
                  </a:cubicBezTo>
                  <a:cubicBezTo>
                    <a:pt x="7" y="20"/>
                    <a:pt x="7" y="20"/>
                    <a:pt x="7" y="20"/>
                  </a:cubicBezTo>
                  <a:cubicBezTo>
                    <a:pt x="0" y="24"/>
                    <a:pt x="0" y="24"/>
                    <a:pt x="0" y="24"/>
                  </a:cubicBezTo>
                  <a:cubicBezTo>
                    <a:pt x="0" y="25"/>
                    <a:pt x="1" y="26"/>
                    <a:pt x="1" y="27"/>
                  </a:cubicBezTo>
                  <a:cubicBezTo>
                    <a:pt x="12" y="20"/>
                    <a:pt x="12" y="20"/>
                    <a:pt x="12" y="20"/>
                  </a:cubicBezTo>
                  <a:cubicBezTo>
                    <a:pt x="18" y="20"/>
                    <a:pt x="18" y="20"/>
                    <a:pt x="18" y="20"/>
                  </a:cubicBezTo>
                  <a:cubicBezTo>
                    <a:pt x="1" y="28"/>
                    <a:pt x="1" y="28"/>
                    <a:pt x="1" y="28"/>
                  </a:cubicBezTo>
                  <a:cubicBezTo>
                    <a:pt x="1" y="29"/>
                    <a:pt x="1" y="30"/>
                    <a:pt x="1" y="31"/>
                  </a:cubicBezTo>
                  <a:cubicBezTo>
                    <a:pt x="25" y="20"/>
                    <a:pt x="25" y="20"/>
                    <a:pt x="25" y="20"/>
                  </a:cubicBezTo>
                  <a:lnTo>
                    <a:pt x="43" y="20"/>
                  </a:lnTo>
                  <a:close/>
                  <a:moveTo>
                    <a:pt x="16" y="8"/>
                  </a:moveTo>
                  <a:cubicBezTo>
                    <a:pt x="26" y="8"/>
                    <a:pt x="26" y="8"/>
                    <a:pt x="26" y="8"/>
                  </a:cubicBezTo>
                  <a:cubicBezTo>
                    <a:pt x="24" y="9"/>
                    <a:pt x="24" y="9"/>
                    <a:pt x="24" y="9"/>
                  </a:cubicBezTo>
                  <a:cubicBezTo>
                    <a:pt x="12" y="10"/>
                    <a:pt x="12" y="10"/>
                    <a:pt x="12" y="10"/>
                  </a:cubicBezTo>
                  <a:lnTo>
                    <a:pt x="16" y="8"/>
                  </a:lnTo>
                  <a:close/>
                  <a:moveTo>
                    <a:pt x="11" y="17"/>
                  </a:moveTo>
                  <a:cubicBezTo>
                    <a:pt x="7" y="17"/>
                    <a:pt x="7" y="17"/>
                    <a:pt x="7" y="17"/>
                  </a:cubicBezTo>
                  <a:cubicBezTo>
                    <a:pt x="16" y="12"/>
                    <a:pt x="16" y="12"/>
                    <a:pt x="16" y="12"/>
                  </a:cubicBezTo>
                  <a:cubicBezTo>
                    <a:pt x="19" y="12"/>
                    <a:pt x="19" y="12"/>
                    <a:pt x="19" y="12"/>
                  </a:cubicBezTo>
                  <a:lnTo>
                    <a:pt x="11" y="17"/>
                  </a:lnTo>
                  <a:close/>
                  <a:moveTo>
                    <a:pt x="17" y="17"/>
                  </a:moveTo>
                  <a:cubicBezTo>
                    <a:pt x="25" y="12"/>
                    <a:pt x="25" y="12"/>
                    <a:pt x="25" y="12"/>
                  </a:cubicBezTo>
                  <a:cubicBezTo>
                    <a:pt x="37" y="11"/>
                    <a:pt x="37" y="11"/>
                    <a:pt x="37" y="11"/>
                  </a:cubicBezTo>
                  <a:cubicBezTo>
                    <a:pt x="24" y="17"/>
                    <a:pt x="24" y="17"/>
                    <a:pt x="24" y="17"/>
                  </a:cubicBezTo>
                  <a:lnTo>
                    <a:pt x="17" y="1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2">
              <a:extLst>
                <a:ext uri="{FF2B5EF4-FFF2-40B4-BE49-F238E27FC236}">
                  <a16:creationId xmlns:a16="http://schemas.microsoft.com/office/drawing/2014/main" id="{BD697A90-19CA-45FC-A015-4863B9319BD8}"/>
                </a:ext>
              </a:extLst>
            </p:cNvPr>
            <p:cNvSpPr>
              <a:spLocks/>
            </p:cNvSpPr>
            <p:nvPr/>
          </p:nvSpPr>
          <p:spPr bwMode="auto">
            <a:xfrm>
              <a:off x="5875338" y="3130550"/>
              <a:ext cx="114300" cy="158750"/>
            </a:xfrm>
            <a:custGeom>
              <a:avLst/>
              <a:gdLst>
                <a:gd name="T0" fmla="*/ 17 w 26"/>
                <a:gd name="T1" fmla="*/ 37 h 37"/>
                <a:gd name="T2" fmla="*/ 19 w 26"/>
                <a:gd name="T3" fmla="*/ 36 h 37"/>
                <a:gd name="T4" fmla="*/ 24 w 26"/>
                <a:gd name="T5" fmla="*/ 15 h 37"/>
                <a:gd name="T6" fmla="*/ 24 w 26"/>
                <a:gd name="T7" fmla="*/ 12 h 37"/>
                <a:gd name="T8" fmla="*/ 26 w 26"/>
                <a:gd name="T9" fmla="*/ 4 h 37"/>
                <a:gd name="T10" fmla="*/ 23 w 26"/>
                <a:gd name="T11" fmla="*/ 1 h 37"/>
                <a:gd name="T12" fmla="*/ 6 w 26"/>
                <a:gd name="T13" fmla="*/ 19 h 37"/>
                <a:gd name="T14" fmla="*/ 1 w 26"/>
                <a:gd name="T15" fmla="*/ 36 h 37"/>
                <a:gd name="T16" fmla="*/ 2 w 26"/>
                <a:gd name="T17" fmla="*/ 37 h 37"/>
                <a:gd name="T18" fmla="*/ 17 w 26"/>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7">
                  <a:moveTo>
                    <a:pt x="17" y="37"/>
                  </a:moveTo>
                  <a:cubicBezTo>
                    <a:pt x="18" y="37"/>
                    <a:pt x="19" y="36"/>
                    <a:pt x="19" y="36"/>
                  </a:cubicBezTo>
                  <a:cubicBezTo>
                    <a:pt x="24" y="15"/>
                    <a:pt x="24" y="15"/>
                    <a:pt x="24" y="15"/>
                  </a:cubicBezTo>
                  <a:cubicBezTo>
                    <a:pt x="24" y="14"/>
                    <a:pt x="24" y="13"/>
                    <a:pt x="24" y="12"/>
                  </a:cubicBezTo>
                  <a:cubicBezTo>
                    <a:pt x="26" y="4"/>
                    <a:pt x="26" y="4"/>
                    <a:pt x="26" y="4"/>
                  </a:cubicBezTo>
                  <a:cubicBezTo>
                    <a:pt x="26" y="3"/>
                    <a:pt x="24" y="0"/>
                    <a:pt x="23" y="1"/>
                  </a:cubicBezTo>
                  <a:cubicBezTo>
                    <a:pt x="23" y="1"/>
                    <a:pt x="13" y="5"/>
                    <a:pt x="6" y="19"/>
                  </a:cubicBezTo>
                  <a:cubicBezTo>
                    <a:pt x="4" y="23"/>
                    <a:pt x="1" y="36"/>
                    <a:pt x="1" y="36"/>
                  </a:cubicBezTo>
                  <a:cubicBezTo>
                    <a:pt x="0" y="36"/>
                    <a:pt x="1" y="37"/>
                    <a:pt x="2" y="37"/>
                  </a:cubicBezTo>
                  <a:lnTo>
                    <a:pt x="17" y="37"/>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3">
              <a:extLst>
                <a:ext uri="{FF2B5EF4-FFF2-40B4-BE49-F238E27FC236}">
                  <a16:creationId xmlns:a16="http://schemas.microsoft.com/office/drawing/2014/main" id="{35DC9731-F368-46A5-B72A-72E135BBE125}"/>
                </a:ext>
              </a:extLst>
            </p:cNvPr>
            <p:cNvSpPr>
              <a:spLocks/>
            </p:cNvSpPr>
            <p:nvPr/>
          </p:nvSpPr>
          <p:spPr bwMode="auto">
            <a:xfrm>
              <a:off x="6142038" y="3127375"/>
              <a:ext cx="139700" cy="149225"/>
            </a:xfrm>
            <a:custGeom>
              <a:avLst/>
              <a:gdLst>
                <a:gd name="T0" fmla="*/ 16 w 32"/>
                <a:gd name="T1" fmla="*/ 35 h 35"/>
                <a:gd name="T2" fmla="*/ 13 w 32"/>
                <a:gd name="T3" fmla="*/ 34 h 35"/>
                <a:gd name="T4" fmla="*/ 4 w 32"/>
                <a:gd name="T5" fmla="*/ 15 h 35"/>
                <a:gd name="T6" fmla="*/ 4 w 32"/>
                <a:gd name="T7" fmla="*/ 12 h 35"/>
                <a:gd name="T8" fmla="*/ 0 w 32"/>
                <a:gd name="T9" fmla="*/ 4 h 35"/>
                <a:gd name="T10" fmla="*/ 2 w 32"/>
                <a:gd name="T11" fmla="*/ 0 h 35"/>
                <a:gd name="T12" fmla="*/ 22 w 32"/>
                <a:gd name="T13" fmla="*/ 15 h 35"/>
                <a:gd name="T14" fmla="*/ 31 w 32"/>
                <a:gd name="T15" fmla="*/ 30 h 35"/>
                <a:gd name="T16" fmla="*/ 30 w 32"/>
                <a:gd name="T17" fmla="*/ 32 h 35"/>
                <a:gd name="T18" fmla="*/ 16 w 32"/>
                <a:gd name="T1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5">
                  <a:moveTo>
                    <a:pt x="16" y="35"/>
                  </a:moveTo>
                  <a:cubicBezTo>
                    <a:pt x="15" y="35"/>
                    <a:pt x="14" y="35"/>
                    <a:pt x="13" y="34"/>
                  </a:cubicBezTo>
                  <a:cubicBezTo>
                    <a:pt x="4" y="15"/>
                    <a:pt x="4" y="15"/>
                    <a:pt x="4" y="15"/>
                  </a:cubicBezTo>
                  <a:cubicBezTo>
                    <a:pt x="4" y="14"/>
                    <a:pt x="4" y="12"/>
                    <a:pt x="4" y="12"/>
                  </a:cubicBezTo>
                  <a:cubicBezTo>
                    <a:pt x="0" y="4"/>
                    <a:pt x="0" y="4"/>
                    <a:pt x="0" y="4"/>
                  </a:cubicBezTo>
                  <a:cubicBezTo>
                    <a:pt x="0" y="3"/>
                    <a:pt x="1" y="0"/>
                    <a:pt x="2" y="0"/>
                  </a:cubicBezTo>
                  <a:cubicBezTo>
                    <a:pt x="2" y="0"/>
                    <a:pt x="13" y="3"/>
                    <a:pt x="22" y="15"/>
                  </a:cubicBezTo>
                  <a:cubicBezTo>
                    <a:pt x="25" y="19"/>
                    <a:pt x="31" y="30"/>
                    <a:pt x="31" y="30"/>
                  </a:cubicBezTo>
                  <a:cubicBezTo>
                    <a:pt x="32" y="31"/>
                    <a:pt x="31" y="32"/>
                    <a:pt x="30" y="32"/>
                  </a:cubicBezTo>
                  <a:lnTo>
                    <a:pt x="16" y="35"/>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4">
              <a:extLst>
                <a:ext uri="{FF2B5EF4-FFF2-40B4-BE49-F238E27FC236}">
                  <a16:creationId xmlns:a16="http://schemas.microsoft.com/office/drawing/2014/main" id="{5A1708CF-7903-43C4-8122-9DC53C6FE7BE}"/>
                </a:ext>
              </a:extLst>
            </p:cNvPr>
            <p:cNvSpPr>
              <a:spLocks/>
            </p:cNvSpPr>
            <p:nvPr/>
          </p:nvSpPr>
          <p:spPr bwMode="auto">
            <a:xfrm>
              <a:off x="6019800" y="3117850"/>
              <a:ext cx="100013" cy="82550"/>
            </a:xfrm>
            <a:custGeom>
              <a:avLst/>
              <a:gdLst>
                <a:gd name="T0" fmla="*/ 17 w 23"/>
                <a:gd name="T1" fmla="*/ 14 h 19"/>
                <a:gd name="T2" fmla="*/ 12 w 23"/>
                <a:gd name="T3" fmla="*/ 19 h 19"/>
                <a:gd name="T4" fmla="*/ 7 w 23"/>
                <a:gd name="T5" fmla="*/ 14 h 19"/>
                <a:gd name="T6" fmla="*/ 3 w 23"/>
                <a:gd name="T7" fmla="*/ 0 h 19"/>
                <a:gd name="T8" fmla="*/ 12 w 23"/>
                <a:gd name="T9" fmla="*/ 0 h 19"/>
                <a:gd name="T10" fmla="*/ 22 w 23"/>
                <a:gd name="T11" fmla="*/ 0 h 19"/>
                <a:gd name="T12" fmla="*/ 17 w 23"/>
                <a:gd name="T13" fmla="*/ 14 h 19"/>
              </a:gdLst>
              <a:ahLst/>
              <a:cxnLst>
                <a:cxn ang="0">
                  <a:pos x="T0" y="T1"/>
                </a:cxn>
                <a:cxn ang="0">
                  <a:pos x="T2" y="T3"/>
                </a:cxn>
                <a:cxn ang="0">
                  <a:pos x="T4" y="T5"/>
                </a:cxn>
                <a:cxn ang="0">
                  <a:pos x="T6" y="T7"/>
                </a:cxn>
                <a:cxn ang="0">
                  <a:pos x="T8" y="T9"/>
                </a:cxn>
                <a:cxn ang="0">
                  <a:pos x="T10" y="T11"/>
                </a:cxn>
                <a:cxn ang="0">
                  <a:pos x="T12" y="T13"/>
                </a:cxn>
              </a:cxnLst>
              <a:rect l="0" t="0" r="r" b="b"/>
              <a:pathLst>
                <a:path w="23" h="19">
                  <a:moveTo>
                    <a:pt x="17" y="14"/>
                  </a:moveTo>
                  <a:cubicBezTo>
                    <a:pt x="17" y="14"/>
                    <a:pt x="14" y="19"/>
                    <a:pt x="12" y="19"/>
                  </a:cubicBezTo>
                  <a:cubicBezTo>
                    <a:pt x="10" y="19"/>
                    <a:pt x="7" y="14"/>
                    <a:pt x="7" y="14"/>
                  </a:cubicBezTo>
                  <a:cubicBezTo>
                    <a:pt x="7" y="14"/>
                    <a:pt x="0" y="0"/>
                    <a:pt x="3" y="0"/>
                  </a:cubicBezTo>
                  <a:cubicBezTo>
                    <a:pt x="5" y="0"/>
                    <a:pt x="10" y="0"/>
                    <a:pt x="12" y="0"/>
                  </a:cubicBezTo>
                  <a:cubicBezTo>
                    <a:pt x="15" y="0"/>
                    <a:pt x="19" y="0"/>
                    <a:pt x="22" y="0"/>
                  </a:cubicBezTo>
                  <a:cubicBezTo>
                    <a:pt x="23" y="0"/>
                    <a:pt x="17" y="14"/>
                    <a:pt x="17" y="14"/>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5">
              <a:extLst>
                <a:ext uri="{FF2B5EF4-FFF2-40B4-BE49-F238E27FC236}">
                  <a16:creationId xmlns:a16="http://schemas.microsoft.com/office/drawing/2014/main" id="{58CA6BC2-8D36-4E8D-8511-516EE0477694}"/>
                </a:ext>
              </a:extLst>
            </p:cNvPr>
            <p:cNvSpPr>
              <a:spLocks/>
            </p:cNvSpPr>
            <p:nvPr/>
          </p:nvSpPr>
          <p:spPr bwMode="auto">
            <a:xfrm>
              <a:off x="5949950" y="3117850"/>
              <a:ext cx="249238" cy="415925"/>
            </a:xfrm>
            <a:custGeom>
              <a:avLst/>
              <a:gdLst>
                <a:gd name="T0" fmla="*/ 57 w 57"/>
                <a:gd name="T1" fmla="*/ 97 h 97"/>
                <a:gd name="T2" fmla="*/ 53 w 57"/>
                <a:gd name="T3" fmla="*/ 7 h 97"/>
                <a:gd name="T4" fmla="*/ 38 w 57"/>
                <a:gd name="T5" fmla="*/ 0 h 97"/>
                <a:gd name="T6" fmla="*/ 28 w 57"/>
                <a:gd name="T7" fmla="*/ 17 h 97"/>
                <a:gd name="T8" fmla="*/ 19 w 57"/>
                <a:gd name="T9" fmla="*/ 0 h 97"/>
                <a:gd name="T10" fmla="*/ 4 w 57"/>
                <a:gd name="T11" fmla="*/ 7 h 97"/>
                <a:gd name="T12" fmla="*/ 0 w 57"/>
                <a:gd name="T13" fmla="*/ 97 h 97"/>
                <a:gd name="T14" fmla="*/ 57 w 57"/>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97">
                  <a:moveTo>
                    <a:pt x="57" y="97"/>
                  </a:moveTo>
                  <a:cubicBezTo>
                    <a:pt x="53" y="7"/>
                    <a:pt x="53" y="7"/>
                    <a:pt x="53" y="7"/>
                  </a:cubicBezTo>
                  <a:cubicBezTo>
                    <a:pt x="53" y="4"/>
                    <a:pt x="47" y="1"/>
                    <a:pt x="38" y="0"/>
                  </a:cubicBezTo>
                  <a:cubicBezTo>
                    <a:pt x="28" y="17"/>
                    <a:pt x="28" y="17"/>
                    <a:pt x="28" y="17"/>
                  </a:cubicBezTo>
                  <a:cubicBezTo>
                    <a:pt x="19" y="0"/>
                    <a:pt x="19" y="0"/>
                    <a:pt x="19" y="0"/>
                  </a:cubicBezTo>
                  <a:cubicBezTo>
                    <a:pt x="10" y="1"/>
                    <a:pt x="4" y="4"/>
                    <a:pt x="4" y="7"/>
                  </a:cubicBezTo>
                  <a:cubicBezTo>
                    <a:pt x="0" y="97"/>
                    <a:pt x="0" y="97"/>
                    <a:pt x="0" y="97"/>
                  </a:cubicBezTo>
                  <a:lnTo>
                    <a:pt x="57" y="97"/>
                  </a:lnTo>
                  <a:close/>
                </a:path>
              </a:pathLst>
            </a:custGeom>
            <a:solidFill>
              <a:srgbClr val="EE483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05" name="Chart 104">
            <a:extLst>
              <a:ext uri="{FF2B5EF4-FFF2-40B4-BE49-F238E27FC236}">
                <a16:creationId xmlns:a16="http://schemas.microsoft.com/office/drawing/2014/main" id="{F40EA333-6A42-41CA-B43E-7802286D89F1}"/>
              </a:ext>
            </a:extLst>
          </p:cNvPr>
          <p:cNvGraphicFramePr/>
          <p:nvPr>
            <p:extLst/>
          </p:nvPr>
        </p:nvGraphicFramePr>
        <p:xfrm>
          <a:off x="6454317" y="2119074"/>
          <a:ext cx="4638991" cy="2406730"/>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a:extLst>
              <a:ext uri="{FF2B5EF4-FFF2-40B4-BE49-F238E27FC236}">
                <a16:creationId xmlns:a16="http://schemas.microsoft.com/office/drawing/2014/main" id="{E80095F1-761D-4D1D-A30C-C12A978B2DE4}"/>
              </a:ext>
            </a:extLst>
          </p:cNvPr>
          <p:cNvGrpSpPr/>
          <p:nvPr/>
        </p:nvGrpSpPr>
        <p:grpSpPr>
          <a:xfrm>
            <a:off x="6422646" y="4643117"/>
            <a:ext cx="4670661" cy="1028348"/>
            <a:chOff x="6422646" y="4643117"/>
            <a:chExt cx="4670661" cy="1028348"/>
          </a:xfrm>
        </p:grpSpPr>
        <p:sp>
          <p:nvSpPr>
            <p:cNvPr id="106" name="TextBox 105">
              <a:extLst>
                <a:ext uri="{FF2B5EF4-FFF2-40B4-BE49-F238E27FC236}">
                  <a16:creationId xmlns:a16="http://schemas.microsoft.com/office/drawing/2014/main" id="{C7A38D08-E624-47C4-A1C1-CF54393BA934}"/>
                </a:ext>
              </a:extLst>
            </p:cNvPr>
            <p:cNvSpPr txBox="1"/>
            <p:nvPr/>
          </p:nvSpPr>
          <p:spPr>
            <a:xfrm>
              <a:off x="6422647" y="4643117"/>
              <a:ext cx="3742624" cy="390107"/>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Statement</a:t>
              </a:r>
            </a:p>
          </p:txBody>
        </p:sp>
        <p:sp>
          <p:nvSpPr>
            <p:cNvPr id="107" name="TextBox 106">
              <a:extLst>
                <a:ext uri="{FF2B5EF4-FFF2-40B4-BE49-F238E27FC236}">
                  <a16:creationId xmlns:a16="http://schemas.microsoft.com/office/drawing/2014/main" id="{0A1BD078-0623-4B97-9AAA-9B7815A4E66E}"/>
                </a:ext>
              </a:extLst>
            </p:cNvPr>
            <p:cNvSpPr txBox="1"/>
            <p:nvPr/>
          </p:nvSpPr>
          <p:spPr>
            <a:xfrm>
              <a:off x="6422646" y="4985700"/>
              <a:ext cx="4670661" cy="685765"/>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grpSp>
      <p:grpSp>
        <p:nvGrpSpPr>
          <p:cNvPr id="2" name="Group 1">
            <a:extLst>
              <a:ext uri="{FF2B5EF4-FFF2-40B4-BE49-F238E27FC236}">
                <a16:creationId xmlns:a16="http://schemas.microsoft.com/office/drawing/2014/main" id="{A4CA6515-40EA-4EC3-B56C-65B2A4C7799E}"/>
              </a:ext>
            </a:extLst>
          </p:cNvPr>
          <p:cNvGrpSpPr/>
          <p:nvPr/>
        </p:nvGrpSpPr>
        <p:grpSpPr>
          <a:xfrm>
            <a:off x="3945758" y="2244003"/>
            <a:ext cx="2175882" cy="754205"/>
            <a:chOff x="3945758" y="2244003"/>
            <a:chExt cx="2175882" cy="754205"/>
          </a:xfrm>
        </p:grpSpPr>
        <p:grpSp>
          <p:nvGrpSpPr>
            <p:cNvPr id="58" name="Group 57">
              <a:extLst>
                <a:ext uri="{FF2B5EF4-FFF2-40B4-BE49-F238E27FC236}">
                  <a16:creationId xmlns:a16="http://schemas.microsoft.com/office/drawing/2014/main" id="{6D149151-BABD-47A5-B92D-90588B40600E}"/>
                </a:ext>
              </a:extLst>
            </p:cNvPr>
            <p:cNvGrpSpPr/>
            <p:nvPr/>
          </p:nvGrpSpPr>
          <p:grpSpPr>
            <a:xfrm>
              <a:off x="4579571" y="2244003"/>
              <a:ext cx="1542069" cy="754205"/>
              <a:chOff x="4684242" y="2564947"/>
              <a:chExt cx="1542069" cy="754205"/>
            </a:xfrm>
          </p:grpSpPr>
          <p:sp>
            <p:nvSpPr>
              <p:cNvPr id="108" name="Rectangle 107">
                <a:extLst>
                  <a:ext uri="{FF2B5EF4-FFF2-40B4-BE49-F238E27FC236}">
                    <a16:creationId xmlns:a16="http://schemas.microsoft.com/office/drawing/2014/main" id="{46B23D42-E3D4-452B-ADAF-E39BE5094F0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112" name="TextBox 111">
                <a:extLst>
                  <a:ext uri="{FF2B5EF4-FFF2-40B4-BE49-F238E27FC236}">
                    <a16:creationId xmlns:a16="http://schemas.microsoft.com/office/drawing/2014/main" id="{D05DB20A-6A8B-46FC-A12D-3A045E3B2ABD}"/>
                  </a:ext>
                </a:extLst>
              </p:cNvPr>
              <p:cNvSpPr txBox="1"/>
              <p:nvPr/>
            </p:nvSpPr>
            <p:spPr>
              <a:xfrm>
                <a:off x="4684242" y="2888265"/>
                <a:ext cx="1542069" cy="430887"/>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 </a:t>
                </a:r>
                <a:r>
                  <a:rPr lang="en-US" sz="1100" dirty="0" err="1">
                    <a:solidFill>
                      <a:schemeClr val="bg1">
                        <a:lumMod val="95000"/>
                      </a:schemeClr>
                    </a:solidFill>
                    <a:latin typeface="Segoe UI Light" panose="020B0502040204020203" pitchFamily="34" charset="0"/>
                  </a:rPr>
                  <a:t>veniam</a:t>
                </a:r>
                <a:endParaRPr lang="en-US" sz="1100" dirty="0">
                  <a:solidFill>
                    <a:schemeClr val="bg1">
                      <a:lumMod val="95000"/>
                    </a:schemeClr>
                  </a:solidFill>
                  <a:latin typeface="Segoe UI Light" panose="020B0502040204020203" pitchFamily="34" charset="0"/>
                </a:endParaRPr>
              </a:p>
            </p:txBody>
          </p:sp>
        </p:grpSp>
        <p:grpSp>
          <p:nvGrpSpPr>
            <p:cNvPr id="62" name="Group 61">
              <a:extLst>
                <a:ext uri="{FF2B5EF4-FFF2-40B4-BE49-F238E27FC236}">
                  <a16:creationId xmlns:a16="http://schemas.microsoft.com/office/drawing/2014/main" id="{79EC3305-FDD1-4923-91B1-A8CCDFD5FAA6}"/>
                </a:ext>
              </a:extLst>
            </p:cNvPr>
            <p:cNvGrpSpPr/>
            <p:nvPr/>
          </p:nvGrpSpPr>
          <p:grpSpPr>
            <a:xfrm>
              <a:off x="3945758" y="2298165"/>
              <a:ext cx="551224" cy="551224"/>
              <a:chOff x="3995094" y="2298164"/>
              <a:chExt cx="606559" cy="606559"/>
            </a:xfrm>
          </p:grpSpPr>
          <p:sp>
            <p:nvSpPr>
              <p:cNvPr id="110" name="Oval 109">
                <a:extLst>
                  <a:ext uri="{FF2B5EF4-FFF2-40B4-BE49-F238E27FC236}">
                    <a16:creationId xmlns:a16="http://schemas.microsoft.com/office/drawing/2014/main" id="{5448B11A-C59B-4365-B70F-5150F76C4564}"/>
                  </a:ext>
                </a:extLst>
              </p:cNvPr>
              <p:cNvSpPr/>
              <p:nvPr/>
            </p:nvSpPr>
            <p:spPr>
              <a:xfrm>
                <a:off x="3995094" y="2298164"/>
                <a:ext cx="606559" cy="60655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0" name="Freeform 17">
                <a:extLst>
                  <a:ext uri="{FF2B5EF4-FFF2-40B4-BE49-F238E27FC236}">
                    <a16:creationId xmlns:a16="http://schemas.microsoft.com/office/drawing/2014/main" id="{C5435A2E-3A1F-46AB-A906-97CAAB7B9EA4}"/>
                  </a:ext>
                </a:extLst>
              </p:cNvPr>
              <p:cNvSpPr>
                <a:spLocks noEditPoints="1"/>
              </p:cNvSpPr>
              <p:nvPr/>
            </p:nvSpPr>
            <p:spPr bwMode="auto">
              <a:xfrm>
                <a:off x="4195076" y="2461253"/>
                <a:ext cx="206595" cy="28038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03C4AE32-699C-4FCC-ABA5-D7C0D29CFF35}"/>
              </a:ext>
            </a:extLst>
          </p:cNvPr>
          <p:cNvGrpSpPr/>
          <p:nvPr/>
        </p:nvGrpSpPr>
        <p:grpSpPr>
          <a:xfrm>
            <a:off x="3945758" y="3537134"/>
            <a:ext cx="2136938" cy="754205"/>
            <a:chOff x="3945758" y="3537134"/>
            <a:chExt cx="2136938" cy="754205"/>
          </a:xfrm>
        </p:grpSpPr>
        <p:grpSp>
          <p:nvGrpSpPr>
            <p:cNvPr id="117" name="Group 116">
              <a:extLst>
                <a:ext uri="{FF2B5EF4-FFF2-40B4-BE49-F238E27FC236}">
                  <a16:creationId xmlns:a16="http://schemas.microsoft.com/office/drawing/2014/main" id="{03438B59-7A0F-4A34-A9AA-FB638A15D091}"/>
                </a:ext>
              </a:extLst>
            </p:cNvPr>
            <p:cNvGrpSpPr/>
            <p:nvPr/>
          </p:nvGrpSpPr>
          <p:grpSpPr>
            <a:xfrm>
              <a:off x="4579572" y="3537134"/>
              <a:ext cx="1503124" cy="754205"/>
              <a:chOff x="4684243" y="2564947"/>
              <a:chExt cx="1503124" cy="754205"/>
            </a:xfrm>
          </p:grpSpPr>
          <p:sp>
            <p:nvSpPr>
              <p:cNvPr id="118" name="Rectangle 117">
                <a:extLst>
                  <a:ext uri="{FF2B5EF4-FFF2-40B4-BE49-F238E27FC236}">
                    <a16:creationId xmlns:a16="http://schemas.microsoft.com/office/drawing/2014/main" id="{F0486555-A662-4B10-8A2D-DA375F63AD1F}"/>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4"/>
                    </a:solidFill>
                    <a:latin typeface="Nexa Bold" panose="02000000000000000000" pitchFamily="50" charset="0"/>
                    <a:cs typeface="Segoe UI" panose="020B0502040204020203" pitchFamily="34" charset="0"/>
                  </a:rPr>
                  <a:t>55%</a:t>
                </a:r>
                <a:endParaRPr lang="id-ID" sz="2400" dirty="0">
                  <a:solidFill>
                    <a:schemeClr val="accent4"/>
                  </a:solidFill>
                  <a:latin typeface="Nexa Bold" panose="02000000000000000000" pitchFamily="50" charset="0"/>
                  <a:cs typeface="Segoe UI" panose="020B0502040204020203" pitchFamily="34" charset="0"/>
                </a:endParaRPr>
              </a:p>
            </p:txBody>
          </p:sp>
          <p:sp>
            <p:nvSpPr>
              <p:cNvPr id="119" name="TextBox 118">
                <a:extLst>
                  <a:ext uri="{FF2B5EF4-FFF2-40B4-BE49-F238E27FC236}">
                    <a16:creationId xmlns:a16="http://schemas.microsoft.com/office/drawing/2014/main" id="{F246D76D-1BA7-4FD8-93B1-EF82E1C3329C}"/>
                  </a:ext>
                </a:extLst>
              </p:cNvPr>
              <p:cNvSpPr txBox="1"/>
              <p:nvPr/>
            </p:nvSpPr>
            <p:spPr>
              <a:xfrm>
                <a:off x="4684243" y="2888265"/>
                <a:ext cx="1503124" cy="430887"/>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 </a:t>
                </a:r>
                <a:r>
                  <a:rPr lang="en-US" sz="1100" dirty="0" err="1">
                    <a:solidFill>
                      <a:schemeClr val="bg1">
                        <a:lumMod val="95000"/>
                      </a:schemeClr>
                    </a:solidFill>
                    <a:latin typeface="Segoe UI Light" panose="020B0502040204020203" pitchFamily="34" charset="0"/>
                  </a:rPr>
                  <a:t>veniam</a:t>
                </a:r>
                <a:endParaRPr lang="en-US" sz="1100" dirty="0">
                  <a:solidFill>
                    <a:schemeClr val="bg1">
                      <a:lumMod val="95000"/>
                    </a:schemeClr>
                  </a:solidFill>
                  <a:latin typeface="Segoe UI Light" panose="020B0502040204020203" pitchFamily="34" charset="0"/>
                </a:endParaRPr>
              </a:p>
            </p:txBody>
          </p:sp>
        </p:grpSp>
        <p:grpSp>
          <p:nvGrpSpPr>
            <p:cNvPr id="61" name="Group 60">
              <a:extLst>
                <a:ext uri="{FF2B5EF4-FFF2-40B4-BE49-F238E27FC236}">
                  <a16:creationId xmlns:a16="http://schemas.microsoft.com/office/drawing/2014/main" id="{F37F0A77-AE74-4642-9540-39AA7BF1BBE3}"/>
                </a:ext>
              </a:extLst>
            </p:cNvPr>
            <p:cNvGrpSpPr/>
            <p:nvPr/>
          </p:nvGrpSpPr>
          <p:grpSpPr>
            <a:xfrm>
              <a:off x="3945758" y="3591296"/>
              <a:ext cx="551224" cy="551224"/>
              <a:chOff x="3995094" y="3591295"/>
              <a:chExt cx="606559" cy="606559"/>
            </a:xfrm>
          </p:grpSpPr>
          <p:sp>
            <p:nvSpPr>
              <p:cNvPr id="116" name="Oval 115">
                <a:extLst>
                  <a:ext uri="{FF2B5EF4-FFF2-40B4-BE49-F238E27FC236}">
                    <a16:creationId xmlns:a16="http://schemas.microsoft.com/office/drawing/2014/main" id="{6C022267-02C4-4BD4-8537-F928FF6AFBC7}"/>
                  </a:ext>
                </a:extLst>
              </p:cNvPr>
              <p:cNvSpPr/>
              <p:nvPr/>
            </p:nvSpPr>
            <p:spPr>
              <a:xfrm>
                <a:off x="3995094" y="3591295"/>
                <a:ext cx="606559" cy="60655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1" name="Freeform 44">
                <a:extLst>
                  <a:ext uri="{FF2B5EF4-FFF2-40B4-BE49-F238E27FC236}">
                    <a16:creationId xmlns:a16="http://schemas.microsoft.com/office/drawing/2014/main" id="{049604ED-D119-46DF-AC0E-733CFDF4EDA8}"/>
                  </a:ext>
                </a:extLst>
              </p:cNvPr>
              <p:cNvSpPr>
                <a:spLocks noEditPoints="1"/>
              </p:cNvSpPr>
              <p:nvPr/>
            </p:nvSpPr>
            <p:spPr bwMode="auto">
              <a:xfrm>
                <a:off x="4165562" y="3770483"/>
                <a:ext cx="265622" cy="248183"/>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069403269"/>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750" fill="hold"/>
                                        <p:tgtEl>
                                          <p:spTgt spid="57"/>
                                        </p:tgtEl>
                                        <p:attrNameLst>
                                          <p:attrName>ppt_x</p:attrName>
                                        </p:attrNameLst>
                                      </p:cBhvr>
                                      <p:tavLst>
                                        <p:tav tm="0">
                                          <p:val>
                                            <p:strVal val="0-#ppt_w/2"/>
                                          </p:val>
                                        </p:tav>
                                        <p:tav tm="100000">
                                          <p:val>
                                            <p:strVal val="#ppt_x"/>
                                          </p:val>
                                        </p:tav>
                                      </p:tavLst>
                                    </p:anim>
                                    <p:anim calcmode="lin" valueType="num">
                                      <p:cBhvr additive="base">
                                        <p:cTn id="20" dur="750" fill="hold"/>
                                        <p:tgtEl>
                                          <p:spTgt spid="57"/>
                                        </p:tgtEl>
                                        <p:attrNameLst>
                                          <p:attrName>ppt_y</p:attrName>
                                        </p:attrNameLst>
                                      </p:cBhvr>
                                      <p:tavLst>
                                        <p:tav tm="0">
                                          <p:val>
                                            <p:strVal val="#ppt_y"/>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ppt_x"/>
                                          </p:val>
                                        </p:tav>
                                        <p:tav tm="100000">
                                          <p:val>
                                            <p:strVal val="#ppt_x"/>
                                          </p:val>
                                        </p:tav>
                                      </p:tavLst>
                                    </p:anim>
                                    <p:anim calcmode="lin" valueType="num">
                                      <p:cBhvr additive="base">
                                        <p:cTn id="24" dur="75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2" decel="100000" fill="hold" grpId="0"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105" grpId="0">
        <p:bldAsOne/>
      </p:bldGraphic>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94C7482C-9643-4B87-9FF4-136D7CFC0DF1}"/>
              </a:ext>
            </a:extLst>
          </p:cNvPr>
          <p:cNvGrpSpPr/>
          <p:nvPr/>
        </p:nvGrpSpPr>
        <p:grpSpPr>
          <a:xfrm>
            <a:off x="5509336" y="1959501"/>
            <a:ext cx="919062" cy="433775"/>
            <a:chOff x="3962401" y="2146300"/>
            <a:chExt cx="1614489" cy="762000"/>
          </a:xfrm>
        </p:grpSpPr>
        <p:grpSp>
          <p:nvGrpSpPr>
            <p:cNvPr id="39" name="Group 38">
              <a:extLst>
                <a:ext uri="{FF2B5EF4-FFF2-40B4-BE49-F238E27FC236}">
                  <a16:creationId xmlns:a16="http://schemas.microsoft.com/office/drawing/2014/main" id="{54B1E2A7-1EA0-4780-AC89-67D3C23FAB00}"/>
                </a:ext>
              </a:extLst>
            </p:cNvPr>
            <p:cNvGrpSpPr/>
            <p:nvPr/>
          </p:nvGrpSpPr>
          <p:grpSpPr>
            <a:xfrm>
              <a:off x="3962401" y="2146300"/>
              <a:ext cx="808038" cy="762000"/>
              <a:chOff x="3962401" y="2143125"/>
              <a:chExt cx="808038" cy="762000"/>
            </a:xfrm>
          </p:grpSpPr>
          <p:sp>
            <p:nvSpPr>
              <p:cNvPr id="13" name="Freeform 13">
                <a:extLst>
                  <a:ext uri="{FF2B5EF4-FFF2-40B4-BE49-F238E27FC236}">
                    <a16:creationId xmlns:a16="http://schemas.microsoft.com/office/drawing/2014/main" id="{5B977758-8404-4DC0-A38A-FA34ECBCA2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DEE82D83-7754-428E-BA42-7B9A69988E3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6" name="Straight Connector 35">
                <a:extLst>
                  <a:ext uri="{FF2B5EF4-FFF2-40B4-BE49-F238E27FC236}">
                    <a16:creationId xmlns:a16="http://schemas.microsoft.com/office/drawing/2014/main" id="{C2DCA253-C24E-40C5-BAAB-B4826333358D}"/>
                  </a:ext>
                </a:extLst>
              </p:cNvPr>
              <p:cNvCxnSpPr>
                <a:cxnSpLocks/>
                <a:stCxn id="13" idx="3"/>
              </p:cNvCxnSpPr>
              <p:nvPr/>
            </p:nvCxnSpPr>
            <p:spPr>
              <a:xfrm flipV="1">
                <a:off x="4166728" y="2143125"/>
                <a:ext cx="603711" cy="558764"/>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BF091006-FB11-459A-A8BF-D9744CE1EC3A}"/>
                </a:ext>
              </a:extLst>
            </p:cNvPr>
            <p:cNvGrpSpPr/>
            <p:nvPr/>
          </p:nvGrpSpPr>
          <p:grpSpPr>
            <a:xfrm flipH="1">
              <a:off x="4768852" y="2146300"/>
              <a:ext cx="808038" cy="762000"/>
              <a:chOff x="3962401" y="2143125"/>
              <a:chExt cx="808038" cy="762000"/>
            </a:xfrm>
          </p:grpSpPr>
          <p:sp>
            <p:nvSpPr>
              <p:cNvPr id="41" name="Freeform 13">
                <a:extLst>
                  <a:ext uri="{FF2B5EF4-FFF2-40B4-BE49-F238E27FC236}">
                    <a16:creationId xmlns:a16="http://schemas.microsoft.com/office/drawing/2014/main" id="{C44C905E-0C44-4FDA-B6C2-BBFE74A4F0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4">
                <a:extLst>
                  <a:ext uri="{FF2B5EF4-FFF2-40B4-BE49-F238E27FC236}">
                    <a16:creationId xmlns:a16="http://schemas.microsoft.com/office/drawing/2014/main" id="{10E7B501-E3E4-4CC5-92EF-53409DD2817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43" name="Straight Connector 42">
                <a:extLst>
                  <a:ext uri="{FF2B5EF4-FFF2-40B4-BE49-F238E27FC236}">
                    <a16:creationId xmlns:a16="http://schemas.microsoft.com/office/drawing/2014/main" id="{287467F5-A5BF-433B-8A9E-DEEE0590EDA0}"/>
                  </a:ext>
                </a:extLst>
              </p:cNvPr>
              <p:cNvCxnSpPr>
                <a:cxnSpLocks/>
                <a:stCxn id="41"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grpSp>
        <p:nvGrpSpPr>
          <p:cNvPr id="58" name="Group 57">
            <a:extLst>
              <a:ext uri="{FF2B5EF4-FFF2-40B4-BE49-F238E27FC236}">
                <a16:creationId xmlns:a16="http://schemas.microsoft.com/office/drawing/2014/main" id="{3AD089D8-356A-4D36-9C88-9426F72CEDE2}"/>
              </a:ext>
            </a:extLst>
          </p:cNvPr>
          <p:cNvGrpSpPr/>
          <p:nvPr/>
        </p:nvGrpSpPr>
        <p:grpSpPr>
          <a:xfrm>
            <a:off x="7914802" y="1959501"/>
            <a:ext cx="919062" cy="433775"/>
            <a:chOff x="3962401" y="2146300"/>
            <a:chExt cx="1614489" cy="762000"/>
          </a:xfrm>
        </p:grpSpPr>
        <p:grpSp>
          <p:nvGrpSpPr>
            <p:cNvPr id="59" name="Group 58">
              <a:extLst>
                <a:ext uri="{FF2B5EF4-FFF2-40B4-BE49-F238E27FC236}">
                  <a16:creationId xmlns:a16="http://schemas.microsoft.com/office/drawing/2014/main" id="{14ADB6C9-AAFF-4361-B140-04B0B5D83A09}"/>
                </a:ext>
              </a:extLst>
            </p:cNvPr>
            <p:cNvGrpSpPr/>
            <p:nvPr/>
          </p:nvGrpSpPr>
          <p:grpSpPr>
            <a:xfrm>
              <a:off x="3962401" y="2146300"/>
              <a:ext cx="808038" cy="762000"/>
              <a:chOff x="3962401" y="2143125"/>
              <a:chExt cx="808038" cy="762000"/>
            </a:xfrm>
          </p:grpSpPr>
          <p:sp>
            <p:nvSpPr>
              <p:cNvPr id="64" name="Freeform 13">
                <a:extLst>
                  <a:ext uri="{FF2B5EF4-FFF2-40B4-BE49-F238E27FC236}">
                    <a16:creationId xmlns:a16="http://schemas.microsoft.com/office/drawing/2014/main" id="{35D54549-AAD1-4B53-BC8B-D27170E87FCD}"/>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4">
                <a:extLst>
                  <a:ext uri="{FF2B5EF4-FFF2-40B4-BE49-F238E27FC236}">
                    <a16:creationId xmlns:a16="http://schemas.microsoft.com/office/drawing/2014/main" id="{585CC1CE-7310-46D8-BE0D-3AE2EFA708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6" name="Straight Connector 65">
                <a:extLst>
                  <a:ext uri="{FF2B5EF4-FFF2-40B4-BE49-F238E27FC236}">
                    <a16:creationId xmlns:a16="http://schemas.microsoft.com/office/drawing/2014/main" id="{5D16799E-E9B1-49E3-94C9-BBCE34EE7980}"/>
                  </a:ext>
                </a:extLst>
              </p:cNvPr>
              <p:cNvCxnSpPr>
                <a:cxnSpLocks/>
                <a:stCxn id="64"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431E97EA-F1C7-4A6D-B690-ABDAC85F9612}"/>
                </a:ext>
              </a:extLst>
            </p:cNvPr>
            <p:cNvGrpSpPr/>
            <p:nvPr/>
          </p:nvGrpSpPr>
          <p:grpSpPr>
            <a:xfrm flipH="1">
              <a:off x="4768852" y="2146300"/>
              <a:ext cx="808038" cy="762000"/>
              <a:chOff x="3962401" y="2143125"/>
              <a:chExt cx="808038" cy="762000"/>
            </a:xfrm>
          </p:grpSpPr>
          <p:sp>
            <p:nvSpPr>
              <p:cNvPr id="61" name="Freeform 13">
                <a:extLst>
                  <a:ext uri="{FF2B5EF4-FFF2-40B4-BE49-F238E27FC236}">
                    <a16:creationId xmlns:a16="http://schemas.microsoft.com/office/drawing/2014/main" id="{A48FA2A6-706F-4D30-AB85-8F5F473225B6}"/>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4">
                <a:extLst>
                  <a:ext uri="{FF2B5EF4-FFF2-40B4-BE49-F238E27FC236}">
                    <a16:creationId xmlns:a16="http://schemas.microsoft.com/office/drawing/2014/main" id="{A97648D4-A76B-464E-9DF9-4ECD377BE8AF}"/>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3" name="Straight Connector 62">
                <a:extLst>
                  <a:ext uri="{FF2B5EF4-FFF2-40B4-BE49-F238E27FC236}">
                    <a16:creationId xmlns:a16="http://schemas.microsoft.com/office/drawing/2014/main" id="{58BDA5E1-8E9C-4455-BE33-C1F987E6A162}"/>
                  </a:ext>
                </a:extLst>
              </p:cNvPr>
              <p:cNvCxnSpPr>
                <a:cxnSpLocks/>
                <a:stCxn id="61" idx="3"/>
              </p:cNvCxnSpPr>
              <p:nvPr/>
            </p:nvCxnSpPr>
            <p:spPr>
              <a:xfrm flipV="1">
                <a:off x="4166728" y="2143125"/>
                <a:ext cx="603711" cy="55876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grpSp>
        <p:nvGrpSpPr>
          <p:cNvPr id="70" name="Group 69">
            <a:extLst>
              <a:ext uri="{FF2B5EF4-FFF2-40B4-BE49-F238E27FC236}">
                <a16:creationId xmlns:a16="http://schemas.microsoft.com/office/drawing/2014/main" id="{AAF6414D-7426-416C-B49E-52E650B61DB9}"/>
              </a:ext>
            </a:extLst>
          </p:cNvPr>
          <p:cNvGrpSpPr/>
          <p:nvPr/>
        </p:nvGrpSpPr>
        <p:grpSpPr>
          <a:xfrm rot="10800000">
            <a:off x="9116732" y="4540983"/>
            <a:ext cx="919060" cy="433775"/>
            <a:chOff x="3962401" y="2146300"/>
            <a:chExt cx="1614489" cy="762000"/>
          </a:xfrm>
        </p:grpSpPr>
        <p:grpSp>
          <p:nvGrpSpPr>
            <p:cNvPr id="83" name="Group 82">
              <a:extLst>
                <a:ext uri="{FF2B5EF4-FFF2-40B4-BE49-F238E27FC236}">
                  <a16:creationId xmlns:a16="http://schemas.microsoft.com/office/drawing/2014/main" id="{955DDC71-FC38-48DA-8B4E-5009CDC89D5D}"/>
                </a:ext>
              </a:extLst>
            </p:cNvPr>
            <p:cNvGrpSpPr/>
            <p:nvPr/>
          </p:nvGrpSpPr>
          <p:grpSpPr>
            <a:xfrm>
              <a:off x="3962401" y="2146300"/>
              <a:ext cx="808038" cy="762000"/>
              <a:chOff x="3962401" y="2143125"/>
              <a:chExt cx="808038" cy="762000"/>
            </a:xfrm>
          </p:grpSpPr>
          <p:sp>
            <p:nvSpPr>
              <p:cNvPr id="88" name="Freeform 13">
                <a:extLst>
                  <a:ext uri="{FF2B5EF4-FFF2-40B4-BE49-F238E27FC236}">
                    <a16:creationId xmlns:a16="http://schemas.microsoft.com/office/drawing/2014/main" id="{CBA61E03-3BB0-42A7-8A83-F02B6CDA6D0F}"/>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14">
                <a:extLst>
                  <a:ext uri="{FF2B5EF4-FFF2-40B4-BE49-F238E27FC236}">
                    <a16:creationId xmlns:a16="http://schemas.microsoft.com/office/drawing/2014/main" id="{0ABDA100-E921-4457-A9E5-2998B368972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90" name="Straight Connector 89">
                <a:extLst>
                  <a:ext uri="{FF2B5EF4-FFF2-40B4-BE49-F238E27FC236}">
                    <a16:creationId xmlns:a16="http://schemas.microsoft.com/office/drawing/2014/main" id="{EDEF8035-9862-4034-AEB8-F48B1224BCB0}"/>
                  </a:ext>
                </a:extLst>
              </p:cNvPr>
              <p:cNvCxnSpPr>
                <a:cxnSpLocks/>
                <a:stCxn id="88" idx="3"/>
              </p:cNvCxnSpPr>
              <p:nvPr/>
            </p:nvCxnSpPr>
            <p:spPr>
              <a:xfrm flipV="1">
                <a:off x="4166728" y="2143125"/>
                <a:ext cx="603711" cy="558764"/>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84" name="Group 83">
              <a:extLst>
                <a:ext uri="{FF2B5EF4-FFF2-40B4-BE49-F238E27FC236}">
                  <a16:creationId xmlns:a16="http://schemas.microsoft.com/office/drawing/2014/main" id="{60361E24-C228-4C37-B693-39B5F29D9212}"/>
                </a:ext>
              </a:extLst>
            </p:cNvPr>
            <p:cNvGrpSpPr/>
            <p:nvPr/>
          </p:nvGrpSpPr>
          <p:grpSpPr>
            <a:xfrm flipH="1">
              <a:off x="4768852" y="2146300"/>
              <a:ext cx="808038" cy="762000"/>
              <a:chOff x="3962401" y="2143125"/>
              <a:chExt cx="808038" cy="762000"/>
            </a:xfrm>
          </p:grpSpPr>
          <p:sp>
            <p:nvSpPr>
              <p:cNvPr id="85" name="Freeform 13">
                <a:extLst>
                  <a:ext uri="{FF2B5EF4-FFF2-40B4-BE49-F238E27FC236}">
                    <a16:creationId xmlns:a16="http://schemas.microsoft.com/office/drawing/2014/main" id="{41133F14-52A1-462C-A0BB-C544D9F78AAE}"/>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14">
                <a:extLst>
                  <a:ext uri="{FF2B5EF4-FFF2-40B4-BE49-F238E27FC236}">
                    <a16:creationId xmlns:a16="http://schemas.microsoft.com/office/drawing/2014/main" id="{FAFAA8A6-6CAA-4346-A9DD-8D4FDF4353C6}"/>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7" name="Straight Connector 86">
                <a:extLst>
                  <a:ext uri="{FF2B5EF4-FFF2-40B4-BE49-F238E27FC236}">
                    <a16:creationId xmlns:a16="http://schemas.microsoft.com/office/drawing/2014/main" id="{A2517083-B313-46F6-B37B-CCAB2923688F}"/>
                  </a:ext>
                </a:extLst>
              </p:cNvPr>
              <p:cNvCxnSpPr>
                <a:cxnSpLocks/>
                <a:stCxn id="85"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grpSp>
        <p:nvGrpSpPr>
          <p:cNvPr id="74" name="Group 73">
            <a:extLst>
              <a:ext uri="{FF2B5EF4-FFF2-40B4-BE49-F238E27FC236}">
                <a16:creationId xmlns:a16="http://schemas.microsoft.com/office/drawing/2014/main" id="{C4A2AA1A-AEDA-452C-913A-75D4DC54CD83}"/>
              </a:ext>
            </a:extLst>
          </p:cNvPr>
          <p:cNvGrpSpPr/>
          <p:nvPr/>
        </p:nvGrpSpPr>
        <p:grpSpPr>
          <a:xfrm rot="10800000">
            <a:off x="6711266" y="4540983"/>
            <a:ext cx="919060" cy="433775"/>
            <a:chOff x="3962401" y="2146300"/>
            <a:chExt cx="1614489" cy="762000"/>
          </a:xfrm>
        </p:grpSpPr>
        <p:grpSp>
          <p:nvGrpSpPr>
            <p:cNvPr id="75" name="Group 74">
              <a:extLst>
                <a:ext uri="{FF2B5EF4-FFF2-40B4-BE49-F238E27FC236}">
                  <a16:creationId xmlns:a16="http://schemas.microsoft.com/office/drawing/2014/main" id="{08F160DC-CC69-411C-AF1A-7DB959C6A827}"/>
                </a:ext>
              </a:extLst>
            </p:cNvPr>
            <p:cNvGrpSpPr/>
            <p:nvPr/>
          </p:nvGrpSpPr>
          <p:grpSpPr>
            <a:xfrm>
              <a:off x="3962401" y="2146300"/>
              <a:ext cx="808038" cy="762000"/>
              <a:chOff x="3962401" y="2143125"/>
              <a:chExt cx="808038" cy="762000"/>
            </a:xfrm>
          </p:grpSpPr>
          <p:sp>
            <p:nvSpPr>
              <p:cNvPr id="80" name="Freeform 13">
                <a:extLst>
                  <a:ext uri="{FF2B5EF4-FFF2-40B4-BE49-F238E27FC236}">
                    <a16:creationId xmlns:a16="http://schemas.microsoft.com/office/drawing/2014/main" id="{001C3E61-FB5E-4CB7-9F8A-32562E5BBFF1}"/>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4">
                <a:extLst>
                  <a:ext uri="{FF2B5EF4-FFF2-40B4-BE49-F238E27FC236}">
                    <a16:creationId xmlns:a16="http://schemas.microsoft.com/office/drawing/2014/main" id="{9D9C3F9F-0DD5-4D7A-892F-1ABCB29333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2" name="Straight Connector 81">
                <a:extLst>
                  <a:ext uri="{FF2B5EF4-FFF2-40B4-BE49-F238E27FC236}">
                    <a16:creationId xmlns:a16="http://schemas.microsoft.com/office/drawing/2014/main" id="{CE2E8D27-33D3-40E4-9EE6-57F20E223D56}"/>
                  </a:ext>
                </a:extLst>
              </p:cNvPr>
              <p:cNvCxnSpPr>
                <a:cxnSpLocks/>
                <a:stCxn id="80"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C4F2A75A-10AD-4852-870A-001E3A6DAA24}"/>
                </a:ext>
              </a:extLst>
            </p:cNvPr>
            <p:cNvGrpSpPr/>
            <p:nvPr/>
          </p:nvGrpSpPr>
          <p:grpSpPr>
            <a:xfrm flipH="1">
              <a:off x="4768852" y="2146300"/>
              <a:ext cx="808038" cy="762000"/>
              <a:chOff x="3962401" y="2143125"/>
              <a:chExt cx="808038" cy="762000"/>
            </a:xfrm>
          </p:grpSpPr>
          <p:sp>
            <p:nvSpPr>
              <p:cNvPr id="77" name="Freeform 13">
                <a:extLst>
                  <a:ext uri="{FF2B5EF4-FFF2-40B4-BE49-F238E27FC236}">
                    <a16:creationId xmlns:a16="http://schemas.microsoft.com/office/drawing/2014/main" id="{40CAA9A4-BC9E-4352-86E4-DD6F234EC309}"/>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4">
                <a:extLst>
                  <a:ext uri="{FF2B5EF4-FFF2-40B4-BE49-F238E27FC236}">
                    <a16:creationId xmlns:a16="http://schemas.microsoft.com/office/drawing/2014/main" id="{6DC7D922-5134-4678-B666-C268F778C168}"/>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79" name="Straight Connector 78">
                <a:extLst>
                  <a:ext uri="{FF2B5EF4-FFF2-40B4-BE49-F238E27FC236}">
                    <a16:creationId xmlns:a16="http://schemas.microsoft.com/office/drawing/2014/main" id="{523BCD79-86C2-40EE-88D9-E4EFAD536C50}"/>
                  </a:ext>
                </a:extLst>
              </p:cNvPr>
              <p:cNvCxnSpPr>
                <a:cxnSpLocks/>
                <a:stCxn id="77" idx="3"/>
              </p:cNvCxnSpPr>
              <p:nvPr/>
            </p:nvCxnSpPr>
            <p:spPr>
              <a:xfrm flipV="1">
                <a:off x="4166728" y="2143125"/>
                <a:ext cx="603711" cy="55876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102" name="Group 101">
            <a:extLst>
              <a:ext uri="{FF2B5EF4-FFF2-40B4-BE49-F238E27FC236}">
                <a16:creationId xmlns:a16="http://schemas.microsoft.com/office/drawing/2014/main" id="{F528545C-2AAB-41A0-AA5C-16AF2F1ED2DB}"/>
              </a:ext>
            </a:extLst>
          </p:cNvPr>
          <p:cNvGrpSpPr/>
          <p:nvPr/>
        </p:nvGrpSpPr>
        <p:grpSpPr>
          <a:xfrm>
            <a:off x="3828080" y="2193740"/>
            <a:ext cx="1876104" cy="1874495"/>
            <a:chOff x="2040280" y="2057708"/>
            <a:chExt cx="1929011" cy="1927357"/>
          </a:xfrm>
        </p:grpSpPr>
        <p:sp>
          <p:nvSpPr>
            <p:cNvPr id="10" name="Oval 10">
              <a:extLst>
                <a:ext uri="{FF2B5EF4-FFF2-40B4-BE49-F238E27FC236}">
                  <a16:creationId xmlns:a16="http://schemas.microsoft.com/office/drawing/2014/main" id="{5AD0DEC8-2E7A-454C-A438-9B543E2DC878}"/>
                </a:ext>
              </a:extLst>
            </p:cNvPr>
            <p:cNvSpPr>
              <a:spLocks noChangeArrowheads="1"/>
            </p:cNvSpPr>
            <p:nvPr/>
          </p:nvSpPr>
          <p:spPr bwMode="auto">
            <a:xfrm>
              <a:off x="2040280" y="2057708"/>
              <a:ext cx="1929011" cy="1927357"/>
            </a:xfrm>
            <a:prstGeom prst="ellipse">
              <a:avLst/>
            </a:prstGeom>
            <a:solidFill>
              <a:schemeClr val="accent1">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7">
              <a:extLst>
                <a:ext uri="{FF2B5EF4-FFF2-40B4-BE49-F238E27FC236}">
                  <a16:creationId xmlns:a16="http://schemas.microsoft.com/office/drawing/2014/main" id="{FF148F4F-4022-4893-BD1E-8B5A7945E58E}"/>
                </a:ext>
              </a:extLst>
            </p:cNvPr>
            <p:cNvSpPr>
              <a:spLocks noEditPoints="1"/>
            </p:cNvSpPr>
            <p:nvPr/>
          </p:nvSpPr>
          <p:spPr bwMode="auto">
            <a:xfrm>
              <a:off x="2846799" y="2806976"/>
              <a:ext cx="315973" cy="42882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96438AA6-D923-4ED0-87CC-6BFFC9E86CD6}"/>
              </a:ext>
            </a:extLst>
          </p:cNvPr>
          <p:cNvGrpSpPr/>
          <p:nvPr/>
        </p:nvGrpSpPr>
        <p:grpSpPr>
          <a:xfrm>
            <a:off x="5030010" y="2866024"/>
            <a:ext cx="1876104" cy="1874495"/>
            <a:chOff x="3276105" y="2748951"/>
            <a:chExt cx="1929011" cy="1927357"/>
          </a:xfrm>
        </p:grpSpPr>
        <p:sp>
          <p:nvSpPr>
            <p:cNvPr id="73" name="Oval 10">
              <a:extLst>
                <a:ext uri="{FF2B5EF4-FFF2-40B4-BE49-F238E27FC236}">
                  <a16:creationId xmlns:a16="http://schemas.microsoft.com/office/drawing/2014/main" id="{DBE9A7FB-5C38-4BDE-B225-91D8512AD259}"/>
                </a:ext>
              </a:extLst>
            </p:cNvPr>
            <p:cNvSpPr>
              <a:spLocks noChangeArrowheads="1"/>
            </p:cNvSpPr>
            <p:nvPr/>
          </p:nvSpPr>
          <p:spPr bwMode="auto">
            <a:xfrm rot="10800000">
              <a:off x="3276105" y="2748951"/>
              <a:ext cx="1929011" cy="1927357"/>
            </a:xfrm>
            <a:prstGeom prst="ellipse">
              <a:avLst/>
            </a:prstGeom>
            <a:solidFill>
              <a:schemeClr val="accent2">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27">
              <a:extLst>
                <a:ext uri="{FF2B5EF4-FFF2-40B4-BE49-F238E27FC236}">
                  <a16:creationId xmlns:a16="http://schemas.microsoft.com/office/drawing/2014/main" id="{FD80CA49-91C9-4AAB-95EC-B06640C9AA44}"/>
                </a:ext>
              </a:extLst>
            </p:cNvPr>
            <p:cNvSpPr>
              <a:spLocks noEditPoints="1"/>
            </p:cNvSpPr>
            <p:nvPr/>
          </p:nvSpPr>
          <p:spPr bwMode="auto">
            <a:xfrm>
              <a:off x="4027250" y="3498219"/>
              <a:ext cx="426720" cy="42882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4" name="Group 103">
            <a:extLst>
              <a:ext uri="{FF2B5EF4-FFF2-40B4-BE49-F238E27FC236}">
                <a16:creationId xmlns:a16="http://schemas.microsoft.com/office/drawing/2014/main" id="{751E4B35-CFAD-492E-8BFF-A927AAE49C79}"/>
              </a:ext>
            </a:extLst>
          </p:cNvPr>
          <p:cNvGrpSpPr/>
          <p:nvPr/>
        </p:nvGrpSpPr>
        <p:grpSpPr>
          <a:xfrm>
            <a:off x="6233548" y="2193740"/>
            <a:ext cx="1876104" cy="1874495"/>
            <a:chOff x="4513583" y="2057708"/>
            <a:chExt cx="1929011" cy="1927357"/>
          </a:xfrm>
        </p:grpSpPr>
        <p:sp>
          <p:nvSpPr>
            <p:cNvPr id="54" name="Oval 10">
              <a:extLst>
                <a:ext uri="{FF2B5EF4-FFF2-40B4-BE49-F238E27FC236}">
                  <a16:creationId xmlns:a16="http://schemas.microsoft.com/office/drawing/2014/main" id="{E431FDAF-584A-4C83-8C72-2FF255F041AE}"/>
                </a:ext>
              </a:extLst>
            </p:cNvPr>
            <p:cNvSpPr>
              <a:spLocks noChangeArrowheads="1"/>
            </p:cNvSpPr>
            <p:nvPr/>
          </p:nvSpPr>
          <p:spPr bwMode="auto">
            <a:xfrm>
              <a:off x="4513583" y="2057708"/>
              <a:ext cx="1929011" cy="1927357"/>
            </a:xfrm>
            <a:prstGeom prst="ellipse">
              <a:avLst/>
            </a:prstGeom>
            <a:solidFill>
              <a:schemeClr val="accent3">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44">
              <a:extLst>
                <a:ext uri="{FF2B5EF4-FFF2-40B4-BE49-F238E27FC236}">
                  <a16:creationId xmlns:a16="http://schemas.microsoft.com/office/drawing/2014/main" id="{2238A2CF-FCD2-43BC-99BC-FF30BA8D1FEC}"/>
                </a:ext>
              </a:extLst>
            </p:cNvPr>
            <p:cNvSpPr>
              <a:spLocks noEditPoints="1"/>
            </p:cNvSpPr>
            <p:nvPr/>
          </p:nvSpPr>
          <p:spPr bwMode="auto">
            <a:xfrm>
              <a:off x="5269984" y="2826945"/>
              <a:ext cx="416208" cy="3888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5" name="Group 104">
            <a:extLst>
              <a:ext uri="{FF2B5EF4-FFF2-40B4-BE49-F238E27FC236}">
                <a16:creationId xmlns:a16="http://schemas.microsoft.com/office/drawing/2014/main" id="{A014FD7B-5C83-4712-B7E0-51B56C36B9F1}"/>
              </a:ext>
            </a:extLst>
          </p:cNvPr>
          <p:cNvGrpSpPr/>
          <p:nvPr/>
        </p:nvGrpSpPr>
        <p:grpSpPr>
          <a:xfrm>
            <a:off x="7435478" y="2866024"/>
            <a:ext cx="1876104" cy="1874495"/>
            <a:chOff x="5749408" y="2748951"/>
            <a:chExt cx="1929011" cy="1927357"/>
          </a:xfrm>
        </p:grpSpPr>
        <p:sp>
          <p:nvSpPr>
            <p:cNvPr id="72" name="Oval 10">
              <a:extLst>
                <a:ext uri="{FF2B5EF4-FFF2-40B4-BE49-F238E27FC236}">
                  <a16:creationId xmlns:a16="http://schemas.microsoft.com/office/drawing/2014/main" id="{6D0E68A6-3689-41AF-B4F7-E7A1631D37C7}"/>
                </a:ext>
              </a:extLst>
            </p:cNvPr>
            <p:cNvSpPr>
              <a:spLocks noChangeArrowheads="1"/>
            </p:cNvSpPr>
            <p:nvPr/>
          </p:nvSpPr>
          <p:spPr bwMode="auto">
            <a:xfrm rot="10800000">
              <a:off x="5749408" y="2748951"/>
              <a:ext cx="1929011" cy="1927357"/>
            </a:xfrm>
            <a:prstGeom prst="ellipse">
              <a:avLst/>
            </a:prstGeom>
            <a:solidFill>
              <a:schemeClr val="accent4">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22">
              <a:extLst>
                <a:ext uri="{FF2B5EF4-FFF2-40B4-BE49-F238E27FC236}">
                  <a16:creationId xmlns:a16="http://schemas.microsoft.com/office/drawing/2014/main" id="{347CEEA6-3715-4EDE-97B8-B06C4ABE5806}"/>
                </a:ext>
              </a:extLst>
            </p:cNvPr>
            <p:cNvSpPr>
              <a:spLocks noEditPoints="1"/>
            </p:cNvSpPr>
            <p:nvPr/>
          </p:nvSpPr>
          <p:spPr bwMode="auto">
            <a:xfrm>
              <a:off x="6504758" y="3482453"/>
              <a:ext cx="418311" cy="46035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6" name="Group 105">
            <a:extLst>
              <a:ext uri="{FF2B5EF4-FFF2-40B4-BE49-F238E27FC236}">
                <a16:creationId xmlns:a16="http://schemas.microsoft.com/office/drawing/2014/main" id="{B9E7309B-FC60-433A-99E9-A06AB1E35F56}"/>
              </a:ext>
            </a:extLst>
          </p:cNvPr>
          <p:cNvGrpSpPr/>
          <p:nvPr/>
        </p:nvGrpSpPr>
        <p:grpSpPr>
          <a:xfrm>
            <a:off x="8639015" y="2193740"/>
            <a:ext cx="1876104" cy="1874495"/>
            <a:chOff x="6986886" y="2057708"/>
            <a:chExt cx="1929011" cy="1927357"/>
          </a:xfrm>
        </p:grpSpPr>
        <p:sp>
          <p:nvSpPr>
            <p:cNvPr id="55" name="Oval 10">
              <a:extLst>
                <a:ext uri="{FF2B5EF4-FFF2-40B4-BE49-F238E27FC236}">
                  <a16:creationId xmlns:a16="http://schemas.microsoft.com/office/drawing/2014/main" id="{FCA9AAF2-9CA2-4DB6-ADDB-D747D07854A3}"/>
                </a:ext>
              </a:extLst>
            </p:cNvPr>
            <p:cNvSpPr>
              <a:spLocks noChangeArrowheads="1"/>
            </p:cNvSpPr>
            <p:nvPr/>
          </p:nvSpPr>
          <p:spPr bwMode="auto">
            <a:xfrm>
              <a:off x="6986886" y="2057708"/>
              <a:ext cx="1929011" cy="1927357"/>
            </a:xfrm>
            <a:prstGeom prst="ellipse">
              <a:avLst/>
            </a:prstGeom>
            <a:solidFill>
              <a:schemeClr val="accent5">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54">
              <a:extLst>
                <a:ext uri="{FF2B5EF4-FFF2-40B4-BE49-F238E27FC236}">
                  <a16:creationId xmlns:a16="http://schemas.microsoft.com/office/drawing/2014/main" id="{1627CAE6-B104-4CBD-8C93-E4A0B5FA52B2}"/>
                </a:ext>
              </a:extLst>
            </p:cNvPr>
            <p:cNvSpPr>
              <a:spLocks noEditPoints="1"/>
            </p:cNvSpPr>
            <p:nvPr/>
          </p:nvSpPr>
          <p:spPr bwMode="auto">
            <a:xfrm>
              <a:off x="7749593" y="2823792"/>
              <a:ext cx="403596" cy="3951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a:extLst>
              <a:ext uri="{FF2B5EF4-FFF2-40B4-BE49-F238E27FC236}">
                <a16:creationId xmlns:a16="http://schemas.microsoft.com/office/drawing/2014/main" id="{BC0504AA-3B21-4AD4-B767-894CCD97EBDD}"/>
              </a:ext>
            </a:extLst>
          </p:cNvPr>
          <p:cNvGrpSpPr/>
          <p:nvPr/>
        </p:nvGrpSpPr>
        <p:grpSpPr>
          <a:xfrm>
            <a:off x="9840945" y="2866024"/>
            <a:ext cx="1876104" cy="1874495"/>
            <a:chOff x="8222711" y="2748951"/>
            <a:chExt cx="1929011" cy="1927357"/>
          </a:xfrm>
        </p:grpSpPr>
        <p:sp>
          <p:nvSpPr>
            <p:cNvPr id="71" name="Oval 10">
              <a:extLst>
                <a:ext uri="{FF2B5EF4-FFF2-40B4-BE49-F238E27FC236}">
                  <a16:creationId xmlns:a16="http://schemas.microsoft.com/office/drawing/2014/main" id="{875F0809-5B32-4B31-B7EC-DE1812CAB0EF}"/>
                </a:ext>
              </a:extLst>
            </p:cNvPr>
            <p:cNvSpPr>
              <a:spLocks noChangeArrowheads="1"/>
            </p:cNvSpPr>
            <p:nvPr/>
          </p:nvSpPr>
          <p:spPr bwMode="auto">
            <a:xfrm rot="10800000">
              <a:off x="8222711" y="2748951"/>
              <a:ext cx="1929011" cy="1927357"/>
            </a:xfrm>
            <a:prstGeom prst="ellipse">
              <a:avLst/>
            </a:prstGeom>
            <a:solidFill>
              <a:schemeClr val="accent6">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56">
              <a:extLst>
                <a:ext uri="{FF2B5EF4-FFF2-40B4-BE49-F238E27FC236}">
                  <a16:creationId xmlns:a16="http://schemas.microsoft.com/office/drawing/2014/main" id="{DDF69D9A-87E1-432F-B0F8-A040C3DB964B}"/>
                </a:ext>
              </a:extLst>
            </p:cNvPr>
            <p:cNvSpPr>
              <a:spLocks noEditPoints="1"/>
            </p:cNvSpPr>
            <p:nvPr/>
          </p:nvSpPr>
          <p:spPr bwMode="auto">
            <a:xfrm>
              <a:off x="8951785" y="3505576"/>
              <a:ext cx="470862" cy="41410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23" name="Group 122">
            <a:extLst>
              <a:ext uri="{FF2B5EF4-FFF2-40B4-BE49-F238E27FC236}">
                <a16:creationId xmlns:a16="http://schemas.microsoft.com/office/drawing/2014/main" id="{40D42925-EF7E-4426-AC6A-C9CAD8D70327}"/>
              </a:ext>
            </a:extLst>
          </p:cNvPr>
          <p:cNvGrpSpPr/>
          <p:nvPr/>
        </p:nvGrpSpPr>
        <p:grpSpPr>
          <a:xfrm>
            <a:off x="8506878" y="5160859"/>
            <a:ext cx="2131833" cy="770565"/>
            <a:chOff x="6851022" y="5077508"/>
            <a:chExt cx="2191952" cy="792295"/>
          </a:xfrm>
        </p:grpSpPr>
        <p:sp>
          <p:nvSpPr>
            <p:cNvPr id="108" name="Rectangle 107">
              <a:extLst>
                <a:ext uri="{FF2B5EF4-FFF2-40B4-BE49-F238E27FC236}">
                  <a16:creationId xmlns:a16="http://schemas.microsoft.com/office/drawing/2014/main" id="{A855E671-2F01-44F8-B8B7-87675E1330B8}"/>
                </a:ext>
              </a:extLst>
            </p:cNvPr>
            <p:cNvSpPr/>
            <p:nvPr/>
          </p:nvSpPr>
          <p:spPr>
            <a:xfrm>
              <a:off x="6851022" y="5077508"/>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09" name="Rectangle 108">
              <a:extLst>
                <a:ext uri="{FF2B5EF4-FFF2-40B4-BE49-F238E27FC236}">
                  <a16:creationId xmlns:a16="http://schemas.microsoft.com/office/drawing/2014/main" id="{65EC983C-12C6-4241-8B45-5834C1FC9ED3}"/>
                </a:ext>
              </a:extLst>
            </p:cNvPr>
            <p:cNvSpPr/>
            <p:nvPr/>
          </p:nvSpPr>
          <p:spPr>
            <a:xfrm>
              <a:off x="6914200" y="5376527"/>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4" name="Group 123">
            <a:extLst>
              <a:ext uri="{FF2B5EF4-FFF2-40B4-BE49-F238E27FC236}">
                <a16:creationId xmlns:a16="http://schemas.microsoft.com/office/drawing/2014/main" id="{DDD47C58-D217-4835-9C78-C0A9AACD5917}"/>
              </a:ext>
            </a:extLst>
          </p:cNvPr>
          <p:cNvGrpSpPr/>
          <p:nvPr/>
        </p:nvGrpSpPr>
        <p:grpSpPr>
          <a:xfrm>
            <a:off x="6107894" y="5160859"/>
            <a:ext cx="2131833" cy="770565"/>
            <a:chOff x="4384385" y="5077508"/>
            <a:chExt cx="2191952" cy="792295"/>
          </a:xfrm>
        </p:grpSpPr>
        <p:sp>
          <p:nvSpPr>
            <p:cNvPr id="112" name="Rectangle 111">
              <a:extLst>
                <a:ext uri="{FF2B5EF4-FFF2-40B4-BE49-F238E27FC236}">
                  <a16:creationId xmlns:a16="http://schemas.microsoft.com/office/drawing/2014/main" id="{720E38E0-FB69-4E4A-969E-56799A17A7F0}"/>
                </a:ext>
              </a:extLst>
            </p:cNvPr>
            <p:cNvSpPr/>
            <p:nvPr/>
          </p:nvSpPr>
          <p:spPr>
            <a:xfrm>
              <a:off x="4384385" y="5077508"/>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3" name="Rectangle 112">
              <a:extLst>
                <a:ext uri="{FF2B5EF4-FFF2-40B4-BE49-F238E27FC236}">
                  <a16:creationId xmlns:a16="http://schemas.microsoft.com/office/drawing/2014/main" id="{F0D611C9-BD61-481B-B626-E8CAB00E5EDD}"/>
                </a:ext>
              </a:extLst>
            </p:cNvPr>
            <p:cNvSpPr/>
            <p:nvPr/>
          </p:nvSpPr>
          <p:spPr>
            <a:xfrm>
              <a:off x="4447563" y="5376527"/>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6" name="Group 125">
            <a:extLst>
              <a:ext uri="{FF2B5EF4-FFF2-40B4-BE49-F238E27FC236}">
                <a16:creationId xmlns:a16="http://schemas.microsoft.com/office/drawing/2014/main" id="{9D83CA06-1626-452D-BAB8-6C2058F88B3F}"/>
              </a:ext>
            </a:extLst>
          </p:cNvPr>
          <p:cNvGrpSpPr/>
          <p:nvPr/>
        </p:nvGrpSpPr>
        <p:grpSpPr>
          <a:xfrm>
            <a:off x="7310416" y="1050217"/>
            <a:ext cx="2131833" cy="770565"/>
            <a:chOff x="5620819" y="850943"/>
            <a:chExt cx="2191952" cy="792295"/>
          </a:xfrm>
        </p:grpSpPr>
        <p:sp>
          <p:nvSpPr>
            <p:cNvPr id="115" name="Rectangle 114">
              <a:extLst>
                <a:ext uri="{FF2B5EF4-FFF2-40B4-BE49-F238E27FC236}">
                  <a16:creationId xmlns:a16="http://schemas.microsoft.com/office/drawing/2014/main" id="{5396C487-73C7-4A54-A214-DB36BC2AAFA8}"/>
                </a:ext>
              </a:extLst>
            </p:cNvPr>
            <p:cNvSpPr/>
            <p:nvPr/>
          </p:nvSpPr>
          <p:spPr>
            <a:xfrm>
              <a:off x="5620819" y="850943"/>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6" name="Rectangle 115">
              <a:extLst>
                <a:ext uri="{FF2B5EF4-FFF2-40B4-BE49-F238E27FC236}">
                  <a16:creationId xmlns:a16="http://schemas.microsoft.com/office/drawing/2014/main" id="{68EA4807-5D60-48C8-9B5D-FDBB3AD2A670}"/>
                </a:ext>
              </a:extLst>
            </p:cNvPr>
            <p:cNvSpPr/>
            <p:nvPr/>
          </p:nvSpPr>
          <p:spPr>
            <a:xfrm>
              <a:off x="5683997" y="1149962"/>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5" name="Group 124">
            <a:extLst>
              <a:ext uri="{FF2B5EF4-FFF2-40B4-BE49-F238E27FC236}">
                <a16:creationId xmlns:a16="http://schemas.microsoft.com/office/drawing/2014/main" id="{0E38E055-FF52-4614-A714-8A603A95C124}"/>
              </a:ext>
            </a:extLst>
          </p:cNvPr>
          <p:cNvGrpSpPr/>
          <p:nvPr/>
        </p:nvGrpSpPr>
        <p:grpSpPr>
          <a:xfrm>
            <a:off x="4911432" y="1050217"/>
            <a:ext cx="2131833" cy="770565"/>
            <a:chOff x="3154182" y="850943"/>
            <a:chExt cx="2191952" cy="792295"/>
          </a:xfrm>
        </p:grpSpPr>
        <p:sp>
          <p:nvSpPr>
            <p:cNvPr id="118" name="Rectangle 117">
              <a:extLst>
                <a:ext uri="{FF2B5EF4-FFF2-40B4-BE49-F238E27FC236}">
                  <a16:creationId xmlns:a16="http://schemas.microsoft.com/office/drawing/2014/main" id="{F7975CE7-21D4-4D77-94DE-66D85F87652B}"/>
                </a:ext>
              </a:extLst>
            </p:cNvPr>
            <p:cNvSpPr/>
            <p:nvPr/>
          </p:nvSpPr>
          <p:spPr>
            <a:xfrm>
              <a:off x="3154182" y="850943"/>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9" name="Rectangle 118">
              <a:extLst>
                <a:ext uri="{FF2B5EF4-FFF2-40B4-BE49-F238E27FC236}">
                  <a16:creationId xmlns:a16="http://schemas.microsoft.com/office/drawing/2014/main" id="{2C89BAAC-B7E7-4AAD-B9BF-93585C5950EA}"/>
                </a:ext>
              </a:extLst>
            </p:cNvPr>
            <p:cNvSpPr/>
            <p:nvPr/>
          </p:nvSpPr>
          <p:spPr>
            <a:xfrm>
              <a:off x="3217360" y="1149962"/>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27" name="Text Placeholder 4">
            <a:extLst>
              <a:ext uri="{FF2B5EF4-FFF2-40B4-BE49-F238E27FC236}">
                <a16:creationId xmlns:a16="http://schemas.microsoft.com/office/drawing/2014/main" id="{00ED38A4-060E-49BA-B7BD-982348E15A9F}"/>
              </a:ext>
            </a:extLst>
          </p:cNvPr>
          <p:cNvSpPr txBox="1">
            <a:spLocks/>
          </p:cNvSpPr>
          <p:nvPr/>
        </p:nvSpPr>
        <p:spPr>
          <a:xfrm>
            <a:off x="607803" y="3209628"/>
            <a:ext cx="2691868" cy="16150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28" name="TextBox 127">
            <a:extLst>
              <a:ext uri="{FF2B5EF4-FFF2-40B4-BE49-F238E27FC236}">
                <a16:creationId xmlns:a16="http://schemas.microsoft.com/office/drawing/2014/main" id="{FF095911-FDF5-4C4A-846E-C21DF3DC312B}"/>
              </a:ext>
            </a:extLst>
          </p:cNvPr>
          <p:cNvSpPr txBox="1"/>
          <p:nvPr/>
        </p:nvSpPr>
        <p:spPr>
          <a:xfrm>
            <a:off x="607803" y="2325352"/>
            <a:ext cx="269186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Infographic</a:t>
            </a:r>
            <a:endParaRPr lang="id-ID" sz="3000" dirty="0">
              <a:solidFill>
                <a:schemeClr val="bg1"/>
              </a:solidFill>
              <a:latin typeface="Nexa Bold" panose="02000000000000000000" pitchFamily="50" charset="0"/>
            </a:endParaRPr>
          </a:p>
        </p:txBody>
      </p:sp>
      <p:grpSp>
        <p:nvGrpSpPr>
          <p:cNvPr id="129" name="Group 128">
            <a:extLst>
              <a:ext uri="{FF2B5EF4-FFF2-40B4-BE49-F238E27FC236}">
                <a16:creationId xmlns:a16="http://schemas.microsoft.com/office/drawing/2014/main" id="{817E7006-7451-4A92-8570-7C5F61904C53}"/>
              </a:ext>
            </a:extLst>
          </p:cNvPr>
          <p:cNvGrpSpPr/>
          <p:nvPr/>
        </p:nvGrpSpPr>
        <p:grpSpPr>
          <a:xfrm>
            <a:off x="711980" y="2033303"/>
            <a:ext cx="2589158" cy="238770"/>
            <a:chOff x="619226" y="1181629"/>
            <a:chExt cx="2589158" cy="238770"/>
          </a:xfrm>
        </p:grpSpPr>
        <p:sp>
          <p:nvSpPr>
            <p:cNvPr id="130" name="Rectangle 129">
              <a:extLst>
                <a:ext uri="{FF2B5EF4-FFF2-40B4-BE49-F238E27FC236}">
                  <a16:creationId xmlns:a16="http://schemas.microsoft.com/office/drawing/2014/main" id="{401E3FD5-DEA5-4239-8F93-3054DA9E1816}"/>
                </a:ext>
              </a:extLst>
            </p:cNvPr>
            <p:cNvSpPr/>
            <p:nvPr/>
          </p:nvSpPr>
          <p:spPr>
            <a:xfrm>
              <a:off x="931101" y="1181629"/>
              <a:ext cx="2277283"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31" name="Freeform: Shape 130">
              <a:extLst>
                <a:ext uri="{FF2B5EF4-FFF2-40B4-BE49-F238E27FC236}">
                  <a16:creationId xmlns:a16="http://schemas.microsoft.com/office/drawing/2014/main" id="{B06643B8-27B4-4F55-A1B9-23559092BCA9}"/>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869375301"/>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750" fill="hold"/>
                                        <p:tgtEl>
                                          <p:spTgt spid="129"/>
                                        </p:tgtEl>
                                        <p:attrNameLst>
                                          <p:attrName>ppt_x</p:attrName>
                                        </p:attrNameLst>
                                      </p:cBhvr>
                                      <p:tavLst>
                                        <p:tav tm="0">
                                          <p:val>
                                            <p:strVal val="0-#ppt_w/2"/>
                                          </p:val>
                                        </p:tav>
                                        <p:tav tm="100000">
                                          <p:val>
                                            <p:strVal val="#ppt_x"/>
                                          </p:val>
                                        </p:tav>
                                      </p:tavLst>
                                    </p:anim>
                                    <p:anim calcmode="lin" valueType="num">
                                      <p:cBhvr additive="base">
                                        <p:cTn id="8" dur="750" fill="hold"/>
                                        <p:tgtEl>
                                          <p:spTgt spid="1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750" fill="hold"/>
                                        <p:tgtEl>
                                          <p:spTgt spid="128"/>
                                        </p:tgtEl>
                                        <p:attrNameLst>
                                          <p:attrName>ppt_x</p:attrName>
                                        </p:attrNameLst>
                                      </p:cBhvr>
                                      <p:tavLst>
                                        <p:tav tm="0">
                                          <p:val>
                                            <p:strVal val="0-#ppt_w/2"/>
                                          </p:val>
                                        </p:tav>
                                        <p:tav tm="100000">
                                          <p:val>
                                            <p:strVal val="#ppt_x"/>
                                          </p:val>
                                        </p:tav>
                                      </p:tavLst>
                                    </p:anim>
                                    <p:anim calcmode="lin" valueType="num">
                                      <p:cBhvr additive="base">
                                        <p:cTn id="12" dur="75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750" fill="hold"/>
                                        <p:tgtEl>
                                          <p:spTgt spid="127"/>
                                        </p:tgtEl>
                                        <p:attrNameLst>
                                          <p:attrName>ppt_x</p:attrName>
                                        </p:attrNameLst>
                                      </p:cBhvr>
                                      <p:tavLst>
                                        <p:tav tm="0">
                                          <p:val>
                                            <p:strVal val="0-#ppt_w/2"/>
                                          </p:val>
                                        </p:tav>
                                        <p:tav tm="100000">
                                          <p:val>
                                            <p:strVal val="#ppt_x"/>
                                          </p:val>
                                        </p:tav>
                                      </p:tavLst>
                                    </p:anim>
                                    <p:anim calcmode="lin" valueType="num">
                                      <p:cBhvr additive="base">
                                        <p:cTn id="16" dur="75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500"/>
                                  </p:stCondLst>
                                  <p:childTnLst>
                                    <p:set>
                                      <p:cBhvr>
                                        <p:cTn id="18" dur="1" fill="hold">
                                          <p:stCondLst>
                                            <p:cond delay="0"/>
                                          </p:stCondLst>
                                        </p:cTn>
                                        <p:tgtEl>
                                          <p:spTgt spid="102"/>
                                        </p:tgtEl>
                                        <p:attrNameLst>
                                          <p:attrName>style.visibility</p:attrName>
                                        </p:attrNameLst>
                                      </p:cBhvr>
                                      <p:to>
                                        <p:strVal val="visible"/>
                                      </p:to>
                                    </p:set>
                                    <p:anim calcmode="lin" valueType="num">
                                      <p:cBhvr additive="base">
                                        <p:cTn id="19" dur="750" fill="hold"/>
                                        <p:tgtEl>
                                          <p:spTgt spid="102"/>
                                        </p:tgtEl>
                                        <p:attrNameLst>
                                          <p:attrName>ppt_x</p:attrName>
                                        </p:attrNameLst>
                                      </p:cBhvr>
                                      <p:tavLst>
                                        <p:tav tm="0">
                                          <p:val>
                                            <p:strVal val="1+#ppt_w/2"/>
                                          </p:val>
                                        </p:tav>
                                        <p:tav tm="100000">
                                          <p:val>
                                            <p:strVal val="#ppt_x"/>
                                          </p:val>
                                        </p:tav>
                                      </p:tavLst>
                                    </p:anim>
                                    <p:anim calcmode="lin" valueType="num">
                                      <p:cBhvr additive="base">
                                        <p:cTn id="20" dur="750" fill="hold"/>
                                        <p:tgtEl>
                                          <p:spTgt spid="10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750"/>
                                  </p:stCondLst>
                                  <p:childTnLst>
                                    <p:set>
                                      <p:cBhvr>
                                        <p:cTn id="22" dur="1" fill="hold">
                                          <p:stCondLst>
                                            <p:cond delay="0"/>
                                          </p:stCondLst>
                                        </p:cTn>
                                        <p:tgtEl>
                                          <p:spTgt spid="103"/>
                                        </p:tgtEl>
                                        <p:attrNameLst>
                                          <p:attrName>style.visibility</p:attrName>
                                        </p:attrNameLst>
                                      </p:cBhvr>
                                      <p:to>
                                        <p:strVal val="visible"/>
                                      </p:to>
                                    </p:set>
                                    <p:anim calcmode="lin" valueType="num">
                                      <p:cBhvr additive="base">
                                        <p:cTn id="23" dur="750" fill="hold"/>
                                        <p:tgtEl>
                                          <p:spTgt spid="103"/>
                                        </p:tgtEl>
                                        <p:attrNameLst>
                                          <p:attrName>ppt_x</p:attrName>
                                        </p:attrNameLst>
                                      </p:cBhvr>
                                      <p:tavLst>
                                        <p:tav tm="0">
                                          <p:val>
                                            <p:strVal val="1+#ppt_w/2"/>
                                          </p:val>
                                        </p:tav>
                                        <p:tav tm="100000">
                                          <p:val>
                                            <p:strVal val="#ppt_x"/>
                                          </p:val>
                                        </p:tav>
                                      </p:tavLst>
                                    </p:anim>
                                    <p:anim calcmode="lin" valueType="num">
                                      <p:cBhvr additive="base">
                                        <p:cTn id="24" dur="750" fill="hold"/>
                                        <p:tgtEl>
                                          <p:spTgt spid="10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104"/>
                                        </p:tgtEl>
                                        <p:attrNameLst>
                                          <p:attrName>style.visibility</p:attrName>
                                        </p:attrNameLst>
                                      </p:cBhvr>
                                      <p:to>
                                        <p:strVal val="visible"/>
                                      </p:to>
                                    </p:set>
                                    <p:anim calcmode="lin" valueType="num">
                                      <p:cBhvr additive="base">
                                        <p:cTn id="27" dur="750" fill="hold"/>
                                        <p:tgtEl>
                                          <p:spTgt spid="104"/>
                                        </p:tgtEl>
                                        <p:attrNameLst>
                                          <p:attrName>ppt_x</p:attrName>
                                        </p:attrNameLst>
                                      </p:cBhvr>
                                      <p:tavLst>
                                        <p:tav tm="0">
                                          <p:val>
                                            <p:strVal val="1+#ppt_w/2"/>
                                          </p:val>
                                        </p:tav>
                                        <p:tav tm="100000">
                                          <p:val>
                                            <p:strVal val="#ppt_x"/>
                                          </p:val>
                                        </p:tav>
                                      </p:tavLst>
                                    </p:anim>
                                    <p:anim calcmode="lin" valueType="num">
                                      <p:cBhvr additive="base">
                                        <p:cTn id="28" dur="750" fill="hold"/>
                                        <p:tgtEl>
                                          <p:spTgt spid="104"/>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106"/>
                                        </p:tgtEl>
                                        <p:attrNameLst>
                                          <p:attrName>style.visibility</p:attrName>
                                        </p:attrNameLst>
                                      </p:cBhvr>
                                      <p:to>
                                        <p:strVal val="visible"/>
                                      </p:to>
                                    </p:set>
                                    <p:anim calcmode="lin" valueType="num">
                                      <p:cBhvr additive="base">
                                        <p:cTn id="35" dur="750" fill="hold"/>
                                        <p:tgtEl>
                                          <p:spTgt spid="106"/>
                                        </p:tgtEl>
                                        <p:attrNameLst>
                                          <p:attrName>ppt_x</p:attrName>
                                        </p:attrNameLst>
                                      </p:cBhvr>
                                      <p:tavLst>
                                        <p:tav tm="0">
                                          <p:val>
                                            <p:strVal val="1+#ppt_w/2"/>
                                          </p:val>
                                        </p:tav>
                                        <p:tav tm="100000">
                                          <p:val>
                                            <p:strVal val="#ppt_x"/>
                                          </p:val>
                                        </p:tav>
                                      </p:tavLst>
                                    </p:anim>
                                    <p:anim calcmode="lin" valueType="num">
                                      <p:cBhvr additive="base">
                                        <p:cTn id="36" dur="750" fill="hold"/>
                                        <p:tgtEl>
                                          <p:spTgt spid="106"/>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750" fill="hold"/>
                                        <p:tgtEl>
                                          <p:spTgt spid="107"/>
                                        </p:tgtEl>
                                        <p:attrNameLst>
                                          <p:attrName>ppt_x</p:attrName>
                                        </p:attrNameLst>
                                      </p:cBhvr>
                                      <p:tavLst>
                                        <p:tav tm="0">
                                          <p:val>
                                            <p:strVal val="1+#ppt_w/2"/>
                                          </p:val>
                                        </p:tav>
                                        <p:tav tm="100000">
                                          <p:val>
                                            <p:strVal val="#ppt_x"/>
                                          </p:val>
                                        </p:tav>
                                      </p:tavLst>
                                    </p:anim>
                                    <p:anim calcmode="lin" valueType="num">
                                      <p:cBhvr additive="base">
                                        <p:cTn id="40" dur="750" fill="hold"/>
                                        <p:tgtEl>
                                          <p:spTgt spid="107"/>
                                        </p:tgtEl>
                                        <p:attrNameLst>
                                          <p:attrName>ppt_y</p:attrName>
                                        </p:attrNameLst>
                                      </p:cBhvr>
                                      <p:tavLst>
                                        <p:tav tm="0">
                                          <p:val>
                                            <p:strVal val="#ppt_y"/>
                                          </p:val>
                                        </p:tav>
                                        <p:tav tm="100000">
                                          <p:val>
                                            <p:strVal val="#ppt_y"/>
                                          </p:val>
                                        </p:tav>
                                      </p:tavLst>
                                    </p:anim>
                                  </p:childTnLst>
                                </p:cTn>
                              </p:par>
                              <p:par>
                                <p:cTn id="41" presetID="6" presetClass="entr" presetSubtype="32" fill="hold" nodeType="withEffect">
                                  <p:stCondLst>
                                    <p:cond delay="1000"/>
                                  </p:stCondLst>
                                  <p:childTnLst>
                                    <p:set>
                                      <p:cBhvr>
                                        <p:cTn id="42" dur="1" fill="hold">
                                          <p:stCondLst>
                                            <p:cond delay="0"/>
                                          </p:stCondLst>
                                        </p:cTn>
                                        <p:tgtEl>
                                          <p:spTgt spid="44"/>
                                        </p:tgtEl>
                                        <p:attrNameLst>
                                          <p:attrName>style.visibility</p:attrName>
                                        </p:attrNameLst>
                                      </p:cBhvr>
                                      <p:to>
                                        <p:strVal val="visible"/>
                                      </p:to>
                                    </p:set>
                                    <p:animEffect transition="in" filter="circle(out)">
                                      <p:cBhvr>
                                        <p:cTn id="43" dur="500"/>
                                        <p:tgtEl>
                                          <p:spTgt spid="44"/>
                                        </p:tgtEl>
                                      </p:cBhvr>
                                    </p:animEffect>
                                  </p:childTnLst>
                                </p:cTn>
                              </p:par>
                              <p:par>
                                <p:cTn id="44" presetID="6" presetClass="entr" presetSubtype="32" fill="hold" nodeType="withEffect">
                                  <p:stCondLst>
                                    <p:cond delay="1500"/>
                                  </p:stCondLst>
                                  <p:childTnLst>
                                    <p:set>
                                      <p:cBhvr>
                                        <p:cTn id="45" dur="1" fill="hold">
                                          <p:stCondLst>
                                            <p:cond delay="0"/>
                                          </p:stCondLst>
                                        </p:cTn>
                                        <p:tgtEl>
                                          <p:spTgt spid="74"/>
                                        </p:tgtEl>
                                        <p:attrNameLst>
                                          <p:attrName>style.visibility</p:attrName>
                                        </p:attrNameLst>
                                      </p:cBhvr>
                                      <p:to>
                                        <p:strVal val="visible"/>
                                      </p:to>
                                    </p:set>
                                    <p:animEffect transition="in" filter="circle(out)">
                                      <p:cBhvr>
                                        <p:cTn id="46" dur="500"/>
                                        <p:tgtEl>
                                          <p:spTgt spid="74"/>
                                        </p:tgtEl>
                                      </p:cBhvr>
                                    </p:animEffect>
                                  </p:childTnLst>
                                </p:cTn>
                              </p:par>
                              <p:par>
                                <p:cTn id="47" presetID="6" presetClass="entr" presetSubtype="32" fill="hold" nodeType="withEffect">
                                  <p:stCondLst>
                                    <p:cond delay="2000"/>
                                  </p:stCondLst>
                                  <p:childTnLst>
                                    <p:set>
                                      <p:cBhvr>
                                        <p:cTn id="48" dur="1" fill="hold">
                                          <p:stCondLst>
                                            <p:cond delay="0"/>
                                          </p:stCondLst>
                                        </p:cTn>
                                        <p:tgtEl>
                                          <p:spTgt spid="58"/>
                                        </p:tgtEl>
                                        <p:attrNameLst>
                                          <p:attrName>style.visibility</p:attrName>
                                        </p:attrNameLst>
                                      </p:cBhvr>
                                      <p:to>
                                        <p:strVal val="visible"/>
                                      </p:to>
                                    </p:set>
                                    <p:animEffect transition="in" filter="circle(out)">
                                      <p:cBhvr>
                                        <p:cTn id="49" dur="500"/>
                                        <p:tgtEl>
                                          <p:spTgt spid="58"/>
                                        </p:tgtEl>
                                      </p:cBhvr>
                                    </p:animEffect>
                                  </p:childTnLst>
                                </p:cTn>
                              </p:par>
                              <p:par>
                                <p:cTn id="50" presetID="6" presetClass="entr" presetSubtype="32" fill="hold" nodeType="withEffect">
                                  <p:stCondLst>
                                    <p:cond delay="2500"/>
                                  </p:stCondLst>
                                  <p:childTnLst>
                                    <p:set>
                                      <p:cBhvr>
                                        <p:cTn id="51" dur="1" fill="hold">
                                          <p:stCondLst>
                                            <p:cond delay="0"/>
                                          </p:stCondLst>
                                        </p:cTn>
                                        <p:tgtEl>
                                          <p:spTgt spid="70"/>
                                        </p:tgtEl>
                                        <p:attrNameLst>
                                          <p:attrName>style.visibility</p:attrName>
                                        </p:attrNameLst>
                                      </p:cBhvr>
                                      <p:to>
                                        <p:strVal val="visible"/>
                                      </p:to>
                                    </p:set>
                                    <p:animEffect transition="in" filter="circle(out)">
                                      <p:cBhvr>
                                        <p:cTn id="52" dur="500"/>
                                        <p:tgtEl>
                                          <p:spTgt spid="70"/>
                                        </p:tgtEl>
                                      </p:cBhvr>
                                    </p:animEffect>
                                  </p:childTnLst>
                                </p:cTn>
                              </p:par>
                              <p:par>
                                <p:cTn id="53" presetID="10" presetClass="entr" presetSubtype="0" fill="hold" nodeType="withEffect">
                                  <p:stCondLst>
                                    <p:cond delay="1250"/>
                                  </p:stCondLst>
                                  <p:childTnLst>
                                    <p:set>
                                      <p:cBhvr>
                                        <p:cTn id="54" dur="1" fill="hold">
                                          <p:stCondLst>
                                            <p:cond delay="0"/>
                                          </p:stCondLst>
                                        </p:cTn>
                                        <p:tgtEl>
                                          <p:spTgt spid="125"/>
                                        </p:tgtEl>
                                        <p:attrNameLst>
                                          <p:attrName>style.visibility</p:attrName>
                                        </p:attrNameLst>
                                      </p:cBhvr>
                                      <p:to>
                                        <p:strVal val="visible"/>
                                      </p:to>
                                    </p:set>
                                    <p:animEffect transition="in" filter="fade">
                                      <p:cBhvr>
                                        <p:cTn id="55" dur="500"/>
                                        <p:tgtEl>
                                          <p:spTgt spid="125"/>
                                        </p:tgtEl>
                                      </p:cBhvr>
                                    </p:animEffect>
                                  </p:childTnLst>
                                </p:cTn>
                              </p:par>
                              <p:par>
                                <p:cTn id="56" presetID="10" presetClass="entr" presetSubtype="0" fill="hold" nodeType="withEffect">
                                  <p:stCondLst>
                                    <p:cond delay="1750"/>
                                  </p:stCondLst>
                                  <p:childTnLst>
                                    <p:set>
                                      <p:cBhvr>
                                        <p:cTn id="57" dur="1" fill="hold">
                                          <p:stCondLst>
                                            <p:cond delay="0"/>
                                          </p:stCondLst>
                                        </p:cTn>
                                        <p:tgtEl>
                                          <p:spTgt spid="124"/>
                                        </p:tgtEl>
                                        <p:attrNameLst>
                                          <p:attrName>style.visibility</p:attrName>
                                        </p:attrNameLst>
                                      </p:cBhvr>
                                      <p:to>
                                        <p:strVal val="visible"/>
                                      </p:to>
                                    </p:set>
                                    <p:animEffect transition="in" filter="fade">
                                      <p:cBhvr>
                                        <p:cTn id="58" dur="500"/>
                                        <p:tgtEl>
                                          <p:spTgt spid="124"/>
                                        </p:tgtEl>
                                      </p:cBhvr>
                                    </p:animEffect>
                                  </p:childTnLst>
                                </p:cTn>
                              </p:par>
                              <p:par>
                                <p:cTn id="59" presetID="10" presetClass="entr" presetSubtype="0" fill="hold" nodeType="withEffect">
                                  <p:stCondLst>
                                    <p:cond delay="2250"/>
                                  </p:stCondLst>
                                  <p:childTnLst>
                                    <p:set>
                                      <p:cBhvr>
                                        <p:cTn id="60" dur="1" fill="hold">
                                          <p:stCondLst>
                                            <p:cond delay="0"/>
                                          </p:stCondLst>
                                        </p:cTn>
                                        <p:tgtEl>
                                          <p:spTgt spid="126"/>
                                        </p:tgtEl>
                                        <p:attrNameLst>
                                          <p:attrName>style.visibility</p:attrName>
                                        </p:attrNameLst>
                                      </p:cBhvr>
                                      <p:to>
                                        <p:strVal val="visible"/>
                                      </p:to>
                                    </p:set>
                                    <p:animEffect transition="in" filter="fade">
                                      <p:cBhvr>
                                        <p:cTn id="61" dur="500"/>
                                        <p:tgtEl>
                                          <p:spTgt spid="126"/>
                                        </p:tgtEl>
                                      </p:cBhvr>
                                    </p:animEffect>
                                  </p:childTnLst>
                                </p:cTn>
                              </p:par>
                              <p:par>
                                <p:cTn id="62" presetID="10" presetClass="entr" presetSubtype="0" fill="hold" nodeType="withEffect">
                                  <p:stCondLst>
                                    <p:cond delay="2750"/>
                                  </p:stCondLst>
                                  <p:childTnLst>
                                    <p:set>
                                      <p:cBhvr>
                                        <p:cTn id="63" dur="1" fill="hold">
                                          <p:stCondLst>
                                            <p:cond delay="0"/>
                                          </p:stCondLst>
                                        </p:cTn>
                                        <p:tgtEl>
                                          <p:spTgt spid="123"/>
                                        </p:tgtEl>
                                        <p:attrNameLst>
                                          <p:attrName>style.visibility</p:attrName>
                                        </p:attrNameLst>
                                      </p:cBhvr>
                                      <p:to>
                                        <p:strVal val="visible"/>
                                      </p:to>
                                    </p:set>
                                    <p:animEffect transition="in" filter="fade">
                                      <p:cBhvr>
                                        <p:cTn id="64"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C8A89E7-BADD-4A2D-8915-DC3740B19678}"/>
              </a:ext>
            </a:extLst>
          </p:cNvPr>
          <p:cNvGrpSpPr/>
          <p:nvPr/>
        </p:nvGrpSpPr>
        <p:grpSpPr>
          <a:xfrm>
            <a:off x="10574338" y="2597229"/>
            <a:ext cx="271463" cy="2560638"/>
            <a:chOff x="10574338" y="2597229"/>
            <a:chExt cx="271463" cy="2560638"/>
          </a:xfrm>
        </p:grpSpPr>
        <p:sp>
          <p:nvSpPr>
            <p:cNvPr id="63" name="Rectangle 59">
              <a:extLst>
                <a:ext uri="{FF2B5EF4-FFF2-40B4-BE49-F238E27FC236}">
                  <a16:creationId xmlns:a16="http://schemas.microsoft.com/office/drawing/2014/main" id="{FBA4F4A4-D4D2-4672-ADF0-BD52A211DBF2}"/>
                </a:ext>
              </a:extLst>
            </p:cNvPr>
            <p:cNvSpPr>
              <a:spLocks noChangeArrowheads="1"/>
            </p:cNvSpPr>
            <p:nvPr/>
          </p:nvSpPr>
          <p:spPr bwMode="auto">
            <a:xfrm>
              <a:off x="105743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7" name="Rectangle 63">
              <a:extLst>
                <a:ext uri="{FF2B5EF4-FFF2-40B4-BE49-F238E27FC236}">
                  <a16:creationId xmlns:a16="http://schemas.microsoft.com/office/drawing/2014/main" id="{2FBDDE95-3D43-446C-9FEA-91104A421F74}"/>
                </a:ext>
              </a:extLst>
            </p:cNvPr>
            <p:cNvSpPr>
              <a:spLocks noChangeArrowheads="1"/>
            </p:cNvSpPr>
            <p:nvPr/>
          </p:nvSpPr>
          <p:spPr bwMode="auto">
            <a:xfrm>
              <a:off x="105743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0" name="Group 9">
            <a:extLst>
              <a:ext uri="{FF2B5EF4-FFF2-40B4-BE49-F238E27FC236}">
                <a16:creationId xmlns:a16="http://schemas.microsoft.com/office/drawing/2014/main" id="{B66B5218-7BCC-454F-A033-742A000A14AF}"/>
              </a:ext>
            </a:extLst>
          </p:cNvPr>
          <p:cNvGrpSpPr/>
          <p:nvPr/>
        </p:nvGrpSpPr>
        <p:grpSpPr>
          <a:xfrm>
            <a:off x="11750675" y="2352754"/>
            <a:ext cx="271463" cy="3049588"/>
            <a:chOff x="11750675" y="2352754"/>
            <a:chExt cx="271463" cy="3049588"/>
          </a:xfrm>
        </p:grpSpPr>
        <p:sp>
          <p:nvSpPr>
            <p:cNvPr id="64" name="Rectangle 60">
              <a:extLst>
                <a:ext uri="{FF2B5EF4-FFF2-40B4-BE49-F238E27FC236}">
                  <a16:creationId xmlns:a16="http://schemas.microsoft.com/office/drawing/2014/main" id="{F0D13A20-79FD-4BF2-BA75-BB4FCDCADF61}"/>
                </a:ext>
              </a:extLst>
            </p:cNvPr>
            <p:cNvSpPr>
              <a:spLocks noChangeArrowheads="1"/>
            </p:cNvSpPr>
            <p:nvPr/>
          </p:nvSpPr>
          <p:spPr bwMode="auto">
            <a:xfrm>
              <a:off x="11750675" y="3962479"/>
              <a:ext cx="271463" cy="1439863"/>
            </a:xfrm>
            <a:prstGeom prst="rect">
              <a:avLst/>
            </a:prstGeom>
            <a:gradFill flip="none" rotWithShape="1">
              <a:gsLst>
                <a:gs pos="100000">
                  <a:schemeClr val="accent4"/>
                </a:gs>
                <a:gs pos="0">
                  <a:schemeClr val="accent4">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8" name="Rectangle 64">
              <a:extLst>
                <a:ext uri="{FF2B5EF4-FFF2-40B4-BE49-F238E27FC236}">
                  <a16:creationId xmlns:a16="http://schemas.microsoft.com/office/drawing/2014/main" id="{8F4FC714-AEB2-46AC-A5F1-5A0691259656}"/>
                </a:ext>
              </a:extLst>
            </p:cNvPr>
            <p:cNvSpPr>
              <a:spLocks noChangeArrowheads="1"/>
            </p:cNvSpPr>
            <p:nvPr/>
          </p:nvSpPr>
          <p:spPr bwMode="auto">
            <a:xfrm>
              <a:off x="11750675" y="2352754"/>
              <a:ext cx="271463" cy="1609725"/>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EE7DE438-E75D-4966-A1F5-6510FF0FD10F}"/>
              </a:ext>
            </a:extLst>
          </p:cNvPr>
          <p:cNvGrpSpPr/>
          <p:nvPr/>
        </p:nvGrpSpPr>
        <p:grpSpPr>
          <a:xfrm>
            <a:off x="7435850" y="2597229"/>
            <a:ext cx="269875" cy="2560638"/>
            <a:chOff x="7435850" y="2597229"/>
            <a:chExt cx="269875" cy="2560638"/>
          </a:xfrm>
        </p:grpSpPr>
        <p:sp>
          <p:nvSpPr>
            <p:cNvPr id="60" name="Rectangle 56">
              <a:extLst>
                <a:ext uri="{FF2B5EF4-FFF2-40B4-BE49-F238E27FC236}">
                  <a16:creationId xmlns:a16="http://schemas.microsoft.com/office/drawing/2014/main" id="{6A34E71E-AB54-4B3D-BE86-841D908566D8}"/>
                </a:ext>
              </a:extLst>
            </p:cNvPr>
            <p:cNvSpPr>
              <a:spLocks noChangeArrowheads="1"/>
            </p:cNvSpPr>
            <p:nvPr/>
          </p:nvSpPr>
          <p:spPr bwMode="auto">
            <a:xfrm>
              <a:off x="7435850" y="2597229"/>
              <a:ext cx="269875"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9" name="Rectangle 65">
              <a:extLst>
                <a:ext uri="{FF2B5EF4-FFF2-40B4-BE49-F238E27FC236}">
                  <a16:creationId xmlns:a16="http://schemas.microsoft.com/office/drawing/2014/main" id="{582ADD67-0FEF-4B97-8864-4E2200BB2184}"/>
                </a:ext>
              </a:extLst>
            </p:cNvPr>
            <p:cNvSpPr>
              <a:spLocks noChangeArrowheads="1"/>
            </p:cNvSpPr>
            <p:nvPr/>
          </p:nvSpPr>
          <p:spPr bwMode="auto">
            <a:xfrm>
              <a:off x="7435850" y="3962479"/>
              <a:ext cx="269875" cy="1195388"/>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 name="Group 6">
            <a:extLst>
              <a:ext uri="{FF2B5EF4-FFF2-40B4-BE49-F238E27FC236}">
                <a16:creationId xmlns:a16="http://schemas.microsoft.com/office/drawing/2014/main" id="{4315C5CD-0013-4C46-898A-D6DC2F1008CC}"/>
              </a:ext>
            </a:extLst>
          </p:cNvPr>
          <p:cNvGrpSpPr/>
          <p:nvPr/>
        </p:nvGrpSpPr>
        <p:grpSpPr>
          <a:xfrm>
            <a:off x="5964238" y="2287667"/>
            <a:ext cx="271463" cy="3184525"/>
            <a:chOff x="5964238" y="2287667"/>
            <a:chExt cx="271463" cy="3184525"/>
          </a:xfrm>
        </p:grpSpPr>
        <p:sp>
          <p:nvSpPr>
            <p:cNvPr id="61" name="Rectangle 57">
              <a:extLst>
                <a:ext uri="{FF2B5EF4-FFF2-40B4-BE49-F238E27FC236}">
                  <a16:creationId xmlns:a16="http://schemas.microsoft.com/office/drawing/2014/main" id="{6235FD32-5A48-4F3E-9058-3B4E0FD40A78}"/>
                </a:ext>
              </a:extLst>
            </p:cNvPr>
            <p:cNvSpPr>
              <a:spLocks noChangeArrowheads="1"/>
            </p:cNvSpPr>
            <p:nvPr/>
          </p:nvSpPr>
          <p:spPr bwMode="auto">
            <a:xfrm>
              <a:off x="5964238" y="2287667"/>
              <a:ext cx="271463" cy="1674813"/>
            </a:xfrm>
            <a:prstGeom prst="rect">
              <a:avLst/>
            </a:prstGeom>
            <a:gradFill flip="none" rotWithShape="1">
              <a:gsLst>
                <a:gs pos="100000">
                  <a:schemeClr val="accent4"/>
                </a:gs>
                <a:gs pos="0">
                  <a:schemeClr val="accent4">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70" name="Rectangle 66">
              <a:extLst>
                <a:ext uri="{FF2B5EF4-FFF2-40B4-BE49-F238E27FC236}">
                  <a16:creationId xmlns:a16="http://schemas.microsoft.com/office/drawing/2014/main" id="{F90BF7E5-70E9-42DA-B27D-F2C9655BAAB1}"/>
                </a:ext>
              </a:extLst>
            </p:cNvPr>
            <p:cNvSpPr>
              <a:spLocks noChangeArrowheads="1"/>
            </p:cNvSpPr>
            <p:nvPr/>
          </p:nvSpPr>
          <p:spPr bwMode="auto">
            <a:xfrm>
              <a:off x="5964238" y="3962479"/>
              <a:ext cx="271463" cy="1509713"/>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15D4D988-B23B-47D9-8626-1FAA770182C8}"/>
              </a:ext>
            </a:extLst>
          </p:cNvPr>
          <p:cNvGrpSpPr/>
          <p:nvPr/>
        </p:nvGrpSpPr>
        <p:grpSpPr>
          <a:xfrm>
            <a:off x="4400550" y="2597229"/>
            <a:ext cx="271463" cy="2560638"/>
            <a:chOff x="4400550" y="2597229"/>
            <a:chExt cx="271463" cy="2560638"/>
          </a:xfrm>
        </p:grpSpPr>
        <p:sp>
          <p:nvSpPr>
            <p:cNvPr id="62" name="Rectangle 58">
              <a:extLst>
                <a:ext uri="{FF2B5EF4-FFF2-40B4-BE49-F238E27FC236}">
                  <a16:creationId xmlns:a16="http://schemas.microsoft.com/office/drawing/2014/main" id="{BE2238F3-8F59-4832-B522-164729EA79F6}"/>
                </a:ext>
              </a:extLst>
            </p:cNvPr>
            <p:cNvSpPr>
              <a:spLocks noChangeArrowheads="1"/>
            </p:cNvSpPr>
            <p:nvPr/>
          </p:nvSpPr>
          <p:spPr bwMode="auto">
            <a:xfrm>
              <a:off x="4400550" y="2597229"/>
              <a:ext cx="271463"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1" name="Rectangle 67">
              <a:extLst>
                <a:ext uri="{FF2B5EF4-FFF2-40B4-BE49-F238E27FC236}">
                  <a16:creationId xmlns:a16="http://schemas.microsoft.com/office/drawing/2014/main" id="{82A2CF6E-BA49-4260-AFE4-76079894398D}"/>
                </a:ext>
              </a:extLst>
            </p:cNvPr>
            <p:cNvSpPr>
              <a:spLocks noChangeArrowheads="1"/>
            </p:cNvSpPr>
            <p:nvPr/>
          </p:nvSpPr>
          <p:spPr bwMode="auto">
            <a:xfrm>
              <a:off x="4400550" y="3962479"/>
              <a:ext cx="271463" cy="1195388"/>
            </a:xfrm>
            <a:prstGeom prst="rect">
              <a:avLst/>
            </a:prstGeom>
            <a:gradFill flip="none" rotWithShape="1">
              <a:gsLst>
                <a:gs pos="100000">
                  <a:schemeClr val="accent1"/>
                </a:gs>
                <a:gs pos="0">
                  <a:schemeClr val="accent1">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4">
            <a:extLst>
              <a:ext uri="{FF2B5EF4-FFF2-40B4-BE49-F238E27FC236}">
                <a16:creationId xmlns:a16="http://schemas.microsoft.com/office/drawing/2014/main" id="{36A0F2E5-90FC-4404-8D2D-5AF84EEC18FE}"/>
              </a:ext>
            </a:extLst>
          </p:cNvPr>
          <p:cNvGrpSpPr/>
          <p:nvPr/>
        </p:nvGrpSpPr>
        <p:grpSpPr>
          <a:xfrm>
            <a:off x="1354138" y="2597229"/>
            <a:ext cx="271463" cy="2560638"/>
            <a:chOff x="1354138" y="2597229"/>
            <a:chExt cx="271463" cy="2560638"/>
          </a:xfrm>
        </p:grpSpPr>
        <p:sp>
          <p:nvSpPr>
            <p:cNvPr id="65" name="Rectangle 61">
              <a:extLst>
                <a:ext uri="{FF2B5EF4-FFF2-40B4-BE49-F238E27FC236}">
                  <a16:creationId xmlns:a16="http://schemas.microsoft.com/office/drawing/2014/main" id="{370DA562-2F45-4EA5-83CD-D3D006915B5A}"/>
                </a:ext>
              </a:extLst>
            </p:cNvPr>
            <p:cNvSpPr>
              <a:spLocks noChangeArrowheads="1"/>
            </p:cNvSpPr>
            <p:nvPr/>
          </p:nvSpPr>
          <p:spPr bwMode="auto">
            <a:xfrm>
              <a:off x="13541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2" name="Rectangle 68">
              <a:extLst>
                <a:ext uri="{FF2B5EF4-FFF2-40B4-BE49-F238E27FC236}">
                  <a16:creationId xmlns:a16="http://schemas.microsoft.com/office/drawing/2014/main" id="{8BB3C2FF-E5FC-4013-AFF3-F0DFED76B206}"/>
                </a:ext>
              </a:extLst>
            </p:cNvPr>
            <p:cNvSpPr>
              <a:spLocks noChangeArrowheads="1"/>
            </p:cNvSpPr>
            <p:nvPr/>
          </p:nvSpPr>
          <p:spPr bwMode="auto">
            <a:xfrm>
              <a:off x="13541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21F1DA75-994A-406A-B6F3-97916B8E0524}"/>
              </a:ext>
            </a:extLst>
          </p:cNvPr>
          <p:cNvGrpSpPr/>
          <p:nvPr/>
        </p:nvGrpSpPr>
        <p:grpSpPr>
          <a:xfrm>
            <a:off x="204788" y="2282904"/>
            <a:ext cx="271463" cy="3189288"/>
            <a:chOff x="204788" y="2282904"/>
            <a:chExt cx="271463" cy="3189288"/>
          </a:xfrm>
        </p:grpSpPr>
        <p:sp>
          <p:nvSpPr>
            <p:cNvPr id="66" name="Rectangle 62">
              <a:extLst>
                <a:ext uri="{FF2B5EF4-FFF2-40B4-BE49-F238E27FC236}">
                  <a16:creationId xmlns:a16="http://schemas.microsoft.com/office/drawing/2014/main" id="{554CFE21-E984-4AE4-A756-428B2EADF8A2}"/>
                </a:ext>
              </a:extLst>
            </p:cNvPr>
            <p:cNvSpPr>
              <a:spLocks noChangeArrowheads="1"/>
            </p:cNvSpPr>
            <p:nvPr/>
          </p:nvSpPr>
          <p:spPr bwMode="auto">
            <a:xfrm>
              <a:off x="204788" y="3962479"/>
              <a:ext cx="271463" cy="1509713"/>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69">
              <a:extLst>
                <a:ext uri="{FF2B5EF4-FFF2-40B4-BE49-F238E27FC236}">
                  <a16:creationId xmlns:a16="http://schemas.microsoft.com/office/drawing/2014/main" id="{FBFBE2C3-0EA5-4158-A79D-69D98EEC638B}"/>
                </a:ext>
              </a:extLst>
            </p:cNvPr>
            <p:cNvSpPr>
              <a:spLocks noChangeArrowheads="1"/>
            </p:cNvSpPr>
            <p:nvPr/>
          </p:nvSpPr>
          <p:spPr bwMode="auto">
            <a:xfrm>
              <a:off x="204788" y="2282904"/>
              <a:ext cx="271463" cy="1679575"/>
            </a:xfrm>
            <a:prstGeom prst="rect">
              <a:avLst/>
            </a:prstGeom>
            <a:gradFill flip="none" rotWithShape="1">
              <a:gsLst>
                <a:gs pos="100000">
                  <a:schemeClr val="accent1"/>
                </a:gs>
                <a:gs pos="0">
                  <a:schemeClr val="accent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B2D44528-A840-49EC-8F4A-992AE819A793}"/>
              </a:ext>
            </a:extLst>
          </p:cNvPr>
          <p:cNvGrpSpPr/>
          <p:nvPr/>
        </p:nvGrpSpPr>
        <p:grpSpPr>
          <a:xfrm>
            <a:off x="4763" y="2089229"/>
            <a:ext cx="12187237" cy="3581400"/>
            <a:chOff x="4763" y="2089229"/>
            <a:chExt cx="12187237" cy="3581400"/>
          </a:xfrm>
        </p:grpSpPr>
        <p:sp>
          <p:nvSpPr>
            <p:cNvPr id="74" name="Freeform 70">
              <a:extLst>
                <a:ext uri="{FF2B5EF4-FFF2-40B4-BE49-F238E27FC236}">
                  <a16:creationId xmlns:a16="http://schemas.microsoft.com/office/drawing/2014/main" id="{5A5442D5-4C46-4DD4-9FCB-A77FD3F4E732}"/>
                </a:ext>
              </a:extLst>
            </p:cNvPr>
            <p:cNvSpPr>
              <a:spLocks/>
            </p:cNvSpPr>
            <p:nvPr/>
          </p:nvSpPr>
          <p:spPr bwMode="auto">
            <a:xfrm>
              <a:off x="9226550" y="2089229"/>
              <a:ext cx="2965450" cy="1706563"/>
            </a:xfrm>
            <a:custGeom>
              <a:avLst/>
              <a:gdLst>
                <a:gd name="T0" fmla="*/ 0 w 766"/>
                <a:gd name="T1" fmla="*/ 354 h 440"/>
                <a:gd name="T2" fmla="*/ 68 w 766"/>
                <a:gd name="T3" fmla="*/ 425 h 440"/>
                <a:gd name="T4" fmla="*/ 82 w 766"/>
                <a:gd name="T5" fmla="*/ 440 h 440"/>
                <a:gd name="T6" fmla="*/ 766 w 766"/>
                <a:gd name="T7" fmla="*/ 93 h 440"/>
                <a:gd name="T8" fmla="*/ 766 w 766"/>
                <a:gd name="T9" fmla="*/ 0 h 440"/>
                <a:gd name="T10" fmla="*/ 250 w 766"/>
                <a:gd name="T11" fmla="*/ 143 h 440"/>
                <a:gd name="T12" fmla="*/ 0 w 766"/>
                <a:gd name="T13" fmla="*/ 354 h 440"/>
              </a:gdLst>
              <a:ahLst/>
              <a:cxnLst>
                <a:cxn ang="0">
                  <a:pos x="T0" y="T1"/>
                </a:cxn>
                <a:cxn ang="0">
                  <a:pos x="T2" y="T3"/>
                </a:cxn>
                <a:cxn ang="0">
                  <a:pos x="T4" y="T5"/>
                </a:cxn>
                <a:cxn ang="0">
                  <a:pos x="T6" y="T7"/>
                </a:cxn>
                <a:cxn ang="0">
                  <a:pos x="T8" y="T9"/>
                </a:cxn>
                <a:cxn ang="0">
                  <a:pos x="T10" y="T11"/>
                </a:cxn>
                <a:cxn ang="0">
                  <a:pos x="T12" y="T13"/>
                </a:cxn>
              </a:cxnLst>
              <a:rect l="0" t="0" r="r" b="b"/>
              <a:pathLst>
                <a:path w="766" h="440">
                  <a:moveTo>
                    <a:pt x="0" y="354"/>
                  </a:moveTo>
                  <a:cubicBezTo>
                    <a:pt x="23" y="378"/>
                    <a:pt x="45" y="401"/>
                    <a:pt x="68" y="425"/>
                  </a:cubicBezTo>
                  <a:cubicBezTo>
                    <a:pt x="73" y="430"/>
                    <a:pt x="77" y="435"/>
                    <a:pt x="82" y="440"/>
                  </a:cubicBezTo>
                  <a:cubicBezTo>
                    <a:pt x="259" y="256"/>
                    <a:pt x="438" y="93"/>
                    <a:pt x="766" y="93"/>
                  </a:cubicBezTo>
                  <a:cubicBezTo>
                    <a:pt x="766" y="0"/>
                    <a:pt x="766" y="0"/>
                    <a:pt x="766" y="0"/>
                  </a:cubicBezTo>
                  <a:cubicBezTo>
                    <a:pt x="570" y="0"/>
                    <a:pt x="402" y="47"/>
                    <a:pt x="250" y="143"/>
                  </a:cubicBezTo>
                  <a:cubicBezTo>
                    <a:pt x="155" y="203"/>
                    <a:pt x="75" y="277"/>
                    <a:pt x="0" y="35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71">
              <a:extLst>
                <a:ext uri="{FF2B5EF4-FFF2-40B4-BE49-F238E27FC236}">
                  <a16:creationId xmlns:a16="http://schemas.microsoft.com/office/drawing/2014/main" id="{E2B3E65A-9ED2-4160-9287-A15FF5BC833B}"/>
                </a:ext>
              </a:extLst>
            </p:cNvPr>
            <p:cNvSpPr>
              <a:spLocks/>
            </p:cNvSpPr>
            <p:nvPr/>
          </p:nvSpPr>
          <p:spPr bwMode="auto">
            <a:xfrm>
              <a:off x="4763" y="2089229"/>
              <a:ext cx="9059863" cy="3581400"/>
            </a:xfrm>
            <a:custGeom>
              <a:avLst/>
              <a:gdLst>
                <a:gd name="T0" fmla="*/ 2090 w 2341"/>
                <a:gd name="T1" fmla="*/ 780 h 923"/>
                <a:gd name="T2" fmla="*/ 2341 w 2341"/>
                <a:gd name="T3" fmla="*/ 570 h 923"/>
                <a:gd name="T4" fmla="*/ 2273 w 2341"/>
                <a:gd name="T5" fmla="*/ 498 h 923"/>
                <a:gd name="T6" fmla="*/ 2259 w 2341"/>
                <a:gd name="T7" fmla="*/ 483 h 923"/>
                <a:gd name="T8" fmla="*/ 1575 w 2341"/>
                <a:gd name="T9" fmla="*/ 831 h 923"/>
                <a:gd name="T10" fmla="*/ 847 w 2341"/>
                <a:gd name="T11" fmla="*/ 437 h 923"/>
                <a:gd name="T12" fmla="*/ 516 w 2341"/>
                <a:gd name="T13" fmla="*/ 143 h 923"/>
                <a:gd name="T14" fmla="*/ 0 w 2341"/>
                <a:gd name="T15" fmla="*/ 0 h 923"/>
                <a:gd name="T16" fmla="*/ 0 w 2341"/>
                <a:gd name="T17" fmla="*/ 93 h 923"/>
                <a:gd name="T18" fmla="*/ 728 w 2341"/>
                <a:gd name="T19" fmla="*/ 486 h 923"/>
                <a:gd name="T20" fmla="*/ 1059 w 2341"/>
                <a:gd name="T21" fmla="*/ 780 h 923"/>
                <a:gd name="T22" fmla="*/ 1575 w 2341"/>
                <a:gd name="T23" fmla="*/ 923 h 923"/>
                <a:gd name="T24" fmla="*/ 2090 w 2341"/>
                <a:gd name="T25" fmla="*/ 780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2090" y="780"/>
                  </a:moveTo>
                  <a:cubicBezTo>
                    <a:pt x="2185" y="720"/>
                    <a:pt x="2266" y="646"/>
                    <a:pt x="2341" y="570"/>
                  </a:cubicBezTo>
                  <a:cubicBezTo>
                    <a:pt x="2318" y="546"/>
                    <a:pt x="2295" y="522"/>
                    <a:pt x="2273" y="498"/>
                  </a:cubicBezTo>
                  <a:cubicBezTo>
                    <a:pt x="2268" y="493"/>
                    <a:pt x="2263" y="488"/>
                    <a:pt x="2259" y="483"/>
                  </a:cubicBezTo>
                  <a:cubicBezTo>
                    <a:pt x="2082" y="668"/>
                    <a:pt x="1902" y="831"/>
                    <a:pt x="1575" y="831"/>
                  </a:cubicBezTo>
                  <a:cubicBezTo>
                    <a:pt x="1220" y="831"/>
                    <a:pt x="1039" y="640"/>
                    <a:pt x="847" y="437"/>
                  </a:cubicBezTo>
                  <a:cubicBezTo>
                    <a:pt x="748" y="333"/>
                    <a:pt x="645" y="225"/>
                    <a:pt x="516" y="143"/>
                  </a:cubicBezTo>
                  <a:cubicBezTo>
                    <a:pt x="365" y="47"/>
                    <a:pt x="196" y="0"/>
                    <a:pt x="0" y="0"/>
                  </a:cubicBezTo>
                  <a:cubicBezTo>
                    <a:pt x="0" y="93"/>
                    <a:pt x="0" y="93"/>
                    <a:pt x="0" y="93"/>
                  </a:cubicBezTo>
                  <a:cubicBezTo>
                    <a:pt x="355" y="93"/>
                    <a:pt x="536" y="284"/>
                    <a:pt x="728" y="486"/>
                  </a:cubicBezTo>
                  <a:cubicBezTo>
                    <a:pt x="827" y="591"/>
                    <a:pt x="930" y="699"/>
                    <a:pt x="1059" y="780"/>
                  </a:cubicBezTo>
                  <a:cubicBezTo>
                    <a:pt x="1210" y="876"/>
                    <a:pt x="1379" y="923"/>
                    <a:pt x="1575" y="923"/>
                  </a:cubicBezTo>
                  <a:cubicBezTo>
                    <a:pt x="1770" y="923"/>
                    <a:pt x="1939" y="876"/>
                    <a:pt x="2090" y="7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4CD22DAF-CE1D-4664-8422-952D5FFF456B}"/>
              </a:ext>
            </a:extLst>
          </p:cNvPr>
          <p:cNvGrpSpPr/>
          <p:nvPr/>
        </p:nvGrpSpPr>
        <p:grpSpPr>
          <a:xfrm>
            <a:off x="4763" y="2089229"/>
            <a:ext cx="12187238" cy="3581400"/>
            <a:chOff x="4763" y="2089229"/>
            <a:chExt cx="12187238" cy="3581400"/>
          </a:xfrm>
        </p:grpSpPr>
        <p:sp>
          <p:nvSpPr>
            <p:cNvPr id="76" name="Freeform 72">
              <a:extLst>
                <a:ext uri="{FF2B5EF4-FFF2-40B4-BE49-F238E27FC236}">
                  <a16:creationId xmlns:a16="http://schemas.microsoft.com/office/drawing/2014/main" id="{B4F90931-9B17-4800-A534-E7AF452C54A1}"/>
                </a:ext>
              </a:extLst>
            </p:cNvPr>
            <p:cNvSpPr>
              <a:spLocks/>
            </p:cNvSpPr>
            <p:nvPr/>
          </p:nvSpPr>
          <p:spPr bwMode="auto">
            <a:xfrm>
              <a:off x="3132138" y="2089229"/>
              <a:ext cx="9059863" cy="3581400"/>
            </a:xfrm>
            <a:custGeom>
              <a:avLst/>
              <a:gdLst>
                <a:gd name="T0" fmla="*/ 68 w 2341"/>
                <a:gd name="T1" fmla="*/ 425 h 923"/>
                <a:gd name="T2" fmla="*/ 83 w 2341"/>
                <a:gd name="T3" fmla="*/ 440 h 923"/>
                <a:gd name="T4" fmla="*/ 767 w 2341"/>
                <a:gd name="T5" fmla="*/ 93 h 923"/>
                <a:gd name="T6" fmla="*/ 1494 w 2341"/>
                <a:gd name="T7" fmla="*/ 486 h 923"/>
                <a:gd name="T8" fmla="*/ 1825 w 2341"/>
                <a:gd name="T9" fmla="*/ 780 h 923"/>
                <a:gd name="T10" fmla="*/ 2341 w 2341"/>
                <a:gd name="T11" fmla="*/ 923 h 923"/>
                <a:gd name="T12" fmla="*/ 2341 w 2341"/>
                <a:gd name="T13" fmla="*/ 831 h 923"/>
                <a:gd name="T14" fmla="*/ 1613 w 2341"/>
                <a:gd name="T15" fmla="*/ 437 h 923"/>
                <a:gd name="T16" fmla="*/ 1282 w 2341"/>
                <a:gd name="T17" fmla="*/ 143 h 923"/>
                <a:gd name="T18" fmla="*/ 767 w 2341"/>
                <a:gd name="T19" fmla="*/ 0 h 923"/>
                <a:gd name="T20" fmla="*/ 251 w 2341"/>
                <a:gd name="T21" fmla="*/ 143 h 923"/>
                <a:gd name="T22" fmla="*/ 0 w 2341"/>
                <a:gd name="T23" fmla="*/ 354 h 923"/>
                <a:gd name="T24" fmla="*/ 68 w 2341"/>
                <a:gd name="T25" fmla="*/ 42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68" y="425"/>
                  </a:moveTo>
                  <a:cubicBezTo>
                    <a:pt x="73" y="430"/>
                    <a:pt x="78" y="435"/>
                    <a:pt x="83" y="440"/>
                  </a:cubicBezTo>
                  <a:cubicBezTo>
                    <a:pt x="259" y="256"/>
                    <a:pt x="439" y="93"/>
                    <a:pt x="767" y="93"/>
                  </a:cubicBezTo>
                  <a:cubicBezTo>
                    <a:pt x="1121" y="93"/>
                    <a:pt x="1303" y="284"/>
                    <a:pt x="1494" y="486"/>
                  </a:cubicBezTo>
                  <a:cubicBezTo>
                    <a:pt x="1593" y="591"/>
                    <a:pt x="1696" y="699"/>
                    <a:pt x="1825" y="780"/>
                  </a:cubicBezTo>
                  <a:cubicBezTo>
                    <a:pt x="1977" y="876"/>
                    <a:pt x="2145" y="923"/>
                    <a:pt x="2341" y="923"/>
                  </a:cubicBezTo>
                  <a:cubicBezTo>
                    <a:pt x="2341" y="831"/>
                    <a:pt x="2341" y="831"/>
                    <a:pt x="2341" y="831"/>
                  </a:cubicBezTo>
                  <a:cubicBezTo>
                    <a:pt x="1986" y="831"/>
                    <a:pt x="1805" y="640"/>
                    <a:pt x="1613" y="437"/>
                  </a:cubicBezTo>
                  <a:cubicBezTo>
                    <a:pt x="1514" y="333"/>
                    <a:pt x="1412" y="225"/>
                    <a:pt x="1282" y="143"/>
                  </a:cubicBezTo>
                  <a:cubicBezTo>
                    <a:pt x="1131" y="47"/>
                    <a:pt x="962" y="0"/>
                    <a:pt x="767" y="0"/>
                  </a:cubicBezTo>
                  <a:cubicBezTo>
                    <a:pt x="571" y="0"/>
                    <a:pt x="402" y="47"/>
                    <a:pt x="251" y="143"/>
                  </a:cubicBezTo>
                  <a:cubicBezTo>
                    <a:pt x="156" y="203"/>
                    <a:pt x="75" y="277"/>
                    <a:pt x="0" y="354"/>
                  </a:cubicBezTo>
                  <a:cubicBezTo>
                    <a:pt x="23" y="378"/>
                    <a:pt x="46" y="401"/>
                    <a:pt x="68" y="42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73">
              <a:extLst>
                <a:ext uri="{FF2B5EF4-FFF2-40B4-BE49-F238E27FC236}">
                  <a16:creationId xmlns:a16="http://schemas.microsoft.com/office/drawing/2014/main" id="{587471CA-41AC-4610-8B3C-067AA805D469}"/>
                </a:ext>
              </a:extLst>
            </p:cNvPr>
            <p:cNvSpPr>
              <a:spLocks/>
            </p:cNvSpPr>
            <p:nvPr/>
          </p:nvSpPr>
          <p:spPr bwMode="auto">
            <a:xfrm>
              <a:off x="4763" y="3962479"/>
              <a:ext cx="2968625" cy="1708150"/>
            </a:xfrm>
            <a:custGeom>
              <a:avLst/>
              <a:gdLst>
                <a:gd name="T0" fmla="*/ 767 w 767"/>
                <a:gd name="T1" fmla="*/ 87 h 440"/>
                <a:gd name="T2" fmla="*/ 698 w 767"/>
                <a:gd name="T3" fmla="*/ 15 h 440"/>
                <a:gd name="T4" fmla="*/ 684 w 767"/>
                <a:gd name="T5" fmla="*/ 0 h 440"/>
                <a:gd name="T6" fmla="*/ 0 w 767"/>
                <a:gd name="T7" fmla="*/ 348 h 440"/>
                <a:gd name="T8" fmla="*/ 0 w 767"/>
                <a:gd name="T9" fmla="*/ 440 h 440"/>
                <a:gd name="T10" fmla="*/ 516 w 767"/>
                <a:gd name="T11" fmla="*/ 297 h 440"/>
                <a:gd name="T12" fmla="*/ 767 w 767"/>
                <a:gd name="T13" fmla="*/ 87 h 440"/>
              </a:gdLst>
              <a:ahLst/>
              <a:cxnLst>
                <a:cxn ang="0">
                  <a:pos x="T0" y="T1"/>
                </a:cxn>
                <a:cxn ang="0">
                  <a:pos x="T2" y="T3"/>
                </a:cxn>
                <a:cxn ang="0">
                  <a:pos x="T4" y="T5"/>
                </a:cxn>
                <a:cxn ang="0">
                  <a:pos x="T6" y="T7"/>
                </a:cxn>
                <a:cxn ang="0">
                  <a:pos x="T8" y="T9"/>
                </a:cxn>
                <a:cxn ang="0">
                  <a:pos x="T10" y="T11"/>
                </a:cxn>
                <a:cxn ang="0">
                  <a:pos x="T12" y="T13"/>
                </a:cxn>
              </a:cxnLst>
              <a:rect l="0" t="0" r="r" b="b"/>
              <a:pathLst>
                <a:path w="767" h="440">
                  <a:moveTo>
                    <a:pt x="767" y="87"/>
                  </a:moveTo>
                  <a:cubicBezTo>
                    <a:pt x="744" y="63"/>
                    <a:pt x="721" y="39"/>
                    <a:pt x="698" y="15"/>
                  </a:cubicBezTo>
                  <a:cubicBezTo>
                    <a:pt x="694" y="10"/>
                    <a:pt x="689" y="5"/>
                    <a:pt x="684" y="0"/>
                  </a:cubicBezTo>
                  <a:cubicBezTo>
                    <a:pt x="508" y="185"/>
                    <a:pt x="328" y="348"/>
                    <a:pt x="0" y="348"/>
                  </a:cubicBezTo>
                  <a:cubicBezTo>
                    <a:pt x="0" y="440"/>
                    <a:pt x="0" y="440"/>
                    <a:pt x="0" y="440"/>
                  </a:cubicBezTo>
                  <a:cubicBezTo>
                    <a:pt x="196" y="440"/>
                    <a:pt x="365" y="393"/>
                    <a:pt x="516" y="297"/>
                  </a:cubicBezTo>
                  <a:cubicBezTo>
                    <a:pt x="611" y="237"/>
                    <a:pt x="691" y="163"/>
                    <a:pt x="767" y="8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15" name="Group 114">
            <a:extLst>
              <a:ext uri="{FF2B5EF4-FFF2-40B4-BE49-F238E27FC236}">
                <a16:creationId xmlns:a16="http://schemas.microsoft.com/office/drawing/2014/main" id="{0C57AFA3-4435-4831-AF39-3C44E466D0F5}"/>
              </a:ext>
            </a:extLst>
          </p:cNvPr>
          <p:cNvGrpSpPr/>
          <p:nvPr/>
        </p:nvGrpSpPr>
        <p:grpSpPr>
          <a:xfrm>
            <a:off x="860521" y="4500804"/>
            <a:ext cx="1487837" cy="1487837"/>
            <a:chOff x="860521" y="4500804"/>
            <a:chExt cx="1487837" cy="1487837"/>
          </a:xfrm>
        </p:grpSpPr>
        <p:sp>
          <p:nvSpPr>
            <p:cNvPr id="87" name="Oval 86">
              <a:extLst>
                <a:ext uri="{FF2B5EF4-FFF2-40B4-BE49-F238E27FC236}">
                  <a16:creationId xmlns:a16="http://schemas.microsoft.com/office/drawing/2014/main" id="{AB6FEE93-5B7B-4C39-B35C-8953ADB04AF3}"/>
                </a:ext>
              </a:extLst>
            </p:cNvPr>
            <p:cNvSpPr/>
            <p:nvPr/>
          </p:nvSpPr>
          <p:spPr>
            <a:xfrm>
              <a:off x="860521" y="4500804"/>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18D66266-6B77-49C7-AFB2-673D27CBEBE2}"/>
                </a:ext>
              </a:extLst>
            </p:cNvPr>
            <p:cNvSpPr/>
            <p:nvPr/>
          </p:nvSpPr>
          <p:spPr>
            <a:xfrm>
              <a:off x="981875"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3" name="Freeform 17">
              <a:extLst>
                <a:ext uri="{FF2B5EF4-FFF2-40B4-BE49-F238E27FC236}">
                  <a16:creationId xmlns:a16="http://schemas.microsoft.com/office/drawing/2014/main" id="{5B57F12F-6337-4BF9-8487-B39463D1877C}"/>
                </a:ext>
              </a:extLst>
            </p:cNvPr>
            <p:cNvSpPr>
              <a:spLocks noEditPoints="1"/>
            </p:cNvSpPr>
            <p:nvPr/>
          </p:nvSpPr>
          <p:spPr bwMode="auto">
            <a:xfrm>
              <a:off x="1504639" y="4902353"/>
              <a:ext cx="199601" cy="270888"/>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F27718A1-D255-4B95-AF4A-E401911B1CAA}"/>
              </a:ext>
            </a:extLst>
          </p:cNvPr>
          <p:cNvGrpSpPr/>
          <p:nvPr/>
        </p:nvGrpSpPr>
        <p:grpSpPr>
          <a:xfrm>
            <a:off x="3854895" y="4500804"/>
            <a:ext cx="1487837" cy="1487837"/>
            <a:chOff x="3854895" y="4500804"/>
            <a:chExt cx="1487837" cy="1487837"/>
          </a:xfrm>
        </p:grpSpPr>
        <p:sp>
          <p:nvSpPr>
            <p:cNvPr id="88" name="Oval 87">
              <a:extLst>
                <a:ext uri="{FF2B5EF4-FFF2-40B4-BE49-F238E27FC236}">
                  <a16:creationId xmlns:a16="http://schemas.microsoft.com/office/drawing/2014/main" id="{4317DE5A-B53A-4DD7-80FE-6D083C58597F}"/>
                </a:ext>
              </a:extLst>
            </p:cNvPr>
            <p:cNvSpPr/>
            <p:nvPr/>
          </p:nvSpPr>
          <p:spPr>
            <a:xfrm>
              <a:off x="3854895" y="4500804"/>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25379921-531B-4993-B3DB-BC4F2C8784A0}"/>
                </a:ext>
              </a:extLst>
            </p:cNvPr>
            <p:cNvSpPr/>
            <p:nvPr/>
          </p:nvSpPr>
          <p:spPr>
            <a:xfrm>
              <a:off x="3976249"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4" name="Freeform 22">
              <a:extLst>
                <a:ext uri="{FF2B5EF4-FFF2-40B4-BE49-F238E27FC236}">
                  <a16:creationId xmlns:a16="http://schemas.microsoft.com/office/drawing/2014/main" id="{D3A54194-E359-4381-8022-C6A10A4323E1}"/>
                </a:ext>
              </a:extLst>
            </p:cNvPr>
            <p:cNvSpPr>
              <a:spLocks noEditPoints="1"/>
            </p:cNvSpPr>
            <p:nvPr/>
          </p:nvSpPr>
          <p:spPr bwMode="auto">
            <a:xfrm>
              <a:off x="4469849" y="4894417"/>
              <a:ext cx="257928" cy="28385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a:extLst>
              <a:ext uri="{FF2B5EF4-FFF2-40B4-BE49-F238E27FC236}">
                <a16:creationId xmlns:a16="http://schemas.microsoft.com/office/drawing/2014/main" id="{54BCFFAB-3B99-4DD1-A626-E3F732D82EEA}"/>
              </a:ext>
            </a:extLst>
          </p:cNvPr>
          <p:cNvGrpSpPr/>
          <p:nvPr/>
        </p:nvGrpSpPr>
        <p:grpSpPr>
          <a:xfrm>
            <a:off x="6849269" y="4500804"/>
            <a:ext cx="1487837" cy="1487837"/>
            <a:chOff x="6849269" y="4500804"/>
            <a:chExt cx="1487837" cy="1487837"/>
          </a:xfrm>
        </p:grpSpPr>
        <p:sp>
          <p:nvSpPr>
            <p:cNvPr id="89" name="Oval 88">
              <a:extLst>
                <a:ext uri="{FF2B5EF4-FFF2-40B4-BE49-F238E27FC236}">
                  <a16:creationId xmlns:a16="http://schemas.microsoft.com/office/drawing/2014/main" id="{633DF76F-3D75-497D-A3EC-BE46352899CA}"/>
                </a:ext>
              </a:extLst>
            </p:cNvPr>
            <p:cNvSpPr/>
            <p:nvPr/>
          </p:nvSpPr>
          <p:spPr>
            <a:xfrm>
              <a:off x="6849269" y="4500804"/>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B0C41BB6-D1A5-4132-91EF-3DFE900E86F1}"/>
                </a:ext>
              </a:extLst>
            </p:cNvPr>
            <p:cNvSpPr/>
            <p:nvPr/>
          </p:nvSpPr>
          <p:spPr>
            <a:xfrm>
              <a:off x="6970623"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5" name="Freeform 24">
              <a:extLst>
                <a:ext uri="{FF2B5EF4-FFF2-40B4-BE49-F238E27FC236}">
                  <a16:creationId xmlns:a16="http://schemas.microsoft.com/office/drawing/2014/main" id="{3FD578E6-D1CC-4E65-A835-5D999B0CDA95}"/>
                </a:ext>
              </a:extLst>
            </p:cNvPr>
            <p:cNvSpPr>
              <a:spLocks noEditPoints="1"/>
            </p:cNvSpPr>
            <p:nvPr/>
          </p:nvSpPr>
          <p:spPr bwMode="auto">
            <a:xfrm>
              <a:off x="7448670" y="4911085"/>
              <a:ext cx="289034" cy="256631"/>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2562622B-DF56-4C38-9C94-A645FBDE1038}"/>
              </a:ext>
            </a:extLst>
          </p:cNvPr>
          <p:cNvGrpSpPr/>
          <p:nvPr/>
        </p:nvGrpSpPr>
        <p:grpSpPr>
          <a:xfrm>
            <a:off x="9843643" y="4500804"/>
            <a:ext cx="1487837" cy="1487837"/>
            <a:chOff x="9843643" y="4500804"/>
            <a:chExt cx="1487837" cy="1487837"/>
          </a:xfrm>
        </p:grpSpPr>
        <p:sp>
          <p:nvSpPr>
            <p:cNvPr id="90" name="Oval 89">
              <a:extLst>
                <a:ext uri="{FF2B5EF4-FFF2-40B4-BE49-F238E27FC236}">
                  <a16:creationId xmlns:a16="http://schemas.microsoft.com/office/drawing/2014/main" id="{8105E78B-8D72-4A49-AD95-0B677CCE1627}"/>
                </a:ext>
              </a:extLst>
            </p:cNvPr>
            <p:cNvSpPr/>
            <p:nvPr/>
          </p:nvSpPr>
          <p:spPr>
            <a:xfrm>
              <a:off x="9843643" y="4500804"/>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A86832C-0573-4F1F-AC02-1794C7CB3A01}"/>
                </a:ext>
              </a:extLst>
            </p:cNvPr>
            <p:cNvSpPr/>
            <p:nvPr/>
          </p:nvSpPr>
          <p:spPr>
            <a:xfrm>
              <a:off x="9964997"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6" name="Freeform 27">
              <a:extLst>
                <a:ext uri="{FF2B5EF4-FFF2-40B4-BE49-F238E27FC236}">
                  <a16:creationId xmlns:a16="http://schemas.microsoft.com/office/drawing/2014/main" id="{138BE414-755F-4E37-B1F8-9482BFE559F0}"/>
                </a:ext>
              </a:extLst>
            </p:cNvPr>
            <p:cNvSpPr>
              <a:spLocks noEditPoints="1"/>
            </p:cNvSpPr>
            <p:nvPr/>
          </p:nvSpPr>
          <p:spPr bwMode="auto">
            <a:xfrm>
              <a:off x="10456006" y="4906322"/>
              <a:ext cx="263111" cy="2644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1" name="Group 110">
            <a:extLst>
              <a:ext uri="{FF2B5EF4-FFF2-40B4-BE49-F238E27FC236}">
                <a16:creationId xmlns:a16="http://schemas.microsoft.com/office/drawing/2014/main" id="{61FDE827-81D4-4C8C-978E-7F53846D0FC8}"/>
              </a:ext>
            </a:extLst>
          </p:cNvPr>
          <p:cNvGrpSpPr/>
          <p:nvPr/>
        </p:nvGrpSpPr>
        <p:grpSpPr>
          <a:xfrm>
            <a:off x="9843643" y="1771217"/>
            <a:ext cx="1487837" cy="1487837"/>
            <a:chOff x="9843643" y="1771217"/>
            <a:chExt cx="1487837" cy="1487837"/>
          </a:xfrm>
        </p:grpSpPr>
        <p:sp>
          <p:nvSpPr>
            <p:cNvPr id="85" name="Oval 84">
              <a:extLst>
                <a:ext uri="{FF2B5EF4-FFF2-40B4-BE49-F238E27FC236}">
                  <a16:creationId xmlns:a16="http://schemas.microsoft.com/office/drawing/2014/main" id="{4D6AC9D7-3D3F-4303-8031-CBDAA88E61EB}"/>
                </a:ext>
              </a:extLst>
            </p:cNvPr>
            <p:cNvSpPr/>
            <p:nvPr/>
          </p:nvSpPr>
          <p:spPr>
            <a:xfrm>
              <a:off x="9843643" y="1771217"/>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AAC3CDCC-5E48-4D58-8FD0-49F7F52BE593}"/>
                </a:ext>
              </a:extLst>
            </p:cNvPr>
            <p:cNvSpPr/>
            <p:nvPr/>
          </p:nvSpPr>
          <p:spPr>
            <a:xfrm>
              <a:off x="9964997"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7" name="Freeform 28">
              <a:extLst>
                <a:ext uri="{FF2B5EF4-FFF2-40B4-BE49-F238E27FC236}">
                  <a16:creationId xmlns:a16="http://schemas.microsoft.com/office/drawing/2014/main" id="{32233CB2-E27C-4B32-93C1-E5D76D65C896}"/>
                </a:ext>
              </a:extLst>
            </p:cNvPr>
            <p:cNvSpPr>
              <a:spLocks noEditPoints="1"/>
            </p:cNvSpPr>
            <p:nvPr/>
          </p:nvSpPr>
          <p:spPr bwMode="auto">
            <a:xfrm>
              <a:off x="10492945" y="2139692"/>
              <a:ext cx="189233" cy="277369"/>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5EC1B231-A92B-4F4B-8747-F0797F0B43A7}"/>
              </a:ext>
            </a:extLst>
          </p:cNvPr>
          <p:cNvGrpSpPr/>
          <p:nvPr/>
        </p:nvGrpSpPr>
        <p:grpSpPr>
          <a:xfrm>
            <a:off x="6849269" y="1771217"/>
            <a:ext cx="1487837" cy="1487837"/>
            <a:chOff x="6849269" y="1771217"/>
            <a:chExt cx="1487837" cy="1487837"/>
          </a:xfrm>
        </p:grpSpPr>
        <p:sp>
          <p:nvSpPr>
            <p:cNvPr id="84" name="Oval 83">
              <a:extLst>
                <a:ext uri="{FF2B5EF4-FFF2-40B4-BE49-F238E27FC236}">
                  <a16:creationId xmlns:a16="http://schemas.microsoft.com/office/drawing/2014/main" id="{631B176F-62EE-4A1E-A02E-07FCA8BC3C4E}"/>
                </a:ext>
              </a:extLst>
            </p:cNvPr>
            <p:cNvSpPr/>
            <p:nvPr/>
          </p:nvSpPr>
          <p:spPr>
            <a:xfrm>
              <a:off x="6849269" y="1771217"/>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C22AC5A4-91A2-468F-8DBD-50C8DD7097C4}"/>
                </a:ext>
              </a:extLst>
            </p:cNvPr>
            <p:cNvSpPr/>
            <p:nvPr/>
          </p:nvSpPr>
          <p:spPr>
            <a:xfrm>
              <a:off x="6970623"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8" name="Freeform 29">
              <a:extLst>
                <a:ext uri="{FF2B5EF4-FFF2-40B4-BE49-F238E27FC236}">
                  <a16:creationId xmlns:a16="http://schemas.microsoft.com/office/drawing/2014/main" id="{AAC37325-DD06-4117-9F14-32BFB40FFF51}"/>
                </a:ext>
              </a:extLst>
            </p:cNvPr>
            <p:cNvSpPr>
              <a:spLocks noEditPoints="1"/>
            </p:cNvSpPr>
            <p:nvPr/>
          </p:nvSpPr>
          <p:spPr bwMode="auto">
            <a:xfrm>
              <a:off x="7509588" y="2135724"/>
              <a:ext cx="167199" cy="283850"/>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3" name="Group 112">
            <a:extLst>
              <a:ext uri="{FF2B5EF4-FFF2-40B4-BE49-F238E27FC236}">
                <a16:creationId xmlns:a16="http://schemas.microsoft.com/office/drawing/2014/main" id="{0AAEAF01-BB92-4931-84DF-C1004D897606}"/>
              </a:ext>
            </a:extLst>
          </p:cNvPr>
          <p:cNvGrpSpPr/>
          <p:nvPr/>
        </p:nvGrpSpPr>
        <p:grpSpPr>
          <a:xfrm>
            <a:off x="3854895" y="1771217"/>
            <a:ext cx="1487837" cy="1487837"/>
            <a:chOff x="3854895" y="1771217"/>
            <a:chExt cx="1487837" cy="1487837"/>
          </a:xfrm>
        </p:grpSpPr>
        <p:sp>
          <p:nvSpPr>
            <p:cNvPr id="83" name="Oval 82">
              <a:extLst>
                <a:ext uri="{FF2B5EF4-FFF2-40B4-BE49-F238E27FC236}">
                  <a16:creationId xmlns:a16="http://schemas.microsoft.com/office/drawing/2014/main" id="{206CBA66-B3BB-4D8B-8C19-A91E9D8A7B7B}"/>
                </a:ext>
              </a:extLst>
            </p:cNvPr>
            <p:cNvSpPr/>
            <p:nvPr/>
          </p:nvSpPr>
          <p:spPr>
            <a:xfrm>
              <a:off x="3854895" y="1771217"/>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1D742841-4F1F-46D1-B4FA-C5F32341FCD7}"/>
                </a:ext>
              </a:extLst>
            </p:cNvPr>
            <p:cNvSpPr/>
            <p:nvPr/>
          </p:nvSpPr>
          <p:spPr>
            <a:xfrm>
              <a:off x="3976249"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9" name="Freeform 44">
              <a:extLst>
                <a:ext uri="{FF2B5EF4-FFF2-40B4-BE49-F238E27FC236}">
                  <a16:creationId xmlns:a16="http://schemas.microsoft.com/office/drawing/2014/main" id="{400168E3-6C91-4552-A720-6A7D7E52C38D}"/>
                </a:ext>
              </a:extLst>
            </p:cNvPr>
            <p:cNvSpPr>
              <a:spLocks noEditPoints="1"/>
            </p:cNvSpPr>
            <p:nvPr/>
          </p:nvSpPr>
          <p:spPr bwMode="auto">
            <a:xfrm>
              <a:off x="4470498" y="2162710"/>
              <a:ext cx="256631" cy="2397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AA344E32-BD38-433D-995D-B66DFBDA934B}"/>
              </a:ext>
            </a:extLst>
          </p:cNvPr>
          <p:cNvGrpSpPr/>
          <p:nvPr/>
        </p:nvGrpSpPr>
        <p:grpSpPr>
          <a:xfrm>
            <a:off x="860521" y="1771217"/>
            <a:ext cx="1487837" cy="1487837"/>
            <a:chOff x="860521" y="1771217"/>
            <a:chExt cx="1487837" cy="1487837"/>
          </a:xfrm>
        </p:grpSpPr>
        <p:sp>
          <p:nvSpPr>
            <p:cNvPr id="79" name="Oval 78">
              <a:extLst>
                <a:ext uri="{FF2B5EF4-FFF2-40B4-BE49-F238E27FC236}">
                  <a16:creationId xmlns:a16="http://schemas.microsoft.com/office/drawing/2014/main" id="{1B0FB79E-1C48-48D8-871C-81AF52D8AB0B}"/>
                </a:ext>
              </a:extLst>
            </p:cNvPr>
            <p:cNvSpPr/>
            <p:nvPr/>
          </p:nvSpPr>
          <p:spPr>
            <a:xfrm>
              <a:off x="860521" y="1771217"/>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F57D3D8B-5814-4B00-B1BD-06DCCEB64E88}"/>
                </a:ext>
              </a:extLst>
            </p:cNvPr>
            <p:cNvSpPr/>
            <p:nvPr/>
          </p:nvSpPr>
          <p:spPr>
            <a:xfrm>
              <a:off x="981875"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10" name="Freeform 56">
              <a:extLst>
                <a:ext uri="{FF2B5EF4-FFF2-40B4-BE49-F238E27FC236}">
                  <a16:creationId xmlns:a16="http://schemas.microsoft.com/office/drawing/2014/main" id="{7CBF81DB-1DFA-460C-AE62-7D41020FB1A4}"/>
                </a:ext>
              </a:extLst>
            </p:cNvPr>
            <p:cNvSpPr>
              <a:spLocks noEditPoints="1"/>
            </p:cNvSpPr>
            <p:nvPr/>
          </p:nvSpPr>
          <p:spPr bwMode="auto">
            <a:xfrm>
              <a:off x="1459274" y="2153185"/>
              <a:ext cx="290330" cy="255335"/>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57188792"/>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750"/>
                                        <p:tgtEl>
                                          <p:spTgt spid="2"/>
                                        </p:tgtEl>
                                      </p:cBhvr>
                                    </p:animEffect>
                                  </p:childTnLst>
                                </p:cTn>
                              </p:par>
                              <p:par>
                                <p:cTn id="20" presetID="22" presetClass="entr" presetSubtype="2" fill="hold" nodeType="withEffect">
                                  <p:stCondLst>
                                    <p:cond delay="50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750"/>
                                        <p:tgtEl>
                                          <p:spTgt spid="3"/>
                                        </p:tgtEl>
                                      </p:cBhvr>
                                    </p:animEffect>
                                  </p:childTnLst>
                                </p:cTn>
                              </p:par>
                              <p:par>
                                <p:cTn id="23" presetID="16" presetClass="entr" presetSubtype="42"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Effect transition="in" filter="barn(outHorizontal)">
                                      <p:cBhvr>
                                        <p:cTn id="25" dur="500"/>
                                        <p:tgtEl>
                                          <p:spTgt spid="4"/>
                                        </p:tgtEl>
                                      </p:cBhvr>
                                    </p:animEffect>
                                  </p:childTnLst>
                                </p:cTn>
                              </p:par>
                              <p:par>
                                <p:cTn id="26" presetID="16" presetClass="entr" presetSubtype="42" fill="hold" nodeType="withEffect">
                                  <p:stCondLst>
                                    <p:cond delay="1250"/>
                                  </p:stCondLst>
                                  <p:childTnLst>
                                    <p:set>
                                      <p:cBhvr>
                                        <p:cTn id="27" dur="1" fill="hold">
                                          <p:stCondLst>
                                            <p:cond delay="0"/>
                                          </p:stCondLst>
                                        </p:cTn>
                                        <p:tgtEl>
                                          <p:spTgt spid="5"/>
                                        </p:tgtEl>
                                        <p:attrNameLst>
                                          <p:attrName>style.visibility</p:attrName>
                                        </p:attrNameLst>
                                      </p:cBhvr>
                                      <p:to>
                                        <p:strVal val="visible"/>
                                      </p:to>
                                    </p:set>
                                    <p:animEffect transition="in" filter="barn(outHorizontal)">
                                      <p:cBhvr>
                                        <p:cTn id="28" dur="500"/>
                                        <p:tgtEl>
                                          <p:spTgt spid="5"/>
                                        </p:tgtEl>
                                      </p:cBhvr>
                                    </p:animEffect>
                                  </p:childTnLst>
                                </p:cTn>
                              </p:par>
                              <p:par>
                                <p:cTn id="29" presetID="16" presetClass="entr" presetSubtype="42" fill="hold" nodeType="withEffect">
                                  <p:stCondLst>
                                    <p:cond delay="1500"/>
                                  </p:stCondLst>
                                  <p:childTnLst>
                                    <p:set>
                                      <p:cBhvr>
                                        <p:cTn id="30" dur="1" fill="hold">
                                          <p:stCondLst>
                                            <p:cond delay="0"/>
                                          </p:stCondLst>
                                        </p:cTn>
                                        <p:tgtEl>
                                          <p:spTgt spid="6"/>
                                        </p:tgtEl>
                                        <p:attrNameLst>
                                          <p:attrName>style.visibility</p:attrName>
                                        </p:attrNameLst>
                                      </p:cBhvr>
                                      <p:to>
                                        <p:strVal val="visible"/>
                                      </p:to>
                                    </p:set>
                                    <p:animEffect transition="in" filter="barn(outHorizontal)">
                                      <p:cBhvr>
                                        <p:cTn id="31" dur="500"/>
                                        <p:tgtEl>
                                          <p:spTgt spid="6"/>
                                        </p:tgtEl>
                                      </p:cBhvr>
                                    </p:animEffect>
                                  </p:childTnLst>
                                </p:cTn>
                              </p:par>
                              <p:par>
                                <p:cTn id="32" presetID="16" presetClass="entr" presetSubtype="42" fill="hold" nodeType="withEffect">
                                  <p:stCondLst>
                                    <p:cond delay="1750"/>
                                  </p:stCondLst>
                                  <p:childTnLst>
                                    <p:set>
                                      <p:cBhvr>
                                        <p:cTn id="33" dur="1" fill="hold">
                                          <p:stCondLst>
                                            <p:cond delay="0"/>
                                          </p:stCondLst>
                                        </p:cTn>
                                        <p:tgtEl>
                                          <p:spTgt spid="7"/>
                                        </p:tgtEl>
                                        <p:attrNameLst>
                                          <p:attrName>style.visibility</p:attrName>
                                        </p:attrNameLst>
                                      </p:cBhvr>
                                      <p:to>
                                        <p:strVal val="visible"/>
                                      </p:to>
                                    </p:set>
                                    <p:animEffect transition="in" filter="barn(outHorizontal)">
                                      <p:cBhvr>
                                        <p:cTn id="34" dur="500"/>
                                        <p:tgtEl>
                                          <p:spTgt spid="7"/>
                                        </p:tgtEl>
                                      </p:cBhvr>
                                    </p:animEffect>
                                  </p:childTnLst>
                                </p:cTn>
                              </p:par>
                              <p:par>
                                <p:cTn id="35" presetID="16" presetClass="entr" presetSubtype="42" fill="hold" nodeType="withEffect">
                                  <p:stCondLst>
                                    <p:cond delay="2000"/>
                                  </p:stCondLst>
                                  <p:childTnLst>
                                    <p:set>
                                      <p:cBhvr>
                                        <p:cTn id="36" dur="1" fill="hold">
                                          <p:stCondLst>
                                            <p:cond delay="0"/>
                                          </p:stCondLst>
                                        </p:cTn>
                                        <p:tgtEl>
                                          <p:spTgt spid="8"/>
                                        </p:tgtEl>
                                        <p:attrNameLst>
                                          <p:attrName>style.visibility</p:attrName>
                                        </p:attrNameLst>
                                      </p:cBhvr>
                                      <p:to>
                                        <p:strVal val="visible"/>
                                      </p:to>
                                    </p:set>
                                    <p:animEffect transition="in" filter="barn(outHorizontal)">
                                      <p:cBhvr>
                                        <p:cTn id="37" dur="500"/>
                                        <p:tgtEl>
                                          <p:spTgt spid="8"/>
                                        </p:tgtEl>
                                      </p:cBhvr>
                                    </p:animEffect>
                                  </p:childTnLst>
                                </p:cTn>
                              </p:par>
                              <p:par>
                                <p:cTn id="38" presetID="16" presetClass="entr" presetSubtype="42" fill="hold" nodeType="withEffect">
                                  <p:stCondLst>
                                    <p:cond delay="2250"/>
                                  </p:stCondLst>
                                  <p:childTnLst>
                                    <p:set>
                                      <p:cBhvr>
                                        <p:cTn id="39" dur="1" fill="hold">
                                          <p:stCondLst>
                                            <p:cond delay="0"/>
                                          </p:stCondLst>
                                        </p:cTn>
                                        <p:tgtEl>
                                          <p:spTgt spid="9"/>
                                        </p:tgtEl>
                                        <p:attrNameLst>
                                          <p:attrName>style.visibility</p:attrName>
                                        </p:attrNameLst>
                                      </p:cBhvr>
                                      <p:to>
                                        <p:strVal val="visible"/>
                                      </p:to>
                                    </p:set>
                                    <p:animEffect transition="in" filter="barn(outHorizontal)">
                                      <p:cBhvr>
                                        <p:cTn id="40" dur="500"/>
                                        <p:tgtEl>
                                          <p:spTgt spid="9"/>
                                        </p:tgtEl>
                                      </p:cBhvr>
                                    </p:animEffect>
                                  </p:childTnLst>
                                </p:cTn>
                              </p:par>
                              <p:par>
                                <p:cTn id="41" presetID="16" presetClass="entr" presetSubtype="42" fill="hold" nodeType="withEffect">
                                  <p:stCondLst>
                                    <p:cond delay="2500"/>
                                  </p:stCondLst>
                                  <p:childTnLst>
                                    <p:set>
                                      <p:cBhvr>
                                        <p:cTn id="42" dur="1" fill="hold">
                                          <p:stCondLst>
                                            <p:cond delay="0"/>
                                          </p:stCondLst>
                                        </p:cTn>
                                        <p:tgtEl>
                                          <p:spTgt spid="10"/>
                                        </p:tgtEl>
                                        <p:attrNameLst>
                                          <p:attrName>style.visibility</p:attrName>
                                        </p:attrNameLst>
                                      </p:cBhvr>
                                      <p:to>
                                        <p:strVal val="visible"/>
                                      </p:to>
                                    </p:set>
                                    <p:animEffect transition="in" filter="barn(outHorizontal)">
                                      <p:cBhvr>
                                        <p:cTn id="43" dur="500"/>
                                        <p:tgtEl>
                                          <p:spTgt spid="10"/>
                                        </p:tgtEl>
                                      </p:cBhvr>
                                    </p:animEffect>
                                  </p:childTnLst>
                                </p:cTn>
                              </p:par>
                              <p:par>
                                <p:cTn id="44" presetID="2" presetClass="entr" presetSubtype="2" decel="100000" fill="hold" nodeType="withEffect">
                                  <p:stCondLst>
                                    <p:cond delay="1000"/>
                                  </p:stCondLst>
                                  <p:childTnLst>
                                    <p:set>
                                      <p:cBhvr>
                                        <p:cTn id="45" dur="1" fill="hold">
                                          <p:stCondLst>
                                            <p:cond delay="0"/>
                                          </p:stCondLst>
                                        </p:cTn>
                                        <p:tgtEl>
                                          <p:spTgt spid="114"/>
                                        </p:tgtEl>
                                        <p:attrNameLst>
                                          <p:attrName>style.visibility</p:attrName>
                                        </p:attrNameLst>
                                      </p:cBhvr>
                                      <p:to>
                                        <p:strVal val="visible"/>
                                      </p:to>
                                    </p:set>
                                    <p:anim calcmode="lin" valueType="num">
                                      <p:cBhvr additive="base">
                                        <p:cTn id="46" dur="1000" fill="hold"/>
                                        <p:tgtEl>
                                          <p:spTgt spid="114"/>
                                        </p:tgtEl>
                                        <p:attrNameLst>
                                          <p:attrName>ppt_x</p:attrName>
                                        </p:attrNameLst>
                                      </p:cBhvr>
                                      <p:tavLst>
                                        <p:tav tm="0">
                                          <p:val>
                                            <p:strVal val="1+#ppt_w/2"/>
                                          </p:val>
                                        </p:tav>
                                        <p:tav tm="100000">
                                          <p:val>
                                            <p:strVal val="#ppt_x"/>
                                          </p:val>
                                        </p:tav>
                                      </p:tavLst>
                                    </p:anim>
                                    <p:anim calcmode="lin" valueType="num">
                                      <p:cBhvr additive="base">
                                        <p:cTn id="47" dur="1000" fill="hold"/>
                                        <p:tgtEl>
                                          <p:spTgt spid="114"/>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1250"/>
                                  </p:stCondLst>
                                  <p:childTnLst>
                                    <p:set>
                                      <p:cBhvr>
                                        <p:cTn id="49" dur="1" fill="hold">
                                          <p:stCondLst>
                                            <p:cond delay="0"/>
                                          </p:stCondLst>
                                        </p:cTn>
                                        <p:tgtEl>
                                          <p:spTgt spid="113"/>
                                        </p:tgtEl>
                                        <p:attrNameLst>
                                          <p:attrName>style.visibility</p:attrName>
                                        </p:attrNameLst>
                                      </p:cBhvr>
                                      <p:to>
                                        <p:strVal val="visible"/>
                                      </p:to>
                                    </p:set>
                                    <p:anim calcmode="lin" valueType="num">
                                      <p:cBhvr additive="base">
                                        <p:cTn id="50" dur="1000" fill="hold"/>
                                        <p:tgtEl>
                                          <p:spTgt spid="113"/>
                                        </p:tgtEl>
                                        <p:attrNameLst>
                                          <p:attrName>ppt_x</p:attrName>
                                        </p:attrNameLst>
                                      </p:cBhvr>
                                      <p:tavLst>
                                        <p:tav tm="0">
                                          <p:val>
                                            <p:strVal val="1+#ppt_w/2"/>
                                          </p:val>
                                        </p:tav>
                                        <p:tav tm="100000">
                                          <p:val>
                                            <p:strVal val="#ppt_x"/>
                                          </p:val>
                                        </p:tav>
                                      </p:tavLst>
                                    </p:anim>
                                    <p:anim calcmode="lin" valueType="num">
                                      <p:cBhvr additive="base">
                                        <p:cTn id="51" dur="1000" fill="hold"/>
                                        <p:tgtEl>
                                          <p:spTgt spid="113"/>
                                        </p:tgtEl>
                                        <p:attrNameLst>
                                          <p:attrName>ppt_y</p:attrName>
                                        </p:attrNameLst>
                                      </p:cBhvr>
                                      <p:tavLst>
                                        <p:tav tm="0">
                                          <p:val>
                                            <p:strVal val="#ppt_y"/>
                                          </p:val>
                                        </p:tav>
                                        <p:tav tm="100000">
                                          <p:val>
                                            <p:strVal val="#ppt_y"/>
                                          </p:val>
                                        </p:tav>
                                      </p:tavLst>
                                    </p:anim>
                                  </p:childTnLst>
                                </p:cTn>
                              </p:par>
                              <p:par>
                                <p:cTn id="52" presetID="2" presetClass="entr" presetSubtype="2" decel="100000" fill="hold" nodeType="withEffect">
                                  <p:stCondLst>
                                    <p:cond delay="1250"/>
                                  </p:stCondLst>
                                  <p:childTnLst>
                                    <p:set>
                                      <p:cBhvr>
                                        <p:cTn id="53" dur="1" fill="hold">
                                          <p:stCondLst>
                                            <p:cond delay="0"/>
                                          </p:stCondLst>
                                        </p:cTn>
                                        <p:tgtEl>
                                          <p:spTgt spid="112"/>
                                        </p:tgtEl>
                                        <p:attrNameLst>
                                          <p:attrName>style.visibility</p:attrName>
                                        </p:attrNameLst>
                                      </p:cBhvr>
                                      <p:to>
                                        <p:strVal val="visible"/>
                                      </p:to>
                                    </p:set>
                                    <p:anim calcmode="lin" valueType="num">
                                      <p:cBhvr additive="base">
                                        <p:cTn id="54" dur="1250" fill="hold"/>
                                        <p:tgtEl>
                                          <p:spTgt spid="112"/>
                                        </p:tgtEl>
                                        <p:attrNameLst>
                                          <p:attrName>ppt_x</p:attrName>
                                        </p:attrNameLst>
                                      </p:cBhvr>
                                      <p:tavLst>
                                        <p:tav tm="0">
                                          <p:val>
                                            <p:strVal val="1+#ppt_w/2"/>
                                          </p:val>
                                        </p:tav>
                                        <p:tav tm="100000">
                                          <p:val>
                                            <p:strVal val="#ppt_x"/>
                                          </p:val>
                                        </p:tav>
                                      </p:tavLst>
                                    </p:anim>
                                    <p:anim calcmode="lin" valueType="num">
                                      <p:cBhvr additive="base">
                                        <p:cTn id="55" dur="1250" fill="hold"/>
                                        <p:tgtEl>
                                          <p:spTgt spid="112"/>
                                        </p:tgtEl>
                                        <p:attrNameLst>
                                          <p:attrName>ppt_y</p:attrName>
                                        </p:attrNameLst>
                                      </p:cBhvr>
                                      <p:tavLst>
                                        <p:tav tm="0">
                                          <p:val>
                                            <p:strVal val="#ppt_y"/>
                                          </p:val>
                                        </p:tav>
                                        <p:tav tm="100000">
                                          <p:val>
                                            <p:strVal val="#ppt_y"/>
                                          </p:val>
                                        </p:tav>
                                      </p:tavLst>
                                    </p:anim>
                                  </p:childTnLst>
                                </p:cTn>
                              </p:par>
                              <p:par>
                                <p:cTn id="56" presetID="2" presetClass="entr" presetSubtype="2" decel="100000" fill="hold" nodeType="withEffect">
                                  <p:stCondLst>
                                    <p:cond delay="1500"/>
                                  </p:stCondLst>
                                  <p:childTnLst>
                                    <p:set>
                                      <p:cBhvr>
                                        <p:cTn id="57" dur="1" fill="hold">
                                          <p:stCondLst>
                                            <p:cond delay="0"/>
                                          </p:stCondLst>
                                        </p:cTn>
                                        <p:tgtEl>
                                          <p:spTgt spid="111"/>
                                        </p:tgtEl>
                                        <p:attrNameLst>
                                          <p:attrName>style.visibility</p:attrName>
                                        </p:attrNameLst>
                                      </p:cBhvr>
                                      <p:to>
                                        <p:strVal val="visible"/>
                                      </p:to>
                                    </p:set>
                                    <p:anim calcmode="lin" valueType="num">
                                      <p:cBhvr additive="base">
                                        <p:cTn id="58" dur="1250" fill="hold"/>
                                        <p:tgtEl>
                                          <p:spTgt spid="111"/>
                                        </p:tgtEl>
                                        <p:attrNameLst>
                                          <p:attrName>ppt_x</p:attrName>
                                        </p:attrNameLst>
                                      </p:cBhvr>
                                      <p:tavLst>
                                        <p:tav tm="0">
                                          <p:val>
                                            <p:strVal val="1+#ppt_w/2"/>
                                          </p:val>
                                        </p:tav>
                                        <p:tav tm="100000">
                                          <p:val>
                                            <p:strVal val="#ppt_x"/>
                                          </p:val>
                                        </p:tav>
                                      </p:tavLst>
                                    </p:anim>
                                    <p:anim calcmode="lin" valueType="num">
                                      <p:cBhvr additive="base">
                                        <p:cTn id="59" dur="1250" fill="hold"/>
                                        <p:tgtEl>
                                          <p:spTgt spid="111"/>
                                        </p:tgtEl>
                                        <p:attrNameLst>
                                          <p:attrName>ppt_y</p:attrName>
                                        </p:attrNameLst>
                                      </p:cBhvr>
                                      <p:tavLst>
                                        <p:tav tm="0">
                                          <p:val>
                                            <p:strVal val="#ppt_y"/>
                                          </p:val>
                                        </p:tav>
                                        <p:tav tm="100000">
                                          <p:val>
                                            <p:strVal val="#ppt_y"/>
                                          </p:val>
                                        </p:tav>
                                      </p:tavLst>
                                    </p:anim>
                                  </p:childTnLst>
                                </p:cTn>
                              </p:par>
                              <p:par>
                                <p:cTn id="60" presetID="2" presetClass="entr" presetSubtype="2" decel="100000" fill="hold" nodeType="withEffect">
                                  <p:stCondLst>
                                    <p:cond delay="1500"/>
                                  </p:stCondLst>
                                  <p:childTnLst>
                                    <p:set>
                                      <p:cBhvr>
                                        <p:cTn id="61" dur="1" fill="hold">
                                          <p:stCondLst>
                                            <p:cond delay="0"/>
                                          </p:stCondLst>
                                        </p:cTn>
                                        <p:tgtEl>
                                          <p:spTgt spid="115"/>
                                        </p:tgtEl>
                                        <p:attrNameLst>
                                          <p:attrName>style.visibility</p:attrName>
                                        </p:attrNameLst>
                                      </p:cBhvr>
                                      <p:to>
                                        <p:strVal val="visible"/>
                                      </p:to>
                                    </p:set>
                                    <p:anim calcmode="lin" valueType="num">
                                      <p:cBhvr additive="base">
                                        <p:cTn id="62" dur="1000" fill="hold"/>
                                        <p:tgtEl>
                                          <p:spTgt spid="115"/>
                                        </p:tgtEl>
                                        <p:attrNameLst>
                                          <p:attrName>ppt_x</p:attrName>
                                        </p:attrNameLst>
                                      </p:cBhvr>
                                      <p:tavLst>
                                        <p:tav tm="0">
                                          <p:val>
                                            <p:strVal val="1+#ppt_w/2"/>
                                          </p:val>
                                        </p:tav>
                                        <p:tav tm="100000">
                                          <p:val>
                                            <p:strVal val="#ppt_x"/>
                                          </p:val>
                                        </p:tav>
                                      </p:tavLst>
                                    </p:anim>
                                    <p:anim calcmode="lin" valueType="num">
                                      <p:cBhvr additive="base">
                                        <p:cTn id="63" dur="1000" fill="hold"/>
                                        <p:tgtEl>
                                          <p:spTgt spid="115"/>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750"/>
                                  </p:stCondLst>
                                  <p:childTnLst>
                                    <p:set>
                                      <p:cBhvr>
                                        <p:cTn id="65" dur="1" fill="hold">
                                          <p:stCondLst>
                                            <p:cond delay="0"/>
                                          </p:stCondLst>
                                        </p:cTn>
                                        <p:tgtEl>
                                          <p:spTgt spid="116"/>
                                        </p:tgtEl>
                                        <p:attrNameLst>
                                          <p:attrName>style.visibility</p:attrName>
                                        </p:attrNameLst>
                                      </p:cBhvr>
                                      <p:to>
                                        <p:strVal val="visible"/>
                                      </p:to>
                                    </p:set>
                                    <p:anim calcmode="lin" valueType="num">
                                      <p:cBhvr additive="base">
                                        <p:cTn id="66" dur="1000" fill="hold"/>
                                        <p:tgtEl>
                                          <p:spTgt spid="116"/>
                                        </p:tgtEl>
                                        <p:attrNameLst>
                                          <p:attrName>ppt_x</p:attrName>
                                        </p:attrNameLst>
                                      </p:cBhvr>
                                      <p:tavLst>
                                        <p:tav tm="0">
                                          <p:val>
                                            <p:strVal val="1+#ppt_w/2"/>
                                          </p:val>
                                        </p:tav>
                                        <p:tav tm="100000">
                                          <p:val>
                                            <p:strVal val="#ppt_x"/>
                                          </p:val>
                                        </p:tav>
                                      </p:tavLst>
                                    </p:anim>
                                    <p:anim calcmode="lin" valueType="num">
                                      <p:cBhvr additive="base">
                                        <p:cTn id="67" dur="1000" fill="hold"/>
                                        <p:tgtEl>
                                          <p:spTgt spid="116"/>
                                        </p:tgtEl>
                                        <p:attrNameLst>
                                          <p:attrName>ppt_y</p:attrName>
                                        </p:attrNameLst>
                                      </p:cBhvr>
                                      <p:tavLst>
                                        <p:tav tm="0">
                                          <p:val>
                                            <p:strVal val="#ppt_y"/>
                                          </p:val>
                                        </p:tav>
                                        <p:tav tm="100000">
                                          <p:val>
                                            <p:strVal val="#ppt_y"/>
                                          </p:val>
                                        </p:tav>
                                      </p:tavLst>
                                    </p:anim>
                                  </p:childTnLst>
                                </p:cTn>
                              </p:par>
                              <p:par>
                                <p:cTn id="68" presetID="2" presetClass="entr" presetSubtype="2" decel="100000" fill="hold" nodeType="withEffect">
                                  <p:stCondLst>
                                    <p:cond delay="1750"/>
                                  </p:stCondLst>
                                  <p:childTnLst>
                                    <p:set>
                                      <p:cBhvr>
                                        <p:cTn id="69" dur="1" fill="hold">
                                          <p:stCondLst>
                                            <p:cond delay="0"/>
                                          </p:stCondLst>
                                        </p:cTn>
                                        <p:tgtEl>
                                          <p:spTgt spid="117"/>
                                        </p:tgtEl>
                                        <p:attrNameLst>
                                          <p:attrName>style.visibility</p:attrName>
                                        </p:attrNameLst>
                                      </p:cBhvr>
                                      <p:to>
                                        <p:strVal val="visible"/>
                                      </p:to>
                                    </p:set>
                                    <p:anim calcmode="lin" valueType="num">
                                      <p:cBhvr additive="base">
                                        <p:cTn id="70" dur="1250" fill="hold"/>
                                        <p:tgtEl>
                                          <p:spTgt spid="117"/>
                                        </p:tgtEl>
                                        <p:attrNameLst>
                                          <p:attrName>ppt_x</p:attrName>
                                        </p:attrNameLst>
                                      </p:cBhvr>
                                      <p:tavLst>
                                        <p:tav tm="0">
                                          <p:val>
                                            <p:strVal val="1+#ppt_w/2"/>
                                          </p:val>
                                        </p:tav>
                                        <p:tav tm="100000">
                                          <p:val>
                                            <p:strVal val="#ppt_x"/>
                                          </p:val>
                                        </p:tav>
                                      </p:tavLst>
                                    </p:anim>
                                    <p:anim calcmode="lin" valueType="num">
                                      <p:cBhvr additive="base">
                                        <p:cTn id="71" dur="1250" fill="hold"/>
                                        <p:tgtEl>
                                          <p:spTgt spid="117"/>
                                        </p:tgtEl>
                                        <p:attrNameLst>
                                          <p:attrName>ppt_y</p:attrName>
                                        </p:attrNameLst>
                                      </p:cBhvr>
                                      <p:tavLst>
                                        <p:tav tm="0">
                                          <p:val>
                                            <p:strVal val="#ppt_y"/>
                                          </p:val>
                                        </p:tav>
                                        <p:tav tm="100000">
                                          <p:val>
                                            <p:strVal val="#ppt_y"/>
                                          </p:val>
                                        </p:tav>
                                      </p:tavLst>
                                    </p:anim>
                                  </p:childTnLst>
                                </p:cTn>
                              </p:par>
                              <p:par>
                                <p:cTn id="72" presetID="2" presetClass="entr" presetSubtype="2" decel="100000" fill="hold" nodeType="withEffect">
                                  <p:stCondLst>
                                    <p:cond delay="2000"/>
                                  </p:stCondLst>
                                  <p:childTnLst>
                                    <p:set>
                                      <p:cBhvr>
                                        <p:cTn id="73" dur="1" fill="hold">
                                          <p:stCondLst>
                                            <p:cond delay="0"/>
                                          </p:stCondLst>
                                        </p:cTn>
                                        <p:tgtEl>
                                          <p:spTgt spid="118"/>
                                        </p:tgtEl>
                                        <p:attrNameLst>
                                          <p:attrName>style.visibility</p:attrName>
                                        </p:attrNameLst>
                                      </p:cBhvr>
                                      <p:to>
                                        <p:strVal val="visible"/>
                                      </p:to>
                                    </p:set>
                                    <p:anim calcmode="lin" valueType="num">
                                      <p:cBhvr additive="base">
                                        <p:cTn id="74" dur="1250" fill="hold"/>
                                        <p:tgtEl>
                                          <p:spTgt spid="118"/>
                                        </p:tgtEl>
                                        <p:attrNameLst>
                                          <p:attrName>ppt_x</p:attrName>
                                        </p:attrNameLst>
                                      </p:cBhvr>
                                      <p:tavLst>
                                        <p:tav tm="0">
                                          <p:val>
                                            <p:strVal val="1+#ppt_w/2"/>
                                          </p:val>
                                        </p:tav>
                                        <p:tav tm="100000">
                                          <p:val>
                                            <p:strVal val="#ppt_x"/>
                                          </p:val>
                                        </p:tav>
                                      </p:tavLst>
                                    </p:anim>
                                    <p:anim calcmode="lin" valueType="num">
                                      <p:cBhvr additive="base">
                                        <p:cTn id="75" dur="125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795217EB-6DC9-4B9D-8C7C-77A05C1B6843}"/>
              </a:ext>
            </a:extLst>
          </p:cNvPr>
          <p:cNvCxnSpPr/>
          <p:nvPr/>
        </p:nvCxnSpPr>
        <p:spPr>
          <a:xfrm>
            <a:off x="7627087" y="2912820"/>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64E4DF8-FEF7-4667-A440-CE00B8EC1EBD}"/>
              </a:ext>
            </a:extLst>
          </p:cNvPr>
          <p:cNvCxnSpPr/>
          <p:nvPr/>
        </p:nvCxnSpPr>
        <p:spPr>
          <a:xfrm>
            <a:off x="3777271" y="3413902"/>
            <a:ext cx="787641" cy="0"/>
          </a:xfrm>
          <a:prstGeom prst="line">
            <a:avLst/>
          </a:prstGeom>
          <a:ln w="12700">
            <a:solidFill>
              <a:schemeClr val="tx1">
                <a:lumMod val="50000"/>
                <a:lumOff val="50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7B9153A-0DB2-442E-A67B-09D1BACCDAFD}"/>
              </a:ext>
            </a:extLst>
          </p:cNvPr>
          <p:cNvCxnSpPr/>
          <p:nvPr/>
        </p:nvCxnSpPr>
        <p:spPr>
          <a:xfrm>
            <a:off x="7627087" y="4014575"/>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5B565C0-7C6D-40B5-91B6-F35289A2923A}"/>
              </a:ext>
            </a:extLst>
          </p:cNvPr>
          <p:cNvCxnSpPr/>
          <p:nvPr/>
        </p:nvCxnSpPr>
        <p:spPr>
          <a:xfrm>
            <a:off x="3777271" y="4649041"/>
            <a:ext cx="980668" cy="0"/>
          </a:xfrm>
          <a:prstGeom prst="line">
            <a:avLst/>
          </a:prstGeom>
          <a:ln w="12700">
            <a:solidFill>
              <a:schemeClr val="tx1">
                <a:lumMod val="50000"/>
                <a:lumOff val="50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5BA4FD-C78D-4511-BF76-D6177345B6CF}"/>
              </a:ext>
            </a:extLst>
          </p:cNvPr>
          <p:cNvCxnSpPr/>
          <p:nvPr/>
        </p:nvCxnSpPr>
        <p:spPr>
          <a:xfrm>
            <a:off x="7627087" y="5142836"/>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0" name="Flowchart: Alternate Process 9">
            <a:extLst>
              <a:ext uri="{FF2B5EF4-FFF2-40B4-BE49-F238E27FC236}">
                <a16:creationId xmlns:a16="http://schemas.microsoft.com/office/drawing/2014/main" id="{724DF6B0-E51F-4132-B9F1-F1005D0D251A}"/>
              </a:ext>
            </a:extLst>
          </p:cNvPr>
          <p:cNvSpPr/>
          <p:nvPr/>
        </p:nvSpPr>
        <p:spPr>
          <a:xfrm>
            <a:off x="4899714" y="3725634"/>
            <a:ext cx="2339192" cy="2461856"/>
          </a:xfrm>
          <a:prstGeom prst="flowChartAlternateProcess">
            <a:avLst/>
          </a:prstGeom>
          <a:solidFill>
            <a:schemeClr val="accent5"/>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1" name="Flowchart: Alternate Process 10">
            <a:extLst>
              <a:ext uri="{FF2B5EF4-FFF2-40B4-BE49-F238E27FC236}">
                <a16:creationId xmlns:a16="http://schemas.microsoft.com/office/drawing/2014/main" id="{CD08EFB0-4A14-43AD-BC0D-423CFA166DA6}"/>
              </a:ext>
            </a:extLst>
          </p:cNvPr>
          <p:cNvSpPr/>
          <p:nvPr/>
        </p:nvSpPr>
        <p:spPr>
          <a:xfrm>
            <a:off x="4899714" y="3212819"/>
            <a:ext cx="2339192" cy="2461856"/>
          </a:xfrm>
          <a:prstGeom prst="flowChartAlternateProcess">
            <a:avLst/>
          </a:prstGeom>
          <a:solidFill>
            <a:schemeClr val="accent4"/>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2" name="Flowchart: Alternate Process 11">
            <a:extLst>
              <a:ext uri="{FF2B5EF4-FFF2-40B4-BE49-F238E27FC236}">
                <a16:creationId xmlns:a16="http://schemas.microsoft.com/office/drawing/2014/main" id="{F7ADD561-2505-48BB-B62B-5E39DEAC403F}"/>
              </a:ext>
            </a:extLst>
          </p:cNvPr>
          <p:cNvSpPr/>
          <p:nvPr/>
        </p:nvSpPr>
        <p:spPr>
          <a:xfrm>
            <a:off x="4899714" y="2700003"/>
            <a:ext cx="2339192" cy="2461856"/>
          </a:xfrm>
          <a:prstGeom prst="flowChartAlternateProcess">
            <a:avLst/>
          </a:prstGeom>
          <a:solidFill>
            <a:schemeClr val="accent3"/>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3" name="Flowchart: Alternate Process 12">
            <a:extLst>
              <a:ext uri="{FF2B5EF4-FFF2-40B4-BE49-F238E27FC236}">
                <a16:creationId xmlns:a16="http://schemas.microsoft.com/office/drawing/2014/main" id="{4230B604-1CBC-49AF-8CA5-AE981A49C2E7}"/>
              </a:ext>
            </a:extLst>
          </p:cNvPr>
          <p:cNvSpPr/>
          <p:nvPr/>
        </p:nvSpPr>
        <p:spPr>
          <a:xfrm>
            <a:off x="4899714" y="2187186"/>
            <a:ext cx="2339192" cy="2461856"/>
          </a:xfrm>
          <a:prstGeom prst="flowChartAlternateProcess">
            <a:avLst/>
          </a:prstGeom>
          <a:solidFill>
            <a:schemeClr val="accent2"/>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4" name="Flowchart: Alternate Process 13">
            <a:extLst>
              <a:ext uri="{FF2B5EF4-FFF2-40B4-BE49-F238E27FC236}">
                <a16:creationId xmlns:a16="http://schemas.microsoft.com/office/drawing/2014/main" id="{7A8229A6-4584-458C-9D41-B48B29D7BC44}"/>
              </a:ext>
            </a:extLst>
          </p:cNvPr>
          <p:cNvSpPr/>
          <p:nvPr/>
        </p:nvSpPr>
        <p:spPr>
          <a:xfrm>
            <a:off x="4899714" y="1674369"/>
            <a:ext cx="2339192" cy="2461856"/>
          </a:xfrm>
          <a:prstGeom prst="flowChartAlternateProcess">
            <a:avLst/>
          </a:prstGeom>
          <a:solidFill>
            <a:schemeClr val="accent1"/>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5400" dirty="0"/>
          </a:p>
        </p:txBody>
      </p:sp>
      <p:grpSp>
        <p:nvGrpSpPr>
          <p:cNvPr id="61" name="Group 60">
            <a:extLst>
              <a:ext uri="{FF2B5EF4-FFF2-40B4-BE49-F238E27FC236}">
                <a16:creationId xmlns:a16="http://schemas.microsoft.com/office/drawing/2014/main" id="{8C77955E-40B5-41BF-8A69-F9F74F2E9EE1}"/>
              </a:ext>
            </a:extLst>
          </p:cNvPr>
          <p:cNvGrpSpPr/>
          <p:nvPr/>
        </p:nvGrpSpPr>
        <p:grpSpPr>
          <a:xfrm>
            <a:off x="8582606" y="2510581"/>
            <a:ext cx="2709033" cy="817151"/>
            <a:chOff x="8582606" y="2510581"/>
            <a:chExt cx="2709033" cy="817151"/>
          </a:xfrm>
        </p:grpSpPr>
        <p:grpSp>
          <p:nvGrpSpPr>
            <p:cNvPr id="23" name="Group 22">
              <a:extLst>
                <a:ext uri="{FF2B5EF4-FFF2-40B4-BE49-F238E27FC236}">
                  <a16:creationId xmlns:a16="http://schemas.microsoft.com/office/drawing/2014/main" id="{BF8BF70C-A370-41C2-B334-8A5C0207F4DE}"/>
                </a:ext>
              </a:extLst>
            </p:cNvPr>
            <p:cNvGrpSpPr/>
            <p:nvPr/>
          </p:nvGrpSpPr>
          <p:grpSpPr>
            <a:xfrm>
              <a:off x="8582606" y="2511069"/>
              <a:ext cx="2709033" cy="816663"/>
              <a:chOff x="8583081" y="2511069"/>
              <a:chExt cx="2709033" cy="816663"/>
            </a:xfrm>
          </p:grpSpPr>
          <p:sp>
            <p:nvSpPr>
              <p:cNvPr id="21" name="Rectangle 20">
                <a:extLst>
                  <a:ext uri="{FF2B5EF4-FFF2-40B4-BE49-F238E27FC236}">
                    <a16:creationId xmlns:a16="http://schemas.microsoft.com/office/drawing/2014/main" id="{69041391-21C0-4722-923F-EDC79EDBF1FA}"/>
                  </a:ext>
                </a:extLst>
              </p:cNvPr>
              <p:cNvSpPr/>
              <p:nvPr/>
            </p:nvSpPr>
            <p:spPr>
              <a:xfrm>
                <a:off x="8583081" y="2780466"/>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5B1B3759-9F6B-4DD5-BB07-D541FB7C2B7B}"/>
                  </a:ext>
                </a:extLst>
              </p:cNvPr>
              <p:cNvSpPr/>
              <p:nvPr/>
            </p:nvSpPr>
            <p:spPr>
              <a:xfrm>
                <a:off x="8998232" y="2511069"/>
                <a:ext cx="2293881"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Medical</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54" name="Freeform 24">
              <a:extLst>
                <a:ext uri="{FF2B5EF4-FFF2-40B4-BE49-F238E27FC236}">
                  <a16:creationId xmlns:a16="http://schemas.microsoft.com/office/drawing/2014/main" id="{6FFE42C8-F916-4834-A7BE-D7A68C3817F3}"/>
                </a:ext>
              </a:extLst>
            </p:cNvPr>
            <p:cNvSpPr>
              <a:spLocks noEditPoints="1"/>
            </p:cNvSpPr>
            <p:nvPr/>
          </p:nvSpPr>
          <p:spPr bwMode="auto">
            <a:xfrm>
              <a:off x="8682705" y="2510581"/>
              <a:ext cx="304952" cy="270764"/>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a:extLst>
              <a:ext uri="{FF2B5EF4-FFF2-40B4-BE49-F238E27FC236}">
                <a16:creationId xmlns:a16="http://schemas.microsoft.com/office/drawing/2014/main" id="{72C9A10E-1868-48D1-9A7B-BC502F499068}"/>
              </a:ext>
            </a:extLst>
          </p:cNvPr>
          <p:cNvGrpSpPr/>
          <p:nvPr/>
        </p:nvGrpSpPr>
        <p:grpSpPr>
          <a:xfrm>
            <a:off x="8582606" y="4677593"/>
            <a:ext cx="2709033" cy="857881"/>
            <a:chOff x="8582606" y="4677593"/>
            <a:chExt cx="2709033" cy="857881"/>
          </a:xfrm>
        </p:grpSpPr>
        <p:grpSp>
          <p:nvGrpSpPr>
            <p:cNvPr id="15" name="Group 14">
              <a:extLst>
                <a:ext uri="{FF2B5EF4-FFF2-40B4-BE49-F238E27FC236}">
                  <a16:creationId xmlns:a16="http://schemas.microsoft.com/office/drawing/2014/main" id="{E92C2710-7E4F-42D2-98E0-8C1BDDC44131}"/>
                </a:ext>
              </a:extLst>
            </p:cNvPr>
            <p:cNvGrpSpPr/>
            <p:nvPr/>
          </p:nvGrpSpPr>
          <p:grpSpPr>
            <a:xfrm>
              <a:off x="8582606" y="4718811"/>
              <a:ext cx="2709033" cy="816663"/>
              <a:chOff x="8583081" y="4718811"/>
              <a:chExt cx="2709033" cy="816663"/>
            </a:xfrm>
          </p:grpSpPr>
          <p:sp>
            <p:nvSpPr>
              <p:cNvPr id="28" name="Rectangle 27">
                <a:extLst>
                  <a:ext uri="{FF2B5EF4-FFF2-40B4-BE49-F238E27FC236}">
                    <a16:creationId xmlns:a16="http://schemas.microsoft.com/office/drawing/2014/main" id="{3B79B7F4-D9E8-4194-9BAD-68730A8DBF15}"/>
                  </a:ext>
                </a:extLst>
              </p:cNvPr>
              <p:cNvSpPr/>
              <p:nvPr/>
            </p:nvSpPr>
            <p:spPr>
              <a:xfrm>
                <a:off x="8583081" y="4988208"/>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86348D44-AB2F-482E-BD42-49FFFF86AA68}"/>
                  </a:ext>
                </a:extLst>
              </p:cNvPr>
              <p:cNvSpPr/>
              <p:nvPr/>
            </p:nvSpPr>
            <p:spPr>
              <a:xfrm>
                <a:off x="8998232" y="4718811"/>
                <a:ext cx="2293881" cy="320088"/>
              </a:xfrm>
              <a:prstGeom prst="rect">
                <a:avLst/>
              </a:prstGeom>
            </p:spPr>
            <p:txBody>
              <a:bodyPr wrap="square">
                <a:spAutoFit/>
              </a:bodyPr>
              <a:lstStyle/>
              <a:p>
                <a:pPr>
                  <a:lnSpc>
                    <a:spcPct val="90000"/>
                  </a:lnSpc>
                </a:pPr>
                <a:r>
                  <a:rPr lang="en-US" sz="1600" dirty="0">
                    <a:solidFill>
                      <a:schemeClr val="accent5"/>
                    </a:solidFill>
                    <a:latin typeface="Nexa Bold" panose="02000000000000000000" pitchFamily="50" charset="0"/>
                    <a:cs typeface="Segoe UI" panose="020B0502040204020203" pitchFamily="34" charset="0"/>
                  </a:rPr>
                  <a:t>Healthy</a:t>
                </a:r>
                <a:endParaRPr lang="id-ID" sz="1600" dirty="0">
                  <a:solidFill>
                    <a:schemeClr val="accent5"/>
                  </a:solidFill>
                  <a:latin typeface="Nexa Bold" panose="02000000000000000000" pitchFamily="50" charset="0"/>
                  <a:cs typeface="Segoe UI" panose="020B0502040204020203" pitchFamily="34" charset="0"/>
                </a:endParaRPr>
              </a:p>
            </p:txBody>
          </p:sp>
        </p:grpSp>
        <p:sp>
          <p:nvSpPr>
            <p:cNvPr id="55" name="Freeform 27">
              <a:extLst>
                <a:ext uri="{FF2B5EF4-FFF2-40B4-BE49-F238E27FC236}">
                  <a16:creationId xmlns:a16="http://schemas.microsoft.com/office/drawing/2014/main" id="{28497C10-A98F-4B59-B25D-9AB4DB54BA78}"/>
                </a:ext>
              </a:extLst>
            </p:cNvPr>
            <p:cNvSpPr>
              <a:spLocks noEditPoints="1"/>
            </p:cNvSpPr>
            <p:nvPr/>
          </p:nvSpPr>
          <p:spPr bwMode="auto">
            <a:xfrm>
              <a:off x="8698580" y="4677593"/>
              <a:ext cx="277601" cy="278969"/>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2" name="Group 61">
            <a:extLst>
              <a:ext uri="{FF2B5EF4-FFF2-40B4-BE49-F238E27FC236}">
                <a16:creationId xmlns:a16="http://schemas.microsoft.com/office/drawing/2014/main" id="{3714D815-0D9B-4C1F-B682-0888A21410AD}"/>
              </a:ext>
            </a:extLst>
          </p:cNvPr>
          <p:cNvGrpSpPr/>
          <p:nvPr/>
        </p:nvGrpSpPr>
        <p:grpSpPr>
          <a:xfrm>
            <a:off x="900362" y="4255841"/>
            <a:ext cx="2709033" cy="816663"/>
            <a:chOff x="900362" y="4255841"/>
            <a:chExt cx="2709033" cy="816663"/>
          </a:xfrm>
        </p:grpSpPr>
        <p:grpSp>
          <p:nvGrpSpPr>
            <p:cNvPr id="51" name="Group 50">
              <a:extLst>
                <a:ext uri="{FF2B5EF4-FFF2-40B4-BE49-F238E27FC236}">
                  <a16:creationId xmlns:a16="http://schemas.microsoft.com/office/drawing/2014/main" id="{29E3004D-78E6-4044-B465-9956399A65C2}"/>
                </a:ext>
              </a:extLst>
            </p:cNvPr>
            <p:cNvGrpSpPr/>
            <p:nvPr/>
          </p:nvGrpSpPr>
          <p:grpSpPr>
            <a:xfrm>
              <a:off x="900362" y="4255841"/>
              <a:ext cx="2709033" cy="816663"/>
              <a:chOff x="642074" y="3614940"/>
              <a:chExt cx="2709033" cy="816663"/>
            </a:xfrm>
          </p:grpSpPr>
          <p:sp>
            <p:nvSpPr>
              <p:cNvPr id="46" name="Rectangle 45">
                <a:extLst>
                  <a:ext uri="{FF2B5EF4-FFF2-40B4-BE49-F238E27FC236}">
                    <a16:creationId xmlns:a16="http://schemas.microsoft.com/office/drawing/2014/main" id="{8D661118-4474-4741-9CB6-72899BA742AF}"/>
                  </a:ext>
                </a:extLst>
              </p:cNvPr>
              <p:cNvSpPr/>
              <p:nvPr/>
            </p:nvSpPr>
            <p:spPr>
              <a:xfrm>
                <a:off x="642074" y="3884337"/>
                <a:ext cx="2709033" cy="547266"/>
              </a:xfrm>
              <a:prstGeom prst="rect">
                <a:avLst/>
              </a:prstGeom>
            </p:spPr>
            <p:txBody>
              <a:bodyPr wrap="square">
                <a:spAutoFit/>
              </a:bodyPr>
              <a:lstStyle/>
              <a:p>
                <a:pPr algn="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03336E0E-940C-42FB-98F5-5D72BACF37A6}"/>
                  </a:ext>
                </a:extLst>
              </p:cNvPr>
              <p:cNvSpPr/>
              <p:nvPr/>
            </p:nvSpPr>
            <p:spPr>
              <a:xfrm>
                <a:off x="642074" y="3614940"/>
                <a:ext cx="2293881" cy="320088"/>
              </a:xfrm>
              <a:prstGeom prst="rect">
                <a:avLst/>
              </a:prstGeom>
            </p:spPr>
            <p:txBody>
              <a:bodyPr wrap="square">
                <a:spAutoFit/>
              </a:bodyPr>
              <a:lstStyle/>
              <a:p>
                <a:pPr algn="r">
                  <a:lnSpc>
                    <a:spcPct val="90000"/>
                  </a:lnSpc>
                </a:pPr>
                <a:r>
                  <a:rPr lang="en-US" sz="1600" dirty="0">
                    <a:solidFill>
                      <a:schemeClr val="accent4"/>
                    </a:solidFill>
                    <a:latin typeface="Nexa Bold" panose="02000000000000000000" pitchFamily="50" charset="0"/>
                    <a:cs typeface="Segoe UI" panose="020B0502040204020203" pitchFamily="34" charset="0"/>
                  </a:rPr>
                  <a:t>Consultation</a:t>
                </a:r>
                <a:endParaRPr lang="id-ID" sz="1600" dirty="0">
                  <a:solidFill>
                    <a:schemeClr val="accent4"/>
                  </a:solidFill>
                  <a:latin typeface="Nexa Bold" panose="02000000000000000000" pitchFamily="50" charset="0"/>
                  <a:cs typeface="Segoe UI" panose="020B0502040204020203" pitchFamily="34" charset="0"/>
                </a:endParaRPr>
              </a:p>
            </p:txBody>
          </p:sp>
        </p:grpSp>
        <p:sp>
          <p:nvSpPr>
            <p:cNvPr id="56" name="Freeform 28">
              <a:extLst>
                <a:ext uri="{FF2B5EF4-FFF2-40B4-BE49-F238E27FC236}">
                  <a16:creationId xmlns:a16="http://schemas.microsoft.com/office/drawing/2014/main" id="{D4314919-E4AE-483D-8FCA-35BBF21B7F5E}"/>
                </a:ext>
              </a:extLst>
            </p:cNvPr>
            <p:cNvSpPr>
              <a:spLocks noEditPoints="1"/>
            </p:cNvSpPr>
            <p:nvPr/>
          </p:nvSpPr>
          <p:spPr bwMode="auto">
            <a:xfrm>
              <a:off x="3225695" y="4269563"/>
              <a:ext cx="199654" cy="29264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3" name="Group 62">
            <a:extLst>
              <a:ext uri="{FF2B5EF4-FFF2-40B4-BE49-F238E27FC236}">
                <a16:creationId xmlns:a16="http://schemas.microsoft.com/office/drawing/2014/main" id="{E101A71F-31FF-4F61-866C-E5F842CDA6FA}"/>
              </a:ext>
            </a:extLst>
          </p:cNvPr>
          <p:cNvGrpSpPr/>
          <p:nvPr/>
        </p:nvGrpSpPr>
        <p:grpSpPr>
          <a:xfrm>
            <a:off x="900362" y="3027986"/>
            <a:ext cx="2709033" cy="816663"/>
            <a:chOff x="900362" y="3027986"/>
            <a:chExt cx="2709033" cy="816663"/>
          </a:xfrm>
        </p:grpSpPr>
        <p:grpSp>
          <p:nvGrpSpPr>
            <p:cNvPr id="52" name="Group 51">
              <a:extLst>
                <a:ext uri="{FF2B5EF4-FFF2-40B4-BE49-F238E27FC236}">
                  <a16:creationId xmlns:a16="http://schemas.microsoft.com/office/drawing/2014/main" id="{3004832F-74C8-47AB-8074-C8A01D022038}"/>
                </a:ext>
              </a:extLst>
            </p:cNvPr>
            <p:cNvGrpSpPr/>
            <p:nvPr/>
          </p:nvGrpSpPr>
          <p:grpSpPr>
            <a:xfrm>
              <a:off x="900362" y="3027986"/>
              <a:ext cx="2709033" cy="816663"/>
              <a:chOff x="642074" y="2511069"/>
              <a:chExt cx="2709033" cy="816663"/>
            </a:xfrm>
          </p:grpSpPr>
          <p:sp>
            <p:nvSpPr>
              <p:cNvPr id="43" name="Rectangle 42">
                <a:extLst>
                  <a:ext uri="{FF2B5EF4-FFF2-40B4-BE49-F238E27FC236}">
                    <a16:creationId xmlns:a16="http://schemas.microsoft.com/office/drawing/2014/main" id="{9BA7980F-03F1-4C83-9C08-A9DEE297A487}"/>
                  </a:ext>
                </a:extLst>
              </p:cNvPr>
              <p:cNvSpPr/>
              <p:nvPr/>
            </p:nvSpPr>
            <p:spPr>
              <a:xfrm>
                <a:off x="642074" y="2780466"/>
                <a:ext cx="2709033" cy="547266"/>
              </a:xfrm>
              <a:prstGeom prst="rect">
                <a:avLst/>
              </a:prstGeom>
            </p:spPr>
            <p:txBody>
              <a:bodyPr wrap="square">
                <a:spAutoFit/>
              </a:bodyPr>
              <a:lstStyle/>
              <a:p>
                <a:pPr algn="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4" name="Rectangle 43">
                <a:extLst>
                  <a:ext uri="{FF2B5EF4-FFF2-40B4-BE49-F238E27FC236}">
                    <a16:creationId xmlns:a16="http://schemas.microsoft.com/office/drawing/2014/main" id="{4A8D0D73-9F1D-47A1-B8A1-64D1F98F2711}"/>
                  </a:ext>
                </a:extLst>
              </p:cNvPr>
              <p:cNvSpPr/>
              <p:nvPr/>
            </p:nvSpPr>
            <p:spPr>
              <a:xfrm>
                <a:off x="642074" y="2511069"/>
                <a:ext cx="2293881" cy="320088"/>
              </a:xfrm>
              <a:prstGeom prst="rect">
                <a:avLst/>
              </a:prstGeom>
            </p:spPr>
            <p:txBody>
              <a:bodyPr wrap="square">
                <a:spAutoFit/>
              </a:bodyPr>
              <a:lstStyle/>
              <a:p>
                <a:pPr algn="r">
                  <a:lnSpc>
                    <a:spcPct val="90000"/>
                  </a:lnSpc>
                </a:pPr>
                <a:r>
                  <a:rPr lang="en-US" sz="1600" dirty="0">
                    <a:solidFill>
                      <a:schemeClr val="accent2"/>
                    </a:solidFill>
                    <a:latin typeface="Nexa Bold" panose="02000000000000000000" pitchFamily="50" charset="0"/>
                    <a:cs typeface="Segoe UI" panose="020B0502040204020203" pitchFamily="34" charset="0"/>
                  </a:rPr>
                  <a:t>Healthcare</a:t>
                </a:r>
                <a:endParaRPr lang="id-ID" sz="1600" dirty="0">
                  <a:solidFill>
                    <a:schemeClr val="accent2"/>
                  </a:solidFill>
                  <a:latin typeface="Nexa Bold" panose="02000000000000000000" pitchFamily="50" charset="0"/>
                  <a:cs typeface="Segoe UI" panose="020B0502040204020203" pitchFamily="34" charset="0"/>
                </a:endParaRPr>
              </a:p>
            </p:txBody>
          </p:sp>
        </p:grpSp>
        <p:sp>
          <p:nvSpPr>
            <p:cNvPr id="57" name="Freeform 54">
              <a:extLst>
                <a:ext uri="{FF2B5EF4-FFF2-40B4-BE49-F238E27FC236}">
                  <a16:creationId xmlns:a16="http://schemas.microsoft.com/office/drawing/2014/main" id="{0EEF7615-364F-4397-802C-255A240DEA3E}"/>
                </a:ext>
              </a:extLst>
            </p:cNvPr>
            <p:cNvSpPr>
              <a:spLocks noEditPoints="1"/>
            </p:cNvSpPr>
            <p:nvPr/>
          </p:nvSpPr>
          <p:spPr bwMode="auto">
            <a:xfrm>
              <a:off x="3194243" y="3044455"/>
              <a:ext cx="262558" cy="2570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a:extLst>
              <a:ext uri="{FF2B5EF4-FFF2-40B4-BE49-F238E27FC236}">
                <a16:creationId xmlns:a16="http://schemas.microsoft.com/office/drawing/2014/main" id="{D6E8F40C-773F-4BD5-B2BD-FA7EEE7FE2A1}"/>
              </a:ext>
            </a:extLst>
          </p:cNvPr>
          <p:cNvGrpSpPr/>
          <p:nvPr/>
        </p:nvGrpSpPr>
        <p:grpSpPr>
          <a:xfrm>
            <a:off x="8582606" y="3614940"/>
            <a:ext cx="2709033" cy="816663"/>
            <a:chOff x="8582606" y="3614940"/>
            <a:chExt cx="2709033" cy="816663"/>
          </a:xfrm>
        </p:grpSpPr>
        <p:grpSp>
          <p:nvGrpSpPr>
            <p:cNvPr id="16" name="Group 15">
              <a:extLst>
                <a:ext uri="{FF2B5EF4-FFF2-40B4-BE49-F238E27FC236}">
                  <a16:creationId xmlns:a16="http://schemas.microsoft.com/office/drawing/2014/main" id="{6D4FDC2E-472E-4001-86F5-3D6DE409B93F}"/>
                </a:ext>
              </a:extLst>
            </p:cNvPr>
            <p:cNvGrpSpPr/>
            <p:nvPr/>
          </p:nvGrpSpPr>
          <p:grpSpPr>
            <a:xfrm>
              <a:off x="8582606" y="3614940"/>
              <a:ext cx="2709033" cy="816663"/>
              <a:chOff x="8583081" y="3614940"/>
              <a:chExt cx="2709033" cy="816663"/>
            </a:xfrm>
          </p:grpSpPr>
          <p:sp>
            <p:nvSpPr>
              <p:cNvPr id="25" name="Rectangle 24">
                <a:extLst>
                  <a:ext uri="{FF2B5EF4-FFF2-40B4-BE49-F238E27FC236}">
                    <a16:creationId xmlns:a16="http://schemas.microsoft.com/office/drawing/2014/main" id="{70FF5452-101B-4E22-A576-47AD3114B3DA}"/>
                  </a:ext>
                </a:extLst>
              </p:cNvPr>
              <p:cNvSpPr/>
              <p:nvPr/>
            </p:nvSpPr>
            <p:spPr>
              <a:xfrm>
                <a:off x="8583081" y="3884337"/>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F37BDC3-E7A7-49CF-B5D8-F78AB7107620}"/>
                  </a:ext>
                </a:extLst>
              </p:cNvPr>
              <p:cNvSpPr/>
              <p:nvPr/>
            </p:nvSpPr>
            <p:spPr>
              <a:xfrm>
                <a:off x="8998232" y="3614940"/>
                <a:ext cx="2293881"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Injection</a:t>
                </a:r>
                <a:endParaRPr lang="id-ID" sz="1600" dirty="0">
                  <a:solidFill>
                    <a:schemeClr val="accent3"/>
                  </a:solidFill>
                  <a:latin typeface="Nexa Bold" panose="02000000000000000000" pitchFamily="50" charset="0"/>
                  <a:cs typeface="Segoe UI" panose="020B0502040204020203" pitchFamily="34" charset="0"/>
                </a:endParaRPr>
              </a:p>
            </p:txBody>
          </p:sp>
        </p:grpSp>
        <p:sp>
          <p:nvSpPr>
            <p:cNvPr id="58" name="Freeform 56">
              <a:extLst>
                <a:ext uri="{FF2B5EF4-FFF2-40B4-BE49-F238E27FC236}">
                  <a16:creationId xmlns:a16="http://schemas.microsoft.com/office/drawing/2014/main" id="{B2F07C29-D6AB-40CF-9BBF-94ACFDCE7319}"/>
                </a:ext>
              </a:extLst>
            </p:cNvPr>
            <p:cNvSpPr>
              <a:spLocks noEditPoints="1"/>
            </p:cNvSpPr>
            <p:nvPr/>
          </p:nvSpPr>
          <p:spPr bwMode="auto">
            <a:xfrm>
              <a:off x="8681910" y="3614940"/>
              <a:ext cx="306319" cy="269396"/>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4137743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0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750" fill="hold"/>
                                        <p:tgtEl>
                                          <p:spTgt spid="12"/>
                                        </p:tgtEl>
                                        <p:attrNameLst>
                                          <p:attrName>ppt_x</p:attrName>
                                        </p:attrNameLst>
                                      </p:cBhvr>
                                      <p:tavLst>
                                        <p:tav tm="0">
                                          <p:val>
                                            <p:strVal val="#ppt_x"/>
                                          </p:val>
                                        </p:tav>
                                        <p:tav tm="100000">
                                          <p:val>
                                            <p:strVal val="#ppt_x"/>
                                          </p:val>
                                        </p:tav>
                                      </p:tavLst>
                                    </p:anim>
                                    <p:anim calcmode="lin" valueType="num">
                                      <p:cBhvr additive="base">
                                        <p:cTn id="28" dur="75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0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25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000" fill="hold"/>
                                        <p:tgtEl>
                                          <p:spTgt spid="10"/>
                                        </p:tgtEl>
                                        <p:attrNameLst>
                                          <p:attrName>ppt_x</p:attrName>
                                        </p:attrNameLst>
                                      </p:cBhvr>
                                      <p:tavLst>
                                        <p:tav tm="0">
                                          <p:val>
                                            <p:strVal val="#ppt_x"/>
                                          </p:val>
                                        </p:tav>
                                        <p:tav tm="100000">
                                          <p:val>
                                            <p:strVal val="#ppt_x"/>
                                          </p:val>
                                        </p:tav>
                                      </p:tavLst>
                                    </p:anim>
                                    <p:anim calcmode="lin" valueType="num">
                                      <p:cBhvr additive="base">
                                        <p:cTn id="36" dur="10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000"/>
                                  </p:stCondLst>
                                  <p:childTnLst>
                                    <p:set>
                                      <p:cBhvr>
                                        <p:cTn id="38" dur="1" fill="hold">
                                          <p:stCondLst>
                                            <p:cond delay="0"/>
                                          </p:stCondLst>
                                        </p:cTn>
                                        <p:tgtEl>
                                          <p:spTgt spid="61"/>
                                        </p:tgtEl>
                                        <p:attrNameLst>
                                          <p:attrName>style.visibility</p:attrName>
                                        </p:attrNameLst>
                                      </p:cBhvr>
                                      <p:to>
                                        <p:strVal val="visible"/>
                                      </p:to>
                                    </p:set>
                                    <p:anim calcmode="lin" valueType="num">
                                      <p:cBhvr additive="base">
                                        <p:cTn id="39" dur="750" fill="hold"/>
                                        <p:tgtEl>
                                          <p:spTgt spid="61"/>
                                        </p:tgtEl>
                                        <p:attrNameLst>
                                          <p:attrName>ppt_x</p:attrName>
                                        </p:attrNameLst>
                                      </p:cBhvr>
                                      <p:tavLst>
                                        <p:tav tm="0">
                                          <p:val>
                                            <p:strVal val="#ppt_x"/>
                                          </p:val>
                                        </p:tav>
                                        <p:tav tm="100000">
                                          <p:val>
                                            <p:strVal val="#ppt_x"/>
                                          </p:val>
                                        </p:tav>
                                      </p:tavLst>
                                    </p:anim>
                                    <p:anim calcmode="lin" valueType="num">
                                      <p:cBhvr additive="base">
                                        <p:cTn id="40" dur="750" fill="hold"/>
                                        <p:tgtEl>
                                          <p:spTgt spid="61"/>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750" fill="hold"/>
                                        <p:tgtEl>
                                          <p:spTgt spid="63"/>
                                        </p:tgtEl>
                                        <p:attrNameLst>
                                          <p:attrName>ppt_x</p:attrName>
                                        </p:attrNameLst>
                                      </p:cBhvr>
                                      <p:tavLst>
                                        <p:tav tm="0">
                                          <p:val>
                                            <p:strVal val="#ppt_x"/>
                                          </p:val>
                                        </p:tav>
                                        <p:tav tm="100000">
                                          <p:val>
                                            <p:strVal val="#ppt_x"/>
                                          </p:val>
                                        </p:tav>
                                      </p:tavLst>
                                    </p:anim>
                                    <p:anim calcmode="lin" valueType="num">
                                      <p:cBhvr additive="base">
                                        <p:cTn id="44" dur="750" fill="hold"/>
                                        <p:tgtEl>
                                          <p:spTgt spid="63"/>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50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750" fill="hold"/>
                                        <p:tgtEl>
                                          <p:spTgt spid="60"/>
                                        </p:tgtEl>
                                        <p:attrNameLst>
                                          <p:attrName>ppt_x</p:attrName>
                                        </p:attrNameLst>
                                      </p:cBhvr>
                                      <p:tavLst>
                                        <p:tav tm="0">
                                          <p:val>
                                            <p:strVal val="#ppt_x"/>
                                          </p:val>
                                        </p:tav>
                                        <p:tav tm="100000">
                                          <p:val>
                                            <p:strVal val="#ppt_x"/>
                                          </p:val>
                                        </p:tav>
                                      </p:tavLst>
                                    </p:anim>
                                    <p:anim calcmode="lin" valueType="num">
                                      <p:cBhvr additive="base">
                                        <p:cTn id="48" dur="750" fill="hold"/>
                                        <p:tgtEl>
                                          <p:spTgt spid="60"/>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150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ppt_x"/>
                                          </p:val>
                                        </p:tav>
                                        <p:tav tm="100000">
                                          <p:val>
                                            <p:strVal val="#ppt_x"/>
                                          </p:val>
                                        </p:tav>
                                      </p:tavLst>
                                    </p:anim>
                                    <p:anim calcmode="lin" valueType="num">
                                      <p:cBhvr additive="base">
                                        <p:cTn id="52" dur="1000" fill="hold"/>
                                        <p:tgtEl>
                                          <p:spTgt spid="62"/>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175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1000" fill="hold"/>
                                        <p:tgtEl>
                                          <p:spTgt spid="59"/>
                                        </p:tgtEl>
                                        <p:attrNameLst>
                                          <p:attrName>ppt_x</p:attrName>
                                        </p:attrNameLst>
                                      </p:cBhvr>
                                      <p:tavLst>
                                        <p:tav tm="0">
                                          <p:val>
                                            <p:strVal val="#ppt_x"/>
                                          </p:val>
                                        </p:tav>
                                        <p:tav tm="100000">
                                          <p:val>
                                            <p:strVal val="#ppt_x"/>
                                          </p:val>
                                        </p:tav>
                                      </p:tavLst>
                                    </p:anim>
                                    <p:anim calcmode="lin" valueType="num">
                                      <p:cBhvr additive="base">
                                        <p:cTn id="56" dur="1000" fill="hold"/>
                                        <p:tgtEl>
                                          <p:spTgt spid="59"/>
                                        </p:tgtEl>
                                        <p:attrNameLst>
                                          <p:attrName>ppt_y</p:attrName>
                                        </p:attrNameLst>
                                      </p:cBhvr>
                                      <p:tavLst>
                                        <p:tav tm="0">
                                          <p:val>
                                            <p:strVal val="1+#ppt_h/2"/>
                                          </p:val>
                                        </p:tav>
                                        <p:tav tm="100000">
                                          <p:val>
                                            <p:strVal val="#ppt_y"/>
                                          </p:val>
                                        </p:tav>
                                      </p:tavLst>
                                    </p:anim>
                                  </p:childTnLst>
                                </p:cTn>
                              </p:par>
                              <p:par>
                                <p:cTn id="57" presetID="22" presetClass="entr" presetSubtype="4" fill="hold" nodeType="withEffect">
                                  <p:stCondLst>
                                    <p:cond delay="125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par>
                                <p:cTn id="60" presetID="22" presetClass="entr" presetSubtype="2" fill="hold" nodeType="withEffect">
                                  <p:stCondLst>
                                    <p:cond delay="1250"/>
                                  </p:stCondLst>
                                  <p:childTnLst>
                                    <p:set>
                                      <p:cBhvr>
                                        <p:cTn id="61" dur="1" fill="hold">
                                          <p:stCondLst>
                                            <p:cond delay="0"/>
                                          </p:stCondLst>
                                        </p:cTn>
                                        <p:tgtEl>
                                          <p:spTgt spid="6"/>
                                        </p:tgtEl>
                                        <p:attrNameLst>
                                          <p:attrName>style.visibility</p:attrName>
                                        </p:attrNameLst>
                                      </p:cBhvr>
                                      <p:to>
                                        <p:strVal val="visible"/>
                                      </p:to>
                                    </p:set>
                                    <p:animEffect transition="in" filter="wipe(right)">
                                      <p:cBhvr>
                                        <p:cTn id="62" dur="500"/>
                                        <p:tgtEl>
                                          <p:spTgt spid="6"/>
                                        </p:tgtEl>
                                      </p:cBhvr>
                                    </p:animEffect>
                                  </p:childTnLst>
                                </p:cTn>
                              </p:par>
                              <p:par>
                                <p:cTn id="63" presetID="22" presetClass="entr" presetSubtype="8" fill="hold" nodeType="withEffect">
                                  <p:stCondLst>
                                    <p:cond delay="125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par>
                                <p:cTn id="66" presetID="22" presetClass="entr" presetSubtype="2" fill="hold" nodeType="withEffect">
                                  <p:stCondLst>
                                    <p:cond delay="1250"/>
                                  </p:stCondLst>
                                  <p:childTnLst>
                                    <p:set>
                                      <p:cBhvr>
                                        <p:cTn id="67" dur="1" fill="hold">
                                          <p:stCondLst>
                                            <p:cond delay="0"/>
                                          </p:stCondLst>
                                        </p:cTn>
                                        <p:tgtEl>
                                          <p:spTgt spid="8"/>
                                        </p:tgtEl>
                                        <p:attrNameLst>
                                          <p:attrName>style.visibility</p:attrName>
                                        </p:attrNameLst>
                                      </p:cBhvr>
                                      <p:to>
                                        <p:strVal val="visible"/>
                                      </p:to>
                                    </p:set>
                                    <p:animEffect transition="in" filter="wipe(right)">
                                      <p:cBhvr>
                                        <p:cTn id="68" dur="500"/>
                                        <p:tgtEl>
                                          <p:spTgt spid="8"/>
                                        </p:tgtEl>
                                      </p:cBhvr>
                                    </p:animEffect>
                                  </p:childTnLst>
                                </p:cTn>
                              </p:par>
                              <p:par>
                                <p:cTn id="69" presetID="22" presetClass="entr" presetSubtype="8" fill="hold" nodeType="withEffect">
                                  <p:stCondLst>
                                    <p:cond delay="1250"/>
                                  </p:stCondLst>
                                  <p:childTnLst>
                                    <p:set>
                                      <p:cBhvr>
                                        <p:cTn id="70" dur="1" fill="hold">
                                          <p:stCondLst>
                                            <p:cond delay="0"/>
                                          </p:stCondLst>
                                        </p:cTn>
                                        <p:tgtEl>
                                          <p:spTgt spid="9"/>
                                        </p:tgtEl>
                                        <p:attrNameLst>
                                          <p:attrName>style.visibility</p:attrName>
                                        </p:attrNameLst>
                                      </p:cBhvr>
                                      <p:to>
                                        <p:strVal val="visible"/>
                                      </p:to>
                                    </p:set>
                                    <p:animEffect transition="in" filter="wipe(left)">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0" grpId="0" animBg="1"/>
      <p:bldP spid="11" grpId="0" animBg="1"/>
      <p:bldP spid="12" grpId="0" animBg="1"/>
      <p:bldP spid="13" grpId="0" animBg="1"/>
      <p:bldP spid="1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Hexagon 70">
            <a:extLst>
              <a:ext uri="{FF2B5EF4-FFF2-40B4-BE49-F238E27FC236}">
                <a16:creationId xmlns:a16="http://schemas.microsoft.com/office/drawing/2014/main" id="{990D8D22-0879-4F70-B51D-044850B830A8}"/>
              </a:ext>
            </a:extLst>
          </p:cNvPr>
          <p:cNvSpPr/>
          <p:nvPr/>
        </p:nvSpPr>
        <p:spPr>
          <a:xfrm rot="16200000">
            <a:off x="4257339" y="2297979"/>
            <a:ext cx="3622544" cy="3218756"/>
          </a:xfrm>
          <a:prstGeom prst="hexagon">
            <a:avLst>
              <a:gd name="adj" fmla="val 24450"/>
              <a:gd name="vf" fmla="val 115470"/>
            </a:avLst>
          </a:prstGeom>
          <a:solidFill>
            <a:schemeClr val="bg1">
              <a:alpha val="0"/>
            </a:schemeClr>
          </a:solidFill>
          <a:ln w="19050">
            <a:solidFill>
              <a:schemeClr val="tx1">
                <a:lumMod val="50000"/>
                <a:lumOff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7" name="Group 16">
            <a:extLst>
              <a:ext uri="{FF2B5EF4-FFF2-40B4-BE49-F238E27FC236}">
                <a16:creationId xmlns:a16="http://schemas.microsoft.com/office/drawing/2014/main" id="{3118BF46-8B9D-468C-A4C5-8ACCD6B82B9B}"/>
              </a:ext>
            </a:extLst>
          </p:cNvPr>
          <p:cNvGrpSpPr/>
          <p:nvPr/>
        </p:nvGrpSpPr>
        <p:grpSpPr>
          <a:xfrm>
            <a:off x="3965946" y="3347472"/>
            <a:ext cx="994954" cy="1119770"/>
            <a:chOff x="3965946" y="3347472"/>
            <a:chExt cx="994954" cy="1119770"/>
          </a:xfrm>
        </p:grpSpPr>
        <p:sp>
          <p:nvSpPr>
            <p:cNvPr id="40" name="Hexagon 39">
              <a:extLst>
                <a:ext uri="{FF2B5EF4-FFF2-40B4-BE49-F238E27FC236}">
                  <a16:creationId xmlns:a16="http://schemas.microsoft.com/office/drawing/2014/main" id="{BA8E029F-27DA-416F-AD1E-8B59C406DC4F}"/>
                </a:ext>
              </a:extLst>
            </p:cNvPr>
            <p:cNvSpPr/>
            <p:nvPr/>
          </p:nvSpPr>
          <p:spPr>
            <a:xfrm rot="16200000">
              <a:off x="3903538" y="3409880"/>
              <a:ext cx="1119770" cy="994954"/>
            </a:xfrm>
            <a:prstGeom prst="hexagon">
              <a:avLst>
                <a:gd name="adj" fmla="val 24450"/>
                <a:gd name="vf" fmla="val 11547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2" name="TextBox 71">
              <a:extLst>
                <a:ext uri="{FF2B5EF4-FFF2-40B4-BE49-F238E27FC236}">
                  <a16:creationId xmlns:a16="http://schemas.microsoft.com/office/drawing/2014/main" id="{7BB52CF9-AF1A-4142-B013-04EF10FB8683}"/>
                </a:ext>
              </a:extLst>
            </p:cNvPr>
            <p:cNvSpPr txBox="1"/>
            <p:nvPr/>
          </p:nvSpPr>
          <p:spPr>
            <a:xfrm>
              <a:off x="4027408" y="375502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02</a:t>
              </a:r>
              <a:endParaRPr lang="id-ID" sz="2400" dirty="0">
                <a:solidFill>
                  <a:schemeClr val="bg1"/>
                </a:solidFill>
                <a:latin typeface="Nexa Bold" panose="02000000000000000000" pitchFamily="50" charset="0"/>
              </a:endParaRPr>
            </a:p>
          </p:txBody>
        </p:sp>
      </p:grpSp>
      <p:grpSp>
        <p:nvGrpSpPr>
          <p:cNvPr id="2" name="Group 1">
            <a:extLst>
              <a:ext uri="{FF2B5EF4-FFF2-40B4-BE49-F238E27FC236}">
                <a16:creationId xmlns:a16="http://schemas.microsoft.com/office/drawing/2014/main" id="{2DA29A47-4322-45A4-B4AC-FBE27B1DC816}"/>
              </a:ext>
            </a:extLst>
          </p:cNvPr>
          <p:cNvGrpSpPr/>
          <p:nvPr/>
        </p:nvGrpSpPr>
        <p:grpSpPr>
          <a:xfrm>
            <a:off x="7164516" y="3347471"/>
            <a:ext cx="994956" cy="1119772"/>
            <a:chOff x="7164516" y="3347471"/>
            <a:chExt cx="994956" cy="1119772"/>
          </a:xfrm>
        </p:grpSpPr>
        <p:sp>
          <p:nvSpPr>
            <p:cNvPr id="45" name="Hexagon 44">
              <a:extLst>
                <a:ext uri="{FF2B5EF4-FFF2-40B4-BE49-F238E27FC236}">
                  <a16:creationId xmlns:a16="http://schemas.microsoft.com/office/drawing/2014/main" id="{C6EA484F-ED23-433F-990B-38B22AE77EA7}"/>
                </a:ext>
              </a:extLst>
            </p:cNvPr>
            <p:cNvSpPr/>
            <p:nvPr/>
          </p:nvSpPr>
          <p:spPr>
            <a:xfrm rot="16200000">
              <a:off x="7102108" y="3409879"/>
              <a:ext cx="1119772" cy="994956"/>
            </a:xfrm>
            <a:prstGeom prst="hexagon">
              <a:avLst>
                <a:gd name="adj" fmla="val 24450"/>
                <a:gd name="vf" fmla="val 115470"/>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3" name="TextBox 72">
              <a:extLst>
                <a:ext uri="{FF2B5EF4-FFF2-40B4-BE49-F238E27FC236}">
                  <a16:creationId xmlns:a16="http://schemas.microsoft.com/office/drawing/2014/main" id="{C110F121-3A23-43B5-81AD-B20EF9675258}"/>
                </a:ext>
              </a:extLst>
            </p:cNvPr>
            <p:cNvSpPr txBox="1"/>
            <p:nvPr/>
          </p:nvSpPr>
          <p:spPr>
            <a:xfrm>
              <a:off x="7225979" y="3755024"/>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05</a:t>
              </a:r>
              <a:endParaRPr lang="id-ID" sz="2400" dirty="0">
                <a:solidFill>
                  <a:schemeClr val="bg1"/>
                </a:solidFill>
                <a:latin typeface="Nexa Bold" panose="02000000000000000000" pitchFamily="50" charset="0"/>
              </a:endParaRPr>
            </a:p>
          </p:txBody>
        </p:sp>
      </p:grpSp>
      <p:grpSp>
        <p:nvGrpSpPr>
          <p:cNvPr id="19" name="Group 18">
            <a:extLst>
              <a:ext uri="{FF2B5EF4-FFF2-40B4-BE49-F238E27FC236}">
                <a16:creationId xmlns:a16="http://schemas.microsoft.com/office/drawing/2014/main" id="{55EB5E78-0D94-448E-A133-EACA94B8074C}"/>
              </a:ext>
            </a:extLst>
          </p:cNvPr>
          <p:cNvGrpSpPr/>
          <p:nvPr/>
        </p:nvGrpSpPr>
        <p:grpSpPr>
          <a:xfrm>
            <a:off x="6374361" y="1949084"/>
            <a:ext cx="994954" cy="1119770"/>
            <a:chOff x="6374361" y="1949084"/>
            <a:chExt cx="994954" cy="1119770"/>
          </a:xfrm>
        </p:grpSpPr>
        <p:sp>
          <p:nvSpPr>
            <p:cNvPr id="48" name="Hexagon 47">
              <a:extLst>
                <a:ext uri="{FF2B5EF4-FFF2-40B4-BE49-F238E27FC236}">
                  <a16:creationId xmlns:a16="http://schemas.microsoft.com/office/drawing/2014/main" id="{5EEC2366-06DF-4812-932F-7A3488B88D9F}"/>
                </a:ext>
              </a:extLst>
            </p:cNvPr>
            <p:cNvSpPr/>
            <p:nvPr/>
          </p:nvSpPr>
          <p:spPr>
            <a:xfrm rot="16200000">
              <a:off x="6311953" y="2011492"/>
              <a:ext cx="1119770" cy="994954"/>
            </a:xfrm>
            <a:prstGeom prst="hexagon">
              <a:avLst>
                <a:gd name="adj" fmla="val 24450"/>
                <a:gd name="vf" fmla="val 115470"/>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4" name="TextBox 73">
              <a:extLst>
                <a:ext uri="{FF2B5EF4-FFF2-40B4-BE49-F238E27FC236}">
                  <a16:creationId xmlns:a16="http://schemas.microsoft.com/office/drawing/2014/main" id="{E59B3C1B-45FF-4596-AC45-E7B07B23FC58}"/>
                </a:ext>
              </a:extLst>
            </p:cNvPr>
            <p:cNvSpPr txBox="1"/>
            <p:nvPr/>
          </p:nvSpPr>
          <p:spPr>
            <a:xfrm>
              <a:off x="6435823"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06</a:t>
              </a:r>
              <a:endParaRPr lang="id-ID" sz="2400" dirty="0">
                <a:solidFill>
                  <a:schemeClr val="bg1"/>
                </a:solidFill>
                <a:latin typeface="Nexa Bold" panose="02000000000000000000" pitchFamily="50" charset="0"/>
              </a:endParaRPr>
            </a:p>
          </p:txBody>
        </p:sp>
      </p:grpSp>
      <p:grpSp>
        <p:nvGrpSpPr>
          <p:cNvPr id="18" name="Group 17">
            <a:extLst>
              <a:ext uri="{FF2B5EF4-FFF2-40B4-BE49-F238E27FC236}">
                <a16:creationId xmlns:a16="http://schemas.microsoft.com/office/drawing/2014/main" id="{239CFF0F-8D76-453D-9D94-1DC53C5B1576}"/>
              </a:ext>
            </a:extLst>
          </p:cNvPr>
          <p:cNvGrpSpPr/>
          <p:nvPr/>
        </p:nvGrpSpPr>
        <p:grpSpPr>
          <a:xfrm>
            <a:off x="4773302" y="1949084"/>
            <a:ext cx="994954" cy="1119770"/>
            <a:chOff x="4773302" y="1949084"/>
            <a:chExt cx="994954" cy="1119770"/>
          </a:xfrm>
        </p:grpSpPr>
        <p:sp>
          <p:nvSpPr>
            <p:cNvPr id="49" name="Hexagon 48">
              <a:extLst>
                <a:ext uri="{FF2B5EF4-FFF2-40B4-BE49-F238E27FC236}">
                  <a16:creationId xmlns:a16="http://schemas.microsoft.com/office/drawing/2014/main" id="{D086B405-C6E7-4006-AE5C-721E41138317}"/>
                </a:ext>
              </a:extLst>
            </p:cNvPr>
            <p:cNvSpPr/>
            <p:nvPr/>
          </p:nvSpPr>
          <p:spPr>
            <a:xfrm rot="16200000">
              <a:off x="4710894" y="2011492"/>
              <a:ext cx="1119770" cy="994954"/>
            </a:xfrm>
            <a:prstGeom prst="hexagon">
              <a:avLst>
                <a:gd name="adj" fmla="val 24450"/>
                <a:gd name="vf" fmla="val 115470"/>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5" name="TextBox 74">
              <a:extLst>
                <a:ext uri="{FF2B5EF4-FFF2-40B4-BE49-F238E27FC236}">
                  <a16:creationId xmlns:a16="http://schemas.microsoft.com/office/drawing/2014/main" id="{199288C8-62DF-4E01-81E8-F89C959A023A}"/>
                </a:ext>
              </a:extLst>
            </p:cNvPr>
            <p:cNvSpPr txBox="1"/>
            <p:nvPr/>
          </p:nvSpPr>
          <p:spPr>
            <a:xfrm>
              <a:off x="4834764"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01</a:t>
              </a:r>
              <a:endParaRPr lang="id-ID" sz="2400" dirty="0">
                <a:solidFill>
                  <a:schemeClr val="bg1"/>
                </a:solidFill>
                <a:latin typeface="Nexa Bold" panose="02000000000000000000" pitchFamily="50" charset="0"/>
              </a:endParaRPr>
            </a:p>
          </p:txBody>
        </p:sp>
      </p:grpSp>
      <p:grpSp>
        <p:nvGrpSpPr>
          <p:cNvPr id="3" name="Group 2">
            <a:extLst>
              <a:ext uri="{FF2B5EF4-FFF2-40B4-BE49-F238E27FC236}">
                <a16:creationId xmlns:a16="http://schemas.microsoft.com/office/drawing/2014/main" id="{7FC1DBF5-377C-4C65-8B11-FC8790766072}"/>
              </a:ext>
            </a:extLst>
          </p:cNvPr>
          <p:cNvGrpSpPr/>
          <p:nvPr/>
        </p:nvGrpSpPr>
        <p:grpSpPr>
          <a:xfrm>
            <a:off x="6383886" y="4737203"/>
            <a:ext cx="994954" cy="1119770"/>
            <a:chOff x="6383886" y="4737203"/>
            <a:chExt cx="994954" cy="1119770"/>
          </a:xfrm>
        </p:grpSpPr>
        <p:sp>
          <p:nvSpPr>
            <p:cNvPr id="42" name="Hexagon 41">
              <a:extLst>
                <a:ext uri="{FF2B5EF4-FFF2-40B4-BE49-F238E27FC236}">
                  <a16:creationId xmlns:a16="http://schemas.microsoft.com/office/drawing/2014/main" id="{5F1DF520-BC49-42E7-A80F-DEB6821D38A3}"/>
                </a:ext>
              </a:extLst>
            </p:cNvPr>
            <p:cNvSpPr/>
            <p:nvPr/>
          </p:nvSpPr>
          <p:spPr>
            <a:xfrm rot="16200000">
              <a:off x="6321478" y="4799611"/>
              <a:ext cx="1119770" cy="994954"/>
            </a:xfrm>
            <a:prstGeom prst="hexagon">
              <a:avLst>
                <a:gd name="adj" fmla="val 24450"/>
                <a:gd name="vf" fmla="val 115470"/>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6" name="TextBox 75">
              <a:extLst>
                <a:ext uri="{FF2B5EF4-FFF2-40B4-BE49-F238E27FC236}">
                  <a16:creationId xmlns:a16="http://schemas.microsoft.com/office/drawing/2014/main" id="{FA6119D4-D943-4086-BE44-09060965559A}"/>
                </a:ext>
              </a:extLst>
            </p:cNvPr>
            <p:cNvSpPr txBox="1"/>
            <p:nvPr/>
          </p:nvSpPr>
          <p:spPr>
            <a:xfrm>
              <a:off x="6435823"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04</a:t>
              </a:r>
              <a:endParaRPr lang="id-ID" sz="2400" dirty="0">
                <a:solidFill>
                  <a:schemeClr val="bg1"/>
                </a:solidFill>
                <a:latin typeface="Nexa Bold" panose="02000000000000000000" pitchFamily="50" charset="0"/>
              </a:endParaRPr>
            </a:p>
          </p:txBody>
        </p:sp>
      </p:grpSp>
      <p:grpSp>
        <p:nvGrpSpPr>
          <p:cNvPr id="4" name="Group 3">
            <a:extLst>
              <a:ext uri="{FF2B5EF4-FFF2-40B4-BE49-F238E27FC236}">
                <a16:creationId xmlns:a16="http://schemas.microsoft.com/office/drawing/2014/main" id="{D44D1973-31D2-42F7-AF4E-F80CBA0D1D1F}"/>
              </a:ext>
            </a:extLst>
          </p:cNvPr>
          <p:cNvGrpSpPr/>
          <p:nvPr/>
        </p:nvGrpSpPr>
        <p:grpSpPr>
          <a:xfrm>
            <a:off x="4763777" y="4746728"/>
            <a:ext cx="994954" cy="1119770"/>
            <a:chOff x="4763777" y="4746728"/>
            <a:chExt cx="994954" cy="1119770"/>
          </a:xfrm>
        </p:grpSpPr>
        <p:sp>
          <p:nvSpPr>
            <p:cNvPr id="41" name="Hexagon 40">
              <a:extLst>
                <a:ext uri="{FF2B5EF4-FFF2-40B4-BE49-F238E27FC236}">
                  <a16:creationId xmlns:a16="http://schemas.microsoft.com/office/drawing/2014/main" id="{7C57BC3A-BF1E-4939-83C0-F364EECC9CF6}"/>
                </a:ext>
              </a:extLst>
            </p:cNvPr>
            <p:cNvSpPr/>
            <p:nvPr/>
          </p:nvSpPr>
          <p:spPr>
            <a:xfrm rot="16200000">
              <a:off x="4701369" y="4809136"/>
              <a:ext cx="1119770" cy="994954"/>
            </a:xfrm>
            <a:prstGeom prst="hexagon">
              <a:avLst>
                <a:gd name="adj" fmla="val 24450"/>
                <a:gd name="vf" fmla="val 115470"/>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7" name="TextBox 76">
              <a:extLst>
                <a:ext uri="{FF2B5EF4-FFF2-40B4-BE49-F238E27FC236}">
                  <a16:creationId xmlns:a16="http://schemas.microsoft.com/office/drawing/2014/main" id="{576D4F2C-61B5-4747-BA7E-F5393A36728E}"/>
                </a:ext>
              </a:extLst>
            </p:cNvPr>
            <p:cNvSpPr txBox="1"/>
            <p:nvPr/>
          </p:nvSpPr>
          <p:spPr>
            <a:xfrm>
              <a:off x="4834764"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03</a:t>
              </a:r>
              <a:endParaRPr lang="id-ID" sz="2400" dirty="0">
                <a:solidFill>
                  <a:schemeClr val="bg1"/>
                </a:solidFill>
                <a:latin typeface="Nexa Bold" panose="02000000000000000000" pitchFamily="50" charset="0"/>
              </a:endParaRPr>
            </a:p>
          </p:txBody>
        </p:sp>
      </p:grpSp>
      <p:grpSp>
        <p:nvGrpSpPr>
          <p:cNvPr id="34" name="Group 33">
            <a:extLst>
              <a:ext uri="{FF2B5EF4-FFF2-40B4-BE49-F238E27FC236}">
                <a16:creationId xmlns:a16="http://schemas.microsoft.com/office/drawing/2014/main" id="{79AE0B69-20AE-48EA-A3DB-DE568FFDD4E4}"/>
              </a:ext>
            </a:extLst>
          </p:cNvPr>
          <p:cNvGrpSpPr/>
          <p:nvPr/>
        </p:nvGrpSpPr>
        <p:grpSpPr>
          <a:xfrm>
            <a:off x="7881548" y="2178626"/>
            <a:ext cx="2670697" cy="704228"/>
            <a:chOff x="7881548" y="2178626"/>
            <a:chExt cx="2670697" cy="704228"/>
          </a:xfrm>
        </p:grpSpPr>
        <p:sp>
          <p:nvSpPr>
            <p:cNvPr id="78" name="Rectangle 77">
              <a:extLst>
                <a:ext uri="{FF2B5EF4-FFF2-40B4-BE49-F238E27FC236}">
                  <a16:creationId xmlns:a16="http://schemas.microsoft.com/office/drawing/2014/main" id="{445D20BC-7233-4EE7-979A-1F805C63423C}"/>
                </a:ext>
              </a:extLst>
            </p:cNvPr>
            <p:cNvSpPr/>
            <p:nvPr/>
          </p:nvSpPr>
          <p:spPr>
            <a:xfrm>
              <a:off x="7881548" y="2178626"/>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six</a:t>
              </a:r>
              <a:endParaRPr lang="id-ID" sz="1400" dirty="0">
                <a:solidFill>
                  <a:schemeClr val="bg1"/>
                </a:solidFill>
                <a:latin typeface="Nexa Bold" panose="02000000000000000000" pitchFamily="50" charset="0"/>
                <a:cs typeface="Segoe UI" panose="020B0502040204020203" pitchFamily="34" charset="0"/>
              </a:endParaRPr>
            </a:p>
          </p:txBody>
        </p:sp>
        <p:sp>
          <p:nvSpPr>
            <p:cNvPr id="79" name="Rectangle 78">
              <a:extLst>
                <a:ext uri="{FF2B5EF4-FFF2-40B4-BE49-F238E27FC236}">
                  <a16:creationId xmlns:a16="http://schemas.microsoft.com/office/drawing/2014/main" id="{6F5ECD08-1F43-4455-9FCE-921E29E5FC39}"/>
                </a:ext>
              </a:extLst>
            </p:cNvPr>
            <p:cNvSpPr/>
            <p:nvPr/>
          </p:nvSpPr>
          <p:spPr>
            <a:xfrm>
              <a:off x="7881548" y="2403107"/>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7" name="Group 36">
            <a:extLst>
              <a:ext uri="{FF2B5EF4-FFF2-40B4-BE49-F238E27FC236}">
                <a16:creationId xmlns:a16="http://schemas.microsoft.com/office/drawing/2014/main" id="{F8C13D2A-0640-4AF2-B837-6F9BEF2B2EAD}"/>
              </a:ext>
            </a:extLst>
          </p:cNvPr>
          <p:cNvGrpSpPr/>
          <p:nvPr/>
        </p:nvGrpSpPr>
        <p:grpSpPr>
          <a:xfrm>
            <a:off x="8486008" y="3577014"/>
            <a:ext cx="2670697" cy="704228"/>
            <a:chOff x="8486008" y="3577014"/>
            <a:chExt cx="2670697" cy="704228"/>
          </a:xfrm>
        </p:grpSpPr>
        <p:sp>
          <p:nvSpPr>
            <p:cNvPr id="84" name="Rectangle 83">
              <a:extLst>
                <a:ext uri="{FF2B5EF4-FFF2-40B4-BE49-F238E27FC236}">
                  <a16:creationId xmlns:a16="http://schemas.microsoft.com/office/drawing/2014/main" id="{E8E86E83-EE8C-44A1-89B4-4B2AA8D6F663}"/>
                </a:ext>
              </a:extLst>
            </p:cNvPr>
            <p:cNvSpPr/>
            <p:nvPr/>
          </p:nvSpPr>
          <p:spPr>
            <a:xfrm>
              <a:off x="8486008" y="3577014"/>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five</a:t>
              </a:r>
              <a:endParaRPr lang="id-ID" sz="1400" dirty="0">
                <a:solidFill>
                  <a:schemeClr val="bg1"/>
                </a:solidFill>
                <a:latin typeface="Nexa Bold" panose="02000000000000000000" pitchFamily="50" charset="0"/>
                <a:cs typeface="Segoe UI" panose="020B0502040204020203" pitchFamily="34" charset="0"/>
              </a:endParaRPr>
            </a:p>
          </p:txBody>
        </p:sp>
        <p:sp>
          <p:nvSpPr>
            <p:cNvPr id="85" name="Rectangle 84">
              <a:extLst>
                <a:ext uri="{FF2B5EF4-FFF2-40B4-BE49-F238E27FC236}">
                  <a16:creationId xmlns:a16="http://schemas.microsoft.com/office/drawing/2014/main" id="{751DA586-1578-4BBC-B50A-D8635FA18251}"/>
                </a:ext>
              </a:extLst>
            </p:cNvPr>
            <p:cNvSpPr/>
            <p:nvPr/>
          </p:nvSpPr>
          <p:spPr>
            <a:xfrm>
              <a:off x="8486008" y="3801495"/>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8" name="Group 37">
            <a:extLst>
              <a:ext uri="{FF2B5EF4-FFF2-40B4-BE49-F238E27FC236}">
                <a16:creationId xmlns:a16="http://schemas.microsoft.com/office/drawing/2014/main" id="{B1F07262-5A2B-42B8-8DCA-1C829D4440F6}"/>
              </a:ext>
            </a:extLst>
          </p:cNvPr>
          <p:cNvGrpSpPr/>
          <p:nvPr/>
        </p:nvGrpSpPr>
        <p:grpSpPr>
          <a:xfrm>
            <a:off x="7881548" y="4966745"/>
            <a:ext cx="2670697" cy="704228"/>
            <a:chOff x="7881548" y="4966745"/>
            <a:chExt cx="2670697" cy="704228"/>
          </a:xfrm>
        </p:grpSpPr>
        <p:sp>
          <p:nvSpPr>
            <p:cNvPr id="87" name="Rectangle 86">
              <a:extLst>
                <a:ext uri="{FF2B5EF4-FFF2-40B4-BE49-F238E27FC236}">
                  <a16:creationId xmlns:a16="http://schemas.microsoft.com/office/drawing/2014/main" id="{5DA5A94B-337E-4185-9F1A-94F5476FF0E9}"/>
                </a:ext>
              </a:extLst>
            </p:cNvPr>
            <p:cNvSpPr/>
            <p:nvPr/>
          </p:nvSpPr>
          <p:spPr>
            <a:xfrm>
              <a:off x="7881548" y="4966745"/>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four</a:t>
              </a:r>
              <a:endParaRPr lang="id-ID" sz="1400" dirty="0">
                <a:solidFill>
                  <a:schemeClr val="bg1"/>
                </a:solidFill>
                <a:latin typeface="Nexa Bold" panose="02000000000000000000" pitchFamily="50" charset="0"/>
                <a:cs typeface="Segoe UI" panose="020B0502040204020203" pitchFamily="34" charset="0"/>
              </a:endParaRPr>
            </a:p>
          </p:txBody>
        </p:sp>
        <p:sp>
          <p:nvSpPr>
            <p:cNvPr id="88" name="Rectangle 87">
              <a:extLst>
                <a:ext uri="{FF2B5EF4-FFF2-40B4-BE49-F238E27FC236}">
                  <a16:creationId xmlns:a16="http://schemas.microsoft.com/office/drawing/2014/main" id="{8981BF61-C48B-41B1-A057-D9F31C9875FD}"/>
                </a:ext>
              </a:extLst>
            </p:cNvPr>
            <p:cNvSpPr/>
            <p:nvPr/>
          </p:nvSpPr>
          <p:spPr>
            <a:xfrm>
              <a:off x="7881548" y="5191226"/>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5" name="Group 34">
            <a:extLst>
              <a:ext uri="{FF2B5EF4-FFF2-40B4-BE49-F238E27FC236}">
                <a16:creationId xmlns:a16="http://schemas.microsoft.com/office/drawing/2014/main" id="{88C061CC-74DE-427A-8C98-4715CA4AB5EA}"/>
              </a:ext>
            </a:extLst>
          </p:cNvPr>
          <p:cNvGrpSpPr/>
          <p:nvPr/>
        </p:nvGrpSpPr>
        <p:grpSpPr>
          <a:xfrm>
            <a:off x="1639755" y="2178626"/>
            <a:ext cx="2670697" cy="704228"/>
            <a:chOff x="1639755" y="2178626"/>
            <a:chExt cx="2670697" cy="704228"/>
          </a:xfrm>
        </p:grpSpPr>
        <p:sp>
          <p:nvSpPr>
            <p:cNvPr id="97" name="Rectangle 96">
              <a:extLst>
                <a:ext uri="{FF2B5EF4-FFF2-40B4-BE49-F238E27FC236}">
                  <a16:creationId xmlns:a16="http://schemas.microsoft.com/office/drawing/2014/main" id="{7F6DFEE6-5882-4DAA-BABA-15D022BD420E}"/>
                </a:ext>
              </a:extLst>
            </p:cNvPr>
            <p:cNvSpPr/>
            <p:nvPr/>
          </p:nvSpPr>
          <p:spPr>
            <a:xfrm flipH="1">
              <a:off x="2244215" y="2178626"/>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one</a:t>
              </a:r>
              <a:endParaRPr lang="id-ID" sz="1400" dirty="0">
                <a:solidFill>
                  <a:schemeClr val="bg1"/>
                </a:solidFill>
                <a:latin typeface="Nexa Bold" panose="02000000000000000000" pitchFamily="50" charset="0"/>
                <a:cs typeface="Segoe UI" panose="020B0502040204020203" pitchFamily="34" charset="0"/>
              </a:endParaRPr>
            </a:p>
          </p:txBody>
        </p:sp>
        <p:sp>
          <p:nvSpPr>
            <p:cNvPr id="98" name="Rectangle 97">
              <a:extLst>
                <a:ext uri="{FF2B5EF4-FFF2-40B4-BE49-F238E27FC236}">
                  <a16:creationId xmlns:a16="http://schemas.microsoft.com/office/drawing/2014/main" id="{0297FC09-A690-4062-8E07-A0DC90557654}"/>
                </a:ext>
              </a:extLst>
            </p:cNvPr>
            <p:cNvSpPr/>
            <p:nvPr/>
          </p:nvSpPr>
          <p:spPr>
            <a:xfrm flipH="1">
              <a:off x="1639755" y="2403107"/>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72910092-7436-4A72-B4F1-4731843F6BD3}"/>
              </a:ext>
            </a:extLst>
          </p:cNvPr>
          <p:cNvGrpSpPr/>
          <p:nvPr/>
        </p:nvGrpSpPr>
        <p:grpSpPr>
          <a:xfrm>
            <a:off x="1035295" y="3577014"/>
            <a:ext cx="2670697" cy="704228"/>
            <a:chOff x="1035295" y="3577014"/>
            <a:chExt cx="2670697" cy="704228"/>
          </a:xfrm>
        </p:grpSpPr>
        <p:sp>
          <p:nvSpPr>
            <p:cNvPr id="95" name="Rectangle 94">
              <a:extLst>
                <a:ext uri="{FF2B5EF4-FFF2-40B4-BE49-F238E27FC236}">
                  <a16:creationId xmlns:a16="http://schemas.microsoft.com/office/drawing/2014/main" id="{E3DD12E8-8517-4D84-B0B4-BDC2AE9ADDCC}"/>
                </a:ext>
              </a:extLst>
            </p:cNvPr>
            <p:cNvSpPr/>
            <p:nvPr/>
          </p:nvSpPr>
          <p:spPr>
            <a:xfrm flipH="1">
              <a:off x="1639755" y="3577014"/>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two</a:t>
              </a:r>
              <a:endParaRPr lang="id-ID" sz="1400" dirty="0">
                <a:solidFill>
                  <a:schemeClr val="bg1"/>
                </a:solidFill>
                <a:latin typeface="Nexa Bold" panose="02000000000000000000" pitchFamily="50" charset="0"/>
                <a:cs typeface="Segoe UI" panose="020B0502040204020203" pitchFamily="34" charset="0"/>
              </a:endParaRPr>
            </a:p>
          </p:txBody>
        </p:sp>
        <p:sp>
          <p:nvSpPr>
            <p:cNvPr id="96" name="Rectangle 95">
              <a:extLst>
                <a:ext uri="{FF2B5EF4-FFF2-40B4-BE49-F238E27FC236}">
                  <a16:creationId xmlns:a16="http://schemas.microsoft.com/office/drawing/2014/main" id="{FAACBC44-084C-4DCA-A3CD-08A723BDE0EB}"/>
                </a:ext>
              </a:extLst>
            </p:cNvPr>
            <p:cNvSpPr/>
            <p:nvPr/>
          </p:nvSpPr>
          <p:spPr>
            <a:xfrm flipH="1">
              <a:off x="1035295" y="3801495"/>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9" name="Group 38">
            <a:extLst>
              <a:ext uri="{FF2B5EF4-FFF2-40B4-BE49-F238E27FC236}">
                <a16:creationId xmlns:a16="http://schemas.microsoft.com/office/drawing/2014/main" id="{71EE9740-349B-4925-AAD8-A8EFF8E70DF6}"/>
              </a:ext>
            </a:extLst>
          </p:cNvPr>
          <p:cNvGrpSpPr/>
          <p:nvPr/>
        </p:nvGrpSpPr>
        <p:grpSpPr>
          <a:xfrm>
            <a:off x="1639755" y="4966745"/>
            <a:ext cx="2670697" cy="704228"/>
            <a:chOff x="1639755" y="4966745"/>
            <a:chExt cx="2670697" cy="704228"/>
          </a:xfrm>
        </p:grpSpPr>
        <p:sp>
          <p:nvSpPr>
            <p:cNvPr id="93" name="Rectangle 92">
              <a:extLst>
                <a:ext uri="{FF2B5EF4-FFF2-40B4-BE49-F238E27FC236}">
                  <a16:creationId xmlns:a16="http://schemas.microsoft.com/office/drawing/2014/main" id="{2A5D5291-1060-4A49-BD07-66CAE7770B42}"/>
                </a:ext>
              </a:extLst>
            </p:cNvPr>
            <p:cNvSpPr/>
            <p:nvPr/>
          </p:nvSpPr>
          <p:spPr>
            <a:xfrm flipH="1">
              <a:off x="2244215" y="4966745"/>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three</a:t>
              </a:r>
              <a:endParaRPr lang="id-ID" sz="1400" dirty="0">
                <a:solidFill>
                  <a:schemeClr val="bg1"/>
                </a:solidFill>
                <a:latin typeface="Nexa Bold" panose="02000000000000000000" pitchFamily="50" charset="0"/>
                <a:cs typeface="Segoe UI" panose="020B0502040204020203" pitchFamily="34" charset="0"/>
              </a:endParaRPr>
            </a:p>
          </p:txBody>
        </p:sp>
        <p:sp>
          <p:nvSpPr>
            <p:cNvPr id="94" name="Rectangle 93">
              <a:extLst>
                <a:ext uri="{FF2B5EF4-FFF2-40B4-BE49-F238E27FC236}">
                  <a16:creationId xmlns:a16="http://schemas.microsoft.com/office/drawing/2014/main" id="{30A3DA70-6731-406B-8EDA-DD531EAB5662}"/>
                </a:ext>
              </a:extLst>
            </p:cNvPr>
            <p:cNvSpPr/>
            <p:nvPr/>
          </p:nvSpPr>
          <p:spPr>
            <a:xfrm flipH="1">
              <a:off x="1639755" y="5191226"/>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1" name="Group 100">
            <a:extLst>
              <a:ext uri="{FF2B5EF4-FFF2-40B4-BE49-F238E27FC236}">
                <a16:creationId xmlns:a16="http://schemas.microsoft.com/office/drawing/2014/main" id="{258D7607-FC75-4D05-8D64-463873D9D87A}"/>
              </a:ext>
            </a:extLst>
          </p:cNvPr>
          <p:cNvGrpSpPr/>
          <p:nvPr/>
        </p:nvGrpSpPr>
        <p:grpSpPr>
          <a:xfrm>
            <a:off x="5271853" y="3010647"/>
            <a:ext cx="1593516" cy="1793420"/>
            <a:chOff x="5271853" y="3010647"/>
            <a:chExt cx="1593516" cy="1793420"/>
          </a:xfrm>
        </p:grpSpPr>
        <p:sp>
          <p:nvSpPr>
            <p:cNvPr id="70" name="Hexagon 69">
              <a:extLst>
                <a:ext uri="{FF2B5EF4-FFF2-40B4-BE49-F238E27FC236}">
                  <a16:creationId xmlns:a16="http://schemas.microsoft.com/office/drawing/2014/main" id="{F2A95B28-E79A-45F5-98BB-1FB01670CACA}"/>
                </a:ext>
              </a:extLst>
            </p:cNvPr>
            <p:cNvSpPr/>
            <p:nvPr/>
          </p:nvSpPr>
          <p:spPr>
            <a:xfrm rot="16200000">
              <a:off x="5171901" y="3110599"/>
              <a:ext cx="1793420" cy="1593516"/>
            </a:xfrm>
            <a:prstGeom prst="hexagon">
              <a:avLst>
                <a:gd name="adj" fmla="val 24450"/>
                <a:gd name="vf" fmla="val 115470"/>
              </a:avLst>
            </a:prstGeom>
            <a:solidFill>
              <a:schemeClr val="bg1"/>
            </a:solidFill>
            <a:ln w="19050">
              <a:noFill/>
            </a:ln>
            <a:effectLst>
              <a:outerShdw blurRad="558800" sx="91000" sy="9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9" name="Freeform 24">
              <a:extLst>
                <a:ext uri="{FF2B5EF4-FFF2-40B4-BE49-F238E27FC236}">
                  <a16:creationId xmlns:a16="http://schemas.microsoft.com/office/drawing/2014/main" id="{CC73BF22-650E-431D-B63F-8473BEF53808}"/>
                </a:ext>
              </a:extLst>
            </p:cNvPr>
            <p:cNvSpPr>
              <a:spLocks noEditPoints="1"/>
            </p:cNvSpPr>
            <p:nvPr/>
          </p:nvSpPr>
          <p:spPr bwMode="auto">
            <a:xfrm>
              <a:off x="5813588" y="3415767"/>
              <a:ext cx="510046" cy="45286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Rectangle 99">
              <a:extLst>
                <a:ext uri="{FF2B5EF4-FFF2-40B4-BE49-F238E27FC236}">
                  <a16:creationId xmlns:a16="http://schemas.microsoft.com/office/drawing/2014/main" id="{65991B05-2179-4CF1-93E2-697900752D1A}"/>
                </a:ext>
              </a:extLst>
            </p:cNvPr>
            <p:cNvSpPr/>
            <p:nvPr/>
          </p:nvSpPr>
          <p:spPr>
            <a:xfrm flipH="1">
              <a:off x="5331263" y="4008847"/>
              <a:ext cx="1474696" cy="291618"/>
            </a:xfrm>
            <a:prstGeom prst="rect">
              <a:avLst/>
            </a:prstGeom>
          </p:spPr>
          <p:txBody>
            <a:bodyPr wrap="square">
              <a:spAutoFit/>
            </a:bodyPr>
            <a:lstStyle/>
            <a:p>
              <a:pPr algn="ct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Your text here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grpSp>
    </p:spTree>
    <p:extLst>
      <p:ext uri="{BB962C8B-B14F-4D97-AF65-F5344CB8AC3E}">
        <p14:creationId xmlns:p14="http://schemas.microsoft.com/office/powerpoint/2010/main" val="72122818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750" fill="hold"/>
                                        <p:tgtEl>
                                          <p:spTgt spid="17"/>
                                        </p:tgtEl>
                                        <p:attrNameLst>
                                          <p:attrName>ppt_x</p:attrName>
                                        </p:attrNameLst>
                                      </p:cBhvr>
                                      <p:tavLst>
                                        <p:tav tm="0">
                                          <p:val>
                                            <p:strVal val="#ppt_x"/>
                                          </p:val>
                                        </p:tav>
                                        <p:tav tm="100000">
                                          <p:val>
                                            <p:strVal val="#ppt_x"/>
                                          </p:val>
                                        </p:tav>
                                      </p:tavLst>
                                    </p:anim>
                                    <p:anim calcmode="lin" valueType="num">
                                      <p:cBhvr additive="base">
                                        <p:cTn id="24" dur="75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ppt_x"/>
                                          </p:val>
                                        </p:tav>
                                        <p:tav tm="100000">
                                          <p:val>
                                            <p:strVal val="#ppt_x"/>
                                          </p:val>
                                        </p:tav>
                                      </p:tavLst>
                                    </p:anim>
                                    <p:anim calcmode="lin" valueType="num">
                                      <p:cBhvr additive="base">
                                        <p:cTn id="28" dur="75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5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750" fill="hold"/>
                                        <p:tgtEl>
                                          <p:spTgt spid="3"/>
                                        </p:tgtEl>
                                        <p:attrNameLst>
                                          <p:attrName>ppt_x</p:attrName>
                                        </p:attrNameLst>
                                      </p:cBhvr>
                                      <p:tavLst>
                                        <p:tav tm="0">
                                          <p:val>
                                            <p:strVal val="#ppt_x"/>
                                          </p:val>
                                        </p:tav>
                                        <p:tav tm="100000">
                                          <p:val>
                                            <p:strVal val="#ppt_x"/>
                                          </p:val>
                                        </p:tav>
                                      </p:tavLst>
                                    </p:anim>
                                    <p:anim calcmode="lin" valueType="num">
                                      <p:cBhvr additive="base">
                                        <p:cTn id="32" dur="75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50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750" fill="hold"/>
                                        <p:tgtEl>
                                          <p:spTgt spid="2"/>
                                        </p:tgtEl>
                                        <p:attrNameLst>
                                          <p:attrName>ppt_x</p:attrName>
                                        </p:attrNameLst>
                                      </p:cBhvr>
                                      <p:tavLst>
                                        <p:tav tm="0">
                                          <p:val>
                                            <p:strVal val="#ppt_x"/>
                                          </p:val>
                                        </p:tav>
                                        <p:tav tm="100000">
                                          <p:val>
                                            <p:strVal val="#ppt_x"/>
                                          </p:val>
                                        </p:tav>
                                      </p:tavLst>
                                    </p:anim>
                                    <p:anim calcmode="lin" valueType="num">
                                      <p:cBhvr additive="base">
                                        <p:cTn id="36" dur="75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5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ppt_x"/>
                                          </p:val>
                                        </p:tav>
                                        <p:tav tm="100000">
                                          <p:val>
                                            <p:strVal val="#ppt_x"/>
                                          </p:val>
                                        </p:tav>
                                      </p:tavLst>
                                    </p:anim>
                                    <p:anim calcmode="lin" valueType="num">
                                      <p:cBhvr additive="base">
                                        <p:cTn id="40" dur="1000" fill="hold"/>
                                        <p:tgtEl>
                                          <p:spTgt spid="19"/>
                                        </p:tgtEl>
                                        <p:attrNameLst>
                                          <p:attrName>ppt_y</p:attrName>
                                        </p:attrNameLst>
                                      </p:cBhvr>
                                      <p:tavLst>
                                        <p:tav tm="0">
                                          <p:val>
                                            <p:strVal val="1+#ppt_h/2"/>
                                          </p:val>
                                        </p:tav>
                                        <p:tav tm="100000">
                                          <p:val>
                                            <p:strVal val="#ppt_y"/>
                                          </p:val>
                                        </p:tav>
                                      </p:tavLst>
                                    </p:anim>
                                  </p:childTnLst>
                                </p:cTn>
                              </p:par>
                              <p:par>
                                <p:cTn id="41" presetID="49" presetClass="entr" presetSubtype="0" decel="100000" fill="hold" grpId="0" nodeType="withEffect">
                                  <p:stCondLst>
                                    <p:cond delay="1500"/>
                                  </p:stCondLst>
                                  <p:childTnLst>
                                    <p:set>
                                      <p:cBhvr>
                                        <p:cTn id="42" dur="1" fill="hold">
                                          <p:stCondLst>
                                            <p:cond delay="0"/>
                                          </p:stCondLst>
                                        </p:cTn>
                                        <p:tgtEl>
                                          <p:spTgt spid="71"/>
                                        </p:tgtEl>
                                        <p:attrNameLst>
                                          <p:attrName>style.visibility</p:attrName>
                                        </p:attrNameLst>
                                      </p:cBhvr>
                                      <p:to>
                                        <p:strVal val="visible"/>
                                      </p:to>
                                    </p:set>
                                    <p:anim calcmode="lin" valueType="num">
                                      <p:cBhvr>
                                        <p:cTn id="43" dur="500" fill="hold"/>
                                        <p:tgtEl>
                                          <p:spTgt spid="71"/>
                                        </p:tgtEl>
                                        <p:attrNameLst>
                                          <p:attrName>ppt_w</p:attrName>
                                        </p:attrNameLst>
                                      </p:cBhvr>
                                      <p:tavLst>
                                        <p:tav tm="0">
                                          <p:val>
                                            <p:fltVal val="0"/>
                                          </p:val>
                                        </p:tav>
                                        <p:tav tm="100000">
                                          <p:val>
                                            <p:strVal val="#ppt_w"/>
                                          </p:val>
                                        </p:tav>
                                      </p:tavLst>
                                    </p:anim>
                                    <p:anim calcmode="lin" valueType="num">
                                      <p:cBhvr>
                                        <p:cTn id="44" dur="500" fill="hold"/>
                                        <p:tgtEl>
                                          <p:spTgt spid="71"/>
                                        </p:tgtEl>
                                        <p:attrNameLst>
                                          <p:attrName>ppt_h</p:attrName>
                                        </p:attrNameLst>
                                      </p:cBhvr>
                                      <p:tavLst>
                                        <p:tav tm="0">
                                          <p:val>
                                            <p:fltVal val="0"/>
                                          </p:val>
                                        </p:tav>
                                        <p:tav tm="100000">
                                          <p:val>
                                            <p:strVal val="#ppt_h"/>
                                          </p:val>
                                        </p:tav>
                                      </p:tavLst>
                                    </p:anim>
                                    <p:anim calcmode="lin" valueType="num">
                                      <p:cBhvr>
                                        <p:cTn id="45" dur="500" fill="hold"/>
                                        <p:tgtEl>
                                          <p:spTgt spid="71"/>
                                        </p:tgtEl>
                                        <p:attrNameLst>
                                          <p:attrName>style.rotation</p:attrName>
                                        </p:attrNameLst>
                                      </p:cBhvr>
                                      <p:tavLst>
                                        <p:tav tm="0">
                                          <p:val>
                                            <p:fltVal val="360"/>
                                          </p:val>
                                        </p:tav>
                                        <p:tav tm="100000">
                                          <p:val>
                                            <p:fltVal val="0"/>
                                          </p:val>
                                        </p:tav>
                                      </p:tavLst>
                                    </p:anim>
                                    <p:animEffect transition="in" filter="fade">
                                      <p:cBhvr>
                                        <p:cTn id="46" dur="500"/>
                                        <p:tgtEl>
                                          <p:spTgt spid="71"/>
                                        </p:tgtEl>
                                      </p:cBhvr>
                                    </p:animEffect>
                                  </p:childTnLst>
                                </p:cTn>
                              </p:par>
                              <p:par>
                                <p:cTn id="47" presetID="49" presetClass="entr" presetSubtype="0" decel="100000" fill="hold" nodeType="withEffect">
                                  <p:stCondLst>
                                    <p:cond delay="1750"/>
                                  </p:stCondLst>
                                  <p:childTnLst>
                                    <p:set>
                                      <p:cBhvr>
                                        <p:cTn id="48" dur="1" fill="hold">
                                          <p:stCondLst>
                                            <p:cond delay="0"/>
                                          </p:stCondLst>
                                        </p:cTn>
                                        <p:tgtEl>
                                          <p:spTgt spid="101"/>
                                        </p:tgtEl>
                                        <p:attrNameLst>
                                          <p:attrName>style.visibility</p:attrName>
                                        </p:attrNameLst>
                                      </p:cBhvr>
                                      <p:to>
                                        <p:strVal val="visible"/>
                                      </p:to>
                                    </p:set>
                                    <p:anim calcmode="lin" valueType="num">
                                      <p:cBhvr>
                                        <p:cTn id="49" dur="500" fill="hold"/>
                                        <p:tgtEl>
                                          <p:spTgt spid="101"/>
                                        </p:tgtEl>
                                        <p:attrNameLst>
                                          <p:attrName>ppt_w</p:attrName>
                                        </p:attrNameLst>
                                      </p:cBhvr>
                                      <p:tavLst>
                                        <p:tav tm="0">
                                          <p:val>
                                            <p:fltVal val="0"/>
                                          </p:val>
                                        </p:tav>
                                        <p:tav tm="100000">
                                          <p:val>
                                            <p:strVal val="#ppt_w"/>
                                          </p:val>
                                        </p:tav>
                                      </p:tavLst>
                                    </p:anim>
                                    <p:anim calcmode="lin" valueType="num">
                                      <p:cBhvr>
                                        <p:cTn id="50" dur="500" fill="hold"/>
                                        <p:tgtEl>
                                          <p:spTgt spid="101"/>
                                        </p:tgtEl>
                                        <p:attrNameLst>
                                          <p:attrName>ppt_h</p:attrName>
                                        </p:attrNameLst>
                                      </p:cBhvr>
                                      <p:tavLst>
                                        <p:tav tm="0">
                                          <p:val>
                                            <p:fltVal val="0"/>
                                          </p:val>
                                        </p:tav>
                                        <p:tav tm="100000">
                                          <p:val>
                                            <p:strVal val="#ppt_h"/>
                                          </p:val>
                                        </p:tav>
                                      </p:tavLst>
                                    </p:anim>
                                    <p:anim calcmode="lin" valueType="num">
                                      <p:cBhvr>
                                        <p:cTn id="51" dur="500" fill="hold"/>
                                        <p:tgtEl>
                                          <p:spTgt spid="101"/>
                                        </p:tgtEl>
                                        <p:attrNameLst>
                                          <p:attrName>style.rotation</p:attrName>
                                        </p:attrNameLst>
                                      </p:cBhvr>
                                      <p:tavLst>
                                        <p:tav tm="0">
                                          <p:val>
                                            <p:fltVal val="360"/>
                                          </p:val>
                                        </p:tav>
                                        <p:tav tm="100000">
                                          <p:val>
                                            <p:fltVal val="0"/>
                                          </p:val>
                                        </p:tav>
                                      </p:tavLst>
                                    </p:anim>
                                    <p:animEffect transition="in" filter="fade">
                                      <p:cBhvr>
                                        <p:cTn id="52" dur="500"/>
                                        <p:tgtEl>
                                          <p:spTgt spid="101"/>
                                        </p:tgtEl>
                                      </p:cBhvr>
                                    </p:animEffect>
                                  </p:childTnLst>
                                </p:cTn>
                              </p:par>
                              <p:par>
                                <p:cTn id="53" presetID="2" presetClass="entr" presetSubtype="4" decel="100000" fill="hold" nodeType="withEffect">
                                  <p:stCondLst>
                                    <p:cond delay="100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750" fill="hold"/>
                                        <p:tgtEl>
                                          <p:spTgt spid="35"/>
                                        </p:tgtEl>
                                        <p:attrNameLst>
                                          <p:attrName>ppt_x</p:attrName>
                                        </p:attrNameLst>
                                      </p:cBhvr>
                                      <p:tavLst>
                                        <p:tav tm="0">
                                          <p:val>
                                            <p:strVal val="#ppt_x"/>
                                          </p:val>
                                        </p:tav>
                                        <p:tav tm="100000">
                                          <p:val>
                                            <p:strVal val="#ppt_x"/>
                                          </p:val>
                                        </p:tav>
                                      </p:tavLst>
                                    </p:anim>
                                    <p:anim calcmode="lin" valueType="num">
                                      <p:cBhvr additive="base">
                                        <p:cTn id="56" dur="75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00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750" fill="hold"/>
                                        <p:tgtEl>
                                          <p:spTgt spid="34"/>
                                        </p:tgtEl>
                                        <p:attrNameLst>
                                          <p:attrName>ppt_x</p:attrName>
                                        </p:attrNameLst>
                                      </p:cBhvr>
                                      <p:tavLst>
                                        <p:tav tm="0">
                                          <p:val>
                                            <p:strVal val="#ppt_x"/>
                                          </p:val>
                                        </p:tav>
                                        <p:tav tm="100000">
                                          <p:val>
                                            <p:strVal val="#ppt_x"/>
                                          </p:val>
                                        </p:tav>
                                      </p:tavLst>
                                    </p:anim>
                                    <p:anim calcmode="lin" valueType="num">
                                      <p:cBhvr additive="base">
                                        <p:cTn id="60" dur="75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5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750" fill="hold"/>
                                        <p:tgtEl>
                                          <p:spTgt spid="36"/>
                                        </p:tgtEl>
                                        <p:attrNameLst>
                                          <p:attrName>ppt_x</p:attrName>
                                        </p:attrNameLst>
                                      </p:cBhvr>
                                      <p:tavLst>
                                        <p:tav tm="0">
                                          <p:val>
                                            <p:strVal val="#ppt_x"/>
                                          </p:val>
                                        </p:tav>
                                        <p:tav tm="100000">
                                          <p:val>
                                            <p:strVal val="#ppt_x"/>
                                          </p:val>
                                        </p:tav>
                                      </p:tavLst>
                                    </p:anim>
                                    <p:anim calcmode="lin" valueType="num">
                                      <p:cBhvr additive="base">
                                        <p:cTn id="64" dur="75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15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750" fill="hold"/>
                                        <p:tgtEl>
                                          <p:spTgt spid="37"/>
                                        </p:tgtEl>
                                        <p:attrNameLst>
                                          <p:attrName>ppt_x</p:attrName>
                                        </p:attrNameLst>
                                      </p:cBhvr>
                                      <p:tavLst>
                                        <p:tav tm="0">
                                          <p:val>
                                            <p:strVal val="#ppt_x"/>
                                          </p:val>
                                        </p:tav>
                                        <p:tav tm="100000">
                                          <p:val>
                                            <p:strVal val="#ppt_x"/>
                                          </p:val>
                                        </p:tav>
                                      </p:tavLst>
                                    </p:anim>
                                    <p:anim calcmode="lin" valueType="num">
                                      <p:cBhvr additive="base">
                                        <p:cTn id="68" dur="75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200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750" fill="hold"/>
                                        <p:tgtEl>
                                          <p:spTgt spid="39"/>
                                        </p:tgtEl>
                                        <p:attrNameLst>
                                          <p:attrName>ppt_x</p:attrName>
                                        </p:attrNameLst>
                                      </p:cBhvr>
                                      <p:tavLst>
                                        <p:tav tm="0">
                                          <p:val>
                                            <p:strVal val="#ppt_x"/>
                                          </p:val>
                                        </p:tav>
                                        <p:tav tm="100000">
                                          <p:val>
                                            <p:strVal val="#ppt_x"/>
                                          </p:val>
                                        </p:tav>
                                      </p:tavLst>
                                    </p:anim>
                                    <p:anim calcmode="lin" valueType="num">
                                      <p:cBhvr additive="base">
                                        <p:cTn id="72" dur="750" fill="hold"/>
                                        <p:tgtEl>
                                          <p:spTgt spid="39"/>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200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750" fill="hold"/>
                                        <p:tgtEl>
                                          <p:spTgt spid="38"/>
                                        </p:tgtEl>
                                        <p:attrNameLst>
                                          <p:attrName>ppt_x</p:attrName>
                                        </p:attrNameLst>
                                      </p:cBhvr>
                                      <p:tavLst>
                                        <p:tav tm="0">
                                          <p:val>
                                            <p:strVal val="#ppt_x"/>
                                          </p:val>
                                        </p:tav>
                                        <p:tav tm="100000">
                                          <p:val>
                                            <p:strVal val="#ppt_x"/>
                                          </p:val>
                                        </p:tav>
                                      </p:tavLst>
                                    </p:anim>
                                    <p:anim calcmode="lin" valueType="num">
                                      <p:cBhvr additive="base">
                                        <p:cTn id="76" dur="75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30" grpId="0"/>
      <p:bldP spid="31" grpId="0"/>
      <p:bldP spid="32"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619D1FA-5F27-4049-B426-45B2AB5F1E15}"/>
              </a:ext>
            </a:extLst>
          </p:cNvPr>
          <p:cNvGraphicFramePr/>
          <p:nvPr>
            <p:extLst/>
          </p:nvPr>
        </p:nvGraphicFramePr>
        <p:xfrm>
          <a:off x="1091407" y="1744430"/>
          <a:ext cx="10009187" cy="3191060"/>
        </p:xfrm>
        <a:graphic>
          <a:graphicData uri="http://schemas.openxmlformats.org/drawingml/2006/chart">
            <c:chart xmlns:c="http://schemas.openxmlformats.org/drawingml/2006/chart" xmlns:r="http://schemas.openxmlformats.org/officeDocument/2006/relationships" r:id="rId2"/>
          </a:graphicData>
        </a:graphic>
      </p:graphicFrame>
      <p:sp>
        <p:nvSpPr>
          <p:cNvPr id="43" name="TextBox 42">
            <a:extLst>
              <a:ext uri="{FF2B5EF4-FFF2-40B4-BE49-F238E27FC236}">
                <a16:creationId xmlns:a16="http://schemas.microsoft.com/office/drawing/2014/main" id="{DDC4F837-A40E-4951-8BD7-513B979596D2}"/>
              </a:ext>
            </a:extLst>
          </p:cNvPr>
          <p:cNvSpPr txBox="1"/>
          <p:nvPr/>
        </p:nvSpPr>
        <p:spPr>
          <a:xfrm>
            <a:off x="7783121"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200k</a:t>
            </a:r>
          </a:p>
        </p:txBody>
      </p:sp>
      <p:grpSp>
        <p:nvGrpSpPr>
          <p:cNvPr id="55" name="Group 54">
            <a:extLst>
              <a:ext uri="{FF2B5EF4-FFF2-40B4-BE49-F238E27FC236}">
                <a16:creationId xmlns:a16="http://schemas.microsoft.com/office/drawing/2014/main" id="{EB980567-C886-4B73-9DC1-67080429EF2B}"/>
              </a:ext>
            </a:extLst>
          </p:cNvPr>
          <p:cNvGrpSpPr/>
          <p:nvPr/>
        </p:nvGrpSpPr>
        <p:grpSpPr>
          <a:xfrm>
            <a:off x="8009582" y="5103224"/>
            <a:ext cx="535610" cy="535610"/>
            <a:chOff x="8009582" y="5103224"/>
            <a:chExt cx="535610" cy="535610"/>
          </a:xfrm>
        </p:grpSpPr>
        <p:sp>
          <p:nvSpPr>
            <p:cNvPr id="44" name="Oval 43">
              <a:extLst>
                <a:ext uri="{FF2B5EF4-FFF2-40B4-BE49-F238E27FC236}">
                  <a16:creationId xmlns:a16="http://schemas.microsoft.com/office/drawing/2014/main" id="{00E30293-03C1-4054-B9D4-4AF66FB95761}"/>
                </a:ext>
              </a:extLst>
            </p:cNvPr>
            <p:cNvSpPr/>
            <p:nvPr/>
          </p:nvSpPr>
          <p:spPr>
            <a:xfrm>
              <a:off x="8009582" y="5103224"/>
              <a:ext cx="535610" cy="535610"/>
            </a:xfrm>
            <a:prstGeom prst="ellipse">
              <a:avLst/>
            </a:prstGeom>
            <a:solidFill>
              <a:schemeClr val="bg1">
                <a:alpha val="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7" name="Freeform 17">
              <a:extLst>
                <a:ext uri="{FF2B5EF4-FFF2-40B4-BE49-F238E27FC236}">
                  <a16:creationId xmlns:a16="http://schemas.microsoft.com/office/drawing/2014/main" id="{DF48B6DF-D57B-4AC8-A6AB-3957B830C037}"/>
                </a:ext>
              </a:extLst>
            </p:cNvPr>
            <p:cNvSpPr>
              <a:spLocks noEditPoints="1"/>
            </p:cNvSpPr>
            <p:nvPr/>
          </p:nvSpPr>
          <p:spPr bwMode="auto">
            <a:xfrm>
              <a:off x="8199554" y="5265399"/>
              <a:ext cx="155666" cy="21126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D6DD0311-BEA5-49A5-88B7-121DE7D60311}"/>
              </a:ext>
            </a:extLst>
          </p:cNvPr>
          <p:cNvSpPr txBox="1"/>
          <p:nvPr/>
        </p:nvSpPr>
        <p:spPr>
          <a:xfrm>
            <a:off x="4874605"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125+</a:t>
            </a:r>
          </a:p>
        </p:txBody>
      </p:sp>
      <p:grpSp>
        <p:nvGrpSpPr>
          <p:cNvPr id="53" name="Group 52">
            <a:extLst>
              <a:ext uri="{FF2B5EF4-FFF2-40B4-BE49-F238E27FC236}">
                <a16:creationId xmlns:a16="http://schemas.microsoft.com/office/drawing/2014/main" id="{907D7243-06FF-41F9-A7AF-E1FE0362B584}"/>
              </a:ext>
            </a:extLst>
          </p:cNvPr>
          <p:cNvGrpSpPr/>
          <p:nvPr/>
        </p:nvGrpSpPr>
        <p:grpSpPr>
          <a:xfrm>
            <a:off x="5101066" y="5103224"/>
            <a:ext cx="535610" cy="535610"/>
            <a:chOff x="5101066" y="5103224"/>
            <a:chExt cx="535610" cy="535610"/>
          </a:xfrm>
        </p:grpSpPr>
        <p:sp>
          <p:nvSpPr>
            <p:cNvPr id="40" name="Oval 39">
              <a:extLst>
                <a:ext uri="{FF2B5EF4-FFF2-40B4-BE49-F238E27FC236}">
                  <a16:creationId xmlns:a16="http://schemas.microsoft.com/office/drawing/2014/main" id="{8BAA7094-BDD2-49EB-870A-C8559A9EEDD0}"/>
                </a:ext>
              </a:extLst>
            </p:cNvPr>
            <p:cNvSpPr/>
            <p:nvPr/>
          </p:nvSpPr>
          <p:spPr>
            <a:xfrm>
              <a:off x="5101066" y="5103224"/>
              <a:ext cx="535610" cy="535610"/>
            </a:xfrm>
            <a:prstGeom prst="ellipse">
              <a:avLst/>
            </a:prstGeom>
            <a:solidFill>
              <a:schemeClr val="bg1">
                <a:alpha val="0"/>
              </a:schemeClr>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8" name="Freeform 18">
              <a:extLst>
                <a:ext uri="{FF2B5EF4-FFF2-40B4-BE49-F238E27FC236}">
                  <a16:creationId xmlns:a16="http://schemas.microsoft.com/office/drawing/2014/main" id="{6C57F825-F6A8-4AEE-A6DA-0A5A607D63C5}"/>
                </a:ext>
              </a:extLst>
            </p:cNvPr>
            <p:cNvSpPr>
              <a:spLocks noEditPoints="1"/>
            </p:cNvSpPr>
            <p:nvPr/>
          </p:nvSpPr>
          <p:spPr bwMode="auto">
            <a:xfrm>
              <a:off x="5290533" y="5270958"/>
              <a:ext cx="156677" cy="20014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5" name="TextBox 44">
            <a:extLst>
              <a:ext uri="{FF2B5EF4-FFF2-40B4-BE49-F238E27FC236}">
                <a16:creationId xmlns:a16="http://schemas.microsoft.com/office/drawing/2014/main" id="{062D2F9C-F58B-4824-98AC-0F5286EFABBC}"/>
              </a:ext>
            </a:extLst>
          </p:cNvPr>
          <p:cNvSpPr txBox="1"/>
          <p:nvPr/>
        </p:nvSpPr>
        <p:spPr>
          <a:xfrm>
            <a:off x="9237379"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175</a:t>
            </a:r>
          </a:p>
        </p:txBody>
      </p:sp>
      <p:grpSp>
        <p:nvGrpSpPr>
          <p:cNvPr id="56" name="Group 55">
            <a:extLst>
              <a:ext uri="{FF2B5EF4-FFF2-40B4-BE49-F238E27FC236}">
                <a16:creationId xmlns:a16="http://schemas.microsoft.com/office/drawing/2014/main" id="{9AF616C1-25D6-4218-AD73-EC8477F45CD7}"/>
              </a:ext>
            </a:extLst>
          </p:cNvPr>
          <p:cNvGrpSpPr/>
          <p:nvPr/>
        </p:nvGrpSpPr>
        <p:grpSpPr>
          <a:xfrm>
            <a:off x="9463840" y="5103224"/>
            <a:ext cx="535610" cy="535610"/>
            <a:chOff x="9463840" y="5103224"/>
            <a:chExt cx="535610" cy="535610"/>
          </a:xfrm>
        </p:grpSpPr>
        <p:sp>
          <p:nvSpPr>
            <p:cNvPr id="46" name="Oval 45">
              <a:extLst>
                <a:ext uri="{FF2B5EF4-FFF2-40B4-BE49-F238E27FC236}">
                  <a16:creationId xmlns:a16="http://schemas.microsoft.com/office/drawing/2014/main" id="{CC028C76-C529-42E6-8EF0-5BCC634E0A26}"/>
                </a:ext>
              </a:extLst>
            </p:cNvPr>
            <p:cNvSpPr/>
            <p:nvPr/>
          </p:nvSpPr>
          <p:spPr>
            <a:xfrm>
              <a:off x="9463840" y="5103224"/>
              <a:ext cx="535610" cy="535610"/>
            </a:xfrm>
            <a:prstGeom prst="ellipse">
              <a:avLst/>
            </a:prstGeom>
            <a:solidFill>
              <a:schemeClr val="bg1">
                <a:alpha val="0"/>
              </a:schemeClr>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9" name="Freeform 22">
              <a:extLst>
                <a:ext uri="{FF2B5EF4-FFF2-40B4-BE49-F238E27FC236}">
                  <a16:creationId xmlns:a16="http://schemas.microsoft.com/office/drawing/2014/main" id="{DD8B9E0E-3307-4C0B-A6D2-083CCA99B223}"/>
                </a:ext>
              </a:extLst>
            </p:cNvPr>
            <p:cNvSpPr>
              <a:spLocks noEditPoints="1"/>
            </p:cNvSpPr>
            <p:nvPr/>
          </p:nvSpPr>
          <p:spPr bwMode="auto">
            <a:xfrm>
              <a:off x="9631068" y="5260344"/>
              <a:ext cx="201154" cy="22137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1" name="TextBox 40">
            <a:extLst>
              <a:ext uri="{FF2B5EF4-FFF2-40B4-BE49-F238E27FC236}">
                <a16:creationId xmlns:a16="http://schemas.microsoft.com/office/drawing/2014/main" id="{9D105377-6671-4868-AB0A-BC1C8E099125}"/>
              </a:ext>
            </a:extLst>
          </p:cNvPr>
          <p:cNvSpPr txBox="1"/>
          <p:nvPr/>
        </p:nvSpPr>
        <p:spPr>
          <a:xfrm>
            <a:off x="6328863"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3300</a:t>
            </a:r>
          </a:p>
        </p:txBody>
      </p:sp>
      <p:grpSp>
        <p:nvGrpSpPr>
          <p:cNvPr id="54" name="Group 53">
            <a:extLst>
              <a:ext uri="{FF2B5EF4-FFF2-40B4-BE49-F238E27FC236}">
                <a16:creationId xmlns:a16="http://schemas.microsoft.com/office/drawing/2014/main" id="{5809522A-8BB0-4299-8908-B6B505BD15EA}"/>
              </a:ext>
            </a:extLst>
          </p:cNvPr>
          <p:cNvGrpSpPr/>
          <p:nvPr/>
        </p:nvGrpSpPr>
        <p:grpSpPr>
          <a:xfrm>
            <a:off x="6555324" y="5103224"/>
            <a:ext cx="535610" cy="535610"/>
            <a:chOff x="6555324" y="5103224"/>
            <a:chExt cx="535610" cy="535610"/>
          </a:xfrm>
        </p:grpSpPr>
        <p:sp>
          <p:nvSpPr>
            <p:cNvPr id="42" name="Oval 41">
              <a:extLst>
                <a:ext uri="{FF2B5EF4-FFF2-40B4-BE49-F238E27FC236}">
                  <a16:creationId xmlns:a16="http://schemas.microsoft.com/office/drawing/2014/main" id="{01C4BD57-6765-4577-91E1-BA52BFE7F7DA}"/>
                </a:ext>
              </a:extLst>
            </p:cNvPr>
            <p:cNvSpPr/>
            <p:nvPr/>
          </p:nvSpPr>
          <p:spPr>
            <a:xfrm>
              <a:off x="6555324" y="5103224"/>
              <a:ext cx="535610" cy="535610"/>
            </a:xfrm>
            <a:prstGeom prst="ellipse">
              <a:avLst/>
            </a:prstGeom>
            <a:solidFill>
              <a:schemeClr val="bg1">
                <a:alpha val="0"/>
              </a:schemeClr>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0" name="Freeform 24">
              <a:extLst>
                <a:ext uri="{FF2B5EF4-FFF2-40B4-BE49-F238E27FC236}">
                  <a16:creationId xmlns:a16="http://schemas.microsoft.com/office/drawing/2014/main" id="{3EFFF6E9-91F7-4087-9327-0D7BE77A51A6}"/>
                </a:ext>
              </a:extLst>
            </p:cNvPr>
            <p:cNvSpPr>
              <a:spLocks noEditPoints="1"/>
            </p:cNvSpPr>
            <p:nvPr/>
          </p:nvSpPr>
          <p:spPr bwMode="auto">
            <a:xfrm>
              <a:off x="6710423" y="5270958"/>
              <a:ext cx="225413" cy="20014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TextBox 5">
            <a:extLst>
              <a:ext uri="{FF2B5EF4-FFF2-40B4-BE49-F238E27FC236}">
                <a16:creationId xmlns:a16="http://schemas.microsoft.com/office/drawing/2014/main" id="{D5FC819E-2149-4FBE-96DC-B2CF0820EB53}"/>
              </a:ext>
            </a:extLst>
          </p:cNvPr>
          <p:cNvSpPr txBox="1"/>
          <p:nvPr/>
        </p:nvSpPr>
        <p:spPr>
          <a:xfrm>
            <a:off x="1966089"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260k</a:t>
            </a:r>
          </a:p>
        </p:txBody>
      </p:sp>
      <p:grpSp>
        <p:nvGrpSpPr>
          <p:cNvPr id="57" name="Group 56">
            <a:extLst>
              <a:ext uri="{FF2B5EF4-FFF2-40B4-BE49-F238E27FC236}">
                <a16:creationId xmlns:a16="http://schemas.microsoft.com/office/drawing/2014/main" id="{DA7AF6FA-3046-4331-B4BE-82EA06F2492B}"/>
              </a:ext>
            </a:extLst>
          </p:cNvPr>
          <p:cNvGrpSpPr/>
          <p:nvPr/>
        </p:nvGrpSpPr>
        <p:grpSpPr>
          <a:xfrm>
            <a:off x="2192550" y="5103224"/>
            <a:ext cx="535610" cy="535610"/>
            <a:chOff x="2192550" y="5103224"/>
            <a:chExt cx="535610" cy="535610"/>
          </a:xfrm>
        </p:grpSpPr>
        <p:sp>
          <p:nvSpPr>
            <p:cNvPr id="14" name="Oval 13">
              <a:extLst>
                <a:ext uri="{FF2B5EF4-FFF2-40B4-BE49-F238E27FC236}">
                  <a16:creationId xmlns:a16="http://schemas.microsoft.com/office/drawing/2014/main" id="{B34DCB89-F6F3-441F-BB5F-8174E3519110}"/>
                </a:ext>
              </a:extLst>
            </p:cNvPr>
            <p:cNvSpPr/>
            <p:nvPr/>
          </p:nvSpPr>
          <p:spPr>
            <a:xfrm>
              <a:off x="2192550" y="5103224"/>
              <a:ext cx="535610" cy="535610"/>
            </a:xfrm>
            <a:prstGeom prst="ellipse">
              <a:avLst/>
            </a:prstGeom>
            <a:solidFill>
              <a:schemeClr val="bg1">
                <a:alpha val="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1" name="Freeform 27">
              <a:extLst>
                <a:ext uri="{FF2B5EF4-FFF2-40B4-BE49-F238E27FC236}">
                  <a16:creationId xmlns:a16="http://schemas.microsoft.com/office/drawing/2014/main" id="{13DDA216-FC15-4C68-B42C-77FF65CDAF84}"/>
                </a:ext>
              </a:extLst>
            </p:cNvPr>
            <p:cNvSpPr>
              <a:spLocks noEditPoints="1"/>
            </p:cNvSpPr>
            <p:nvPr/>
          </p:nvSpPr>
          <p:spPr bwMode="auto">
            <a:xfrm>
              <a:off x="2357757" y="5267926"/>
              <a:ext cx="205196" cy="2062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7" name="TextBox 36">
            <a:extLst>
              <a:ext uri="{FF2B5EF4-FFF2-40B4-BE49-F238E27FC236}">
                <a16:creationId xmlns:a16="http://schemas.microsoft.com/office/drawing/2014/main" id="{3CFC73E8-2B82-472A-99C6-F3B525F0C7B3}"/>
              </a:ext>
            </a:extLst>
          </p:cNvPr>
          <p:cNvSpPr txBox="1"/>
          <p:nvPr/>
        </p:nvSpPr>
        <p:spPr>
          <a:xfrm>
            <a:off x="3420347"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70k</a:t>
            </a:r>
          </a:p>
        </p:txBody>
      </p:sp>
      <p:grpSp>
        <p:nvGrpSpPr>
          <p:cNvPr id="4" name="Group 3">
            <a:extLst>
              <a:ext uri="{FF2B5EF4-FFF2-40B4-BE49-F238E27FC236}">
                <a16:creationId xmlns:a16="http://schemas.microsoft.com/office/drawing/2014/main" id="{2D2536F2-A0BA-43FC-8E8F-29988220C07D}"/>
              </a:ext>
            </a:extLst>
          </p:cNvPr>
          <p:cNvGrpSpPr/>
          <p:nvPr/>
        </p:nvGrpSpPr>
        <p:grpSpPr>
          <a:xfrm>
            <a:off x="3646808" y="5103224"/>
            <a:ext cx="535610" cy="535610"/>
            <a:chOff x="3646808" y="5103224"/>
            <a:chExt cx="535610" cy="535610"/>
          </a:xfrm>
        </p:grpSpPr>
        <p:sp>
          <p:nvSpPr>
            <p:cNvPr id="38" name="Oval 37">
              <a:extLst>
                <a:ext uri="{FF2B5EF4-FFF2-40B4-BE49-F238E27FC236}">
                  <a16:creationId xmlns:a16="http://schemas.microsoft.com/office/drawing/2014/main" id="{0E7E1FAD-C2CF-4693-87C6-77DCB26D54D1}"/>
                </a:ext>
              </a:extLst>
            </p:cNvPr>
            <p:cNvSpPr/>
            <p:nvPr/>
          </p:nvSpPr>
          <p:spPr>
            <a:xfrm>
              <a:off x="3646808" y="5103224"/>
              <a:ext cx="535610" cy="535610"/>
            </a:xfrm>
            <a:prstGeom prst="ellipse">
              <a:avLst/>
            </a:prstGeom>
            <a:solidFill>
              <a:schemeClr val="bg1">
                <a:alpha val="0"/>
              </a:schemeClr>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2" name="Freeform 28">
              <a:extLst>
                <a:ext uri="{FF2B5EF4-FFF2-40B4-BE49-F238E27FC236}">
                  <a16:creationId xmlns:a16="http://schemas.microsoft.com/office/drawing/2014/main" id="{6E5F4E52-2EE6-4126-94D9-3A30C66DDDFC}"/>
                </a:ext>
              </a:extLst>
            </p:cNvPr>
            <p:cNvSpPr>
              <a:spLocks noEditPoints="1"/>
            </p:cNvSpPr>
            <p:nvPr/>
          </p:nvSpPr>
          <p:spPr bwMode="auto">
            <a:xfrm>
              <a:off x="3840823" y="5262871"/>
              <a:ext cx="147580" cy="21631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779299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1+#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49" presetClass="entr" presetSubtype="0" decel="100000" fill="hold" nodeType="withEffect">
                                  <p:stCondLst>
                                    <p:cond delay="1250"/>
                                  </p:stCondLst>
                                  <p:childTnLst>
                                    <p:set>
                                      <p:cBhvr>
                                        <p:cTn id="22" dur="1" fill="hold">
                                          <p:stCondLst>
                                            <p:cond delay="0"/>
                                          </p:stCondLst>
                                        </p:cTn>
                                        <p:tgtEl>
                                          <p:spTgt spid="57"/>
                                        </p:tgtEl>
                                        <p:attrNameLst>
                                          <p:attrName>style.visibility</p:attrName>
                                        </p:attrNameLst>
                                      </p:cBhvr>
                                      <p:to>
                                        <p:strVal val="visible"/>
                                      </p:to>
                                    </p:set>
                                    <p:anim calcmode="lin" valueType="num">
                                      <p:cBhvr>
                                        <p:cTn id="23" dur="500" fill="hold"/>
                                        <p:tgtEl>
                                          <p:spTgt spid="57"/>
                                        </p:tgtEl>
                                        <p:attrNameLst>
                                          <p:attrName>ppt_w</p:attrName>
                                        </p:attrNameLst>
                                      </p:cBhvr>
                                      <p:tavLst>
                                        <p:tav tm="0">
                                          <p:val>
                                            <p:fltVal val="0"/>
                                          </p:val>
                                        </p:tav>
                                        <p:tav tm="100000">
                                          <p:val>
                                            <p:strVal val="#ppt_w"/>
                                          </p:val>
                                        </p:tav>
                                      </p:tavLst>
                                    </p:anim>
                                    <p:anim calcmode="lin" valueType="num">
                                      <p:cBhvr>
                                        <p:cTn id="24" dur="500" fill="hold"/>
                                        <p:tgtEl>
                                          <p:spTgt spid="57"/>
                                        </p:tgtEl>
                                        <p:attrNameLst>
                                          <p:attrName>ppt_h</p:attrName>
                                        </p:attrNameLst>
                                      </p:cBhvr>
                                      <p:tavLst>
                                        <p:tav tm="0">
                                          <p:val>
                                            <p:fltVal val="0"/>
                                          </p:val>
                                        </p:tav>
                                        <p:tav tm="100000">
                                          <p:val>
                                            <p:strVal val="#ppt_h"/>
                                          </p:val>
                                        </p:tav>
                                      </p:tavLst>
                                    </p:anim>
                                    <p:anim calcmode="lin" valueType="num">
                                      <p:cBhvr>
                                        <p:cTn id="25" dur="500" fill="hold"/>
                                        <p:tgtEl>
                                          <p:spTgt spid="57"/>
                                        </p:tgtEl>
                                        <p:attrNameLst>
                                          <p:attrName>style.rotation</p:attrName>
                                        </p:attrNameLst>
                                      </p:cBhvr>
                                      <p:tavLst>
                                        <p:tav tm="0">
                                          <p:val>
                                            <p:fltVal val="360"/>
                                          </p:val>
                                        </p:tav>
                                        <p:tav tm="100000">
                                          <p:val>
                                            <p:fltVal val="0"/>
                                          </p:val>
                                        </p:tav>
                                      </p:tavLst>
                                    </p:anim>
                                    <p:animEffect transition="in" filter="fade">
                                      <p:cBhvr>
                                        <p:cTn id="26" dur="500"/>
                                        <p:tgtEl>
                                          <p:spTgt spid="57"/>
                                        </p:tgtEl>
                                      </p:cBhvr>
                                    </p:animEffect>
                                  </p:childTnLst>
                                </p:cTn>
                              </p:par>
                              <p:par>
                                <p:cTn id="27" presetID="49" presetClass="entr" presetSubtype="0" decel="100000" fill="hold" nodeType="withEffect">
                                  <p:stCondLst>
                                    <p:cond delay="150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style.rotation</p:attrName>
                                        </p:attrNameLst>
                                      </p:cBhvr>
                                      <p:tavLst>
                                        <p:tav tm="0">
                                          <p:val>
                                            <p:fltVal val="360"/>
                                          </p:val>
                                        </p:tav>
                                        <p:tav tm="100000">
                                          <p:val>
                                            <p:fltVal val="0"/>
                                          </p:val>
                                        </p:tav>
                                      </p:tavLst>
                                    </p:anim>
                                    <p:animEffect transition="in" filter="fade">
                                      <p:cBhvr>
                                        <p:cTn id="32" dur="500"/>
                                        <p:tgtEl>
                                          <p:spTgt spid="4"/>
                                        </p:tgtEl>
                                      </p:cBhvr>
                                    </p:animEffect>
                                  </p:childTnLst>
                                </p:cTn>
                              </p:par>
                              <p:par>
                                <p:cTn id="33" presetID="49" presetClass="entr" presetSubtype="0" decel="100000" fill="hold" nodeType="withEffect">
                                  <p:stCondLst>
                                    <p:cond delay="175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 calcmode="lin" valueType="num">
                                      <p:cBhvr>
                                        <p:cTn id="37" dur="500" fill="hold"/>
                                        <p:tgtEl>
                                          <p:spTgt spid="53"/>
                                        </p:tgtEl>
                                        <p:attrNameLst>
                                          <p:attrName>style.rotation</p:attrName>
                                        </p:attrNameLst>
                                      </p:cBhvr>
                                      <p:tavLst>
                                        <p:tav tm="0">
                                          <p:val>
                                            <p:fltVal val="360"/>
                                          </p:val>
                                        </p:tav>
                                        <p:tav tm="100000">
                                          <p:val>
                                            <p:fltVal val="0"/>
                                          </p:val>
                                        </p:tav>
                                      </p:tavLst>
                                    </p:anim>
                                    <p:animEffect transition="in" filter="fade">
                                      <p:cBhvr>
                                        <p:cTn id="38" dur="500"/>
                                        <p:tgtEl>
                                          <p:spTgt spid="53"/>
                                        </p:tgtEl>
                                      </p:cBhvr>
                                    </p:animEffect>
                                  </p:childTnLst>
                                </p:cTn>
                              </p:par>
                              <p:par>
                                <p:cTn id="39" presetID="49" presetClass="entr" presetSubtype="0" decel="100000" fill="hold" nodeType="withEffect">
                                  <p:stCondLst>
                                    <p:cond delay="2000"/>
                                  </p:stCondLst>
                                  <p:childTnLst>
                                    <p:set>
                                      <p:cBhvr>
                                        <p:cTn id="40" dur="1" fill="hold">
                                          <p:stCondLst>
                                            <p:cond delay="0"/>
                                          </p:stCondLst>
                                        </p:cTn>
                                        <p:tgtEl>
                                          <p:spTgt spid="54"/>
                                        </p:tgtEl>
                                        <p:attrNameLst>
                                          <p:attrName>style.visibility</p:attrName>
                                        </p:attrNameLst>
                                      </p:cBhvr>
                                      <p:to>
                                        <p:strVal val="visible"/>
                                      </p:to>
                                    </p:set>
                                    <p:anim calcmode="lin" valueType="num">
                                      <p:cBhvr>
                                        <p:cTn id="41" dur="500" fill="hold"/>
                                        <p:tgtEl>
                                          <p:spTgt spid="54"/>
                                        </p:tgtEl>
                                        <p:attrNameLst>
                                          <p:attrName>ppt_w</p:attrName>
                                        </p:attrNameLst>
                                      </p:cBhvr>
                                      <p:tavLst>
                                        <p:tav tm="0">
                                          <p:val>
                                            <p:fltVal val="0"/>
                                          </p:val>
                                        </p:tav>
                                        <p:tav tm="100000">
                                          <p:val>
                                            <p:strVal val="#ppt_w"/>
                                          </p:val>
                                        </p:tav>
                                      </p:tavLst>
                                    </p:anim>
                                    <p:anim calcmode="lin" valueType="num">
                                      <p:cBhvr>
                                        <p:cTn id="42" dur="500" fill="hold"/>
                                        <p:tgtEl>
                                          <p:spTgt spid="54"/>
                                        </p:tgtEl>
                                        <p:attrNameLst>
                                          <p:attrName>ppt_h</p:attrName>
                                        </p:attrNameLst>
                                      </p:cBhvr>
                                      <p:tavLst>
                                        <p:tav tm="0">
                                          <p:val>
                                            <p:fltVal val="0"/>
                                          </p:val>
                                        </p:tav>
                                        <p:tav tm="100000">
                                          <p:val>
                                            <p:strVal val="#ppt_h"/>
                                          </p:val>
                                        </p:tav>
                                      </p:tavLst>
                                    </p:anim>
                                    <p:anim calcmode="lin" valueType="num">
                                      <p:cBhvr>
                                        <p:cTn id="43" dur="500" fill="hold"/>
                                        <p:tgtEl>
                                          <p:spTgt spid="54"/>
                                        </p:tgtEl>
                                        <p:attrNameLst>
                                          <p:attrName>style.rotation</p:attrName>
                                        </p:attrNameLst>
                                      </p:cBhvr>
                                      <p:tavLst>
                                        <p:tav tm="0">
                                          <p:val>
                                            <p:fltVal val="360"/>
                                          </p:val>
                                        </p:tav>
                                        <p:tav tm="100000">
                                          <p:val>
                                            <p:fltVal val="0"/>
                                          </p:val>
                                        </p:tav>
                                      </p:tavLst>
                                    </p:anim>
                                    <p:animEffect transition="in" filter="fade">
                                      <p:cBhvr>
                                        <p:cTn id="44" dur="500"/>
                                        <p:tgtEl>
                                          <p:spTgt spid="54"/>
                                        </p:tgtEl>
                                      </p:cBhvr>
                                    </p:animEffect>
                                  </p:childTnLst>
                                </p:cTn>
                              </p:par>
                              <p:par>
                                <p:cTn id="45" presetID="49" presetClass="entr" presetSubtype="0" decel="100000" fill="hold" nodeType="withEffect">
                                  <p:stCondLst>
                                    <p:cond delay="225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fltVal val="0"/>
                                          </p:val>
                                        </p:tav>
                                        <p:tav tm="100000">
                                          <p:val>
                                            <p:strVal val="#ppt_w"/>
                                          </p:val>
                                        </p:tav>
                                      </p:tavLst>
                                    </p:anim>
                                    <p:anim calcmode="lin" valueType="num">
                                      <p:cBhvr>
                                        <p:cTn id="48" dur="500" fill="hold"/>
                                        <p:tgtEl>
                                          <p:spTgt spid="55"/>
                                        </p:tgtEl>
                                        <p:attrNameLst>
                                          <p:attrName>ppt_h</p:attrName>
                                        </p:attrNameLst>
                                      </p:cBhvr>
                                      <p:tavLst>
                                        <p:tav tm="0">
                                          <p:val>
                                            <p:fltVal val="0"/>
                                          </p:val>
                                        </p:tav>
                                        <p:tav tm="100000">
                                          <p:val>
                                            <p:strVal val="#ppt_h"/>
                                          </p:val>
                                        </p:tav>
                                      </p:tavLst>
                                    </p:anim>
                                    <p:anim calcmode="lin" valueType="num">
                                      <p:cBhvr>
                                        <p:cTn id="49" dur="500" fill="hold"/>
                                        <p:tgtEl>
                                          <p:spTgt spid="55"/>
                                        </p:tgtEl>
                                        <p:attrNameLst>
                                          <p:attrName>style.rotation</p:attrName>
                                        </p:attrNameLst>
                                      </p:cBhvr>
                                      <p:tavLst>
                                        <p:tav tm="0">
                                          <p:val>
                                            <p:fltVal val="360"/>
                                          </p:val>
                                        </p:tav>
                                        <p:tav tm="100000">
                                          <p:val>
                                            <p:fltVal val="0"/>
                                          </p:val>
                                        </p:tav>
                                      </p:tavLst>
                                    </p:anim>
                                    <p:animEffect transition="in" filter="fade">
                                      <p:cBhvr>
                                        <p:cTn id="50" dur="500"/>
                                        <p:tgtEl>
                                          <p:spTgt spid="55"/>
                                        </p:tgtEl>
                                      </p:cBhvr>
                                    </p:animEffect>
                                  </p:childTnLst>
                                </p:cTn>
                              </p:par>
                              <p:par>
                                <p:cTn id="51" presetID="49" presetClass="entr" presetSubtype="0" decel="100000" fill="hold" nodeType="withEffect">
                                  <p:stCondLst>
                                    <p:cond delay="250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anim calcmode="lin" valueType="num">
                                      <p:cBhvr>
                                        <p:cTn id="55" dur="500" fill="hold"/>
                                        <p:tgtEl>
                                          <p:spTgt spid="56"/>
                                        </p:tgtEl>
                                        <p:attrNameLst>
                                          <p:attrName>style.rotation</p:attrName>
                                        </p:attrNameLst>
                                      </p:cBhvr>
                                      <p:tavLst>
                                        <p:tav tm="0">
                                          <p:val>
                                            <p:fltVal val="360"/>
                                          </p:val>
                                        </p:tav>
                                        <p:tav tm="100000">
                                          <p:val>
                                            <p:fltVal val="0"/>
                                          </p:val>
                                        </p:tav>
                                      </p:tavLst>
                                    </p:anim>
                                    <p:animEffect transition="in" filter="fade">
                                      <p:cBhvr>
                                        <p:cTn id="56" dur="500"/>
                                        <p:tgtEl>
                                          <p:spTgt spid="56"/>
                                        </p:tgtEl>
                                      </p:cBhvr>
                                    </p:animEffect>
                                  </p:childTnLst>
                                </p:cTn>
                              </p:par>
                              <p:par>
                                <p:cTn id="57" presetID="22" presetClass="entr" presetSubtype="8" fill="hold" grpId="0" nodeType="withEffect">
                                  <p:stCondLst>
                                    <p:cond delay="1750"/>
                                  </p:stCondLst>
                                  <p:childTnLst>
                                    <p:set>
                                      <p:cBhvr>
                                        <p:cTn id="58" dur="1" fill="hold">
                                          <p:stCondLst>
                                            <p:cond delay="0"/>
                                          </p:stCondLst>
                                        </p:cTn>
                                        <p:tgtEl>
                                          <p:spTgt spid="6"/>
                                        </p:tgtEl>
                                        <p:attrNameLst>
                                          <p:attrName>style.visibility</p:attrName>
                                        </p:attrNameLst>
                                      </p:cBhvr>
                                      <p:to>
                                        <p:strVal val="visible"/>
                                      </p:to>
                                    </p:set>
                                    <p:animEffect transition="in" filter="wipe(left)">
                                      <p:cBhvr>
                                        <p:cTn id="59" dur="500"/>
                                        <p:tgtEl>
                                          <p:spTgt spid="6"/>
                                        </p:tgtEl>
                                      </p:cBhvr>
                                    </p:animEffect>
                                  </p:childTnLst>
                                </p:cTn>
                              </p:par>
                              <p:par>
                                <p:cTn id="60" presetID="22" presetClass="entr" presetSubtype="8" fill="hold" grpId="0" nodeType="withEffect">
                                  <p:stCondLst>
                                    <p:cond delay="2000"/>
                                  </p:stCondLst>
                                  <p:childTnLst>
                                    <p:set>
                                      <p:cBhvr>
                                        <p:cTn id="61" dur="1" fill="hold">
                                          <p:stCondLst>
                                            <p:cond delay="0"/>
                                          </p:stCondLst>
                                        </p:cTn>
                                        <p:tgtEl>
                                          <p:spTgt spid="37"/>
                                        </p:tgtEl>
                                        <p:attrNameLst>
                                          <p:attrName>style.visibility</p:attrName>
                                        </p:attrNameLst>
                                      </p:cBhvr>
                                      <p:to>
                                        <p:strVal val="visible"/>
                                      </p:to>
                                    </p:set>
                                    <p:animEffect transition="in" filter="wipe(left)">
                                      <p:cBhvr>
                                        <p:cTn id="62" dur="500"/>
                                        <p:tgtEl>
                                          <p:spTgt spid="37"/>
                                        </p:tgtEl>
                                      </p:cBhvr>
                                    </p:animEffect>
                                  </p:childTnLst>
                                </p:cTn>
                              </p:par>
                              <p:par>
                                <p:cTn id="63" presetID="22" presetClass="entr" presetSubtype="8" fill="hold" grpId="0" nodeType="withEffect">
                                  <p:stCondLst>
                                    <p:cond delay="2250"/>
                                  </p:stCondLst>
                                  <p:childTnLst>
                                    <p:set>
                                      <p:cBhvr>
                                        <p:cTn id="64" dur="1" fill="hold">
                                          <p:stCondLst>
                                            <p:cond delay="0"/>
                                          </p:stCondLst>
                                        </p:cTn>
                                        <p:tgtEl>
                                          <p:spTgt spid="39"/>
                                        </p:tgtEl>
                                        <p:attrNameLst>
                                          <p:attrName>style.visibility</p:attrName>
                                        </p:attrNameLst>
                                      </p:cBhvr>
                                      <p:to>
                                        <p:strVal val="visible"/>
                                      </p:to>
                                    </p:set>
                                    <p:animEffect transition="in" filter="wipe(left)">
                                      <p:cBhvr>
                                        <p:cTn id="65" dur="500"/>
                                        <p:tgtEl>
                                          <p:spTgt spid="39"/>
                                        </p:tgtEl>
                                      </p:cBhvr>
                                    </p:animEffect>
                                  </p:childTnLst>
                                </p:cTn>
                              </p:par>
                              <p:par>
                                <p:cTn id="66" presetID="22" presetClass="entr" presetSubtype="8" fill="hold" grpId="0" nodeType="withEffect">
                                  <p:stCondLst>
                                    <p:cond delay="250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par>
                                <p:cTn id="69" presetID="22" presetClass="entr" presetSubtype="8" fill="hold" grpId="0" nodeType="withEffect">
                                  <p:stCondLst>
                                    <p:cond delay="275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500"/>
                                        <p:tgtEl>
                                          <p:spTgt spid="43"/>
                                        </p:tgtEl>
                                      </p:cBhvr>
                                    </p:animEffect>
                                  </p:childTnLst>
                                </p:cTn>
                              </p:par>
                              <p:par>
                                <p:cTn id="72" presetID="22" presetClass="entr" presetSubtype="8" fill="hold" grpId="0" nodeType="withEffect">
                                  <p:stCondLst>
                                    <p:cond delay="300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43" grpId="0"/>
      <p:bldP spid="39" grpId="0"/>
      <p:bldP spid="45" grpId="0"/>
      <p:bldP spid="41" grpId="0"/>
      <p:bldP spid="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B7CC32B-238B-4DB4-9E78-DAA899C62F80}"/>
              </a:ext>
            </a:extLst>
          </p:cNvPr>
          <p:cNvGrpSpPr/>
          <p:nvPr/>
        </p:nvGrpSpPr>
        <p:grpSpPr>
          <a:xfrm>
            <a:off x="1720850" y="2000250"/>
            <a:ext cx="2019300" cy="2019300"/>
            <a:chOff x="1720850" y="2000250"/>
            <a:chExt cx="2019300" cy="2019300"/>
          </a:xfrm>
        </p:grpSpPr>
        <p:sp>
          <p:nvSpPr>
            <p:cNvPr id="3" name="Oval 2">
              <a:extLst>
                <a:ext uri="{FF2B5EF4-FFF2-40B4-BE49-F238E27FC236}">
                  <a16:creationId xmlns:a16="http://schemas.microsoft.com/office/drawing/2014/main" id="{05D25278-221C-4674-858D-2641E4A74DF3}"/>
                </a:ext>
              </a:extLst>
            </p:cNvPr>
            <p:cNvSpPr/>
            <p:nvPr/>
          </p:nvSpPr>
          <p:spPr>
            <a:xfrm>
              <a:off x="1720850" y="2000250"/>
              <a:ext cx="2019300" cy="2019300"/>
            </a:xfrm>
            <a:prstGeom prst="ellipse">
              <a:avLst/>
            </a:prstGeom>
            <a:solidFill>
              <a:schemeClr val="accent1">
                <a:alpha val="70000"/>
              </a:schemeClr>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27">
              <a:extLst>
                <a:ext uri="{FF2B5EF4-FFF2-40B4-BE49-F238E27FC236}">
                  <a16:creationId xmlns:a16="http://schemas.microsoft.com/office/drawing/2014/main" id="{D679CB6C-67B3-4758-B034-798B9D40E3F8}"/>
                </a:ext>
              </a:extLst>
            </p:cNvPr>
            <p:cNvSpPr>
              <a:spLocks noEditPoints="1"/>
            </p:cNvSpPr>
            <p:nvPr/>
          </p:nvSpPr>
          <p:spPr bwMode="auto">
            <a:xfrm>
              <a:off x="2355445" y="2632999"/>
              <a:ext cx="750110" cy="753802"/>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 name="TextBox 6">
            <a:extLst>
              <a:ext uri="{FF2B5EF4-FFF2-40B4-BE49-F238E27FC236}">
                <a16:creationId xmlns:a16="http://schemas.microsoft.com/office/drawing/2014/main" id="{D7D8583F-4963-4628-B368-F3895CA275A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For Doctors</a:t>
            </a:r>
            <a:endParaRPr lang="en-US" sz="3000" dirty="0">
              <a:solidFill>
                <a:schemeClr val="bg1"/>
              </a:solidFill>
              <a:latin typeface="Nexa Bold" panose="02000000000000000000" pitchFamily="50" charset="0"/>
            </a:endParaRPr>
          </a:p>
        </p:txBody>
      </p:sp>
      <p:sp>
        <p:nvSpPr>
          <p:cNvPr id="9" name="Rectangle 8">
            <a:extLst>
              <a:ext uri="{FF2B5EF4-FFF2-40B4-BE49-F238E27FC236}">
                <a16:creationId xmlns:a16="http://schemas.microsoft.com/office/drawing/2014/main" id="{675741C3-BA11-4DAF-A8F2-38CC0B692F1A}"/>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0" name="Freeform: Shape 9">
            <a:extLst>
              <a:ext uri="{FF2B5EF4-FFF2-40B4-BE49-F238E27FC236}">
                <a16:creationId xmlns:a16="http://schemas.microsoft.com/office/drawing/2014/main" id="{F9138722-FAF7-4BD3-B1F3-71344253C44E}"/>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14" name="Group 13">
            <a:extLst>
              <a:ext uri="{FF2B5EF4-FFF2-40B4-BE49-F238E27FC236}">
                <a16:creationId xmlns:a16="http://schemas.microsoft.com/office/drawing/2014/main" id="{0A157F22-CA55-492E-BAF2-8E829E1F3EA2}"/>
              </a:ext>
            </a:extLst>
          </p:cNvPr>
          <p:cNvGrpSpPr/>
          <p:nvPr/>
        </p:nvGrpSpPr>
        <p:grpSpPr>
          <a:xfrm>
            <a:off x="4584700" y="4277099"/>
            <a:ext cx="2870200" cy="1122219"/>
            <a:chOff x="4660900" y="4696199"/>
            <a:chExt cx="2870200" cy="1122219"/>
          </a:xfrm>
        </p:grpSpPr>
        <p:sp>
          <p:nvSpPr>
            <p:cNvPr id="12" name="Text Placeholder 4">
              <a:extLst>
                <a:ext uri="{FF2B5EF4-FFF2-40B4-BE49-F238E27FC236}">
                  <a16:creationId xmlns:a16="http://schemas.microsoft.com/office/drawing/2014/main" id="{3F116C78-D719-40A9-BF44-8047DB119EF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3" name="Rectangle 12">
              <a:extLst>
                <a:ext uri="{FF2B5EF4-FFF2-40B4-BE49-F238E27FC236}">
                  <a16:creationId xmlns:a16="http://schemas.microsoft.com/office/drawing/2014/main" id="{249D7F85-F62D-4D40-B47D-76FA9713BA4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Appointments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5" name="Group 14">
            <a:extLst>
              <a:ext uri="{FF2B5EF4-FFF2-40B4-BE49-F238E27FC236}">
                <a16:creationId xmlns:a16="http://schemas.microsoft.com/office/drawing/2014/main" id="{3232509B-4C31-4B45-A1C8-741F5F6E53C4}"/>
              </a:ext>
            </a:extLst>
          </p:cNvPr>
          <p:cNvGrpSpPr/>
          <p:nvPr/>
        </p:nvGrpSpPr>
        <p:grpSpPr>
          <a:xfrm>
            <a:off x="1219200" y="4277099"/>
            <a:ext cx="2870200" cy="1122219"/>
            <a:chOff x="4660900" y="4696199"/>
            <a:chExt cx="2870200" cy="1122219"/>
          </a:xfrm>
        </p:grpSpPr>
        <p:sp>
          <p:nvSpPr>
            <p:cNvPr id="16" name="Text Placeholder 4">
              <a:extLst>
                <a:ext uri="{FF2B5EF4-FFF2-40B4-BE49-F238E27FC236}">
                  <a16:creationId xmlns:a16="http://schemas.microsoft.com/office/drawing/2014/main" id="{785CB976-C187-45D7-AEF0-A87AB7BBD9D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7" name="Rectangle 16">
              <a:extLst>
                <a:ext uri="{FF2B5EF4-FFF2-40B4-BE49-F238E27FC236}">
                  <a16:creationId xmlns:a16="http://schemas.microsoft.com/office/drawing/2014/main" id="{7826BB55-6222-4F27-B20F-FB46F431F3AA}"/>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E4909CA0-535B-44A6-A179-1610FB12B172}"/>
              </a:ext>
            </a:extLst>
          </p:cNvPr>
          <p:cNvGrpSpPr/>
          <p:nvPr/>
        </p:nvGrpSpPr>
        <p:grpSpPr>
          <a:xfrm>
            <a:off x="7950200" y="4277099"/>
            <a:ext cx="2870200" cy="1122219"/>
            <a:chOff x="4660900" y="4696199"/>
            <a:chExt cx="2870200" cy="1122219"/>
          </a:xfrm>
        </p:grpSpPr>
        <p:sp>
          <p:nvSpPr>
            <p:cNvPr id="19" name="Text Placeholder 4">
              <a:extLst>
                <a:ext uri="{FF2B5EF4-FFF2-40B4-BE49-F238E27FC236}">
                  <a16:creationId xmlns:a16="http://schemas.microsoft.com/office/drawing/2014/main" id="{E2C7E26A-38AD-4B1C-AFF0-1408E4E2C6E0}"/>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20" name="Rectangle 19">
              <a:extLst>
                <a:ext uri="{FF2B5EF4-FFF2-40B4-BE49-F238E27FC236}">
                  <a16:creationId xmlns:a16="http://schemas.microsoft.com/office/drawing/2014/main" id="{7251F758-C5CF-4EA2-8D33-FA05B290ADD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Meet Patients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2" name="Group 1">
            <a:extLst>
              <a:ext uri="{FF2B5EF4-FFF2-40B4-BE49-F238E27FC236}">
                <a16:creationId xmlns:a16="http://schemas.microsoft.com/office/drawing/2014/main" id="{80764D21-983E-4712-A622-C5A10313186E}"/>
              </a:ext>
            </a:extLst>
          </p:cNvPr>
          <p:cNvGrpSpPr/>
          <p:nvPr/>
        </p:nvGrpSpPr>
        <p:grpSpPr>
          <a:xfrm>
            <a:off x="8451850" y="2000250"/>
            <a:ext cx="2019300" cy="2019300"/>
            <a:chOff x="8451850" y="2000250"/>
            <a:chExt cx="2019300" cy="2019300"/>
          </a:xfrm>
        </p:grpSpPr>
        <p:sp>
          <p:nvSpPr>
            <p:cNvPr id="5" name="Oval 4">
              <a:extLst>
                <a:ext uri="{FF2B5EF4-FFF2-40B4-BE49-F238E27FC236}">
                  <a16:creationId xmlns:a16="http://schemas.microsoft.com/office/drawing/2014/main" id="{FD59D011-8211-4382-BDE6-ED69928B0C03}"/>
                </a:ext>
              </a:extLst>
            </p:cNvPr>
            <p:cNvSpPr/>
            <p:nvPr/>
          </p:nvSpPr>
          <p:spPr>
            <a:xfrm>
              <a:off x="8451850" y="2000250"/>
              <a:ext cx="2019300" cy="2019300"/>
            </a:xfrm>
            <a:prstGeom prst="ellipse">
              <a:avLst/>
            </a:prstGeom>
            <a:solidFill>
              <a:srgbClr val="2E2E2E"/>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22">
              <a:extLst>
                <a:ext uri="{FF2B5EF4-FFF2-40B4-BE49-F238E27FC236}">
                  <a16:creationId xmlns:a16="http://schemas.microsoft.com/office/drawing/2014/main" id="{12C5738F-892A-44DC-AF65-CC378152B1EF}"/>
                </a:ext>
              </a:extLst>
            </p:cNvPr>
            <p:cNvSpPr>
              <a:spLocks noEditPoints="1"/>
            </p:cNvSpPr>
            <p:nvPr/>
          </p:nvSpPr>
          <p:spPr bwMode="auto">
            <a:xfrm>
              <a:off x="9093836" y="2605285"/>
              <a:ext cx="735328" cy="80923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3473D8DD-4519-4ADD-97E8-555FAB255961}"/>
              </a:ext>
            </a:extLst>
          </p:cNvPr>
          <p:cNvGrpSpPr/>
          <p:nvPr/>
        </p:nvGrpSpPr>
        <p:grpSpPr>
          <a:xfrm>
            <a:off x="5086350" y="2000250"/>
            <a:ext cx="2019300" cy="2019300"/>
            <a:chOff x="5086350" y="2000250"/>
            <a:chExt cx="2019300" cy="2019300"/>
          </a:xfrm>
        </p:grpSpPr>
        <p:sp>
          <p:nvSpPr>
            <p:cNvPr id="4" name="Oval 3">
              <a:extLst>
                <a:ext uri="{FF2B5EF4-FFF2-40B4-BE49-F238E27FC236}">
                  <a16:creationId xmlns:a16="http://schemas.microsoft.com/office/drawing/2014/main" id="{17A77DF4-8EA3-4D4D-B31B-C6CFA65E281C}"/>
                </a:ext>
              </a:extLst>
            </p:cNvPr>
            <p:cNvSpPr/>
            <p:nvPr/>
          </p:nvSpPr>
          <p:spPr>
            <a:xfrm>
              <a:off x="5086350" y="2000250"/>
              <a:ext cx="2019300" cy="2019300"/>
            </a:xfrm>
            <a:prstGeom prst="ellipse">
              <a:avLst/>
            </a:prstGeom>
            <a:solidFill>
              <a:srgbClr val="2E2E2E"/>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Freeform 36">
              <a:extLst>
                <a:ext uri="{FF2B5EF4-FFF2-40B4-BE49-F238E27FC236}">
                  <a16:creationId xmlns:a16="http://schemas.microsoft.com/office/drawing/2014/main" id="{97DDC992-1AA4-468E-A234-C0995EE415DD}"/>
                </a:ext>
              </a:extLst>
            </p:cNvPr>
            <p:cNvSpPr>
              <a:spLocks noEditPoints="1"/>
            </p:cNvSpPr>
            <p:nvPr/>
          </p:nvSpPr>
          <p:spPr bwMode="auto">
            <a:xfrm>
              <a:off x="5683995" y="2644084"/>
              <a:ext cx="824010" cy="731632"/>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2" name="Picture Placeholder 21">
            <a:extLst>
              <a:ext uri="{FF2B5EF4-FFF2-40B4-BE49-F238E27FC236}">
                <a16:creationId xmlns:a16="http://schemas.microsoft.com/office/drawing/2014/main" id="{B9029B9F-AF73-4150-B67E-7E5F5D325768}"/>
              </a:ext>
            </a:extLst>
          </p:cNvPr>
          <p:cNvSpPr>
            <a:spLocks noGrp="1"/>
          </p:cNvSpPr>
          <p:nvPr>
            <p:ph type="pic" sz="quarter" idx="10"/>
          </p:nvPr>
        </p:nvSpPr>
        <p:spPr/>
      </p:sp>
    </p:spTree>
    <p:extLst>
      <p:ext uri="{BB962C8B-B14F-4D97-AF65-F5344CB8AC3E}">
        <p14:creationId xmlns:p14="http://schemas.microsoft.com/office/powerpoint/2010/main" val="1670773463"/>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 calcmode="lin" valueType="num">
                                      <p:cBhvr>
                                        <p:cTn id="21" dur="750" fill="hold"/>
                                        <p:tgtEl>
                                          <p:spTgt spid="8"/>
                                        </p:tgtEl>
                                        <p:attrNameLst>
                                          <p:attrName>style.rotation</p:attrName>
                                        </p:attrNameLst>
                                      </p:cBhvr>
                                      <p:tavLst>
                                        <p:tav tm="0">
                                          <p:val>
                                            <p:fltVal val="360"/>
                                          </p:val>
                                        </p:tav>
                                        <p:tav tm="100000">
                                          <p:val>
                                            <p:fltVal val="0"/>
                                          </p:val>
                                        </p:tav>
                                      </p:tavLst>
                                    </p:anim>
                                    <p:animEffect transition="in" filter="fade">
                                      <p:cBhvr>
                                        <p:cTn id="22" dur="750"/>
                                        <p:tgtEl>
                                          <p:spTgt spid="8"/>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fltVal val="0"/>
                                          </p:val>
                                        </p:tav>
                                        <p:tav tm="100000">
                                          <p:val>
                                            <p:strVal val="#ppt_w"/>
                                          </p:val>
                                        </p:tav>
                                      </p:tavLst>
                                    </p:anim>
                                    <p:anim calcmode="lin" valueType="num">
                                      <p:cBhvr>
                                        <p:cTn id="26" dur="750" fill="hold"/>
                                        <p:tgtEl>
                                          <p:spTgt spid="6"/>
                                        </p:tgtEl>
                                        <p:attrNameLst>
                                          <p:attrName>ppt_h</p:attrName>
                                        </p:attrNameLst>
                                      </p:cBhvr>
                                      <p:tavLst>
                                        <p:tav tm="0">
                                          <p:val>
                                            <p:fltVal val="0"/>
                                          </p:val>
                                        </p:tav>
                                        <p:tav tm="100000">
                                          <p:val>
                                            <p:strVal val="#ppt_h"/>
                                          </p:val>
                                        </p:tav>
                                      </p:tavLst>
                                    </p:anim>
                                    <p:anim calcmode="lin" valueType="num">
                                      <p:cBhvr>
                                        <p:cTn id="27" dur="750" fill="hold"/>
                                        <p:tgtEl>
                                          <p:spTgt spid="6"/>
                                        </p:tgtEl>
                                        <p:attrNameLst>
                                          <p:attrName>style.rotation</p:attrName>
                                        </p:attrNameLst>
                                      </p:cBhvr>
                                      <p:tavLst>
                                        <p:tav tm="0">
                                          <p:val>
                                            <p:fltVal val="360"/>
                                          </p:val>
                                        </p:tav>
                                        <p:tav tm="100000">
                                          <p:val>
                                            <p:fltVal val="0"/>
                                          </p:val>
                                        </p:tav>
                                      </p:tavLst>
                                    </p:anim>
                                    <p:animEffect transition="in" filter="fade">
                                      <p:cBhvr>
                                        <p:cTn id="28" dur="750"/>
                                        <p:tgtEl>
                                          <p:spTgt spid="6"/>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2"/>
                                        </p:tgtEl>
                                        <p:attrNameLst>
                                          <p:attrName>style.visibility</p:attrName>
                                        </p:attrNameLst>
                                      </p:cBhvr>
                                      <p:to>
                                        <p:strVal val="visible"/>
                                      </p:to>
                                    </p:set>
                                    <p:anim calcmode="lin" valueType="num">
                                      <p:cBhvr>
                                        <p:cTn id="31" dur="750" fill="hold"/>
                                        <p:tgtEl>
                                          <p:spTgt spid="2"/>
                                        </p:tgtEl>
                                        <p:attrNameLst>
                                          <p:attrName>ppt_w</p:attrName>
                                        </p:attrNameLst>
                                      </p:cBhvr>
                                      <p:tavLst>
                                        <p:tav tm="0">
                                          <p:val>
                                            <p:fltVal val="0"/>
                                          </p:val>
                                        </p:tav>
                                        <p:tav tm="100000">
                                          <p:val>
                                            <p:strVal val="#ppt_w"/>
                                          </p:val>
                                        </p:tav>
                                      </p:tavLst>
                                    </p:anim>
                                    <p:anim calcmode="lin" valueType="num">
                                      <p:cBhvr>
                                        <p:cTn id="32" dur="750" fill="hold"/>
                                        <p:tgtEl>
                                          <p:spTgt spid="2"/>
                                        </p:tgtEl>
                                        <p:attrNameLst>
                                          <p:attrName>ppt_h</p:attrName>
                                        </p:attrNameLst>
                                      </p:cBhvr>
                                      <p:tavLst>
                                        <p:tav tm="0">
                                          <p:val>
                                            <p:fltVal val="0"/>
                                          </p:val>
                                        </p:tav>
                                        <p:tav tm="100000">
                                          <p:val>
                                            <p:strVal val="#ppt_h"/>
                                          </p:val>
                                        </p:tav>
                                      </p:tavLst>
                                    </p:anim>
                                    <p:anim calcmode="lin" valueType="num">
                                      <p:cBhvr>
                                        <p:cTn id="33" dur="750" fill="hold"/>
                                        <p:tgtEl>
                                          <p:spTgt spid="2"/>
                                        </p:tgtEl>
                                        <p:attrNameLst>
                                          <p:attrName>style.rotation</p:attrName>
                                        </p:attrNameLst>
                                      </p:cBhvr>
                                      <p:tavLst>
                                        <p:tav tm="0">
                                          <p:val>
                                            <p:fltVal val="360"/>
                                          </p:val>
                                        </p:tav>
                                        <p:tav tm="100000">
                                          <p:val>
                                            <p:fltVal val="0"/>
                                          </p:val>
                                        </p:tav>
                                      </p:tavLst>
                                    </p:anim>
                                    <p:animEffect transition="in" filter="fade">
                                      <p:cBhvr>
                                        <p:cTn id="34" dur="750"/>
                                        <p:tgtEl>
                                          <p:spTgt spid="2"/>
                                        </p:tgtEl>
                                      </p:cBhvr>
                                    </p:animEffect>
                                  </p:childTnLst>
                                </p:cTn>
                              </p:par>
                              <p:par>
                                <p:cTn id="35" presetID="2" presetClass="entr" presetSubtype="4" decel="100000" fill="hold" nodeType="withEffect">
                                  <p:stCondLst>
                                    <p:cond delay="10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750" fill="hold"/>
                                        <p:tgtEl>
                                          <p:spTgt spid="15"/>
                                        </p:tgtEl>
                                        <p:attrNameLst>
                                          <p:attrName>ppt_x</p:attrName>
                                        </p:attrNameLst>
                                      </p:cBhvr>
                                      <p:tavLst>
                                        <p:tav tm="0">
                                          <p:val>
                                            <p:strVal val="#ppt_x"/>
                                          </p:val>
                                        </p:tav>
                                        <p:tav tm="100000">
                                          <p:val>
                                            <p:strVal val="#ppt_x"/>
                                          </p:val>
                                        </p:tav>
                                      </p:tavLst>
                                    </p:anim>
                                    <p:anim calcmode="lin" valueType="num">
                                      <p:cBhvr additive="base">
                                        <p:cTn id="38" dur="75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25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750" fill="hold"/>
                                        <p:tgtEl>
                                          <p:spTgt spid="14"/>
                                        </p:tgtEl>
                                        <p:attrNameLst>
                                          <p:attrName>ppt_x</p:attrName>
                                        </p:attrNameLst>
                                      </p:cBhvr>
                                      <p:tavLst>
                                        <p:tav tm="0">
                                          <p:val>
                                            <p:strVal val="#ppt_x"/>
                                          </p:val>
                                        </p:tav>
                                        <p:tav tm="100000">
                                          <p:val>
                                            <p:strVal val="#ppt_x"/>
                                          </p:val>
                                        </p:tav>
                                      </p:tavLst>
                                    </p:anim>
                                    <p:anim calcmode="lin" valueType="num">
                                      <p:cBhvr additive="base">
                                        <p:cTn id="42" dur="75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5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750" fill="hold"/>
                                        <p:tgtEl>
                                          <p:spTgt spid="18"/>
                                        </p:tgtEl>
                                        <p:attrNameLst>
                                          <p:attrName>ppt_x</p:attrName>
                                        </p:attrNameLst>
                                      </p:cBhvr>
                                      <p:tavLst>
                                        <p:tav tm="0">
                                          <p:val>
                                            <p:strVal val="#ppt_x"/>
                                          </p:val>
                                        </p:tav>
                                        <p:tav tm="100000">
                                          <p:val>
                                            <p:strVal val="#ppt_x"/>
                                          </p:val>
                                        </p:tav>
                                      </p:tavLst>
                                    </p:anim>
                                    <p:anim calcmode="lin" valueType="num">
                                      <p:cBhvr additive="base">
                                        <p:cTn id="46"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4" name="Rectangle 3">
            <a:extLst>
              <a:ext uri="{FF2B5EF4-FFF2-40B4-BE49-F238E27FC236}">
                <a16:creationId xmlns:a16="http://schemas.microsoft.com/office/drawing/2014/main" id="{2051C297-D206-4651-8C6C-427954863A62}"/>
              </a:ext>
            </a:extLst>
          </p:cNvPr>
          <p:cNvSpPr/>
          <p:nvPr/>
        </p:nvSpPr>
        <p:spPr>
          <a:xfrm>
            <a:off x="0" y="3004097"/>
            <a:ext cx="12196559" cy="3871687"/>
          </a:xfrm>
          <a:custGeom>
            <a:avLst/>
            <a:gdLst>
              <a:gd name="connsiteX0" fmla="*/ 0 w 12192000"/>
              <a:gd name="connsiteY0" fmla="*/ 0 h 1295400"/>
              <a:gd name="connsiteX1" fmla="*/ 12192000 w 12192000"/>
              <a:gd name="connsiteY1" fmla="*/ 0 h 1295400"/>
              <a:gd name="connsiteX2" fmla="*/ 12192000 w 12192000"/>
              <a:gd name="connsiteY2" fmla="*/ 1295400 h 1295400"/>
              <a:gd name="connsiteX3" fmla="*/ 0 w 12192000"/>
              <a:gd name="connsiteY3" fmla="*/ 1295400 h 1295400"/>
              <a:gd name="connsiteX4" fmla="*/ 0 w 12192000"/>
              <a:gd name="connsiteY4" fmla="*/ 0 h 1295400"/>
              <a:gd name="connsiteX0" fmla="*/ 0 w 12192000"/>
              <a:gd name="connsiteY0" fmla="*/ 258538 h 1553938"/>
              <a:gd name="connsiteX1" fmla="*/ 870857 w 12192000"/>
              <a:gd name="connsiteY1" fmla="*/ 2 h 1553938"/>
              <a:gd name="connsiteX2" fmla="*/ 12192000 w 12192000"/>
              <a:gd name="connsiteY2" fmla="*/ 258538 h 1553938"/>
              <a:gd name="connsiteX3" fmla="*/ 12192000 w 12192000"/>
              <a:gd name="connsiteY3" fmla="*/ 1553938 h 1553938"/>
              <a:gd name="connsiteX4" fmla="*/ 0 w 12192000"/>
              <a:gd name="connsiteY4" fmla="*/ 1553938 h 1553938"/>
              <a:gd name="connsiteX5" fmla="*/ 0 w 12192000"/>
              <a:gd name="connsiteY5" fmla="*/ 258538 h 1553938"/>
              <a:gd name="connsiteX0" fmla="*/ 0 w 12192000"/>
              <a:gd name="connsiteY0" fmla="*/ 258538 h 1553938"/>
              <a:gd name="connsiteX1" fmla="*/ 870857 w 12192000"/>
              <a:gd name="connsiteY1" fmla="*/ 2 h 1553938"/>
              <a:gd name="connsiteX2" fmla="*/ 1915886 w 12192000"/>
              <a:gd name="connsiteY2" fmla="*/ 377374 h 1553938"/>
              <a:gd name="connsiteX3" fmla="*/ 12192000 w 12192000"/>
              <a:gd name="connsiteY3" fmla="*/ 258538 h 1553938"/>
              <a:gd name="connsiteX4" fmla="*/ 12192000 w 12192000"/>
              <a:gd name="connsiteY4" fmla="*/ 1553938 h 1553938"/>
              <a:gd name="connsiteX5" fmla="*/ 0 w 12192000"/>
              <a:gd name="connsiteY5" fmla="*/ 1553938 h 1553938"/>
              <a:gd name="connsiteX6" fmla="*/ 0 w 12192000"/>
              <a:gd name="connsiteY6" fmla="*/ 258538 h 1553938"/>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12192000 w 12192000"/>
              <a:gd name="connsiteY4" fmla="*/ 273050 h 1568450"/>
              <a:gd name="connsiteX5" fmla="*/ 12192000 w 12192000"/>
              <a:gd name="connsiteY5" fmla="*/ 1568450 h 1568450"/>
              <a:gd name="connsiteX6" fmla="*/ 0 w 12192000"/>
              <a:gd name="connsiteY6" fmla="*/ 1568450 h 1568450"/>
              <a:gd name="connsiteX7" fmla="*/ 0 w 12192000"/>
              <a:gd name="connsiteY7"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12192000 w 12192000"/>
              <a:gd name="connsiteY5" fmla="*/ 273050 h 1568450"/>
              <a:gd name="connsiteX6" fmla="*/ 12192000 w 12192000"/>
              <a:gd name="connsiteY6" fmla="*/ 1568450 h 1568450"/>
              <a:gd name="connsiteX7" fmla="*/ 0 w 12192000"/>
              <a:gd name="connsiteY7" fmla="*/ 1568450 h 1568450"/>
              <a:gd name="connsiteX8" fmla="*/ 0 w 12192000"/>
              <a:gd name="connsiteY8"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12192000 w 12192000"/>
              <a:gd name="connsiteY6" fmla="*/ 273050 h 1568450"/>
              <a:gd name="connsiteX7" fmla="*/ 12192000 w 12192000"/>
              <a:gd name="connsiteY7" fmla="*/ 1568450 h 1568450"/>
              <a:gd name="connsiteX8" fmla="*/ 0 w 12192000"/>
              <a:gd name="connsiteY8" fmla="*/ 1568450 h 1568450"/>
              <a:gd name="connsiteX9" fmla="*/ 0 w 12192000"/>
              <a:gd name="connsiteY9"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12192000 w 12192000"/>
              <a:gd name="connsiteY7" fmla="*/ 273050 h 1568450"/>
              <a:gd name="connsiteX8" fmla="*/ 12192000 w 12192000"/>
              <a:gd name="connsiteY8" fmla="*/ 1568450 h 1568450"/>
              <a:gd name="connsiteX9" fmla="*/ 0 w 12192000"/>
              <a:gd name="connsiteY9" fmla="*/ 1568450 h 1568450"/>
              <a:gd name="connsiteX10" fmla="*/ 0 w 12192000"/>
              <a:gd name="connsiteY10"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12192000 w 12192000"/>
              <a:gd name="connsiteY8" fmla="*/ 273050 h 1568450"/>
              <a:gd name="connsiteX9" fmla="*/ 12192000 w 12192000"/>
              <a:gd name="connsiteY9" fmla="*/ 1568450 h 1568450"/>
              <a:gd name="connsiteX10" fmla="*/ 0 w 12192000"/>
              <a:gd name="connsiteY10" fmla="*/ 1568450 h 1568450"/>
              <a:gd name="connsiteX11" fmla="*/ 0 w 12192000"/>
              <a:gd name="connsiteY11"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12192000 w 12192000"/>
              <a:gd name="connsiteY9" fmla="*/ 273050 h 1568450"/>
              <a:gd name="connsiteX10" fmla="*/ 12192000 w 12192000"/>
              <a:gd name="connsiteY10" fmla="*/ 1568450 h 1568450"/>
              <a:gd name="connsiteX11" fmla="*/ 0 w 12192000"/>
              <a:gd name="connsiteY11" fmla="*/ 1568450 h 1568450"/>
              <a:gd name="connsiteX12" fmla="*/ 0 w 12192000"/>
              <a:gd name="connsiteY12"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2192000 w 12192000"/>
              <a:gd name="connsiteY10" fmla="*/ 273050 h 1568450"/>
              <a:gd name="connsiteX11" fmla="*/ 12192000 w 12192000"/>
              <a:gd name="connsiteY11" fmla="*/ 1568450 h 1568450"/>
              <a:gd name="connsiteX12" fmla="*/ 0 w 12192000"/>
              <a:gd name="connsiteY12" fmla="*/ 1568450 h 1568450"/>
              <a:gd name="connsiteX13" fmla="*/ 0 w 12192000"/>
              <a:gd name="connsiteY13"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550400 w 12192000"/>
              <a:gd name="connsiteY9" fmla="*/ 159657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1658 h 2027058"/>
              <a:gd name="connsiteX1" fmla="*/ 840377 w 12192000"/>
              <a:gd name="connsiteY1" fmla="*/ 682 h 2027058"/>
              <a:gd name="connsiteX2" fmla="*/ 1915886 w 12192000"/>
              <a:gd name="connsiteY2" fmla="*/ 850494 h 2027058"/>
              <a:gd name="connsiteX3" fmla="*/ 3091543 w 12192000"/>
              <a:gd name="connsiteY3" fmla="*/ 458608 h 2027058"/>
              <a:gd name="connsiteX4" fmla="*/ 4499429 w 12192000"/>
              <a:gd name="connsiteY4" fmla="*/ 1169808 h 2027058"/>
              <a:gd name="connsiteX5" fmla="*/ 5399314 w 12192000"/>
              <a:gd name="connsiteY5" fmla="*/ 865008 h 2027058"/>
              <a:gd name="connsiteX6" fmla="*/ 6008914 w 12192000"/>
              <a:gd name="connsiteY6" fmla="*/ 1024665 h 2027058"/>
              <a:gd name="connsiteX7" fmla="*/ 7155543 w 12192000"/>
              <a:gd name="connsiteY7" fmla="*/ 806951 h 2027058"/>
              <a:gd name="connsiteX8" fmla="*/ 8389257 w 12192000"/>
              <a:gd name="connsiteY8" fmla="*/ 458608 h 2027058"/>
              <a:gd name="connsiteX9" fmla="*/ 9550400 w 12192000"/>
              <a:gd name="connsiteY9" fmla="*/ 618265 h 2027058"/>
              <a:gd name="connsiteX10" fmla="*/ 10914743 w 12192000"/>
              <a:gd name="connsiteY10" fmla="*/ 1053694 h 2027058"/>
              <a:gd name="connsiteX11" fmla="*/ 12192000 w 12192000"/>
              <a:gd name="connsiteY11" fmla="*/ 731658 h 2027058"/>
              <a:gd name="connsiteX12" fmla="*/ 12192000 w 12192000"/>
              <a:gd name="connsiteY12" fmla="*/ 2027058 h 2027058"/>
              <a:gd name="connsiteX13" fmla="*/ 0 w 12192000"/>
              <a:gd name="connsiteY13" fmla="*/ 2027058 h 2027058"/>
              <a:gd name="connsiteX14" fmla="*/ 0 w 12192000"/>
              <a:gd name="connsiteY14" fmla="*/ 731658 h 202705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8389257 w 12192000"/>
              <a:gd name="connsiteY7" fmla="*/ 458598 h 2027048"/>
              <a:gd name="connsiteX8" fmla="*/ 9550400 w 12192000"/>
              <a:gd name="connsiteY8" fmla="*/ 618255 h 2027048"/>
              <a:gd name="connsiteX9" fmla="*/ 10914743 w 12192000"/>
              <a:gd name="connsiteY9" fmla="*/ 1053684 h 2027048"/>
              <a:gd name="connsiteX10" fmla="*/ 12192000 w 12192000"/>
              <a:gd name="connsiteY10" fmla="*/ 731648 h 2027048"/>
              <a:gd name="connsiteX11" fmla="*/ 12192000 w 12192000"/>
              <a:gd name="connsiteY11" fmla="*/ 2027048 h 2027048"/>
              <a:gd name="connsiteX12" fmla="*/ 0 w 12192000"/>
              <a:gd name="connsiteY12" fmla="*/ 2027048 h 2027048"/>
              <a:gd name="connsiteX13" fmla="*/ 0 w 12192000"/>
              <a:gd name="connsiteY13"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9550400 w 12192000"/>
              <a:gd name="connsiteY7" fmla="*/ 618255 h 2027048"/>
              <a:gd name="connsiteX8" fmla="*/ 10914743 w 12192000"/>
              <a:gd name="connsiteY8" fmla="*/ 1053684 h 2027048"/>
              <a:gd name="connsiteX9" fmla="*/ 12192000 w 12192000"/>
              <a:gd name="connsiteY9" fmla="*/ 731648 h 2027048"/>
              <a:gd name="connsiteX10" fmla="*/ 12192000 w 12192000"/>
              <a:gd name="connsiteY10" fmla="*/ 2027048 h 2027048"/>
              <a:gd name="connsiteX11" fmla="*/ 0 w 12192000"/>
              <a:gd name="connsiteY11" fmla="*/ 2027048 h 2027048"/>
              <a:gd name="connsiteX12" fmla="*/ 0 w 12192000"/>
              <a:gd name="connsiteY12"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0914743 w 12192000"/>
              <a:gd name="connsiteY7" fmla="*/ 1053684 h 2027048"/>
              <a:gd name="connsiteX8" fmla="*/ 12192000 w 12192000"/>
              <a:gd name="connsiteY8" fmla="*/ 731648 h 2027048"/>
              <a:gd name="connsiteX9" fmla="*/ 12192000 w 12192000"/>
              <a:gd name="connsiteY9" fmla="*/ 2027048 h 2027048"/>
              <a:gd name="connsiteX10" fmla="*/ 0 w 12192000"/>
              <a:gd name="connsiteY10" fmla="*/ 2027048 h 2027048"/>
              <a:gd name="connsiteX11" fmla="*/ 0 w 12192000"/>
              <a:gd name="connsiteY11"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2192000 w 12192000"/>
              <a:gd name="connsiteY7" fmla="*/ 731648 h 2027048"/>
              <a:gd name="connsiteX8" fmla="*/ 12192000 w 12192000"/>
              <a:gd name="connsiteY8" fmla="*/ 2027048 h 2027048"/>
              <a:gd name="connsiteX9" fmla="*/ 0 w 12192000"/>
              <a:gd name="connsiteY9" fmla="*/ 2027048 h 2027048"/>
              <a:gd name="connsiteX10" fmla="*/ 0 w 12192000"/>
              <a:gd name="connsiteY10" fmla="*/ 731648 h 2027048"/>
              <a:gd name="connsiteX0" fmla="*/ 0 w 12320071"/>
              <a:gd name="connsiteY0" fmla="*/ 731648 h 2027048"/>
              <a:gd name="connsiteX1" fmla="*/ 840377 w 12320071"/>
              <a:gd name="connsiteY1" fmla="*/ 672 h 2027048"/>
              <a:gd name="connsiteX2" fmla="*/ 1915886 w 12320071"/>
              <a:gd name="connsiteY2" fmla="*/ 850484 h 2027048"/>
              <a:gd name="connsiteX3" fmla="*/ 3228703 w 12320071"/>
              <a:gd name="connsiteY3" fmla="*/ 649098 h 2027048"/>
              <a:gd name="connsiteX4" fmla="*/ 4499429 w 12320071"/>
              <a:gd name="connsiteY4" fmla="*/ 1169798 h 2027048"/>
              <a:gd name="connsiteX5" fmla="*/ 5460274 w 12320071"/>
              <a:gd name="connsiteY5" fmla="*/ 651638 h 2027048"/>
              <a:gd name="connsiteX6" fmla="*/ 6336574 w 12320071"/>
              <a:gd name="connsiteY6" fmla="*/ 1123715 h 2027048"/>
              <a:gd name="connsiteX7" fmla="*/ 12192000 w 12320071"/>
              <a:gd name="connsiteY7" fmla="*/ 2027048 h 2027048"/>
              <a:gd name="connsiteX8" fmla="*/ 0 w 12320071"/>
              <a:gd name="connsiteY8" fmla="*/ 2027048 h 2027048"/>
              <a:gd name="connsiteX9" fmla="*/ 0 w 12320071"/>
              <a:gd name="connsiteY9" fmla="*/ 731648 h 2027048"/>
              <a:gd name="connsiteX0" fmla="*/ 0 w 7193074"/>
              <a:gd name="connsiteY0" fmla="*/ 731648 h 2056076"/>
              <a:gd name="connsiteX1" fmla="*/ 840377 w 7193074"/>
              <a:gd name="connsiteY1" fmla="*/ 672 h 2056076"/>
              <a:gd name="connsiteX2" fmla="*/ 1915886 w 7193074"/>
              <a:gd name="connsiteY2" fmla="*/ 850484 h 2056076"/>
              <a:gd name="connsiteX3" fmla="*/ 3228703 w 7193074"/>
              <a:gd name="connsiteY3" fmla="*/ 649098 h 2056076"/>
              <a:gd name="connsiteX4" fmla="*/ 4499429 w 7193074"/>
              <a:gd name="connsiteY4" fmla="*/ 1169798 h 2056076"/>
              <a:gd name="connsiteX5" fmla="*/ 5460274 w 7193074"/>
              <a:gd name="connsiteY5" fmla="*/ 651638 h 2056076"/>
              <a:gd name="connsiteX6" fmla="*/ 6336574 w 7193074"/>
              <a:gd name="connsiteY6" fmla="*/ 1123715 h 2056076"/>
              <a:gd name="connsiteX7" fmla="*/ 6415314 w 7193074"/>
              <a:gd name="connsiteY7" fmla="*/ 2056076 h 2056076"/>
              <a:gd name="connsiteX8" fmla="*/ 0 w 7193074"/>
              <a:gd name="connsiteY8" fmla="*/ 2027048 h 2056076"/>
              <a:gd name="connsiteX9" fmla="*/ 0 w 7193074"/>
              <a:gd name="connsiteY9" fmla="*/ 731648 h 2056076"/>
              <a:gd name="connsiteX0" fmla="*/ 0 w 6855448"/>
              <a:gd name="connsiteY0" fmla="*/ 731648 h 2056079"/>
              <a:gd name="connsiteX1" fmla="*/ 840377 w 6855448"/>
              <a:gd name="connsiteY1" fmla="*/ 672 h 2056079"/>
              <a:gd name="connsiteX2" fmla="*/ 1915886 w 6855448"/>
              <a:gd name="connsiteY2" fmla="*/ 850484 h 2056079"/>
              <a:gd name="connsiteX3" fmla="*/ 3228703 w 6855448"/>
              <a:gd name="connsiteY3" fmla="*/ 649098 h 2056079"/>
              <a:gd name="connsiteX4" fmla="*/ 4499429 w 6855448"/>
              <a:gd name="connsiteY4" fmla="*/ 1169798 h 2056079"/>
              <a:gd name="connsiteX5" fmla="*/ 5460274 w 6855448"/>
              <a:gd name="connsiteY5" fmla="*/ 651638 h 2056079"/>
              <a:gd name="connsiteX6" fmla="*/ 6336574 w 6855448"/>
              <a:gd name="connsiteY6" fmla="*/ 1123715 h 2056079"/>
              <a:gd name="connsiteX7" fmla="*/ 6415314 w 6855448"/>
              <a:gd name="connsiteY7" fmla="*/ 2056076 h 2056079"/>
              <a:gd name="connsiteX8" fmla="*/ 0 w 6855448"/>
              <a:gd name="connsiteY8" fmla="*/ 2027048 h 2056079"/>
              <a:gd name="connsiteX9" fmla="*/ 0 w 6855448"/>
              <a:gd name="connsiteY9" fmla="*/ 731648 h 2056079"/>
              <a:gd name="connsiteX0" fmla="*/ 0 w 6415314"/>
              <a:gd name="connsiteY0" fmla="*/ 731648 h 2056078"/>
              <a:gd name="connsiteX1" fmla="*/ 840377 w 6415314"/>
              <a:gd name="connsiteY1" fmla="*/ 672 h 2056078"/>
              <a:gd name="connsiteX2" fmla="*/ 1915886 w 6415314"/>
              <a:gd name="connsiteY2" fmla="*/ 850484 h 2056078"/>
              <a:gd name="connsiteX3" fmla="*/ 3228703 w 6415314"/>
              <a:gd name="connsiteY3" fmla="*/ 649098 h 2056078"/>
              <a:gd name="connsiteX4" fmla="*/ 4499429 w 6415314"/>
              <a:gd name="connsiteY4" fmla="*/ 1169798 h 2056078"/>
              <a:gd name="connsiteX5" fmla="*/ 5460274 w 6415314"/>
              <a:gd name="connsiteY5" fmla="*/ 651638 h 2056078"/>
              <a:gd name="connsiteX6" fmla="*/ 6336574 w 6415314"/>
              <a:gd name="connsiteY6" fmla="*/ 1123715 h 2056078"/>
              <a:gd name="connsiteX7" fmla="*/ 6415314 w 6415314"/>
              <a:gd name="connsiteY7" fmla="*/ 2056076 h 2056078"/>
              <a:gd name="connsiteX8" fmla="*/ 0 w 6415314"/>
              <a:gd name="connsiteY8" fmla="*/ 2027048 h 2056078"/>
              <a:gd name="connsiteX9" fmla="*/ 0 w 6415314"/>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36574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5956"/>
              <a:gd name="connsiteY0" fmla="*/ 731648 h 2056078"/>
              <a:gd name="connsiteX1" fmla="*/ 840377 w 6355956"/>
              <a:gd name="connsiteY1" fmla="*/ 672 h 2056078"/>
              <a:gd name="connsiteX2" fmla="*/ 1915886 w 6355956"/>
              <a:gd name="connsiteY2" fmla="*/ 850484 h 2056078"/>
              <a:gd name="connsiteX3" fmla="*/ 3228703 w 6355956"/>
              <a:gd name="connsiteY3" fmla="*/ 649098 h 2056078"/>
              <a:gd name="connsiteX4" fmla="*/ 4499429 w 6355956"/>
              <a:gd name="connsiteY4" fmla="*/ 1169798 h 2056078"/>
              <a:gd name="connsiteX5" fmla="*/ 5460274 w 6355956"/>
              <a:gd name="connsiteY5" fmla="*/ 651638 h 2056078"/>
              <a:gd name="connsiteX6" fmla="*/ 6348480 w 6355956"/>
              <a:gd name="connsiteY6" fmla="*/ 1123715 h 2056078"/>
              <a:gd name="connsiteX7" fmla="*/ 6351814 w 6355956"/>
              <a:gd name="connsiteY7" fmla="*/ 2056076 h 2056078"/>
              <a:gd name="connsiteX8" fmla="*/ 0 w 6355956"/>
              <a:gd name="connsiteY8" fmla="*/ 2027048 h 2056078"/>
              <a:gd name="connsiteX9" fmla="*/ 0 w 6355956"/>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48480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6576"/>
              <a:gd name="connsiteY0" fmla="*/ 731648 h 2051315"/>
              <a:gd name="connsiteX1" fmla="*/ 840377 w 6356576"/>
              <a:gd name="connsiteY1" fmla="*/ 672 h 2051315"/>
              <a:gd name="connsiteX2" fmla="*/ 1915886 w 6356576"/>
              <a:gd name="connsiteY2" fmla="*/ 850484 h 2051315"/>
              <a:gd name="connsiteX3" fmla="*/ 3228703 w 6356576"/>
              <a:gd name="connsiteY3" fmla="*/ 649098 h 2051315"/>
              <a:gd name="connsiteX4" fmla="*/ 4499429 w 6356576"/>
              <a:gd name="connsiteY4" fmla="*/ 1169798 h 2051315"/>
              <a:gd name="connsiteX5" fmla="*/ 5460274 w 6356576"/>
              <a:gd name="connsiteY5" fmla="*/ 651638 h 2051315"/>
              <a:gd name="connsiteX6" fmla="*/ 6348480 w 6356576"/>
              <a:gd name="connsiteY6" fmla="*/ 1123715 h 2051315"/>
              <a:gd name="connsiteX7" fmla="*/ 6356576 w 6356576"/>
              <a:gd name="connsiteY7" fmla="*/ 2051313 h 2051315"/>
              <a:gd name="connsiteX8" fmla="*/ 0 w 6356576"/>
              <a:gd name="connsiteY8" fmla="*/ 2027048 h 2051315"/>
              <a:gd name="connsiteX9" fmla="*/ 0 w 6356576"/>
              <a:gd name="connsiteY9" fmla="*/ 731648 h 2051315"/>
              <a:gd name="connsiteX0" fmla="*/ 0 w 6356576"/>
              <a:gd name="connsiteY0" fmla="*/ 1068125 h 2387792"/>
              <a:gd name="connsiteX1" fmla="*/ 840377 w 6356576"/>
              <a:gd name="connsiteY1" fmla="*/ 337149 h 2387792"/>
              <a:gd name="connsiteX2" fmla="*/ 1915886 w 6356576"/>
              <a:gd name="connsiteY2" fmla="*/ 1186961 h 2387792"/>
              <a:gd name="connsiteX3" fmla="*/ 3266803 w 6356576"/>
              <a:gd name="connsiteY3" fmla="*/ 3611 h 2387792"/>
              <a:gd name="connsiteX4" fmla="*/ 4499429 w 6356576"/>
              <a:gd name="connsiteY4" fmla="*/ 1506275 h 2387792"/>
              <a:gd name="connsiteX5" fmla="*/ 5460274 w 6356576"/>
              <a:gd name="connsiteY5" fmla="*/ 988115 h 2387792"/>
              <a:gd name="connsiteX6" fmla="*/ 6348480 w 6356576"/>
              <a:gd name="connsiteY6" fmla="*/ 1460192 h 2387792"/>
              <a:gd name="connsiteX7" fmla="*/ 6356576 w 6356576"/>
              <a:gd name="connsiteY7" fmla="*/ 2387790 h 2387792"/>
              <a:gd name="connsiteX8" fmla="*/ 0 w 6356576"/>
              <a:gd name="connsiteY8" fmla="*/ 2363525 h 2387792"/>
              <a:gd name="connsiteX9" fmla="*/ 0 w 6356576"/>
              <a:gd name="connsiteY9" fmla="*/ 1068125 h 2387792"/>
              <a:gd name="connsiteX0" fmla="*/ 0 w 6356576"/>
              <a:gd name="connsiteY0" fmla="*/ 2799773 h 4119440"/>
              <a:gd name="connsiteX1" fmla="*/ 840377 w 6356576"/>
              <a:gd name="connsiteY1" fmla="*/ 2068797 h 4119440"/>
              <a:gd name="connsiteX2" fmla="*/ 1915886 w 6356576"/>
              <a:gd name="connsiteY2" fmla="*/ 2918609 h 4119440"/>
              <a:gd name="connsiteX3" fmla="*/ 3266803 w 6356576"/>
              <a:gd name="connsiteY3" fmla="*/ 1735259 h 4119440"/>
              <a:gd name="connsiteX4" fmla="*/ 4518479 w 6356576"/>
              <a:gd name="connsiteY4" fmla="*/ 100 h 4119440"/>
              <a:gd name="connsiteX5" fmla="*/ 5460274 w 6356576"/>
              <a:gd name="connsiteY5" fmla="*/ 2719763 h 4119440"/>
              <a:gd name="connsiteX6" fmla="*/ 6348480 w 6356576"/>
              <a:gd name="connsiteY6" fmla="*/ 3191840 h 4119440"/>
              <a:gd name="connsiteX7" fmla="*/ 6356576 w 6356576"/>
              <a:gd name="connsiteY7" fmla="*/ 4119438 h 4119440"/>
              <a:gd name="connsiteX8" fmla="*/ 0 w 6356576"/>
              <a:gd name="connsiteY8" fmla="*/ 4095173 h 4119440"/>
              <a:gd name="connsiteX9" fmla="*/ 0 w 6356576"/>
              <a:gd name="connsiteY9" fmla="*/ 2799773 h 4119440"/>
              <a:gd name="connsiteX0" fmla="*/ 0 w 6356576"/>
              <a:gd name="connsiteY0" fmla="*/ 2806850 h 4126517"/>
              <a:gd name="connsiteX1" fmla="*/ 840377 w 6356576"/>
              <a:gd name="connsiteY1" fmla="*/ 2075874 h 4126517"/>
              <a:gd name="connsiteX2" fmla="*/ 1915886 w 6356576"/>
              <a:gd name="connsiteY2" fmla="*/ 2925686 h 4126517"/>
              <a:gd name="connsiteX3" fmla="*/ 3266803 w 6356576"/>
              <a:gd name="connsiteY3" fmla="*/ 1742336 h 4126517"/>
              <a:gd name="connsiteX4" fmla="*/ 4518479 w 6356576"/>
              <a:gd name="connsiteY4" fmla="*/ 7177 h 4126517"/>
              <a:gd name="connsiteX5" fmla="*/ 5460274 w 6356576"/>
              <a:gd name="connsiteY5" fmla="*/ 2726840 h 4126517"/>
              <a:gd name="connsiteX6" fmla="*/ 6348480 w 6356576"/>
              <a:gd name="connsiteY6" fmla="*/ 3198917 h 4126517"/>
              <a:gd name="connsiteX7" fmla="*/ 6356576 w 6356576"/>
              <a:gd name="connsiteY7" fmla="*/ 4126515 h 4126517"/>
              <a:gd name="connsiteX8" fmla="*/ 0 w 6356576"/>
              <a:gd name="connsiteY8" fmla="*/ 4102250 h 4126517"/>
              <a:gd name="connsiteX9" fmla="*/ 0 w 6356576"/>
              <a:gd name="connsiteY9" fmla="*/ 2806850 h 4126517"/>
              <a:gd name="connsiteX0" fmla="*/ 0 w 6356576"/>
              <a:gd name="connsiteY0" fmla="*/ 2809815 h 4129482"/>
              <a:gd name="connsiteX1" fmla="*/ 840377 w 6356576"/>
              <a:gd name="connsiteY1" fmla="*/ 2078839 h 4129482"/>
              <a:gd name="connsiteX2" fmla="*/ 1915886 w 6356576"/>
              <a:gd name="connsiteY2" fmla="*/ 2928651 h 4129482"/>
              <a:gd name="connsiteX3" fmla="*/ 3266803 w 6356576"/>
              <a:gd name="connsiteY3" fmla="*/ 1745301 h 4129482"/>
              <a:gd name="connsiteX4" fmla="*/ 4518479 w 6356576"/>
              <a:gd name="connsiteY4" fmla="*/ 10142 h 4129482"/>
              <a:gd name="connsiteX5" fmla="*/ 5460274 w 6356576"/>
              <a:gd name="connsiteY5" fmla="*/ 2729805 h 4129482"/>
              <a:gd name="connsiteX6" fmla="*/ 6348480 w 6356576"/>
              <a:gd name="connsiteY6" fmla="*/ 3201882 h 4129482"/>
              <a:gd name="connsiteX7" fmla="*/ 6356576 w 6356576"/>
              <a:gd name="connsiteY7" fmla="*/ 4129480 h 4129482"/>
              <a:gd name="connsiteX8" fmla="*/ 0 w 6356576"/>
              <a:gd name="connsiteY8" fmla="*/ 4105215 h 4129482"/>
              <a:gd name="connsiteX9" fmla="*/ 0 w 6356576"/>
              <a:gd name="connsiteY9" fmla="*/ 2809815 h 4129482"/>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320304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99910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635648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8953"/>
              <a:gd name="connsiteY0" fmla="*/ 2810974 h 4145363"/>
              <a:gd name="connsiteX1" fmla="*/ 840377 w 6358953"/>
              <a:gd name="connsiteY1" fmla="*/ 2079998 h 4145363"/>
              <a:gd name="connsiteX2" fmla="*/ 1915886 w 6358953"/>
              <a:gd name="connsiteY2" fmla="*/ 2929810 h 4145363"/>
              <a:gd name="connsiteX3" fmla="*/ 3200128 w 6358953"/>
              <a:gd name="connsiteY3" fmla="*/ 1534144 h 4145363"/>
              <a:gd name="connsiteX4" fmla="*/ 4518479 w 6358953"/>
              <a:gd name="connsiteY4" fmla="*/ 11301 h 4145363"/>
              <a:gd name="connsiteX5" fmla="*/ 5698399 w 6358953"/>
              <a:gd name="connsiteY5" fmla="*/ 2412490 h 4145363"/>
              <a:gd name="connsiteX6" fmla="*/ 6358412 w 6358953"/>
              <a:gd name="connsiteY6" fmla="*/ 1628849 h 4145363"/>
              <a:gd name="connsiteX7" fmla="*/ 6356576 w 6358953"/>
              <a:gd name="connsiteY7" fmla="*/ 4130639 h 4145363"/>
              <a:gd name="connsiteX8" fmla="*/ 0 w 6358953"/>
              <a:gd name="connsiteY8" fmla="*/ 4145363 h 4145363"/>
              <a:gd name="connsiteX9" fmla="*/ 0 w 6358953"/>
              <a:gd name="connsiteY9" fmla="*/ 2810974 h 4145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8953" h="4145363">
                <a:moveTo>
                  <a:pt x="0" y="2810974"/>
                </a:moveTo>
                <a:cubicBezTo>
                  <a:pt x="285448" y="2811881"/>
                  <a:pt x="379669" y="2109571"/>
                  <a:pt x="840377" y="2079998"/>
                </a:cubicBezTo>
                <a:cubicBezTo>
                  <a:pt x="1303383" y="2051574"/>
                  <a:pt x="1651000" y="2935374"/>
                  <a:pt x="1915886" y="2929810"/>
                </a:cubicBezTo>
                <a:cubicBezTo>
                  <a:pt x="2328092" y="2909732"/>
                  <a:pt x="2696482" y="1455162"/>
                  <a:pt x="3200128" y="1534144"/>
                </a:cubicBezTo>
                <a:cubicBezTo>
                  <a:pt x="3900291" y="1599681"/>
                  <a:pt x="4075491" y="-126233"/>
                  <a:pt x="4518479" y="11301"/>
                </a:cubicBezTo>
                <a:cubicBezTo>
                  <a:pt x="4932287" y="-193829"/>
                  <a:pt x="5267446" y="2462322"/>
                  <a:pt x="5698399" y="2412490"/>
                </a:cubicBezTo>
                <a:cubicBezTo>
                  <a:pt x="6031865" y="2384791"/>
                  <a:pt x="6169726" y="1633687"/>
                  <a:pt x="6358412" y="1628849"/>
                </a:cubicBezTo>
                <a:cubicBezTo>
                  <a:pt x="6361179" y="1634246"/>
                  <a:pt x="6352222" y="4132484"/>
                  <a:pt x="6356576" y="4130639"/>
                </a:cubicBezTo>
                <a:lnTo>
                  <a:pt x="0" y="4145363"/>
                </a:lnTo>
                <a:lnTo>
                  <a:pt x="0" y="2810974"/>
                </a:lnTo>
                <a:close/>
              </a:path>
            </a:pathLst>
          </a:custGeom>
          <a:solidFill>
            <a:schemeClr val="accent1">
              <a:lumMod val="75000"/>
            </a:schemeClr>
          </a:solidFill>
          <a:ln>
            <a:noFill/>
          </a:ln>
          <a:effectLst>
            <a:innerShdw blurRad="508000" dist="228600" dir="16200000">
              <a:prstClr val="black">
                <a:alpha val="1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35" name="Group 34">
            <a:extLst>
              <a:ext uri="{FF2B5EF4-FFF2-40B4-BE49-F238E27FC236}">
                <a16:creationId xmlns:a16="http://schemas.microsoft.com/office/drawing/2014/main" id="{22BF0F1E-9034-4561-8168-CA5D3E92BAF4}"/>
              </a:ext>
            </a:extLst>
          </p:cNvPr>
          <p:cNvGrpSpPr/>
          <p:nvPr/>
        </p:nvGrpSpPr>
        <p:grpSpPr>
          <a:xfrm>
            <a:off x="611281" y="2698646"/>
            <a:ext cx="11156963" cy="3710607"/>
            <a:chOff x="980747" y="4285331"/>
            <a:chExt cx="17900377" cy="5953347"/>
          </a:xfrm>
        </p:grpSpPr>
        <p:grpSp>
          <p:nvGrpSpPr>
            <p:cNvPr id="36" name="Group 35">
              <a:extLst>
                <a:ext uri="{FF2B5EF4-FFF2-40B4-BE49-F238E27FC236}">
                  <a16:creationId xmlns:a16="http://schemas.microsoft.com/office/drawing/2014/main" id="{41CC54CB-E861-4EF1-AB34-7EBF427295A1}"/>
                </a:ext>
              </a:extLst>
            </p:cNvPr>
            <p:cNvGrpSpPr/>
            <p:nvPr/>
          </p:nvGrpSpPr>
          <p:grpSpPr>
            <a:xfrm>
              <a:off x="980747" y="4285331"/>
              <a:ext cx="548325" cy="5953347"/>
              <a:chOff x="1062681" y="3692207"/>
              <a:chExt cx="548325" cy="5953347"/>
            </a:xfrm>
          </p:grpSpPr>
          <p:sp>
            <p:nvSpPr>
              <p:cNvPr id="66" name="TextBox 65">
                <a:extLst>
                  <a:ext uri="{FF2B5EF4-FFF2-40B4-BE49-F238E27FC236}">
                    <a16:creationId xmlns:a16="http://schemas.microsoft.com/office/drawing/2014/main" id="{F5E260CB-B4FB-4E99-8B3C-284B21122038}"/>
                  </a:ext>
                </a:extLst>
              </p:cNvPr>
              <p:cNvSpPr txBox="1"/>
              <p:nvPr/>
            </p:nvSpPr>
            <p:spPr>
              <a:xfrm>
                <a:off x="1062681" y="9201133"/>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10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7" name="TextBox 66">
                <a:extLst>
                  <a:ext uri="{FF2B5EF4-FFF2-40B4-BE49-F238E27FC236}">
                    <a16:creationId xmlns:a16="http://schemas.microsoft.com/office/drawing/2014/main" id="{A6D09071-1369-4004-A146-180E577D25DE}"/>
                  </a:ext>
                </a:extLst>
              </p:cNvPr>
              <p:cNvSpPr txBox="1"/>
              <p:nvPr/>
            </p:nvSpPr>
            <p:spPr>
              <a:xfrm>
                <a:off x="1062681" y="8282977"/>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20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8" name="TextBox 67">
                <a:extLst>
                  <a:ext uri="{FF2B5EF4-FFF2-40B4-BE49-F238E27FC236}">
                    <a16:creationId xmlns:a16="http://schemas.microsoft.com/office/drawing/2014/main" id="{7AAD6F78-A804-44FF-986B-72C02827DDA9}"/>
                  </a:ext>
                </a:extLst>
              </p:cNvPr>
              <p:cNvSpPr txBox="1"/>
              <p:nvPr/>
            </p:nvSpPr>
            <p:spPr>
              <a:xfrm>
                <a:off x="1062681" y="7364823"/>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30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9" name="TextBox 68">
                <a:extLst>
                  <a:ext uri="{FF2B5EF4-FFF2-40B4-BE49-F238E27FC236}">
                    <a16:creationId xmlns:a16="http://schemas.microsoft.com/office/drawing/2014/main" id="{79678B8F-FBF0-4614-8CAE-47EFF6810834}"/>
                  </a:ext>
                </a:extLst>
              </p:cNvPr>
              <p:cNvSpPr txBox="1"/>
              <p:nvPr/>
            </p:nvSpPr>
            <p:spPr>
              <a:xfrm>
                <a:off x="1062681" y="6446668"/>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40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0" name="TextBox 69">
                <a:extLst>
                  <a:ext uri="{FF2B5EF4-FFF2-40B4-BE49-F238E27FC236}">
                    <a16:creationId xmlns:a16="http://schemas.microsoft.com/office/drawing/2014/main" id="{FAA71EA0-58C0-4AAE-917F-A795EEDB97BA}"/>
                  </a:ext>
                </a:extLst>
              </p:cNvPr>
              <p:cNvSpPr txBox="1"/>
              <p:nvPr/>
            </p:nvSpPr>
            <p:spPr>
              <a:xfrm>
                <a:off x="1062681" y="5528516"/>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50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1" name="TextBox 70">
                <a:extLst>
                  <a:ext uri="{FF2B5EF4-FFF2-40B4-BE49-F238E27FC236}">
                    <a16:creationId xmlns:a16="http://schemas.microsoft.com/office/drawing/2014/main" id="{211B3F1E-2E10-44AE-8445-988D1445669F}"/>
                  </a:ext>
                </a:extLst>
              </p:cNvPr>
              <p:cNvSpPr txBox="1"/>
              <p:nvPr/>
            </p:nvSpPr>
            <p:spPr>
              <a:xfrm>
                <a:off x="1062681" y="4610361"/>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60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2" name="TextBox 71">
                <a:extLst>
                  <a:ext uri="{FF2B5EF4-FFF2-40B4-BE49-F238E27FC236}">
                    <a16:creationId xmlns:a16="http://schemas.microsoft.com/office/drawing/2014/main" id="{6EF69A1F-7566-4FE7-AA93-00B008F0FA84}"/>
                  </a:ext>
                </a:extLst>
              </p:cNvPr>
              <p:cNvSpPr txBox="1"/>
              <p:nvPr/>
            </p:nvSpPr>
            <p:spPr>
              <a:xfrm>
                <a:off x="1062681" y="3692207"/>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70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grpSp>
        <p:grpSp>
          <p:nvGrpSpPr>
            <p:cNvPr id="58" name="Group 57">
              <a:extLst>
                <a:ext uri="{FF2B5EF4-FFF2-40B4-BE49-F238E27FC236}">
                  <a16:creationId xmlns:a16="http://schemas.microsoft.com/office/drawing/2014/main" id="{E2A3FFAF-1361-49F6-9B28-0F134DE3C477}"/>
                </a:ext>
              </a:extLst>
            </p:cNvPr>
            <p:cNvGrpSpPr/>
            <p:nvPr/>
          </p:nvGrpSpPr>
          <p:grpSpPr>
            <a:xfrm>
              <a:off x="1666360" y="4540902"/>
              <a:ext cx="17214764" cy="5485220"/>
              <a:chOff x="1666360" y="4540902"/>
              <a:chExt cx="17214764" cy="5485220"/>
            </a:xfrm>
          </p:grpSpPr>
          <p:cxnSp>
            <p:nvCxnSpPr>
              <p:cNvPr id="59" name="Straight Connector 58">
                <a:extLst>
                  <a:ext uri="{FF2B5EF4-FFF2-40B4-BE49-F238E27FC236}">
                    <a16:creationId xmlns:a16="http://schemas.microsoft.com/office/drawing/2014/main" id="{372B4E46-8313-4684-9448-E642F7BE6A08}"/>
                  </a:ext>
                </a:extLst>
              </p:cNvPr>
              <p:cNvCxnSpPr>
                <a:cxnSpLocks/>
              </p:cNvCxnSpPr>
              <p:nvPr/>
            </p:nvCxnSpPr>
            <p:spPr>
              <a:xfrm>
                <a:off x="1666360" y="8188779"/>
                <a:ext cx="17214764" cy="0"/>
              </a:xfrm>
              <a:prstGeom prst="line">
                <a:avLst/>
              </a:prstGeom>
              <a:ln>
                <a:solidFill>
                  <a:schemeClr val="bg1">
                    <a:lumMod val="75000"/>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BB04750-F3BC-4EE8-998B-2242615DE1ED}"/>
                  </a:ext>
                </a:extLst>
              </p:cNvPr>
              <p:cNvCxnSpPr>
                <a:cxnSpLocks/>
              </p:cNvCxnSpPr>
              <p:nvPr/>
            </p:nvCxnSpPr>
            <p:spPr>
              <a:xfrm>
                <a:off x="1666360" y="9107451"/>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233C884-D272-4D15-A574-01D5FB79B42F}"/>
                  </a:ext>
                </a:extLst>
              </p:cNvPr>
              <p:cNvCxnSpPr>
                <a:cxnSpLocks/>
              </p:cNvCxnSpPr>
              <p:nvPr/>
            </p:nvCxnSpPr>
            <p:spPr>
              <a:xfrm>
                <a:off x="1666360" y="10026122"/>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751532B3-8397-456F-A40C-CFB4F28B894D}"/>
                  </a:ext>
                </a:extLst>
              </p:cNvPr>
              <p:cNvCxnSpPr>
                <a:cxnSpLocks/>
              </p:cNvCxnSpPr>
              <p:nvPr/>
            </p:nvCxnSpPr>
            <p:spPr>
              <a:xfrm>
                <a:off x="1666360" y="7343889"/>
                <a:ext cx="17214764" cy="0"/>
              </a:xfrm>
              <a:prstGeom prst="line">
                <a:avLst/>
              </a:prstGeom>
              <a:ln>
                <a:solidFill>
                  <a:schemeClr val="bg1">
                    <a:lumMod val="9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6E40AD4F-7F34-4A78-9481-6FD4C88433F3}"/>
                  </a:ext>
                </a:extLst>
              </p:cNvPr>
              <p:cNvCxnSpPr>
                <a:cxnSpLocks/>
              </p:cNvCxnSpPr>
              <p:nvPr/>
            </p:nvCxnSpPr>
            <p:spPr>
              <a:xfrm>
                <a:off x="1666360" y="6382372"/>
                <a:ext cx="17214764" cy="0"/>
              </a:xfrm>
              <a:prstGeom prst="line">
                <a:avLst/>
              </a:prstGeom>
              <a:ln>
                <a:solidFill>
                  <a:schemeClr val="bg1">
                    <a:lumMod val="95000"/>
                    <a:alpha val="28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2D430FD9-476A-4B7A-93EE-C076AD7C94A1}"/>
                  </a:ext>
                </a:extLst>
              </p:cNvPr>
              <p:cNvCxnSpPr>
                <a:cxnSpLocks/>
              </p:cNvCxnSpPr>
              <p:nvPr/>
            </p:nvCxnSpPr>
            <p:spPr>
              <a:xfrm>
                <a:off x="1666360" y="5473039"/>
                <a:ext cx="17214764" cy="0"/>
              </a:xfrm>
              <a:prstGeom prst="line">
                <a:avLst/>
              </a:prstGeom>
              <a:ln>
                <a:solidFill>
                  <a:schemeClr val="bg1">
                    <a:lumMod val="95000"/>
                    <a:alpha val="31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3EA974F-ED61-4870-A0AB-958F20334C77}"/>
                  </a:ext>
                </a:extLst>
              </p:cNvPr>
              <p:cNvCxnSpPr>
                <a:cxnSpLocks/>
              </p:cNvCxnSpPr>
              <p:nvPr/>
            </p:nvCxnSpPr>
            <p:spPr>
              <a:xfrm>
                <a:off x="1666360" y="4540902"/>
                <a:ext cx="17214764" cy="0"/>
              </a:xfrm>
              <a:prstGeom prst="line">
                <a:avLst/>
              </a:prstGeom>
              <a:ln>
                <a:solidFill>
                  <a:schemeClr val="bg1">
                    <a:lumMod val="95000"/>
                    <a:alpha val="25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74" name="Text Placeholder 4">
            <a:extLst>
              <a:ext uri="{FF2B5EF4-FFF2-40B4-BE49-F238E27FC236}">
                <a16:creationId xmlns:a16="http://schemas.microsoft.com/office/drawing/2014/main" id="{E35F1C3B-3214-416C-B1C9-B87491A663DB}"/>
              </a:ext>
            </a:extLst>
          </p:cNvPr>
          <p:cNvSpPr txBox="1">
            <a:spLocks/>
          </p:cNvSpPr>
          <p:nvPr/>
        </p:nvSpPr>
        <p:spPr>
          <a:xfrm>
            <a:off x="1157207" y="1771744"/>
            <a:ext cx="9877586" cy="6277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9" name="Freeform: Shape 8">
            <a:extLst>
              <a:ext uri="{FF2B5EF4-FFF2-40B4-BE49-F238E27FC236}">
                <a16:creationId xmlns:a16="http://schemas.microsoft.com/office/drawing/2014/main" id="{8FD46570-3BAF-4AAF-989C-45868E09B5F7}"/>
              </a:ext>
            </a:extLst>
          </p:cNvPr>
          <p:cNvSpPr/>
          <p:nvPr/>
        </p:nvSpPr>
        <p:spPr>
          <a:xfrm>
            <a:off x="1503336" y="3556637"/>
            <a:ext cx="8281906" cy="2209878"/>
          </a:xfrm>
          <a:custGeom>
            <a:avLst/>
            <a:gdLst>
              <a:gd name="connsiteX0" fmla="*/ 0 w 8167606"/>
              <a:gd name="connsiteY0" fmla="*/ 1504467 h 2188700"/>
              <a:gd name="connsiteX1" fmla="*/ 1053884 w 8167606"/>
              <a:gd name="connsiteY1" fmla="*/ 1008521 h 2188700"/>
              <a:gd name="connsiteX2" fmla="*/ 1906291 w 8167606"/>
              <a:gd name="connsiteY2" fmla="*/ 373091 h 2188700"/>
              <a:gd name="connsiteX3" fmla="*/ 3037667 w 8167606"/>
              <a:gd name="connsiteY3" fmla="*/ 993023 h 2188700"/>
              <a:gd name="connsiteX4" fmla="*/ 4510006 w 8167606"/>
              <a:gd name="connsiteY4" fmla="*/ 1131 h 2188700"/>
              <a:gd name="connsiteX5" fmla="*/ 5439905 w 8167606"/>
              <a:gd name="connsiteY5" fmla="*/ 1225498 h 2188700"/>
              <a:gd name="connsiteX6" fmla="*/ 6199322 w 8167606"/>
              <a:gd name="connsiteY6" fmla="*/ 2186392 h 2188700"/>
              <a:gd name="connsiteX7" fmla="*/ 6989735 w 8167606"/>
              <a:gd name="connsiteY7" fmla="*/ 1473470 h 2188700"/>
              <a:gd name="connsiteX8" fmla="*/ 7594169 w 8167606"/>
              <a:gd name="connsiteY8" fmla="*/ 807043 h 2188700"/>
              <a:gd name="connsiteX9" fmla="*/ 8167606 w 8167606"/>
              <a:gd name="connsiteY9"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26807 h 2258578"/>
              <a:gd name="connsiteX1" fmla="*/ 1906291 w 8167606"/>
              <a:gd name="connsiteY1" fmla="*/ 395431 h 2258578"/>
              <a:gd name="connsiteX2" fmla="*/ 3037667 w 8167606"/>
              <a:gd name="connsiteY2" fmla="*/ 1015363 h 2258578"/>
              <a:gd name="connsiteX3" fmla="*/ 4510006 w 8167606"/>
              <a:gd name="connsiteY3" fmla="*/ 23471 h 2258578"/>
              <a:gd name="connsiteX4" fmla="*/ 6199322 w 8167606"/>
              <a:gd name="connsiteY4" fmla="*/ 2208732 h 2258578"/>
              <a:gd name="connsiteX5" fmla="*/ 6989735 w 8167606"/>
              <a:gd name="connsiteY5" fmla="*/ 1495810 h 2258578"/>
              <a:gd name="connsiteX6" fmla="*/ 7594169 w 8167606"/>
              <a:gd name="connsiteY6" fmla="*/ 829383 h 2258578"/>
              <a:gd name="connsiteX7" fmla="*/ 8167606 w 8167606"/>
              <a:gd name="connsiteY7" fmla="*/ 1557804 h 2258578"/>
              <a:gd name="connsiteX0" fmla="*/ 0 w 8167606"/>
              <a:gd name="connsiteY0" fmla="*/ 1526807 h 2217772"/>
              <a:gd name="connsiteX1" fmla="*/ 1906291 w 8167606"/>
              <a:gd name="connsiteY1" fmla="*/ 395431 h 2217772"/>
              <a:gd name="connsiteX2" fmla="*/ 3037667 w 8167606"/>
              <a:gd name="connsiteY2" fmla="*/ 1015363 h 2217772"/>
              <a:gd name="connsiteX3" fmla="*/ 4510006 w 8167606"/>
              <a:gd name="connsiteY3" fmla="*/ 23471 h 2217772"/>
              <a:gd name="connsiteX4" fmla="*/ 6199322 w 8167606"/>
              <a:gd name="connsiteY4" fmla="*/ 2208732 h 2217772"/>
              <a:gd name="connsiteX5" fmla="*/ 7594169 w 8167606"/>
              <a:gd name="connsiteY5" fmla="*/ 829383 h 2217772"/>
              <a:gd name="connsiteX6" fmla="*/ 8167606 w 8167606"/>
              <a:gd name="connsiteY6" fmla="*/ 1557804 h 2217772"/>
              <a:gd name="connsiteX0" fmla="*/ 0 w 8167606"/>
              <a:gd name="connsiteY0" fmla="*/ 1526807 h 2209880"/>
              <a:gd name="connsiteX1" fmla="*/ 1906291 w 8167606"/>
              <a:gd name="connsiteY1" fmla="*/ 395431 h 2209880"/>
              <a:gd name="connsiteX2" fmla="*/ 3037667 w 8167606"/>
              <a:gd name="connsiteY2" fmla="*/ 1015363 h 2209880"/>
              <a:gd name="connsiteX3" fmla="*/ 4510006 w 8167606"/>
              <a:gd name="connsiteY3" fmla="*/ 23471 h 2209880"/>
              <a:gd name="connsiteX4" fmla="*/ 6199322 w 8167606"/>
              <a:gd name="connsiteY4" fmla="*/ 2208732 h 2209880"/>
              <a:gd name="connsiteX5" fmla="*/ 7594169 w 8167606"/>
              <a:gd name="connsiteY5" fmla="*/ 829383 h 2209880"/>
              <a:gd name="connsiteX6" fmla="*/ 8167606 w 8167606"/>
              <a:gd name="connsiteY6" fmla="*/ 1557804 h 2209880"/>
              <a:gd name="connsiteX0" fmla="*/ 0 w 8167606"/>
              <a:gd name="connsiteY0" fmla="*/ 1526807 h 2209791"/>
              <a:gd name="connsiteX1" fmla="*/ 1906291 w 8167606"/>
              <a:gd name="connsiteY1" fmla="*/ 395431 h 2209791"/>
              <a:gd name="connsiteX2" fmla="*/ 3037667 w 8167606"/>
              <a:gd name="connsiteY2" fmla="*/ 1015363 h 2209791"/>
              <a:gd name="connsiteX3" fmla="*/ 4510006 w 8167606"/>
              <a:gd name="connsiteY3" fmla="*/ 23471 h 2209791"/>
              <a:gd name="connsiteX4" fmla="*/ 6199322 w 8167606"/>
              <a:gd name="connsiteY4" fmla="*/ 2208732 h 2209791"/>
              <a:gd name="connsiteX5" fmla="*/ 7594169 w 8167606"/>
              <a:gd name="connsiteY5" fmla="*/ 829383 h 2209791"/>
              <a:gd name="connsiteX6" fmla="*/ 8167606 w 8167606"/>
              <a:gd name="connsiteY6" fmla="*/ 1557804 h 2209791"/>
              <a:gd name="connsiteX0" fmla="*/ 0 w 8281906"/>
              <a:gd name="connsiteY0" fmla="*/ 15268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 name="connsiteX0" fmla="*/ 0 w 8281906"/>
              <a:gd name="connsiteY0" fmla="*/ 15776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81906" h="2209878">
                <a:moveTo>
                  <a:pt x="0" y="1577607"/>
                </a:moveTo>
                <a:cubicBezTo>
                  <a:pt x="1006744" y="1656229"/>
                  <a:pt x="1400013" y="489138"/>
                  <a:pt x="1906291" y="395431"/>
                </a:cubicBezTo>
                <a:cubicBezTo>
                  <a:pt x="2412569" y="301724"/>
                  <a:pt x="2603715" y="1077356"/>
                  <a:pt x="3037667" y="1015363"/>
                </a:cubicBezTo>
                <a:cubicBezTo>
                  <a:pt x="3471620" y="953370"/>
                  <a:pt x="3983064" y="-175424"/>
                  <a:pt x="4510006" y="23471"/>
                </a:cubicBezTo>
                <a:cubicBezTo>
                  <a:pt x="5036948" y="222366"/>
                  <a:pt x="5393195" y="2163313"/>
                  <a:pt x="6199322" y="2208732"/>
                </a:cubicBezTo>
                <a:cubicBezTo>
                  <a:pt x="7005449" y="2254151"/>
                  <a:pt x="7247072" y="935754"/>
                  <a:pt x="7594169" y="829383"/>
                </a:cubicBezTo>
                <a:cubicBezTo>
                  <a:pt x="7941266" y="723012"/>
                  <a:pt x="8093343" y="1211459"/>
                  <a:pt x="8281906" y="1570504"/>
                </a:cubicBezTo>
              </a:path>
            </a:pathLst>
          </a:custGeom>
          <a:noFill/>
          <a:ln w="95250">
            <a:solidFill>
              <a:schemeClr val="accent1"/>
            </a:solidFill>
            <a:headEnd type="oval" w="sm" len="sm"/>
            <a:tailEnd type="oval" w="sm" len="sm"/>
          </a:ln>
          <a:effectLst>
            <a:outerShdw blurRad="342900" dist="228600" dir="2700000" sx="99000" sy="99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6BE85834-892A-4E95-803E-C6A2A931CEF4}"/>
              </a:ext>
            </a:extLst>
          </p:cNvPr>
          <p:cNvGrpSpPr/>
          <p:nvPr/>
        </p:nvGrpSpPr>
        <p:grpSpPr>
          <a:xfrm>
            <a:off x="6611467" y="2703006"/>
            <a:ext cx="2594527" cy="1216755"/>
            <a:chOff x="6580470" y="2866293"/>
            <a:chExt cx="2594527" cy="1216755"/>
          </a:xfrm>
        </p:grpSpPr>
        <p:sp>
          <p:nvSpPr>
            <p:cNvPr id="75" name="Speech Bubble: Rectangle with Corners Rounded 74">
              <a:extLst>
                <a:ext uri="{FF2B5EF4-FFF2-40B4-BE49-F238E27FC236}">
                  <a16:creationId xmlns:a16="http://schemas.microsoft.com/office/drawing/2014/main" id="{DE472103-C610-4927-B956-DAD00FCF671B}"/>
                </a:ext>
              </a:extLst>
            </p:cNvPr>
            <p:cNvSpPr/>
            <p:nvPr/>
          </p:nvSpPr>
          <p:spPr>
            <a:xfrm>
              <a:off x="6580470" y="2866293"/>
              <a:ext cx="2594527" cy="1216755"/>
            </a:xfrm>
            <a:prstGeom prst="wedgeRoundRectCallout">
              <a:avLst>
                <a:gd name="adj1" fmla="val -32563"/>
                <a:gd name="adj2" fmla="val 85427"/>
                <a:gd name="adj3" fmla="val 16667"/>
              </a:avLst>
            </a:prstGeom>
            <a:solidFill>
              <a:schemeClr val="accent4"/>
            </a:solidFill>
            <a:ln>
              <a:noFill/>
            </a:ln>
            <a:effectLst>
              <a:outerShdw blurRad="584200" dist="215900" dir="54000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7" name="Group 6">
              <a:extLst>
                <a:ext uri="{FF2B5EF4-FFF2-40B4-BE49-F238E27FC236}">
                  <a16:creationId xmlns:a16="http://schemas.microsoft.com/office/drawing/2014/main" id="{0A1955B1-E37F-4EE0-842C-4BE1772C3A18}"/>
                </a:ext>
              </a:extLst>
            </p:cNvPr>
            <p:cNvGrpSpPr/>
            <p:nvPr/>
          </p:nvGrpSpPr>
          <p:grpSpPr>
            <a:xfrm>
              <a:off x="6811817" y="3089388"/>
              <a:ext cx="2131833" cy="770565"/>
              <a:chOff x="6733344" y="3053684"/>
              <a:chExt cx="2131833" cy="770565"/>
            </a:xfrm>
          </p:grpSpPr>
          <p:sp>
            <p:nvSpPr>
              <p:cNvPr id="76" name="Rectangle 75">
                <a:extLst>
                  <a:ext uri="{FF2B5EF4-FFF2-40B4-BE49-F238E27FC236}">
                    <a16:creationId xmlns:a16="http://schemas.microsoft.com/office/drawing/2014/main" id="{99BD814F-7326-49E4-944D-698AD46A95B1}"/>
                  </a:ext>
                </a:extLst>
              </p:cNvPr>
              <p:cNvSpPr/>
              <p:nvPr/>
            </p:nvSpPr>
            <p:spPr>
              <a:xfrm>
                <a:off x="6733344" y="3053684"/>
                <a:ext cx="2131833"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$ 2500</a:t>
                </a:r>
                <a:endParaRPr lang="id-ID" sz="1600" dirty="0">
                  <a:solidFill>
                    <a:schemeClr val="bg1"/>
                  </a:solidFill>
                  <a:latin typeface="Nexa Bold"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73A7BE5B-7FF0-415A-9ED6-BCF8E46F755E}"/>
                  </a:ext>
                </a:extLst>
              </p:cNvPr>
              <p:cNvSpPr/>
              <p:nvPr/>
            </p:nvSpPr>
            <p:spPr>
              <a:xfrm>
                <a:off x="6733344" y="3344502"/>
                <a:ext cx="2008943" cy="479747"/>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spTree>
    <p:extLst>
      <p:ext uri="{BB962C8B-B14F-4D97-AF65-F5344CB8AC3E}">
        <p14:creationId xmlns:p14="http://schemas.microsoft.com/office/powerpoint/2010/main" val="37264986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74"/>
                                        </p:tgtEl>
                                        <p:attrNameLst>
                                          <p:attrName>style.visibility</p:attrName>
                                        </p:attrNameLst>
                                      </p:cBhvr>
                                      <p:to>
                                        <p:strVal val="visible"/>
                                      </p:to>
                                    </p:set>
                                    <p:animEffect transition="in" filter="wipe(left)">
                                      <p:cBhvr>
                                        <p:cTn id="19" dur="750"/>
                                        <p:tgtEl>
                                          <p:spTgt spid="74"/>
                                        </p:tgtEl>
                                      </p:cBhvr>
                                    </p:animEffect>
                                  </p:childTnLst>
                                </p:cTn>
                              </p:par>
                              <p:par>
                                <p:cTn id="20" presetID="2" presetClass="entr" presetSubtype="4" decel="100000" fill="hold" grpId="0" nodeType="withEffect">
                                  <p:stCondLst>
                                    <p:cond delay="50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750" fill="hold"/>
                                        <p:tgtEl>
                                          <p:spTgt spid="34"/>
                                        </p:tgtEl>
                                        <p:attrNameLst>
                                          <p:attrName>ppt_x</p:attrName>
                                        </p:attrNameLst>
                                      </p:cBhvr>
                                      <p:tavLst>
                                        <p:tav tm="0">
                                          <p:val>
                                            <p:strVal val="#ppt_x"/>
                                          </p:val>
                                        </p:tav>
                                        <p:tav tm="100000">
                                          <p:val>
                                            <p:strVal val="#ppt_x"/>
                                          </p:val>
                                        </p:tav>
                                      </p:tavLst>
                                    </p:anim>
                                    <p:anim calcmode="lin" valueType="num">
                                      <p:cBhvr additive="base">
                                        <p:cTn id="23" dur="750" fill="hold"/>
                                        <p:tgtEl>
                                          <p:spTgt spid="34"/>
                                        </p:tgtEl>
                                        <p:attrNameLst>
                                          <p:attrName>ppt_y</p:attrName>
                                        </p:attrNameLst>
                                      </p:cBhvr>
                                      <p:tavLst>
                                        <p:tav tm="0">
                                          <p:val>
                                            <p:strVal val="1+#ppt_h/2"/>
                                          </p:val>
                                        </p:tav>
                                        <p:tav tm="100000">
                                          <p:val>
                                            <p:strVal val="#ppt_y"/>
                                          </p:val>
                                        </p:tav>
                                      </p:tavLst>
                                    </p:anim>
                                  </p:childTnLst>
                                </p:cTn>
                              </p:par>
                              <p:par>
                                <p:cTn id="24" presetID="22" presetClass="entr" presetSubtype="4" fill="hold" nodeType="withEffect">
                                  <p:stCondLst>
                                    <p:cond delay="1000"/>
                                  </p:stCondLst>
                                  <p:childTnLst>
                                    <p:set>
                                      <p:cBhvr>
                                        <p:cTn id="25" dur="1" fill="hold">
                                          <p:stCondLst>
                                            <p:cond delay="0"/>
                                          </p:stCondLst>
                                        </p:cTn>
                                        <p:tgtEl>
                                          <p:spTgt spid="35"/>
                                        </p:tgtEl>
                                        <p:attrNameLst>
                                          <p:attrName>style.visibility</p:attrName>
                                        </p:attrNameLst>
                                      </p:cBhvr>
                                      <p:to>
                                        <p:strVal val="visible"/>
                                      </p:to>
                                    </p:set>
                                    <p:animEffect transition="in" filter="wipe(down)">
                                      <p:cBhvr>
                                        <p:cTn id="26" dur="500"/>
                                        <p:tgtEl>
                                          <p:spTgt spid="35"/>
                                        </p:tgtEl>
                                      </p:cBhvr>
                                    </p:animEffect>
                                  </p:childTnLst>
                                </p:cTn>
                              </p:par>
                              <p:par>
                                <p:cTn id="27" presetID="2" presetClass="entr" presetSubtype="4" decel="100000" fill="hold" grpId="0" nodeType="withEffect">
                                  <p:stCondLst>
                                    <p:cond delay="5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250" fill="hold"/>
                                        <p:tgtEl>
                                          <p:spTgt spid="9"/>
                                        </p:tgtEl>
                                        <p:attrNameLst>
                                          <p:attrName>ppt_x</p:attrName>
                                        </p:attrNameLst>
                                      </p:cBhvr>
                                      <p:tavLst>
                                        <p:tav tm="0">
                                          <p:val>
                                            <p:strVal val="#ppt_x"/>
                                          </p:val>
                                        </p:tav>
                                        <p:tav tm="100000">
                                          <p:val>
                                            <p:strVal val="#ppt_x"/>
                                          </p:val>
                                        </p:tav>
                                      </p:tavLst>
                                    </p:anim>
                                    <p:anim calcmode="lin" valueType="num">
                                      <p:cBhvr additive="base">
                                        <p:cTn id="30" dur="125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125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750" fill="hold"/>
                                        <p:tgtEl>
                                          <p:spTgt spid="8"/>
                                        </p:tgtEl>
                                        <p:attrNameLst>
                                          <p:attrName>ppt_x</p:attrName>
                                        </p:attrNameLst>
                                      </p:cBhvr>
                                      <p:tavLst>
                                        <p:tav tm="0">
                                          <p:val>
                                            <p:strVal val="#ppt_x"/>
                                          </p:val>
                                        </p:tav>
                                        <p:tav tm="100000">
                                          <p:val>
                                            <p:strVal val="#ppt_x"/>
                                          </p:val>
                                        </p:tav>
                                      </p:tavLst>
                                    </p:anim>
                                    <p:anim calcmode="lin" valueType="num">
                                      <p:cBhvr additive="base">
                                        <p:cTn id="34"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34" grpId="0" animBg="1"/>
      <p:bldP spid="74" grpId="0"/>
      <p:bldP spid="9"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5CBDEF4-C0FC-4609-8D3A-615613700822}"/>
              </a:ext>
            </a:extLst>
          </p:cNvPr>
          <p:cNvGraphicFramePr/>
          <p:nvPr>
            <p:extLst/>
          </p:nvPr>
        </p:nvGraphicFramePr>
        <p:xfrm>
          <a:off x="5315332" y="1861948"/>
          <a:ext cx="6175424" cy="433977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F9C48FC1-811D-49F2-AA47-6D7F49A021ED}"/>
              </a:ext>
            </a:extLst>
          </p:cNvPr>
          <p:cNvSpPr txBox="1"/>
          <p:nvPr/>
        </p:nvSpPr>
        <p:spPr>
          <a:xfrm>
            <a:off x="924646" y="2652678"/>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 Statement Right Here</a:t>
            </a:r>
          </a:p>
        </p:txBody>
      </p:sp>
      <p:sp>
        <p:nvSpPr>
          <p:cNvPr id="8" name="TextBox 7">
            <a:extLst>
              <a:ext uri="{FF2B5EF4-FFF2-40B4-BE49-F238E27FC236}">
                <a16:creationId xmlns:a16="http://schemas.microsoft.com/office/drawing/2014/main" id="{459DB913-45D5-4D5C-8840-C75A3F1DD8FF}"/>
              </a:ext>
            </a:extLst>
          </p:cNvPr>
          <p:cNvSpPr txBox="1"/>
          <p:nvPr/>
        </p:nvSpPr>
        <p:spPr>
          <a:xfrm>
            <a:off x="924646" y="3350371"/>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9" name="Rectangle: Rounded Corners 8">
            <a:extLst>
              <a:ext uri="{FF2B5EF4-FFF2-40B4-BE49-F238E27FC236}">
                <a16:creationId xmlns:a16="http://schemas.microsoft.com/office/drawing/2014/main" id="{34C1154B-515B-4471-A02F-D6443FB0A70E}"/>
              </a:ext>
            </a:extLst>
          </p:cNvPr>
          <p:cNvSpPr/>
          <p:nvPr/>
        </p:nvSpPr>
        <p:spPr>
          <a:xfrm>
            <a:off x="971140" y="4617535"/>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270292673"/>
      </p:ext>
    </p:extLst>
  </p:cSld>
  <p:clrMapOvr>
    <a:masterClrMapping/>
  </p:clrMapOvr>
  <mc:AlternateContent xmlns:mc="http://schemas.openxmlformats.org/markup-compatibility/2006" xmlns:p14="http://schemas.microsoft.com/office/powerpoint/2010/main">
    <mc:Choice Requires="p14">
      <p:transition spd="slow" p14:dur="125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0-#ppt_w/2"/>
                                          </p:val>
                                        </p:tav>
                                        <p:tav tm="100000">
                                          <p:val>
                                            <p:strVal val="#ppt_x"/>
                                          </p:val>
                                        </p:tav>
                                      </p:tavLst>
                                    </p:anim>
                                    <p:anim calcmode="lin" valueType="num">
                                      <p:cBhvr additive="base">
                                        <p:cTn id="20" dur="75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0-#ppt_w/2"/>
                                          </p:val>
                                        </p:tav>
                                        <p:tav tm="100000">
                                          <p:val>
                                            <p:strVal val="#ppt_x"/>
                                          </p:val>
                                        </p:tav>
                                      </p:tavLst>
                                    </p:anim>
                                    <p:anim calcmode="lin" valueType="num">
                                      <p:cBhvr additive="base">
                                        <p:cTn id="24" dur="750" fill="hold"/>
                                        <p:tgtEl>
                                          <p:spTgt spid="8"/>
                                        </p:tgtEl>
                                        <p:attrNameLst>
                                          <p:attrName>ppt_y</p:attrName>
                                        </p:attrNameLst>
                                      </p:cBhvr>
                                      <p:tavLst>
                                        <p:tav tm="0">
                                          <p:val>
                                            <p:strVal val="#ppt_y"/>
                                          </p:val>
                                        </p:tav>
                                        <p:tav tm="100000">
                                          <p:val>
                                            <p:strVal val="#ppt_y"/>
                                          </p:val>
                                        </p:tav>
                                      </p:tavLst>
                                    </p:anim>
                                  </p:childTnLst>
                                </p:cTn>
                              </p:par>
                              <p:par>
                                <p:cTn id="25" presetID="6" presetClass="entr" presetSubtype="32" fill="hold" grpId="0" nodeType="withEffect">
                                  <p:stCondLst>
                                    <p:cond delay="125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2" presetClass="entr" presetSubtype="2"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7" grpId="0"/>
      <p:bldP spid="8" grpId="0"/>
      <p:bldP spid="9"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3083E375-1BD2-4D89-AE3B-487FA51CDC93}"/>
              </a:ext>
            </a:extLst>
          </p:cNvPr>
          <p:cNvSpPr/>
          <p:nvPr/>
        </p:nvSpPr>
        <p:spPr>
          <a:xfrm>
            <a:off x="636520" y="1828800"/>
            <a:ext cx="3098571" cy="4030851"/>
          </a:xfrm>
          <a:prstGeom prst="rect">
            <a:avLst/>
          </a:prstGeom>
          <a:gradFill>
            <a:gsLst>
              <a:gs pos="100000">
                <a:schemeClr val="accent1">
                  <a:lumMod val="75000"/>
                </a:schemeClr>
              </a:gs>
              <a:gs pos="0">
                <a:schemeClr val="accent1"/>
              </a:gs>
            </a:gsLst>
            <a:lin ang="2700000" scaled="1"/>
          </a:gra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335689A-D857-4385-A5E1-30C4BFD2AC31}"/>
              </a:ext>
            </a:extLst>
          </p:cNvPr>
          <p:cNvSpPr/>
          <p:nvPr/>
        </p:nvSpPr>
        <p:spPr>
          <a:xfrm>
            <a:off x="3899318" y="1828800"/>
            <a:ext cx="7656161" cy="4030851"/>
          </a:xfrm>
          <a:prstGeom prst="rect">
            <a:avLst/>
          </a:prstGeom>
          <a:solidFill>
            <a:schemeClr val="tx1">
              <a:lumMod val="75000"/>
              <a:lumOff val="25000"/>
            </a:schemeClr>
          </a:soli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hart 4">
            <a:extLst>
              <a:ext uri="{FF2B5EF4-FFF2-40B4-BE49-F238E27FC236}">
                <a16:creationId xmlns:a16="http://schemas.microsoft.com/office/drawing/2014/main" id="{6126CCD0-F159-4C71-98BC-B5E368BCDD5F}"/>
              </a:ext>
            </a:extLst>
          </p:cNvPr>
          <p:cNvGraphicFramePr/>
          <p:nvPr>
            <p:extLst/>
          </p:nvPr>
        </p:nvGraphicFramePr>
        <p:xfrm>
          <a:off x="4315807" y="2282592"/>
          <a:ext cx="6823183" cy="3123266"/>
        </p:xfrm>
        <a:graphic>
          <a:graphicData uri="http://schemas.openxmlformats.org/drawingml/2006/chart">
            <c:chart xmlns:c="http://schemas.openxmlformats.org/drawingml/2006/chart" xmlns:r="http://schemas.openxmlformats.org/officeDocument/2006/relationships" r:id="rId2"/>
          </a:graphicData>
        </a:graphic>
      </p:graphicFrame>
      <p:grpSp>
        <p:nvGrpSpPr>
          <p:cNvPr id="10" name="Group 9">
            <a:extLst>
              <a:ext uri="{FF2B5EF4-FFF2-40B4-BE49-F238E27FC236}">
                <a16:creationId xmlns:a16="http://schemas.microsoft.com/office/drawing/2014/main" id="{AF90C37E-4DD0-4B94-8F3E-5A81FACE2D73}"/>
              </a:ext>
            </a:extLst>
          </p:cNvPr>
          <p:cNvGrpSpPr/>
          <p:nvPr/>
        </p:nvGrpSpPr>
        <p:grpSpPr>
          <a:xfrm>
            <a:off x="1324342" y="2180319"/>
            <a:ext cx="1722926" cy="1955409"/>
            <a:chOff x="5267809" y="3773561"/>
            <a:chExt cx="1722926" cy="1955409"/>
          </a:xfrm>
        </p:grpSpPr>
        <p:graphicFrame>
          <p:nvGraphicFramePr>
            <p:cNvPr id="12" name="Chart 11">
              <a:extLst>
                <a:ext uri="{FF2B5EF4-FFF2-40B4-BE49-F238E27FC236}">
                  <a16:creationId xmlns:a16="http://schemas.microsoft.com/office/drawing/2014/main" id="{4C74674A-CC69-4C34-8568-70E8A67C73EC}"/>
                </a:ext>
              </a:extLst>
            </p:cNvPr>
            <p:cNvGraphicFramePr/>
            <p:nvPr>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13" name="Group 12">
              <a:extLst>
                <a:ext uri="{FF2B5EF4-FFF2-40B4-BE49-F238E27FC236}">
                  <a16:creationId xmlns:a16="http://schemas.microsoft.com/office/drawing/2014/main" id="{38692B8C-644F-42E9-B892-DE11811D05E6}"/>
                </a:ext>
              </a:extLst>
            </p:cNvPr>
            <p:cNvGrpSpPr/>
            <p:nvPr/>
          </p:nvGrpSpPr>
          <p:grpSpPr>
            <a:xfrm>
              <a:off x="5267809" y="4153637"/>
              <a:ext cx="1722926" cy="1575333"/>
              <a:chOff x="5267809" y="4153637"/>
              <a:chExt cx="1722926" cy="1575333"/>
            </a:xfrm>
          </p:grpSpPr>
          <p:sp>
            <p:nvSpPr>
              <p:cNvPr id="14" name="Oval 13">
                <a:extLst>
                  <a:ext uri="{FF2B5EF4-FFF2-40B4-BE49-F238E27FC236}">
                    <a16:creationId xmlns:a16="http://schemas.microsoft.com/office/drawing/2014/main" id="{B74AB8A9-CB43-4823-A0F8-C841ECCED6D1}"/>
                  </a:ext>
                </a:extLst>
              </p:cNvPr>
              <p:cNvSpPr/>
              <p:nvPr/>
            </p:nvSpPr>
            <p:spPr>
              <a:xfrm>
                <a:off x="5582434" y="4153637"/>
                <a:ext cx="1093679" cy="109367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bg1"/>
                    </a:solidFill>
                    <a:latin typeface="Nexa Bold" panose="02000000000000000000" pitchFamily="50" charset="0"/>
                    <a:cs typeface="Montserrat"/>
                  </a:rPr>
                  <a:t>78%</a:t>
                </a:r>
                <a:endParaRPr lang="en-US" dirty="0">
                  <a:solidFill>
                    <a:schemeClr val="bg1"/>
                  </a:solidFill>
                  <a:latin typeface="Nexa Bold" panose="02000000000000000000" pitchFamily="50" charset="0"/>
                  <a:cs typeface="Montserrat"/>
                </a:endParaRPr>
              </a:p>
            </p:txBody>
          </p:sp>
          <p:sp>
            <p:nvSpPr>
              <p:cNvPr id="15" name="Rectangle 14">
                <a:extLst>
                  <a:ext uri="{FF2B5EF4-FFF2-40B4-BE49-F238E27FC236}">
                    <a16:creationId xmlns:a16="http://schemas.microsoft.com/office/drawing/2014/main" id="{3283D7F7-0908-40BD-8920-4FB25E2E37F8}"/>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bg1"/>
                    </a:solidFill>
                    <a:latin typeface="Nexa Bold" panose="02000000000000000000" pitchFamily="50" charset="0"/>
                    <a:cs typeface="Segoe UI Light" panose="020B0502040204020203" pitchFamily="34" charset="0"/>
                  </a:rPr>
                  <a:t>Your Text Here</a:t>
                </a:r>
              </a:p>
            </p:txBody>
          </p:sp>
        </p:grpSp>
      </p:grpSp>
      <p:sp>
        <p:nvSpPr>
          <p:cNvPr id="11" name="Rectangle 10">
            <a:extLst>
              <a:ext uri="{FF2B5EF4-FFF2-40B4-BE49-F238E27FC236}">
                <a16:creationId xmlns:a16="http://schemas.microsoft.com/office/drawing/2014/main" id="{958DE16B-878B-4B33-A7E7-814ABDDF3D82}"/>
              </a:ext>
            </a:extLst>
          </p:cNvPr>
          <p:cNvSpPr/>
          <p:nvPr/>
        </p:nvSpPr>
        <p:spPr>
          <a:xfrm>
            <a:off x="866849" y="4240668"/>
            <a:ext cx="2637912" cy="1267463"/>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a:t>
            </a:r>
            <a:r>
              <a:rPr lang="en-US" sz="1200" dirty="0">
                <a:solidFill>
                  <a:schemeClr val="bg1"/>
                </a:solidFill>
                <a:latin typeface="Segoe UI Light" panose="020B0502040204020203" pitchFamily="34" charset="0"/>
                <a:cs typeface="Segoe UI Light" panose="020B0502040204020203" pitchFamily="34" charset="0"/>
              </a:rPr>
              <a:t>.</a:t>
            </a:r>
            <a:endParaRPr lang="id-ID" sz="1200" dirty="0">
              <a:solidFill>
                <a:schemeClr val="bg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22077883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1+#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10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0-#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0-#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 grpId="0" animBg="1"/>
      <p:bldP spid="6" grpId="0" animBg="1"/>
      <p:bldGraphic spid="5" grpId="0">
        <p:bldAsOne/>
      </p:bldGraphic>
      <p:bldP spid="11"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A837FC-6314-42A6-A8E7-C750AB2AA21E}"/>
              </a:ext>
            </a:extLst>
          </p:cNvPr>
          <p:cNvGrpSpPr/>
          <p:nvPr/>
        </p:nvGrpSpPr>
        <p:grpSpPr>
          <a:xfrm>
            <a:off x="970445" y="1698850"/>
            <a:ext cx="3971534" cy="3971534"/>
            <a:chOff x="970445" y="1698850"/>
            <a:chExt cx="3971534" cy="3971534"/>
          </a:xfrm>
        </p:grpSpPr>
        <p:sp>
          <p:nvSpPr>
            <p:cNvPr id="5" name="Block Arc 4">
              <a:extLst>
                <a:ext uri="{FF2B5EF4-FFF2-40B4-BE49-F238E27FC236}">
                  <a16:creationId xmlns:a16="http://schemas.microsoft.com/office/drawing/2014/main" id="{2DBBE01D-20E3-4BC3-888B-687223F35ADA}"/>
                </a:ext>
              </a:extLst>
            </p:cNvPr>
            <p:cNvSpPr/>
            <p:nvPr/>
          </p:nvSpPr>
          <p:spPr>
            <a:xfrm>
              <a:off x="970445" y="1698850"/>
              <a:ext cx="3971534" cy="3971534"/>
            </a:xfrm>
            <a:prstGeom prst="blockArc">
              <a:avLst>
                <a:gd name="adj1" fmla="val 5343192"/>
                <a:gd name="adj2" fmla="val 16846695"/>
                <a:gd name="adj3" fmla="val 11250"/>
              </a:avLst>
            </a:prstGeom>
            <a:solidFill>
              <a:schemeClr val="accent3"/>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Block Arc 5">
              <a:extLst>
                <a:ext uri="{FF2B5EF4-FFF2-40B4-BE49-F238E27FC236}">
                  <a16:creationId xmlns:a16="http://schemas.microsoft.com/office/drawing/2014/main" id="{49B59539-4F12-463A-93B8-2C8CA65BE1CC}"/>
                </a:ext>
              </a:extLst>
            </p:cNvPr>
            <p:cNvSpPr/>
            <p:nvPr/>
          </p:nvSpPr>
          <p:spPr>
            <a:xfrm>
              <a:off x="1408959" y="2137365"/>
              <a:ext cx="3094506" cy="3094503"/>
            </a:xfrm>
            <a:prstGeom prst="blockArc">
              <a:avLst>
                <a:gd name="adj1" fmla="val 5338088"/>
                <a:gd name="adj2" fmla="val 19611721"/>
                <a:gd name="adj3" fmla="val 16577"/>
              </a:avLst>
            </a:prstGeom>
            <a:solidFill>
              <a:schemeClr val="accent2"/>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Block Arc 6">
              <a:extLst>
                <a:ext uri="{FF2B5EF4-FFF2-40B4-BE49-F238E27FC236}">
                  <a16:creationId xmlns:a16="http://schemas.microsoft.com/office/drawing/2014/main" id="{2EA94259-F358-4604-A12D-41061F98691B}"/>
                </a:ext>
              </a:extLst>
            </p:cNvPr>
            <p:cNvSpPr/>
            <p:nvPr/>
          </p:nvSpPr>
          <p:spPr>
            <a:xfrm>
              <a:off x="1894997" y="2623401"/>
              <a:ext cx="2122431" cy="2122431"/>
            </a:xfrm>
            <a:prstGeom prst="blockArc">
              <a:avLst>
                <a:gd name="adj1" fmla="val 5334772"/>
                <a:gd name="adj2" fmla="val 21567870"/>
                <a:gd name="adj3" fmla="val 21054"/>
              </a:avLst>
            </a:prstGeom>
            <a:solidFill>
              <a:schemeClr val="accent1"/>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9" name="TextBox 8">
            <a:extLst>
              <a:ext uri="{FF2B5EF4-FFF2-40B4-BE49-F238E27FC236}">
                <a16:creationId xmlns:a16="http://schemas.microsoft.com/office/drawing/2014/main" id="{1DF4424E-CED9-49CC-9730-A3A0E630C4EC}"/>
              </a:ext>
            </a:extLst>
          </p:cNvPr>
          <p:cNvSpPr txBox="1"/>
          <p:nvPr/>
        </p:nvSpPr>
        <p:spPr>
          <a:xfrm flipH="1">
            <a:off x="3183221" y="4265262"/>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endParaRPr lang="en-US" sz="1200" b="1" dirty="0">
              <a:solidFill>
                <a:schemeClr val="bg1">
                  <a:lumMod val="95000"/>
                </a:schemeClr>
              </a:solidFill>
              <a:latin typeface="+mj-lt"/>
            </a:endParaRPr>
          </a:p>
        </p:txBody>
      </p:sp>
      <p:sp>
        <p:nvSpPr>
          <p:cNvPr id="11" name="TextBox 10">
            <a:extLst>
              <a:ext uri="{FF2B5EF4-FFF2-40B4-BE49-F238E27FC236}">
                <a16:creationId xmlns:a16="http://schemas.microsoft.com/office/drawing/2014/main" id="{A644A786-33A0-4F99-9F5A-907386B46536}"/>
              </a:ext>
            </a:extLst>
          </p:cNvPr>
          <p:cNvSpPr txBox="1"/>
          <p:nvPr/>
        </p:nvSpPr>
        <p:spPr>
          <a:xfrm flipH="1">
            <a:off x="3183221" y="4751536"/>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p>
        </p:txBody>
      </p:sp>
      <p:sp>
        <p:nvSpPr>
          <p:cNvPr id="13" name="TextBox 12">
            <a:extLst>
              <a:ext uri="{FF2B5EF4-FFF2-40B4-BE49-F238E27FC236}">
                <a16:creationId xmlns:a16="http://schemas.microsoft.com/office/drawing/2014/main" id="{2D5D0188-6C81-4D9B-A4DE-48F2BED18272}"/>
              </a:ext>
            </a:extLst>
          </p:cNvPr>
          <p:cNvSpPr txBox="1"/>
          <p:nvPr/>
        </p:nvSpPr>
        <p:spPr>
          <a:xfrm flipH="1">
            <a:off x="3183221" y="5218052"/>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p>
        </p:txBody>
      </p:sp>
      <p:sp>
        <p:nvSpPr>
          <p:cNvPr id="53" name="Text Placeholder 4">
            <a:extLst>
              <a:ext uri="{FF2B5EF4-FFF2-40B4-BE49-F238E27FC236}">
                <a16:creationId xmlns:a16="http://schemas.microsoft.com/office/drawing/2014/main" id="{6F03AA9F-2B68-4699-9410-AE386364BA2E}"/>
              </a:ext>
            </a:extLst>
          </p:cNvPr>
          <p:cNvSpPr txBox="1">
            <a:spLocks/>
          </p:cNvSpPr>
          <p:nvPr/>
        </p:nvSpPr>
        <p:spPr>
          <a:xfrm>
            <a:off x="7288395" y="2631439"/>
            <a:ext cx="3933159" cy="2114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54" name="TextBox 53">
            <a:extLst>
              <a:ext uri="{FF2B5EF4-FFF2-40B4-BE49-F238E27FC236}">
                <a16:creationId xmlns:a16="http://schemas.microsoft.com/office/drawing/2014/main" id="{2CAB1599-5327-4E40-9430-88ABFC4F13DE}"/>
              </a:ext>
            </a:extLst>
          </p:cNvPr>
          <p:cNvSpPr txBox="1"/>
          <p:nvPr/>
        </p:nvSpPr>
        <p:spPr>
          <a:xfrm>
            <a:off x="7288396" y="1747163"/>
            <a:ext cx="3933159"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a:t>
            </a:r>
          </a:p>
        </p:txBody>
      </p:sp>
      <p:grpSp>
        <p:nvGrpSpPr>
          <p:cNvPr id="55" name="Group 54">
            <a:extLst>
              <a:ext uri="{FF2B5EF4-FFF2-40B4-BE49-F238E27FC236}">
                <a16:creationId xmlns:a16="http://schemas.microsoft.com/office/drawing/2014/main" id="{2FD25A9B-6C74-4448-A186-AA92DA10593A}"/>
              </a:ext>
            </a:extLst>
          </p:cNvPr>
          <p:cNvGrpSpPr/>
          <p:nvPr/>
        </p:nvGrpSpPr>
        <p:grpSpPr>
          <a:xfrm>
            <a:off x="7392573" y="1455114"/>
            <a:ext cx="3047731" cy="238770"/>
            <a:chOff x="619226" y="1181629"/>
            <a:chExt cx="3047731" cy="238770"/>
          </a:xfrm>
        </p:grpSpPr>
        <p:sp>
          <p:nvSpPr>
            <p:cNvPr id="56" name="Rectangle 55">
              <a:extLst>
                <a:ext uri="{FF2B5EF4-FFF2-40B4-BE49-F238E27FC236}">
                  <a16:creationId xmlns:a16="http://schemas.microsoft.com/office/drawing/2014/main" id="{CF29296D-84C2-4003-8428-1C4EBFD6ABE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7" name="Freeform: Shape 56">
              <a:extLst>
                <a:ext uri="{FF2B5EF4-FFF2-40B4-BE49-F238E27FC236}">
                  <a16:creationId xmlns:a16="http://schemas.microsoft.com/office/drawing/2014/main" id="{AC486852-A62C-47DE-AC89-F472C7973B18}"/>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8" name="Rectangle: Rounded Corners 57">
            <a:extLst>
              <a:ext uri="{FF2B5EF4-FFF2-40B4-BE49-F238E27FC236}">
                <a16:creationId xmlns:a16="http://schemas.microsoft.com/office/drawing/2014/main" id="{0DCE79EB-3D7F-4C0D-A39D-9DD74436AC66}"/>
              </a:ext>
            </a:extLst>
          </p:cNvPr>
          <p:cNvSpPr/>
          <p:nvPr/>
        </p:nvSpPr>
        <p:spPr>
          <a:xfrm>
            <a:off x="7392573"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2" name="Group 91">
            <a:extLst>
              <a:ext uri="{FF2B5EF4-FFF2-40B4-BE49-F238E27FC236}">
                <a16:creationId xmlns:a16="http://schemas.microsoft.com/office/drawing/2014/main" id="{CFC880CF-AB69-4EBA-A79D-DCC6D7307826}"/>
              </a:ext>
            </a:extLst>
          </p:cNvPr>
          <p:cNvGrpSpPr/>
          <p:nvPr/>
        </p:nvGrpSpPr>
        <p:grpSpPr>
          <a:xfrm>
            <a:off x="4748771" y="3271276"/>
            <a:ext cx="2023773" cy="584928"/>
            <a:chOff x="4748771" y="3271276"/>
            <a:chExt cx="2023773" cy="584928"/>
          </a:xfrm>
        </p:grpSpPr>
        <p:grpSp>
          <p:nvGrpSpPr>
            <p:cNvPr id="79" name="Group 78">
              <a:extLst>
                <a:ext uri="{FF2B5EF4-FFF2-40B4-BE49-F238E27FC236}">
                  <a16:creationId xmlns:a16="http://schemas.microsoft.com/office/drawing/2014/main" id="{EABE5BE4-2536-4D66-B467-4D596C500AEA}"/>
                </a:ext>
              </a:extLst>
            </p:cNvPr>
            <p:cNvGrpSpPr/>
            <p:nvPr/>
          </p:nvGrpSpPr>
          <p:grpSpPr>
            <a:xfrm>
              <a:off x="5230475" y="3271276"/>
              <a:ext cx="1542069" cy="584928"/>
              <a:chOff x="4684242" y="2564947"/>
              <a:chExt cx="1542069" cy="584928"/>
            </a:xfrm>
          </p:grpSpPr>
          <p:sp>
            <p:nvSpPr>
              <p:cNvPr id="83" name="Rectangle 82">
                <a:extLst>
                  <a:ext uri="{FF2B5EF4-FFF2-40B4-BE49-F238E27FC236}">
                    <a16:creationId xmlns:a16="http://schemas.microsoft.com/office/drawing/2014/main" id="{A70733A7-F2FC-4CF4-BA9E-D340CD323F81}"/>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3"/>
                    </a:solidFill>
                    <a:latin typeface="Nexa Bold" panose="02000000000000000000" pitchFamily="50" charset="0"/>
                    <a:cs typeface="Segoe UI" panose="020B0502040204020203" pitchFamily="34" charset="0"/>
                  </a:rPr>
                  <a:t>86%</a:t>
                </a:r>
                <a:endParaRPr lang="id-ID" sz="2400" dirty="0">
                  <a:solidFill>
                    <a:schemeClr val="accent3"/>
                  </a:solidFill>
                  <a:latin typeface="Nexa Bold" panose="02000000000000000000" pitchFamily="50" charset="0"/>
                  <a:cs typeface="Segoe UI" panose="020B0502040204020203" pitchFamily="34" charset="0"/>
                </a:endParaRPr>
              </a:p>
            </p:txBody>
          </p:sp>
          <p:sp>
            <p:nvSpPr>
              <p:cNvPr id="84" name="TextBox 83">
                <a:extLst>
                  <a:ext uri="{FF2B5EF4-FFF2-40B4-BE49-F238E27FC236}">
                    <a16:creationId xmlns:a16="http://schemas.microsoft.com/office/drawing/2014/main" id="{FEE7F23E-0628-44F6-B834-FA5C7B6B099F}"/>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89" name="Group 88">
              <a:extLst>
                <a:ext uri="{FF2B5EF4-FFF2-40B4-BE49-F238E27FC236}">
                  <a16:creationId xmlns:a16="http://schemas.microsoft.com/office/drawing/2014/main" id="{0B7374EE-7DE7-41EF-87FA-974561032FF0}"/>
                </a:ext>
              </a:extLst>
            </p:cNvPr>
            <p:cNvGrpSpPr/>
            <p:nvPr/>
          </p:nvGrpSpPr>
          <p:grpSpPr>
            <a:xfrm>
              <a:off x="4748771" y="3343713"/>
              <a:ext cx="433965" cy="433965"/>
              <a:chOff x="4596662" y="3288128"/>
              <a:chExt cx="551224" cy="551224"/>
            </a:xfrm>
          </p:grpSpPr>
          <p:sp>
            <p:nvSpPr>
              <p:cNvPr id="81" name="Oval 80">
                <a:extLst>
                  <a:ext uri="{FF2B5EF4-FFF2-40B4-BE49-F238E27FC236}">
                    <a16:creationId xmlns:a16="http://schemas.microsoft.com/office/drawing/2014/main" id="{AA5B1E6A-6B5C-42CB-8988-25523ED6FA0B}"/>
                  </a:ext>
                </a:extLst>
              </p:cNvPr>
              <p:cNvSpPr/>
              <p:nvPr/>
            </p:nvSpPr>
            <p:spPr>
              <a:xfrm>
                <a:off x="4596662" y="3288128"/>
                <a:ext cx="551224" cy="551224"/>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5" name="Freeform 27">
                <a:extLst>
                  <a:ext uri="{FF2B5EF4-FFF2-40B4-BE49-F238E27FC236}">
                    <a16:creationId xmlns:a16="http://schemas.microsoft.com/office/drawing/2014/main" id="{C44374CD-5299-422C-B490-818DBC684512}"/>
                  </a:ext>
                </a:extLst>
              </p:cNvPr>
              <p:cNvSpPr>
                <a:spLocks noEditPoints="1"/>
              </p:cNvSpPr>
              <p:nvPr/>
            </p:nvSpPr>
            <p:spPr bwMode="auto">
              <a:xfrm>
                <a:off x="4767769" y="3458720"/>
                <a:ext cx="209011" cy="21004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0" name="Group 89">
            <a:extLst>
              <a:ext uri="{FF2B5EF4-FFF2-40B4-BE49-F238E27FC236}">
                <a16:creationId xmlns:a16="http://schemas.microsoft.com/office/drawing/2014/main" id="{17750BD2-2DF5-4FAB-97F4-9428E0B69217}"/>
              </a:ext>
            </a:extLst>
          </p:cNvPr>
          <p:cNvGrpSpPr/>
          <p:nvPr/>
        </p:nvGrpSpPr>
        <p:grpSpPr>
          <a:xfrm>
            <a:off x="4745373" y="1624032"/>
            <a:ext cx="2023773" cy="584928"/>
            <a:chOff x="4745373" y="1624032"/>
            <a:chExt cx="2023773" cy="584928"/>
          </a:xfrm>
        </p:grpSpPr>
        <p:grpSp>
          <p:nvGrpSpPr>
            <p:cNvPr id="59" name="Group 58">
              <a:extLst>
                <a:ext uri="{FF2B5EF4-FFF2-40B4-BE49-F238E27FC236}">
                  <a16:creationId xmlns:a16="http://schemas.microsoft.com/office/drawing/2014/main" id="{0B13E751-B08C-41C5-B6A4-7DA69EE57F72}"/>
                </a:ext>
              </a:extLst>
            </p:cNvPr>
            <p:cNvGrpSpPr/>
            <p:nvPr/>
          </p:nvGrpSpPr>
          <p:grpSpPr>
            <a:xfrm>
              <a:off x="5227077" y="1624032"/>
              <a:ext cx="1542069" cy="584928"/>
              <a:chOff x="4684242" y="2564947"/>
              <a:chExt cx="1542069" cy="584928"/>
            </a:xfrm>
          </p:grpSpPr>
          <p:sp>
            <p:nvSpPr>
              <p:cNvPr id="60" name="Rectangle 59">
                <a:extLst>
                  <a:ext uri="{FF2B5EF4-FFF2-40B4-BE49-F238E27FC236}">
                    <a16:creationId xmlns:a16="http://schemas.microsoft.com/office/drawing/2014/main" id="{7AF41AAD-D097-4411-B58D-1143F13EA256}"/>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61" name="TextBox 60">
                <a:extLst>
                  <a:ext uri="{FF2B5EF4-FFF2-40B4-BE49-F238E27FC236}">
                    <a16:creationId xmlns:a16="http://schemas.microsoft.com/office/drawing/2014/main" id="{C8E28B6D-C1C0-4BFC-A98A-CDA3BDFAD2DC}"/>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4" name="Group 3">
              <a:extLst>
                <a:ext uri="{FF2B5EF4-FFF2-40B4-BE49-F238E27FC236}">
                  <a16:creationId xmlns:a16="http://schemas.microsoft.com/office/drawing/2014/main" id="{24D30E1E-A5A7-446B-A0C1-DFBDB949D1C9}"/>
                </a:ext>
              </a:extLst>
            </p:cNvPr>
            <p:cNvGrpSpPr/>
            <p:nvPr/>
          </p:nvGrpSpPr>
          <p:grpSpPr>
            <a:xfrm>
              <a:off x="4745373" y="1696469"/>
              <a:ext cx="433965" cy="433965"/>
              <a:chOff x="4593264" y="1640884"/>
              <a:chExt cx="551224" cy="551224"/>
            </a:xfrm>
          </p:grpSpPr>
          <p:sp>
            <p:nvSpPr>
              <p:cNvPr id="63" name="Oval 62">
                <a:extLst>
                  <a:ext uri="{FF2B5EF4-FFF2-40B4-BE49-F238E27FC236}">
                    <a16:creationId xmlns:a16="http://schemas.microsoft.com/office/drawing/2014/main" id="{6BECFC27-FA52-49F0-AD15-80D97DDF5DE5}"/>
                  </a:ext>
                </a:extLst>
              </p:cNvPr>
              <p:cNvSpPr/>
              <p:nvPr/>
            </p:nvSpPr>
            <p:spPr>
              <a:xfrm>
                <a:off x="4593264" y="1640884"/>
                <a:ext cx="551224" cy="55122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6" name="Freeform 28">
                <a:extLst>
                  <a:ext uri="{FF2B5EF4-FFF2-40B4-BE49-F238E27FC236}">
                    <a16:creationId xmlns:a16="http://schemas.microsoft.com/office/drawing/2014/main" id="{36283EF7-C6C3-49A0-AEFE-74BBFED696DF}"/>
                  </a:ext>
                </a:extLst>
              </p:cNvPr>
              <p:cNvSpPr>
                <a:spLocks noEditPoints="1"/>
              </p:cNvSpPr>
              <p:nvPr/>
            </p:nvSpPr>
            <p:spPr bwMode="auto">
              <a:xfrm>
                <a:off x="4793715" y="1806328"/>
                <a:ext cx="150323" cy="220337"/>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1" name="Group 90">
            <a:extLst>
              <a:ext uri="{FF2B5EF4-FFF2-40B4-BE49-F238E27FC236}">
                <a16:creationId xmlns:a16="http://schemas.microsoft.com/office/drawing/2014/main" id="{0D3EC92B-F576-4BE1-99E9-318330B69580}"/>
              </a:ext>
            </a:extLst>
          </p:cNvPr>
          <p:cNvGrpSpPr/>
          <p:nvPr/>
        </p:nvGrpSpPr>
        <p:grpSpPr>
          <a:xfrm>
            <a:off x="4747072" y="2447654"/>
            <a:ext cx="2023773" cy="584928"/>
            <a:chOff x="4747072" y="2447654"/>
            <a:chExt cx="2023773" cy="584928"/>
          </a:xfrm>
        </p:grpSpPr>
        <p:grpSp>
          <p:nvGrpSpPr>
            <p:cNvPr id="72" name="Group 71">
              <a:extLst>
                <a:ext uri="{FF2B5EF4-FFF2-40B4-BE49-F238E27FC236}">
                  <a16:creationId xmlns:a16="http://schemas.microsoft.com/office/drawing/2014/main" id="{4B0399D7-C4B9-49C4-9853-A3BB5211E7E4}"/>
                </a:ext>
              </a:extLst>
            </p:cNvPr>
            <p:cNvGrpSpPr/>
            <p:nvPr/>
          </p:nvGrpSpPr>
          <p:grpSpPr>
            <a:xfrm>
              <a:off x="5228776" y="2447654"/>
              <a:ext cx="1542069" cy="584928"/>
              <a:chOff x="4684242" y="2564947"/>
              <a:chExt cx="1542069" cy="584928"/>
            </a:xfrm>
          </p:grpSpPr>
          <p:sp>
            <p:nvSpPr>
              <p:cNvPr id="76" name="Rectangle 75">
                <a:extLst>
                  <a:ext uri="{FF2B5EF4-FFF2-40B4-BE49-F238E27FC236}">
                    <a16:creationId xmlns:a16="http://schemas.microsoft.com/office/drawing/2014/main" id="{9FD66FA0-4582-4BE9-AA7A-37EEAF8DE19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2"/>
                    </a:solidFill>
                    <a:latin typeface="Nexa Bold" panose="02000000000000000000" pitchFamily="50" charset="0"/>
                    <a:cs typeface="Segoe UI" panose="020B0502040204020203" pitchFamily="34" charset="0"/>
                  </a:rPr>
                  <a:t>58%</a:t>
                </a:r>
                <a:endParaRPr lang="id-ID" sz="2400" dirty="0">
                  <a:solidFill>
                    <a:schemeClr val="accent2"/>
                  </a:solidFill>
                  <a:latin typeface="Nexa Bold" panose="02000000000000000000" pitchFamily="50" charset="0"/>
                  <a:cs typeface="Segoe UI" panose="020B0502040204020203" pitchFamily="34" charset="0"/>
                </a:endParaRPr>
              </a:p>
            </p:txBody>
          </p:sp>
          <p:sp>
            <p:nvSpPr>
              <p:cNvPr id="77" name="TextBox 76">
                <a:extLst>
                  <a:ext uri="{FF2B5EF4-FFF2-40B4-BE49-F238E27FC236}">
                    <a16:creationId xmlns:a16="http://schemas.microsoft.com/office/drawing/2014/main" id="{CFFB2300-2A73-4DBB-8354-8F9F732139F9}"/>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88" name="Group 87">
              <a:extLst>
                <a:ext uri="{FF2B5EF4-FFF2-40B4-BE49-F238E27FC236}">
                  <a16:creationId xmlns:a16="http://schemas.microsoft.com/office/drawing/2014/main" id="{39E97FE6-C2F8-4B84-A881-D71296F42293}"/>
                </a:ext>
              </a:extLst>
            </p:cNvPr>
            <p:cNvGrpSpPr/>
            <p:nvPr/>
          </p:nvGrpSpPr>
          <p:grpSpPr>
            <a:xfrm>
              <a:off x="4747072" y="2520091"/>
              <a:ext cx="433965" cy="433965"/>
              <a:chOff x="4594963" y="2464506"/>
              <a:chExt cx="551224" cy="551224"/>
            </a:xfrm>
          </p:grpSpPr>
          <p:sp>
            <p:nvSpPr>
              <p:cNvPr id="74" name="Oval 73">
                <a:extLst>
                  <a:ext uri="{FF2B5EF4-FFF2-40B4-BE49-F238E27FC236}">
                    <a16:creationId xmlns:a16="http://schemas.microsoft.com/office/drawing/2014/main" id="{38448EEA-E823-4002-8FEA-6C5D118FDBA9}"/>
                  </a:ext>
                </a:extLst>
              </p:cNvPr>
              <p:cNvSpPr/>
              <p:nvPr/>
            </p:nvSpPr>
            <p:spPr>
              <a:xfrm>
                <a:off x="4594963" y="2464506"/>
                <a:ext cx="551224" cy="55122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7" name="Freeform 29">
                <a:extLst>
                  <a:ext uri="{FF2B5EF4-FFF2-40B4-BE49-F238E27FC236}">
                    <a16:creationId xmlns:a16="http://schemas.microsoft.com/office/drawing/2014/main" id="{6BA722EB-C420-4BE6-B41D-4524B8E1B73B}"/>
                  </a:ext>
                </a:extLst>
              </p:cNvPr>
              <p:cNvSpPr>
                <a:spLocks noEditPoints="1"/>
              </p:cNvSpPr>
              <p:nvPr/>
            </p:nvSpPr>
            <p:spPr bwMode="auto">
              <a:xfrm>
                <a:off x="4804165" y="2627375"/>
                <a:ext cx="132820" cy="225485"/>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897840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750" fill="hold"/>
                                        <p:tgtEl>
                                          <p:spTgt spid="55"/>
                                        </p:tgtEl>
                                        <p:attrNameLst>
                                          <p:attrName>ppt_x</p:attrName>
                                        </p:attrNameLst>
                                      </p:cBhvr>
                                      <p:tavLst>
                                        <p:tav tm="0">
                                          <p:val>
                                            <p:strVal val="1+#ppt_w/2"/>
                                          </p:val>
                                        </p:tav>
                                        <p:tav tm="100000">
                                          <p:val>
                                            <p:strVal val="#ppt_x"/>
                                          </p:val>
                                        </p:tav>
                                      </p:tavLst>
                                    </p:anim>
                                    <p:anim calcmode="lin" valueType="num">
                                      <p:cBhvr additive="base">
                                        <p:cTn id="8" dur="75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750" fill="hold"/>
                                        <p:tgtEl>
                                          <p:spTgt spid="54"/>
                                        </p:tgtEl>
                                        <p:attrNameLst>
                                          <p:attrName>ppt_x</p:attrName>
                                        </p:attrNameLst>
                                      </p:cBhvr>
                                      <p:tavLst>
                                        <p:tav tm="0">
                                          <p:val>
                                            <p:strVal val="1+#ppt_w/2"/>
                                          </p:val>
                                        </p:tav>
                                        <p:tav tm="100000">
                                          <p:val>
                                            <p:strVal val="#ppt_x"/>
                                          </p:val>
                                        </p:tav>
                                      </p:tavLst>
                                    </p:anim>
                                    <p:anim calcmode="lin" valueType="num">
                                      <p:cBhvr additive="base">
                                        <p:cTn id="12" dur="75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750" fill="hold"/>
                                        <p:tgtEl>
                                          <p:spTgt spid="53"/>
                                        </p:tgtEl>
                                        <p:attrNameLst>
                                          <p:attrName>ppt_x</p:attrName>
                                        </p:attrNameLst>
                                      </p:cBhvr>
                                      <p:tavLst>
                                        <p:tav tm="0">
                                          <p:val>
                                            <p:strVal val="1+#ppt_w/2"/>
                                          </p:val>
                                        </p:tav>
                                        <p:tav tm="100000">
                                          <p:val>
                                            <p:strVal val="#ppt_x"/>
                                          </p:val>
                                        </p:tav>
                                      </p:tavLst>
                                    </p:anim>
                                    <p:anim calcmode="lin" valueType="num">
                                      <p:cBhvr additive="base">
                                        <p:cTn id="16" dur="750" fill="hold"/>
                                        <p:tgtEl>
                                          <p:spTgt spid="53"/>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58"/>
                                        </p:tgtEl>
                                        <p:attrNameLst>
                                          <p:attrName>style.visibility</p:attrName>
                                        </p:attrNameLst>
                                      </p:cBhvr>
                                      <p:to>
                                        <p:strVal val="visible"/>
                                      </p:to>
                                    </p:set>
                                    <p:animEffect transition="in" filter="circle(out)">
                                      <p:cBhvr>
                                        <p:cTn id="19" dur="500"/>
                                        <p:tgtEl>
                                          <p:spTgt spid="58"/>
                                        </p:tgtEl>
                                      </p:cBhvr>
                                    </p:animEffect>
                                  </p:childTnLst>
                                </p:cTn>
                              </p:par>
                              <p:par>
                                <p:cTn id="20" presetID="2" presetClass="entr" presetSubtype="8" decel="100000"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0-#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1000"/>
                                  </p:stCondLst>
                                  <p:childTnLst>
                                    <p:set>
                                      <p:cBhvr>
                                        <p:cTn id="25" dur="1" fill="hold">
                                          <p:stCondLst>
                                            <p:cond delay="0"/>
                                          </p:stCondLst>
                                        </p:cTn>
                                        <p:tgtEl>
                                          <p:spTgt spid="90"/>
                                        </p:tgtEl>
                                        <p:attrNameLst>
                                          <p:attrName>style.visibility</p:attrName>
                                        </p:attrNameLst>
                                      </p:cBhvr>
                                      <p:to>
                                        <p:strVal val="visible"/>
                                      </p:to>
                                    </p:set>
                                    <p:animEffect transition="in" filter="wipe(left)">
                                      <p:cBhvr>
                                        <p:cTn id="26" dur="500"/>
                                        <p:tgtEl>
                                          <p:spTgt spid="90"/>
                                        </p:tgtEl>
                                      </p:cBhvr>
                                    </p:animEffect>
                                  </p:childTnLst>
                                </p:cTn>
                              </p:par>
                              <p:par>
                                <p:cTn id="27" presetID="22" presetClass="entr" presetSubtype="8" fill="hold" nodeType="withEffect">
                                  <p:stCondLst>
                                    <p:cond delay="1250"/>
                                  </p:stCondLst>
                                  <p:childTnLst>
                                    <p:set>
                                      <p:cBhvr>
                                        <p:cTn id="28" dur="1" fill="hold">
                                          <p:stCondLst>
                                            <p:cond delay="0"/>
                                          </p:stCondLst>
                                        </p:cTn>
                                        <p:tgtEl>
                                          <p:spTgt spid="91"/>
                                        </p:tgtEl>
                                        <p:attrNameLst>
                                          <p:attrName>style.visibility</p:attrName>
                                        </p:attrNameLst>
                                      </p:cBhvr>
                                      <p:to>
                                        <p:strVal val="visible"/>
                                      </p:to>
                                    </p:set>
                                    <p:animEffect transition="in" filter="wipe(left)">
                                      <p:cBhvr>
                                        <p:cTn id="29" dur="500"/>
                                        <p:tgtEl>
                                          <p:spTgt spid="91"/>
                                        </p:tgtEl>
                                      </p:cBhvr>
                                    </p:animEffect>
                                  </p:childTnLst>
                                </p:cTn>
                              </p:par>
                              <p:par>
                                <p:cTn id="30" presetID="22" presetClass="entr" presetSubtype="8" fill="hold" nodeType="withEffect">
                                  <p:stCondLst>
                                    <p:cond delay="1500"/>
                                  </p:stCondLst>
                                  <p:childTnLst>
                                    <p:set>
                                      <p:cBhvr>
                                        <p:cTn id="31" dur="1" fill="hold">
                                          <p:stCondLst>
                                            <p:cond delay="0"/>
                                          </p:stCondLst>
                                        </p:cTn>
                                        <p:tgtEl>
                                          <p:spTgt spid="92"/>
                                        </p:tgtEl>
                                        <p:attrNameLst>
                                          <p:attrName>style.visibility</p:attrName>
                                        </p:attrNameLst>
                                      </p:cBhvr>
                                      <p:to>
                                        <p:strVal val="visible"/>
                                      </p:to>
                                    </p:set>
                                    <p:animEffect transition="in" filter="wipe(left)">
                                      <p:cBhvr>
                                        <p:cTn id="32" dur="500"/>
                                        <p:tgtEl>
                                          <p:spTgt spid="92"/>
                                        </p:tgtEl>
                                      </p:cBhvr>
                                    </p:animEffect>
                                  </p:childTnLst>
                                </p:cTn>
                              </p:par>
                              <p:par>
                                <p:cTn id="33" presetID="22" presetClass="entr" presetSubtype="8" fill="hold" grpId="0" nodeType="withEffect">
                                  <p:stCondLst>
                                    <p:cond delay="175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22" presetClass="entr" presetSubtype="8" fill="hold" grpId="0" nodeType="withEffect">
                                  <p:stCondLst>
                                    <p:cond delay="200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225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53" grpId="0"/>
      <p:bldP spid="54" grpId="0"/>
      <p:bldP spid="58"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90DF254-0C4A-457E-AE6D-26D4CED768A7}"/>
              </a:ext>
            </a:extLst>
          </p:cNvPr>
          <p:cNvSpPr/>
          <p:nvPr/>
        </p:nvSpPr>
        <p:spPr>
          <a:xfrm>
            <a:off x="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ectangle 6">
            <a:extLst>
              <a:ext uri="{FF2B5EF4-FFF2-40B4-BE49-F238E27FC236}">
                <a16:creationId xmlns:a16="http://schemas.microsoft.com/office/drawing/2014/main" id="{C2F64872-75A5-4466-A483-909018C4F7C4}"/>
              </a:ext>
            </a:extLst>
          </p:cNvPr>
          <p:cNvSpPr/>
          <p:nvPr/>
        </p:nvSpPr>
        <p:spPr>
          <a:xfrm>
            <a:off x="5854900" y="1139126"/>
            <a:ext cx="5331417" cy="457975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hart 4">
            <a:extLst>
              <a:ext uri="{FF2B5EF4-FFF2-40B4-BE49-F238E27FC236}">
                <a16:creationId xmlns:a16="http://schemas.microsoft.com/office/drawing/2014/main" id="{D0F94887-9D8B-4B25-BE9A-3E49DF1AB797}"/>
              </a:ext>
            </a:extLst>
          </p:cNvPr>
          <p:cNvGraphicFramePr/>
          <p:nvPr>
            <p:extLst/>
          </p:nvPr>
        </p:nvGraphicFramePr>
        <p:xfrm>
          <a:off x="475909" y="1578849"/>
          <a:ext cx="5144182" cy="3429455"/>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 Placeholder 4">
            <a:extLst>
              <a:ext uri="{FF2B5EF4-FFF2-40B4-BE49-F238E27FC236}">
                <a16:creationId xmlns:a16="http://schemas.microsoft.com/office/drawing/2014/main" id="{E7B97779-68B5-4E98-BC9B-689230A104C3}"/>
              </a:ext>
            </a:extLst>
          </p:cNvPr>
          <p:cNvSpPr txBox="1">
            <a:spLocks/>
          </p:cNvSpPr>
          <p:nvPr/>
        </p:nvSpPr>
        <p:spPr>
          <a:xfrm>
            <a:off x="6638484" y="3148255"/>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3" name="TextBox 12">
            <a:extLst>
              <a:ext uri="{FF2B5EF4-FFF2-40B4-BE49-F238E27FC236}">
                <a16:creationId xmlns:a16="http://schemas.microsoft.com/office/drawing/2014/main" id="{8EEE3D6E-8DF7-4CE1-A208-B9AC6CA228B4}"/>
              </a:ext>
            </a:extLst>
          </p:cNvPr>
          <p:cNvSpPr txBox="1"/>
          <p:nvPr/>
        </p:nvSpPr>
        <p:spPr>
          <a:xfrm>
            <a:off x="6638485" y="2263979"/>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Medical </a:t>
            </a:r>
            <a:r>
              <a:rPr lang="en-US" sz="3000" dirty="0">
                <a:solidFill>
                  <a:schemeClr val="accent1"/>
                </a:solidFill>
                <a:latin typeface="Nexa Bold" panose="02000000000000000000" pitchFamily="50" charset="0"/>
              </a:rPr>
              <a:t>Chart</a:t>
            </a:r>
            <a:r>
              <a:rPr lang="id-ID" sz="3000" dirty="0">
                <a:solidFill>
                  <a:schemeClr val="accent1"/>
                </a:solidFill>
                <a:latin typeface="Nexa Bold" panose="02000000000000000000" pitchFamily="50" charset="0"/>
              </a:rPr>
              <a:t> Slide</a:t>
            </a:r>
          </a:p>
        </p:txBody>
      </p:sp>
      <p:grpSp>
        <p:nvGrpSpPr>
          <p:cNvPr id="14" name="Group 13">
            <a:extLst>
              <a:ext uri="{FF2B5EF4-FFF2-40B4-BE49-F238E27FC236}">
                <a16:creationId xmlns:a16="http://schemas.microsoft.com/office/drawing/2014/main" id="{75CDED5F-2A51-4234-B73E-A8F95EBFF23B}"/>
              </a:ext>
            </a:extLst>
          </p:cNvPr>
          <p:cNvGrpSpPr/>
          <p:nvPr/>
        </p:nvGrpSpPr>
        <p:grpSpPr>
          <a:xfrm>
            <a:off x="6742662" y="1971930"/>
            <a:ext cx="3047731" cy="238770"/>
            <a:chOff x="619226" y="1181629"/>
            <a:chExt cx="3047731" cy="238770"/>
          </a:xfrm>
        </p:grpSpPr>
        <p:sp>
          <p:nvSpPr>
            <p:cNvPr id="15" name="Rectangle 14">
              <a:extLst>
                <a:ext uri="{FF2B5EF4-FFF2-40B4-BE49-F238E27FC236}">
                  <a16:creationId xmlns:a16="http://schemas.microsoft.com/office/drawing/2014/main" id="{B934F246-FFB9-44BF-A334-5908C00F171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13F546FC-A921-46E6-BCFB-3AA0B326BDE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A600ED04-D449-489B-A910-3ED0B9D8C15F}"/>
              </a:ext>
            </a:extLst>
          </p:cNvPr>
          <p:cNvSpPr/>
          <p:nvPr/>
        </p:nvSpPr>
        <p:spPr>
          <a:xfrm>
            <a:off x="6742662" y="453499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 name="Group 8">
            <a:extLst>
              <a:ext uri="{FF2B5EF4-FFF2-40B4-BE49-F238E27FC236}">
                <a16:creationId xmlns:a16="http://schemas.microsoft.com/office/drawing/2014/main" id="{8CB2C6D3-8EC9-466A-BAD1-03CD73DA8B10}"/>
              </a:ext>
            </a:extLst>
          </p:cNvPr>
          <p:cNvGrpSpPr/>
          <p:nvPr/>
        </p:nvGrpSpPr>
        <p:grpSpPr>
          <a:xfrm>
            <a:off x="711961" y="5217781"/>
            <a:ext cx="4672079" cy="501095"/>
            <a:chOff x="6467149" y="5294897"/>
            <a:chExt cx="4672079" cy="501095"/>
          </a:xfrm>
        </p:grpSpPr>
        <p:sp>
          <p:nvSpPr>
            <p:cNvPr id="20" name="Rectangle 19">
              <a:extLst>
                <a:ext uri="{FF2B5EF4-FFF2-40B4-BE49-F238E27FC236}">
                  <a16:creationId xmlns:a16="http://schemas.microsoft.com/office/drawing/2014/main" id="{139E8308-A0BD-4D86-8AC9-039EE0C182D4}"/>
                </a:ext>
              </a:extLst>
            </p:cNvPr>
            <p:cNvSpPr/>
            <p:nvPr/>
          </p:nvSpPr>
          <p:spPr>
            <a:xfrm>
              <a:off x="6467149" y="5294897"/>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Your text here</a:t>
              </a:r>
              <a:endParaRPr lang="id-ID" sz="1400" dirty="0">
                <a:solidFill>
                  <a:schemeClr val="bg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DCBD42F4-013E-4335-8F41-EFF42ADE84DB}"/>
                </a:ext>
              </a:extLst>
            </p:cNvPr>
            <p:cNvSpPr/>
            <p:nvPr/>
          </p:nvSpPr>
          <p:spPr>
            <a:xfrm>
              <a:off x="6467149" y="5519378"/>
              <a:ext cx="4672079" cy="276614"/>
            </a:xfrm>
            <a:prstGeom prst="rect">
              <a:avLst/>
            </a:prstGeom>
          </p:spPr>
          <p:txBody>
            <a:bodyPr wrap="square">
              <a:spAutoFit/>
            </a:bodyPr>
            <a:lstStyle/>
            <a:p>
              <a:pP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suscipit</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6" name="Picture Placeholder 5">
            <a:extLst>
              <a:ext uri="{FF2B5EF4-FFF2-40B4-BE49-F238E27FC236}">
                <a16:creationId xmlns:a16="http://schemas.microsoft.com/office/drawing/2014/main" id="{68236EEA-F495-457C-B1E8-E33E85F40261}"/>
              </a:ext>
            </a:extLst>
          </p:cNvPr>
          <p:cNvSpPr>
            <a:spLocks noGrp="1"/>
          </p:cNvSpPr>
          <p:nvPr>
            <p:ph type="pic" sz="quarter" idx="10"/>
          </p:nvPr>
        </p:nvSpPr>
        <p:spPr/>
      </p:sp>
    </p:spTree>
    <p:extLst>
      <p:ext uri="{BB962C8B-B14F-4D97-AF65-F5344CB8AC3E}">
        <p14:creationId xmlns:p14="http://schemas.microsoft.com/office/powerpoint/2010/main" val="406043110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1+#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1+#ppt_w/2"/>
                                          </p:val>
                                        </p:tav>
                                        <p:tav tm="100000">
                                          <p:val>
                                            <p:strVal val="#ppt_x"/>
                                          </p:val>
                                        </p:tav>
                                      </p:tavLst>
                                    </p:anim>
                                    <p:anim calcmode="lin" valueType="num">
                                      <p:cBhvr additive="base">
                                        <p:cTn id="12" dur="75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250"/>
                                  </p:stCondLst>
                                  <p:childTnLst>
                                    <p:set>
                                      <p:cBhvr>
                                        <p:cTn id="18" dur="1" fill="hold">
                                          <p:stCondLst>
                                            <p:cond delay="0"/>
                                          </p:stCondLst>
                                        </p:cTn>
                                        <p:tgtEl>
                                          <p:spTgt spid="17"/>
                                        </p:tgtEl>
                                        <p:attrNameLst>
                                          <p:attrName>style.visibility</p:attrName>
                                        </p:attrNameLst>
                                      </p:cBhvr>
                                      <p:to>
                                        <p:strVal val="visible"/>
                                      </p:to>
                                    </p:set>
                                    <p:animEffect transition="in" filter="circle(out)">
                                      <p:cBhvr>
                                        <p:cTn id="19" dur="500"/>
                                        <p:tgtEl>
                                          <p:spTgt spid="17"/>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750" fill="hold"/>
                                        <p:tgtEl>
                                          <p:spTgt spid="10"/>
                                        </p:tgtEl>
                                        <p:attrNameLst>
                                          <p:attrName>ppt_x</p:attrName>
                                        </p:attrNameLst>
                                      </p:cBhvr>
                                      <p:tavLst>
                                        <p:tav tm="0">
                                          <p:val>
                                            <p:strVal val="0-#ppt_w/2"/>
                                          </p:val>
                                        </p:tav>
                                        <p:tav tm="100000">
                                          <p:val>
                                            <p:strVal val="#ppt_x"/>
                                          </p:val>
                                        </p:tav>
                                      </p:tavLst>
                                    </p:anim>
                                    <p:anim calcmode="lin" valueType="num">
                                      <p:cBhvr additive="base">
                                        <p:cTn id="23" dur="75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5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1000" fill="hold"/>
                                        <p:tgtEl>
                                          <p:spTgt spid="7"/>
                                        </p:tgtEl>
                                        <p:attrNameLst>
                                          <p:attrName>ppt_x</p:attrName>
                                        </p:attrNameLst>
                                      </p:cBhvr>
                                      <p:tavLst>
                                        <p:tav tm="0">
                                          <p:val>
                                            <p:strVal val="0-#ppt_w/2"/>
                                          </p:val>
                                        </p:tav>
                                        <p:tav tm="100000">
                                          <p:val>
                                            <p:strVal val="#ppt_x"/>
                                          </p:val>
                                        </p:tav>
                                      </p:tavLst>
                                    </p:anim>
                                    <p:anim calcmode="lin" valueType="num">
                                      <p:cBhvr additive="base">
                                        <p:cTn id="27" dur="10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750" fill="hold"/>
                                        <p:tgtEl>
                                          <p:spTgt spid="9"/>
                                        </p:tgtEl>
                                        <p:attrNameLst>
                                          <p:attrName>ppt_x</p:attrName>
                                        </p:attrNameLst>
                                      </p:cBhvr>
                                      <p:tavLst>
                                        <p:tav tm="0">
                                          <p:val>
                                            <p:strVal val="0-#ppt_w/2"/>
                                          </p:val>
                                        </p:tav>
                                        <p:tav tm="100000">
                                          <p:val>
                                            <p:strVal val="#ppt_x"/>
                                          </p:val>
                                        </p:tav>
                                      </p:tavLst>
                                    </p:anim>
                                    <p:anim calcmode="lin" valueType="num">
                                      <p:cBhvr additive="base">
                                        <p:cTn id="35"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Graphic spid="5" grpId="0">
        <p:bldAsOne/>
      </p:bldGraphic>
      <p:bldP spid="12" grpId="0"/>
      <p:bldP spid="13" grpId="0"/>
      <p:bldP spid="17"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C0C8D6-CFB8-4A85-9A34-03CEB9FCD9AD}"/>
              </a:ext>
            </a:extLst>
          </p:cNvPr>
          <p:cNvSpPr/>
          <p:nvPr/>
        </p:nvSpPr>
        <p:spPr>
          <a:xfrm>
            <a:off x="0" y="2278251"/>
            <a:ext cx="12192000" cy="4579749"/>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0B0D28B1-E2E6-46F5-9DA8-B7CDBF29E364}"/>
              </a:ext>
            </a:extLst>
          </p:cNvPr>
          <p:cNvGrpSpPr/>
          <p:nvPr/>
        </p:nvGrpSpPr>
        <p:grpSpPr>
          <a:xfrm>
            <a:off x="533744" y="2799400"/>
            <a:ext cx="11010700" cy="3240027"/>
            <a:chOff x="591342" y="2721910"/>
            <a:chExt cx="11010700" cy="3240027"/>
          </a:xfrm>
        </p:grpSpPr>
        <p:grpSp>
          <p:nvGrpSpPr>
            <p:cNvPr id="6" name="Group 5">
              <a:extLst>
                <a:ext uri="{FF2B5EF4-FFF2-40B4-BE49-F238E27FC236}">
                  <a16:creationId xmlns:a16="http://schemas.microsoft.com/office/drawing/2014/main" id="{FD6A0817-899B-4CD7-ABA7-BCF54355734C}"/>
                </a:ext>
              </a:extLst>
            </p:cNvPr>
            <p:cNvGrpSpPr/>
            <p:nvPr/>
          </p:nvGrpSpPr>
          <p:grpSpPr>
            <a:xfrm>
              <a:off x="1514144" y="2721910"/>
              <a:ext cx="10087898" cy="3240027"/>
              <a:chOff x="1539902" y="2491072"/>
              <a:chExt cx="10087898" cy="3780000"/>
            </a:xfrm>
          </p:grpSpPr>
          <p:cxnSp>
            <p:nvCxnSpPr>
              <p:cNvPr id="40" name="Straight Connector 39">
                <a:extLst>
                  <a:ext uri="{FF2B5EF4-FFF2-40B4-BE49-F238E27FC236}">
                    <a16:creationId xmlns:a16="http://schemas.microsoft.com/office/drawing/2014/main" id="{9A7F08B5-029A-46CE-A99A-E968CF736DC2}"/>
                  </a:ext>
                </a:extLst>
              </p:cNvPr>
              <p:cNvCxnSpPr/>
              <p:nvPr/>
            </p:nvCxnSpPr>
            <p:spPr>
              <a:xfrm>
                <a:off x="153990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5119C37-04BB-41E3-B272-FEA33E742472}"/>
                  </a:ext>
                </a:extLst>
              </p:cNvPr>
              <p:cNvCxnSpPr/>
              <p:nvPr/>
            </p:nvCxnSpPr>
            <p:spPr>
              <a:xfrm>
                <a:off x="298103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BCDFE6A-081F-4616-890C-5A6B6DFFD893}"/>
                  </a:ext>
                </a:extLst>
              </p:cNvPr>
              <p:cNvCxnSpPr/>
              <p:nvPr/>
            </p:nvCxnSpPr>
            <p:spPr>
              <a:xfrm>
                <a:off x="4422158"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73C9377-03E6-470E-906A-41D66148AC10}"/>
                  </a:ext>
                </a:extLst>
              </p:cNvPr>
              <p:cNvCxnSpPr/>
              <p:nvPr/>
            </p:nvCxnSpPr>
            <p:spPr>
              <a:xfrm>
                <a:off x="5863286"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8DAF2BC-FB3D-41ED-87A1-5721A1805166}"/>
                  </a:ext>
                </a:extLst>
              </p:cNvPr>
              <p:cNvCxnSpPr/>
              <p:nvPr/>
            </p:nvCxnSpPr>
            <p:spPr>
              <a:xfrm>
                <a:off x="7304414"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F93E420-13C2-4E3F-BCC5-542C820E337D}"/>
                  </a:ext>
                </a:extLst>
              </p:cNvPr>
              <p:cNvCxnSpPr/>
              <p:nvPr/>
            </p:nvCxnSpPr>
            <p:spPr>
              <a:xfrm>
                <a:off x="874554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9F67B4E-0FBA-4766-80B8-C4E4C54AA3EA}"/>
                  </a:ext>
                </a:extLst>
              </p:cNvPr>
              <p:cNvCxnSpPr/>
              <p:nvPr/>
            </p:nvCxnSpPr>
            <p:spPr>
              <a:xfrm>
                <a:off x="1018667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2B383F6-94EE-4D5E-BA5B-2F7413AB5821}"/>
                  </a:ext>
                </a:extLst>
              </p:cNvPr>
              <p:cNvCxnSpPr/>
              <p:nvPr/>
            </p:nvCxnSpPr>
            <p:spPr>
              <a:xfrm>
                <a:off x="1162780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E5183B2D-422E-4E95-8C8C-07CD0FFAB16B}"/>
                </a:ext>
              </a:extLst>
            </p:cNvPr>
            <p:cNvSpPr txBox="1"/>
            <p:nvPr/>
          </p:nvSpPr>
          <p:spPr>
            <a:xfrm>
              <a:off x="788511" y="2726071"/>
              <a:ext cx="744114"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January</a:t>
              </a:r>
              <a:endParaRPr lang="id-ID" sz="1100" dirty="0">
                <a:solidFill>
                  <a:schemeClr val="bg1"/>
                </a:solidFill>
                <a:latin typeface="Nexa Light" panose="02000000000000000000" pitchFamily="50" charset="0"/>
              </a:endParaRPr>
            </a:p>
          </p:txBody>
        </p:sp>
        <p:sp>
          <p:nvSpPr>
            <p:cNvPr id="8" name="TextBox 7">
              <a:extLst>
                <a:ext uri="{FF2B5EF4-FFF2-40B4-BE49-F238E27FC236}">
                  <a16:creationId xmlns:a16="http://schemas.microsoft.com/office/drawing/2014/main" id="{C8B3C0E8-AB81-4ED7-96B2-D186AEC46F5F}"/>
                </a:ext>
              </a:extLst>
            </p:cNvPr>
            <p:cNvSpPr txBox="1"/>
            <p:nvPr/>
          </p:nvSpPr>
          <p:spPr>
            <a:xfrm>
              <a:off x="743626" y="3044147"/>
              <a:ext cx="788999"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February</a:t>
              </a:r>
              <a:endParaRPr lang="id-ID" sz="1100" dirty="0">
                <a:solidFill>
                  <a:schemeClr val="bg1"/>
                </a:solidFill>
                <a:latin typeface="Nexa Light" panose="02000000000000000000" pitchFamily="50" charset="0"/>
              </a:endParaRPr>
            </a:p>
          </p:txBody>
        </p:sp>
        <p:sp>
          <p:nvSpPr>
            <p:cNvPr id="9" name="TextBox 8">
              <a:extLst>
                <a:ext uri="{FF2B5EF4-FFF2-40B4-BE49-F238E27FC236}">
                  <a16:creationId xmlns:a16="http://schemas.microsoft.com/office/drawing/2014/main" id="{8E825CB8-1315-4834-BB90-2EA318D3D63D}"/>
                </a:ext>
              </a:extLst>
            </p:cNvPr>
            <p:cNvSpPr txBox="1"/>
            <p:nvPr/>
          </p:nvSpPr>
          <p:spPr>
            <a:xfrm>
              <a:off x="942399" y="3362223"/>
              <a:ext cx="59022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March</a:t>
              </a:r>
              <a:endParaRPr lang="id-ID" sz="1100" dirty="0">
                <a:solidFill>
                  <a:schemeClr val="bg1"/>
                </a:solidFill>
                <a:latin typeface="Nexa Light" panose="02000000000000000000" pitchFamily="50" charset="0"/>
              </a:endParaRPr>
            </a:p>
          </p:txBody>
        </p:sp>
        <p:sp>
          <p:nvSpPr>
            <p:cNvPr id="10" name="TextBox 9">
              <a:extLst>
                <a:ext uri="{FF2B5EF4-FFF2-40B4-BE49-F238E27FC236}">
                  <a16:creationId xmlns:a16="http://schemas.microsoft.com/office/drawing/2014/main" id="{42EA4272-D552-4C65-8487-4A36EECD9721}"/>
                </a:ext>
              </a:extLst>
            </p:cNvPr>
            <p:cNvSpPr txBox="1"/>
            <p:nvPr/>
          </p:nvSpPr>
          <p:spPr>
            <a:xfrm>
              <a:off x="1054609" y="3680299"/>
              <a:ext cx="47801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April</a:t>
              </a:r>
              <a:endParaRPr lang="id-ID" sz="1100" dirty="0">
                <a:solidFill>
                  <a:schemeClr val="bg1"/>
                </a:solidFill>
                <a:latin typeface="Nexa Light" panose="02000000000000000000" pitchFamily="50" charset="0"/>
              </a:endParaRPr>
            </a:p>
          </p:txBody>
        </p:sp>
        <p:sp>
          <p:nvSpPr>
            <p:cNvPr id="11" name="TextBox 10">
              <a:extLst>
                <a:ext uri="{FF2B5EF4-FFF2-40B4-BE49-F238E27FC236}">
                  <a16:creationId xmlns:a16="http://schemas.microsoft.com/office/drawing/2014/main" id="{FD4B0452-7A04-460C-97C6-A075BE0BA638}"/>
                </a:ext>
              </a:extLst>
            </p:cNvPr>
            <p:cNvSpPr txBox="1"/>
            <p:nvPr/>
          </p:nvSpPr>
          <p:spPr>
            <a:xfrm>
              <a:off x="1073845" y="3998375"/>
              <a:ext cx="45878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May</a:t>
              </a:r>
              <a:endParaRPr lang="id-ID" sz="1100" dirty="0">
                <a:solidFill>
                  <a:schemeClr val="bg1"/>
                </a:solidFill>
                <a:latin typeface="Nexa Light" panose="02000000000000000000" pitchFamily="50" charset="0"/>
              </a:endParaRPr>
            </a:p>
          </p:txBody>
        </p:sp>
        <p:sp>
          <p:nvSpPr>
            <p:cNvPr id="12" name="TextBox 11">
              <a:extLst>
                <a:ext uri="{FF2B5EF4-FFF2-40B4-BE49-F238E27FC236}">
                  <a16:creationId xmlns:a16="http://schemas.microsoft.com/office/drawing/2014/main" id="{B5C87265-1483-47FE-8C4A-4B7251F6DB39}"/>
                </a:ext>
              </a:extLst>
            </p:cNvPr>
            <p:cNvSpPr txBox="1"/>
            <p:nvPr/>
          </p:nvSpPr>
          <p:spPr>
            <a:xfrm>
              <a:off x="1004915" y="4316451"/>
              <a:ext cx="52771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June</a:t>
              </a:r>
              <a:endParaRPr lang="id-ID" sz="1100" dirty="0">
                <a:solidFill>
                  <a:schemeClr val="bg1"/>
                </a:solidFill>
                <a:latin typeface="Nexa Light" panose="02000000000000000000" pitchFamily="50" charset="0"/>
              </a:endParaRPr>
            </a:p>
          </p:txBody>
        </p:sp>
        <p:sp>
          <p:nvSpPr>
            <p:cNvPr id="13" name="TextBox 12">
              <a:extLst>
                <a:ext uri="{FF2B5EF4-FFF2-40B4-BE49-F238E27FC236}">
                  <a16:creationId xmlns:a16="http://schemas.microsoft.com/office/drawing/2014/main" id="{A458F109-E7A5-4708-9099-80C53C23B25D}"/>
                </a:ext>
              </a:extLst>
            </p:cNvPr>
            <p:cNvSpPr txBox="1"/>
            <p:nvPr/>
          </p:nvSpPr>
          <p:spPr>
            <a:xfrm>
              <a:off x="1072243" y="4634527"/>
              <a:ext cx="460382"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July</a:t>
              </a:r>
              <a:endParaRPr lang="id-ID" sz="1100" dirty="0">
                <a:solidFill>
                  <a:schemeClr val="bg1"/>
                </a:solidFill>
                <a:latin typeface="Nexa Light" panose="02000000000000000000" pitchFamily="50" charset="0"/>
              </a:endParaRPr>
            </a:p>
          </p:txBody>
        </p:sp>
        <p:sp>
          <p:nvSpPr>
            <p:cNvPr id="14" name="TextBox 13">
              <a:extLst>
                <a:ext uri="{FF2B5EF4-FFF2-40B4-BE49-F238E27FC236}">
                  <a16:creationId xmlns:a16="http://schemas.microsoft.com/office/drawing/2014/main" id="{BAB49AC3-2767-490A-8B75-93A6E81B1063}"/>
                </a:ext>
              </a:extLst>
            </p:cNvPr>
            <p:cNvSpPr txBox="1"/>
            <p:nvPr/>
          </p:nvSpPr>
          <p:spPr>
            <a:xfrm>
              <a:off x="883087" y="4952603"/>
              <a:ext cx="649538"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August</a:t>
              </a:r>
              <a:endParaRPr lang="id-ID" sz="1100" dirty="0">
                <a:solidFill>
                  <a:schemeClr val="bg1"/>
                </a:solidFill>
                <a:latin typeface="Nexa Light" panose="02000000000000000000" pitchFamily="50" charset="0"/>
              </a:endParaRPr>
            </a:p>
          </p:txBody>
        </p:sp>
        <p:sp>
          <p:nvSpPr>
            <p:cNvPr id="15" name="TextBox 14">
              <a:extLst>
                <a:ext uri="{FF2B5EF4-FFF2-40B4-BE49-F238E27FC236}">
                  <a16:creationId xmlns:a16="http://schemas.microsoft.com/office/drawing/2014/main" id="{D3434C84-B2E9-43A2-A976-B91B89F9176F}"/>
                </a:ext>
              </a:extLst>
            </p:cNvPr>
            <p:cNvSpPr txBox="1"/>
            <p:nvPr/>
          </p:nvSpPr>
          <p:spPr>
            <a:xfrm>
              <a:off x="591342" y="5270679"/>
              <a:ext cx="941283"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September</a:t>
              </a:r>
              <a:endParaRPr lang="id-ID" sz="1100" dirty="0">
                <a:solidFill>
                  <a:schemeClr val="bg1"/>
                </a:solidFill>
                <a:latin typeface="Nexa Light" panose="02000000000000000000" pitchFamily="50" charset="0"/>
              </a:endParaRPr>
            </a:p>
          </p:txBody>
        </p:sp>
        <p:sp>
          <p:nvSpPr>
            <p:cNvPr id="16" name="TextBox 15">
              <a:extLst>
                <a:ext uri="{FF2B5EF4-FFF2-40B4-BE49-F238E27FC236}">
                  <a16:creationId xmlns:a16="http://schemas.microsoft.com/office/drawing/2014/main" id="{E54B328F-1E4D-4D97-9550-C53F1906B852}"/>
                </a:ext>
              </a:extLst>
            </p:cNvPr>
            <p:cNvSpPr txBox="1"/>
            <p:nvPr/>
          </p:nvSpPr>
          <p:spPr>
            <a:xfrm>
              <a:off x="798129" y="5588755"/>
              <a:ext cx="73449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October</a:t>
              </a:r>
              <a:endParaRPr lang="id-ID" sz="1100" dirty="0">
                <a:solidFill>
                  <a:schemeClr val="bg1"/>
                </a:solidFill>
                <a:latin typeface="Nexa Light" panose="02000000000000000000" pitchFamily="50" charset="0"/>
              </a:endParaRPr>
            </a:p>
          </p:txBody>
        </p:sp>
        <p:sp>
          <p:nvSpPr>
            <p:cNvPr id="17" name="Rectangle 16">
              <a:extLst>
                <a:ext uri="{FF2B5EF4-FFF2-40B4-BE49-F238E27FC236}">
                  <a16:creationId xmlns:a16="http://schemas.microsoft.com/office/drawing/2014/main" id="{49BD370C-93E2-4626-8454-DD8212611CC6}"/>
                </a:ext>
              </a:extLst>
            </p:cNvPr>
            <p:cNvSpPr/>
            <p:nvPr/>
          </p:nvSpPr>
          <p:spPr>
            <a:xfrm>
              <a:off x="5473362" y="5309192"/>
              <a:ext cx="36416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18" name="Rectangle 17">
              <a:extLst>
                <a:ext uri="{FF2B5EF4-FFF2-40B4-BE49-F238E27FC236}">
                  <a16:creationId xmlns:a16="http://schemas.microsoft.com/office/drawing/2014/main" id="{6534211C-5BBF-407E-9224-86F5BA686B23}"/>
                </a:ext>
              </a:extLst>
            </p:cNvPr>
            <p:cNvSpPr/>
            <p:nvPr/>
          </p:nvSpPr>
          <p:spPr>
            <a:xfrm flipH="1">
              <a:off x="5160244" y="5305914"/>
              <a:ext cx="31311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Segoe UI Light" panose="020B0502040204020203" pitchFamily="34" charset="0"/>
                </a:rPr>
                <a:t>20</a:t>
              </a:r>
              <a:endParaRPr lang="id-ID" sz="1000" dirty="0">
                <a:solidFill>
                  <a:schemeClr val="bg1"/>
                </a:solidFill>
                <a:latin typeface="Segoe UI Light" panose="020B0502040204020203" pitchFamily="34" charset="0"/>
              </a:endParaRPr>
            </a:p>
          </p:txBody>
        </p:sp>
        <p:sp>
          <p:nvSpPr>
            <p:cNvPr id="19" name="Rectangle 18">
              <a:extLst>
                <a:ext uri="{FF2B5EF4-FFF2-40B4-BE49-F238E27FC236}">
                  <a16:creationId xmlns:a16="http://schemas.microsoft.com/office/drawing/2014/main" id="{19443E3A-C58F-4459-940A-74DA8A1612A4}"/>
                </a:ext>
              </a:extLst>
            </p:cNvPr>
            <p:cNvSpPr/>
            <p:nvPr/>
          </p:nvSpPr>
          <p:spPr>
            <a:xfrm>
              <a:off x="5088432" y="5633302"/>
              <a:ext cx="749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30</a:t>
              </a:r>
              <a:endParaRPr lang="id-ID" sz="1050" dirty="0">
                <a:solidFill>
                  <a:schemeClr val="accent1"/>
                </a:solidFill>
                <a:latin typeface="Segoe UI Light" panose="020B0502040204020203" pitchFamily="34" charset="0"/>
              </a:endParaRPr>
            </a:p>
          </p:txBody>
        </p:sp>
        <p:sp>
          <p:nvSpPr>
            <p:cNvPr id="20" name="Rectangle 19">
              <a:extLst>
                <a:ext uri="{FF2B5EF4-FFF2-40B4-BE49-F238E27FC236}">
                  <a16:creationId xmlns:a16="http://schemas.microsoft.com/office/drawing/2014/main" id="{F35F8D22-9393-4B90-9FB0-177D6E75CECD}"/>
                </a:ext>
              </a:extLst>
            </p:cNvPr>
            <p:cNvSpPr/>
            <p:nvPr/>
          </p:nvSpPr>
          <p:spPr>
            <a:xfrm>
              <a:off x="4541718" y="5630024"/>
              <a:ext cx="546713"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20</a:t>
              </a:r>
              <a:endParaRPr lang="id-ID" sz="1050" dirty="0">
                <a:solidFill>
                  <a:schemeClr val="bg1"/>
                </a:solidFill>
                <a:latin typeface="Segoe UI Light" panose="020B0502040204020203" pitchFamily="34" charset="0"/>
              </a:endParaRPr>
            </a:p>
          </p:txBody>
        </p:sp>
        <p:sp>
          <p:nvSpPr>
            <p:cNvPr id="21" name="Rectangle 20">
              <a:extLst>
                <a:ext uri="{FF2B5EF4-FFF2-40B4-BE49-F238E27FC236}">
                  <a16:creationId xmlns:a16="http://schemas.microsoft.com/office/drawing/2014/main" id="{799B5676-6186-451B-AFA2-0C9C333C28AA}"/>
                </a:ext>
              </a:extLst>
            </p:cNvPr>
            <p:cNvSpPr/>
            <p:nvPr/>
          </p:nvSpPr>
          <p:spPr>
            <a:xfrm>
              <a:off x="5837528" y="3060090"/>
              <a:ext cx="272640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67</a:t>
              </a:r>
              <a:endParaRPr lang="id-ID" sz="1050" dirty="0">
                <a:solidFill>
                  <a:schemeClr val="accent1"/>
                </a:solidFill>
                <a:latin typeface="Segoe UI Light" panose="020B0502040204020203" pitchFamily="34" charset="0"/>
              </a:endParaRPr>
            </a:p>
          </p:txBody>
        </p:sp>
        <p:sp>
          <p:nvSpPr>
            <p:cNvPr id="22" name="Rectangle 21">
              <a:extLst>
                <a:ext uri="{FF2B5EF4-FFF2-40B4-BE49-F238E27FC236}">
                  <a16:creationId xmlns:a16="http://schemas.microsoft.com/office/drawing/2014/main" id="{F4B0C65F-0B5C-4597-9C7E-31347AB3F330}"/>
                </a:ext>
              </a:extLst>
            </p:cNvPr>
            <p:cNvSpPr/>
            <p:nvPr/>
          </p:nvSpPr>
          <p:spPr>
            <a:xfrm>
              <a:off x="8563931" y="3060090"/>
              <a:ext cx="172466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41</a:t>
              </a:r>
              <a:endParaRPr lang="id-ID" sz="1050" dirty="0">
                <a:solidFill>
                  <a:schemeClr val="bg1"/>
                </a:solidFill>
                <a:latin typeface="Segoe UI Light" panose="020B0502040204020203" pitchFamily="34" charset="0"/>
              </a:endParaRPr>
            </a:p>
          </p:txBody>
        </p:sp>
        <p:sp>
          <p:nvSpPr>
            <p:cNvPr id="23" name="Rectangle 22">
              <a:extLst>
                <a:ext uri="{FF2B5EF4-FFF2-40B4-BE49-F238E27FC236}">
                  <a16:creationId xmlns:a16="http://schemas.microsoft.com/office/drawing/2014/main" id="{6ED16E07-ECC0-4D4C-8E46-B5959EAA048A}"/>
                </a:ext>
              </a:extLst>
            </p:cNvPr>
            <p:cNvSpPr/>
            <p:nvPr/>
          </p:nvSpPr>
          <p:spPr>
            <a:xfrm>
              <a:off x="5837528" y="3380922"/>
              <a:ext cx="2596619"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40</a:t>
              </a:r>
              <a:endParaRPr lang="id-ID" sz="1050" dirty="0">
                <a:solidFill>
                  <a:schemeClr val="accent1"/>
                </a:solidFill>
                <a:latin typeface="Segoe UI Light" panose="020B0502040204020203" pitchFamily="34" charset="0"/>
              </a:endParaRPr>
            </a:p>
          </p:txBody>
        </p:sp>
        <p:sp>
          <p:nvSpPr>
            <p:cNvPr id="24" name="Rectangle 23">
              <a:extLst>
                <a:ext uri="{FF2B5EF4-FFF2-40B4-BE49-F238E27FC236}">
                  <a16:creationId xmlns:a16="http://schemas.microsoft.com/office/drawing/2014/main" id="{97B14865-8BC9-4696-B11B-0441875E3652}"/>
                </a:ext>
              </a:extLst>
            </p:cNvPr>
            <p:cNvSpPr/>
            <p:nvPr/>
          </p:nvSpPr>
          <p:spPr>
            <a:xfrm>
              <a:off x="8434147" y="3380922"/>
              <a:ext cx="1290564"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25" name="Rectangle 24">
              <a:extLst>
                <a:ext uri="{FF2B5EF4-FFF2-40B4-BE49-F238E27FC236}">
                  <a16:creationId xmlns:a16="http://schemas.microsoft.com/office/drawing/2014/main" id="{80A90397-6D34-466E-80D0-1B6195AB7A0C}"/>
                </a:ext>
              </a:extLst>
            </p:cNvPr>
            <p:cNvSpPr/>
            <p:nvPr/>
          </p:nvSpPr>
          <p:spPr>
            <a:xfrm>
              <a:off x="5837528" y="3701754"/>
              <a:ext cx="16659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55</a:t>
              </a:r>
              <a:endParaRPr lang="id-ID" sz="1050" dirty="0">
                <a:solidFill>
                  <a:schemeClr val="accent1"/>
                </a:solidFill>
                <a:latin typeface="Segoe UI Light" panose="020B0502040204020203" pitchFamily="34" charset="0"/>
              </a:endParaRPr>
            </a:p>
          </p:txBody>
        </p:sp>
        <p:sp>
          <p:nvSpPr>
            <p:cNvPr id="26" name="Rectangle 25">
              <a:extLst>
                <a:ext uri="{FF2B5EF4-FFF2-40B4-BE49-F238E27FC236}">
                  <a16:creationId xmlns:a16="http://schemas.microsoft.com/office/drawing/2014/main" id="{06D5AD77-8530-495C-ABDA-0D86C8954AB8}"/>
                </a:ext>
              </a:extLst>
            </p:cNvPr>
            <p:cNvSpPr/>
            <p:nvPr/>
          </p:nvSpPr>
          <p:spPr>
            <a:xfrm>
              <a:off x="7503481" y="3701754"/>
              <a:ext cx="14922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29</a:t>
              </a:r>
              <a:endParaRPr lang="id-ID" sz="1050" dirty="0">
                <a:solidFill>
                  <a:schemeClr val="bg1"/>
                </a:solidFill>
                <a:latin typeface="Segoe UI Light" panose="020B0502040204020203" pitchFamily="34" charset="0"/>
              </a:endParaRPr>
            </a:p>
          </p:txBody>
        </p:sp>
        <p:sp>
          <p:nvSpPr>
            <p:cNvPr id="27" name="Rectangle 26">
              <a:extLst>
                <a:ext uri="{FF2B5EF4-FFF2-40B4-BE49-F238E27FC236}">
                  <a16:creationId xmlns:a16="http://schemas.microsoft.com/office/drawing/2014/main" id="{47D1AFF7-71DC-49EB-B302-B0EE06DDE349}"/>
                </a:ext>
              </a:extLst>
            </p:cNvPr>
            <p:cNvSpPr/>
            <p:nvPr/>
          </p:nvSpPr>
          <p:spPr>
            <a:xfrm>
              <a:off x="5837528" y="4022586"/>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69</a:t>
              </a:r>
              <a:endParaRPr lang="id-ID" sz="1050" dirty="0">
                <a:solidFill>
                  <a:schemeClr val="accent1"/>
                </a:solidFill>
                <a:latin typeface="Segoe UI Light" panose="020B0502040204020203" pitchFamily="34" charset="0"/>
              </a:endParaRPr>
            </a:p>
          </p:txBody>
        </p:sp>
        <p:sp>
          <p:nvSpPr>
            <p:cNvPr id="28" name="Rectangle 27">
              <a:extLst>
                <a:ext uri="{FF2B5EF4-FFF2-40B4-BE49-F238E27FC236}">
                  <a16:creationId xmlns:a16="http://schemas.microsoft.com/office/drawing/2014/main" id="{AD8428CF-2C9C-44E6-869A-1B401EF0D92A}"/>
                </a:ext>
              </a:extLst>
            </p:cNvPr>
            <p:cNvSpPr/>
            <p:nvPr/>
          </p:nvSpPr>
          <p:spPr>
            <a:xfrm>
              <a:off x="8125781" y="4022586"/>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21</a:t>
              </a:r>
              <a:endParaRPr lang="id-ID" sz="1050" dirty="0">
                <a:solidFill>
                  <a:schemeClr val="bg1"/>
                </a:solidFill>
                <a:latin typeface="Segoe UI Light" panose="020B0502040204020203" pitchFamily="34" charset="0"/>
              </a:endParaRPr>
            </a:p>
          </p:txBody>
        </p:sp>
        <p:sp>
          <p:nvSpPr>
            <p:cNvPr id="29" name="Rectangle 28">
              <a:extLst>
                <a:ext uri="{FF2B5EF4-FFF2-40B4-BE49-F238E27FC236}">
                  <a16:creationId xmlns:a16="http://schemas.microsoft.com/office/drawing/2014/main" id="{07B66F47-E14B-4F16-AC0F-B346FBE2B1AA}"/>
                </a:ext>
              </a:extLst>
            </p:cNvPr>
            <p:cNvSpPr/>
            <p:nvPr/>
          </p:nvSpPr>
          <p:spPr>
            <a:xfrm>
              <a:off x="5837528" y="4343418"/>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70</a:t>
              </a:r>
              <a:endParaRPr lang="id-ID" sz="1050" dirty="0">
                <a:solidFill>
                  <a:schemeClr val="accent1"/>
                </a:solidFill>
                <a:latin typeface="Segoe UI Light" panose="020B0502040204020203" pitchFamily="34" charset="0"/>
              </a:endParaRPr>
            </a:p>
          </p:txBody>
        </p:sp>
        <p:sp>
          <p:nvSpPr>
            <p:cNvPr id="33" name="Rectangle 32">
              <a:extLst>
                <a:ext uri="{FF2B5EF4-FFF2-40B4-BE49-F238E27FC236}">
                  <a16:creationId xmlns:a16="http://schemas.microsoft.com/office/drawing/2014/main" id="{77BD106C-CC58-4EA2-AAEF-07AF04AF9E22}"/>
                </a:ext>
              </a:extLst>
            </p:cNvPr>
            <p:cNvSpPr/>
            <p:nvPr/>
          </p:nvSpPr>
          <p:spPr>
            <a:xfrm>
              <a:off x="8125781" y="4343418"/>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34" name="Rectangle 33">
              <a:extLst>
                <a:ext uri="{FF2B5EF4-FFF2-40B4-BE49-F238E27FC236}">
                  <a16:creationId xmlns:a16="http://schemas.microsoft.com/office/drawing/2014/main" id="{EBAD09FF-40ED-45A9-AF97-E4D0410372DD}"/>
                </a:ext>
              </a:extLst>
            </p:cNvPr>
            <p:cNvSpPr/>
            <p:nvPr/>
          </p:nvSpPr>
          <p:spPr>
            <a:xfrm>
              <a:off x="5837528" y="4664250"/>
              <a:ext cx="2652421"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90</a:t>
              </a:r>
            </a:p>
          </p:txBody>
        </p:sp>
        <p:sp>
          <p:nvSpPr>
            <p:cNvPr id="35" name="Rectangle 34">
              <a:extLst>
                <a:ext uri="{FF2B5EF4-FFF2-40B4-BE49-F238E27FC236}">
                  <a16:creationId xmlns:a16="http://schemas.microsoft.com/office/drawing/2014/main" id="{48FC1FAC-58FE-42E3-A27B-B9E59434B2F3}"/>
                </a:ext>
              </a:extLst>
            </p:cNvPr>
            <p:cNvSpPr/>
            <p:nvPr/>
          </p:nvSpPr>
          <p:spPr>
            <a:xfrm>
              <a:off x="8489949" y="4664250"/>
              <a:ext cx="607382"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1</a:t>
              </a:r>
              <a:r>
                <a:rPr lang="en-US" sz="1050" dirty="0">
                  <a:solidFill>
                    <a:schemeClr val="bg1"/>
                  </a:solidFill>
                  <a:latin typeface="Segoe UI Light" panose="020B0502040204020203" pitchFamily="34" charset="0"/>
                </a:rPr>
                <a:t>0</a:t>
              </a:r>
              <a:endParaRPr lang="id-ID" sz="1050" dirty="0">
                <a:solidFill>
                  <a:schemeClr val="bg1"/>
                </a:solidFill>
                <a:latin typeface="Segoe UI Light" panose="020B0502040204020203" pitchFamily="34" charset="0"/>
              </a:endParaRPr>
            </a:p>
          </p:txBody>
        </p:sp>
        <p:sp>
          <p:nvSpPr>
            <p:cNvPr id="36" name="Rectangle 35">
              <a:extLst>
                <a:ext uri="{FF2B5EF4-FFF2-40B4-BE49-F238E27FC236}">
                  <a16:creationId xmlns:a16="http://schemas.microsoft.com/office/drawing/2014/main" id="{0418D64A-34F1-426F-A3E5-FACA6639DCD4}"/>
                </a:ext>
              </a:extLst>
            </p:cNvPr>
            <p:cNvSpPr/>
            <p:nvPr/>
          </p:nvSpPr>
          <p:spPr>
            <a:xfrm>
              <a:off x="5837529" y="4985082"/>
              <a:ext cx="434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37" name="Rectangle 36">
              <a:extLst>
                <a:ext uri="{FF2B5EF4-FFF2-40B4-BE49-F238E27FC236}">
                  <a16:creationId xmlns:a16="http://schemas.microsoft.com/office/drawing/2014/main" id="{88FDC633-3894-458B-BB28-78306F600351}"/>
                </a:ext>
              </a:extLst>
            </p:cNvPr>
            <p:cNvSpPr/>
            <p:nvPr/>
          </p:nvSpPr>
          <p:spPr>
            <a:xfrm>
              <a:off x="6271624" y="4985082"/>
              <a:ext cx="282570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50</a:t>
              </a:r>
              <a:endParaRPr lang="id-ID" sz="1050" dirty="0">
                <a:solidFill>
                  <a:schemeClr val="bg1"/>
                </a:solidFill>
                <a:latin typeface="Segoe UI Light" panose="020B0502040204020203" pitchFamily="34" charset="0"/>
              </a:endParaRPr>
            </a:p>
          </p:txBody>
        </p:sp>
        <p:sp>
          <p:nvSpPr>
            <p:cNvPr id="38" name="Rectangle 37">
              <a:extLst>
                <a:ext uri="{FF2B5EF4-FFF2-40B4-BE49-F238E27FC236}">
                  <a16:creationId xmlns:a16="http://schemas.microsoft.com/office/drawing/2014/main" id="{6B927A3D-61A0-4A86-AC12-3B21E66B8F98}"/>
                </a:ext>
              </a:extLst>
            </p:cNvPr>
            <p:cNvSpPr/>
            <p:nvPr/>
          </p:nvSpPr>
          <p:spPr>
            <a:xfrm>
              <a:off x="5837528" y="2739258"/>
              <a:ext cx="1441127"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30</a:t>
              </a:r>
            </a:p>
          </p:txBody>
        </p:sp>
        <p:sp>
          <p:nvSpPr>
            <p:cNvPr id="39" name="Rectangle 38">
              <a:extLst>
                <a:ext uri="{FF2B5EF4-FFF2-40B4-BE49-F238E27FC236}">
                  <a16:creationId xmlns:a16="http://schemas.microsoft.com/office/drawing/2014/main" id="{E465B2D1-7733-4020-833A-43CDA304642C}"/>
                </a:ext>
              </a:extLst>
            </p:cNvPr>
            <p:cNvSpPr/>
            <p:nvPr/>
          </p:nvSpPr>
          <p:spPr>
            <a:xfrm>
              <a:off x="7278655" y="2739258"/>
              <a:ext cx="4031015"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70</a:t>
              </a:r>
            </a:p>
          </p:txBody>
        </p:sp>
      </p:grpSp>
      <p:grpSp>
        <p:nvGrpSpPr>
          <p:cNvPr id="50" name="Group 49">
            <a:extLst>
              <a:ext uri="{FF2B5EF4-FFF2-40B4-BE49-F238E27FC236}">
                <a16:creationId xmlns:a16="http://schemas.microsoft.com/office/drawing/2014/main" id="{016547EA-9F88-4486-9E14-FF8BBF84758F}"/>
              </a:ext>
            </a:extLst>
          </p:cNvPr>
          <p:cNvGrpSpPr/>
          <p:nvPr/>
        </p:nvGrpSpPr>
        <p:grpSpPr>
          <a:xfrm>
            <a:off x="5338054" y="4302711"/>
            <a:ext cx="3215209" cy="1903948"/>
            <a:chOff x="3952507" y="4056655"/>
            <a:chExt cx="3215209" cy="1903948"/>
          </a:xfrm>
        </p:grpSpPr>
        <p:grpSp>
          <p:nvGrpSpPr>
            <p:cNvPr id="51" name="Group 50">
              <a:extLst>
                <a:ext uri="{FF2B5EF4-FFF2-40B4-BE49-F238E27FC236}">
                  <a16:creationId xmlns:a16="http://schemas.microsoft.com/office/drawing/2014/main" id="{16BE48DD-BEC1-4CCB-A370-0F5C152F2678}"/>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55" name="Rectangle: Rounded Corners 54">
                <a:extLst>
                  <a:ext uri="{FF2B5EF4-FFF2-40B4-BE49-F238E27FC236}">
                    <a16:creationId xmlns:a16="http://schemas.microsoft.com/office/drawing/2014/main" id="{5FC1FB33-B745-4C3E-9806-2293685D74DE}"/>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6" name="Isosceles Triangle 55">
                <a:extLst>
                  <a:ext uri="{FF2B5EF4-FFF2-40B4-BE49-F238E27FC236}">
                    <a16:creationId xmlns:a16="http://schemas.microsoft.com/office/drawing/2014/main" id="{7EBCCB2C-62DD-4B3A-B3DF-E1C763A513DC}"/>
                  </a:ext>
                </a:extLst>
              </p:cNvPr>
              <p:cNvSpPr/>
              <p:nvPr/>
            </p:nvSpPr>
            <p:spPr>
              <a:xfrm rot="10800000">
                <a:off x="-810161"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2" name="Group 51">
              <a:extLst>
                <a:ext uri="{FF2B5EF4-FFF2-40B4-BE49-F238E27FC236}">
                  <a16:creationId xmlns:a16="http://schemas.microsoft.com/office/drawing/2014/main" id="{BC1B1056-36F3-415A-A6F6-49F7A33A8C83}"/>
                </a:ext>
              </a:extLst>
            </p:cNvPr>
            <p:cNvGrpSpPr/>
            <p:nvPr/>
          </p:nvGrpSpPr>
          <p:grpSpPr>
            <a:xfrm>
              <a:off x="4328232" y="4306364"/>
              <a:ext cx="2323405" cy="1488006"/>
              <a:chOff x="754246" y="821384"/>
              <a:chExt cx="2323405" cy="1488006"/>
            </a:xfrm>
          </p:grpSpPr>
          <p:sp>
            <p:nvSpPr>
              <p:cNvPr id="53" name="Rectangle 52">
                <a:extLst>
                  <a:ext uri="{FF2B5EF4-FFF2-40B4-BE49-F238E27FC236}">
                    <a16:creationId xmlns:a16="http://schemas.microsoft.com/office/drawing/2014/main" id="{76DE1359-4E4A-4300-9F87-9F199CEDE09A}"/>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Rectangle 53">
                <a:extLst>
                  <a:ext uri="{FF2B5EF4-FFF2-40B4-BE49-F238E27FC236}">
                    <a16:creationId xmlns:a16="http://schemas.microsoft.com/office/drawing/2014/main" id="{BCEC1537-D622-4037-B7DD-5B70AFF6A568}"/>
                  </a:ext>
                </a:extLst>
              </p:cNvPr>
              <p:cNvSpPr/>
              <p:nvPr/>
            </p:nvSpPr>
            <p:spPr>
              <a:xfrm>
                <a:off x="754246" y="821384"/>
                <a:ext cx="2323405" cy="871008"/>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2018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73</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
        <p:nvSpPr>
          <p:cNvPr id="57" name="Text Placeholder 4">
            <a:extLst>
              <a:ext uri="{FF2B5EF4-FFF2-40B4-BE49-F238E27FC236}">
                <a16:creationId xmlns:a16="http://schemas.microsoft.com/office/drawing/2014/main" id="{8E2D097C-A7AD-449E-B65B-BFB11381E912}"/>
              </a:ext>
            </a:extLst>
          </p:cNvPr>
          <p:cNvSpPr txBox="1">
            <a:spLocks/>
          </p:cNvSpPr>
          <p:nvPr/>
        </p:nvSpPr>
        <p:spPr>
          <a:xfrm>
            <a:off x="774194" y="1797521"/>
            <a:ext cx="10643614" cy="3592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a:t>
            </a:r>
          </a:p>
        </p:txBody>
      </p:sp>
      <p:sp>
        <p:nvSpPr>
          <p:cNvPr id="58" name="Picture Placeholder 57">
            <a:extLst>
              <a:ext uri="{FF2B5EF4-FFF2-40B4-BE49-F238E27FC236}">
                <a16:creationId xmlns:a16="http://schemas.microsoft.com/office/drawing/2014/main" id="{CA02D106-B29E-4CE0-A4CD-D51D3DEA85D9}"/>
              </a:ext>
            </a:extLst>
          </p:cNvPr>
          <p:cNvSpPr>
            <a:spLocks noGrp="1"/>
          </p:cNvSpPr>
          <p:nvPr>
            <p:ph type="pic" sz="quarter" idx="10"/>
          </p:nvPr>
        </p:nvSpPr>
        <p:spPr/>
      </p:sp>
    </p:spTree>
    <p:extLst>
      <p:ext uri="{BB962C8B-B14F-4D97-AF65-F5344CB8AC3E}">
        <p14:creationId xmlns:p14="http://schemas.microsoft.com/office/powerpoint/2010/main" val="811092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750"/>
                                        <p:tgtEl>
                                          <p:spTgt spid="57"/>
                                        </p:tgtEl>
                                      </p:cBhvr>
                                    </p:animEffect>
                                  </p:childTnLst>
                                </p:cTn>
                              </p:par>
                              <p:par>
                                <p:cTn id="20" presetID="2" presetClass="entr" presetSubtype="4"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par>
                                <p:cTn id="24" presetID="22" presetClass="entr" presetSubtype="1" fill="hold" nodeType="withEffect">
                                  <p:stCondLst>
                                    <p:cond delay="1500"/>
                                  </p:stCondLst>
                                  <p:childTnLst>
                                    <p:set>
                                      <p:cBhvr>
                                        <p:cTn id="25" dur="1" fill="hold">
                                          <p:stCondLst>
                                            <p:cond delay="0"/>
                                          </p:stCondLst>
                                        </p:cTn>
                                        <p:tgtEl>
                                          <p:spTgt spid="5"/>
                                        </p:tgtEl>
                                        <p:attrNameLst>
                                          <p:attrName>style.visibility</p:attrName>
                                        </p:attrNameLst>
                                      </p:cBhvr>
                                      <p:to>
                                        <p:strVal val="visible"/>
                                      </p:to>
                                    </p:set>
                                    <p:animEffect transition="in" filter="wipe(up)">
                                      <p:cBhvr>
                                        <p:cTn id="26" dur="750"/>
                                        <p:tgtEl>
                                          <p:spTgt spid="5"/>
                                        </p:tgtEl>
                                      </p:cBhvr>
                                    </p:animEffect>
                                  </p:childTnLst>
                                </p:cTn>
                              </p:par>
                              <p:par>
                                <p:cTn id="27" presetID="2" presetClass="entr" presetSubtype="4" decel="100000" fill="hold" nodeType="withEffect">
                                  <p:stCondLst>
                                    <p:cond delay="200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750" fill="hold"/>
                                        <p:tgtEl>
                                          <p:spTgt spid="50"/>
                                        </p:tgtEl>
                                        <p:attrNameLst>
                                          <p:attrName>ppt_x</p:attrName>
                                        </p:attrNameLst>
                                      </p:cBhvr>
                                      <p:tavLst>
                                        <p:tav tm="0">
                                          <p:val>
                                            <p:strVal val="#ppt_x"/>
                                          </p:val>
                                        </p:tav>
                                        <p:tav tm="100000">
                                          <p:val>
                                            <p:strVal val="#ppt_x"/>
                                          </p:val>
                                        </p:tav>
                                      </p:tavLst>
                                    </p:anim>
                                    <p:anim calcmode="lin" valueType="num">
                                      <p:cBhvr additive="base">
                                        <p:cTn id="30" dur="75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P spid="31" grpId="0"/>
      <p:bldP spid="32" grpId="0" animBg="1"/>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EEC2DAE-7822-4526-AD6E-5DCED468EF6C}"/>
              </a:ext>
            </a:extLst>
          </p:cNvPr>
          <p:cNvGrpSpPr/>
          <p:nvPr/>
        </p:nvGrpSpPr>
        <p:grpSpPr>
          <a:xfrm>
            <a:off x="0" y="1696065"/>
            <a:ext cx="8308173" cy="3878825"/>
            <a:chOff x="0" y="1696065"/>
            <a:chExt cx="8308173" cy="3878825"/>
          </a:xfrm>
        </p:grpSpPr>
        <p:sp>
          <p:nvSpPr>
            <p:cNvPr id="59" name="Freeform: Shape 58">
              <a:extLst>
                <a:ext uri="{FF2B5EF4-FFF2-40B4-BE49-F238E27FC236}">
                  <a16:creationId xmlns:a16="http://schemas.microsoft.com/office/drawing/2014/main" id="{37F084A1-0EB7-445A-AB90-0B458D983466}"/>
                </a:ext>
              </a:extLst>
            </p:cNvPr>
            <p:cNvSpPr/>
            <p:nvPr/>
          </p:nvSpPr>
          <p:spPr>
            <a:xfrm>
              <a:off x="0" y="1696065"/>
              <a:ext cx="8308172" cy="3878825"/>
            </a:xfrm>
            <a:custGeom>
              <a:avLst/>
              <a:gdLst>
                <a:gd name="connsiteX0" fmla="*/ 0 w 8308172"/>
                <a:gd name="connsiteY0" fmla="*/ 0 h 3878825"/>
                <a:gd name="connsiteX1" fmla="*/ 624114 w 8308172"/>
                <a:gd name="connsiteY1" fmla="*/ 0 h 3878825"/>
                <a:gd name="connsiteX2" fmla="*/ 7138070 w 8308172"/>
                <a:gd name="connsiteY2" fmla="*/ 0 h 3878825"/>
                <a:gd name="connsiteX3" fmla="*/ 7762184 w 8308172"/>
                <a:gd name="connsiteY3" fmla="*/ 0 h 3878825"/>
                <a:gd name="connsiteX4" fmla="*/ 7633337 w 8308172"/>
                <a:gd name="connsiteY4" fmla="*/ 172304 h 3878825"/>
                <a:gd name="connsiteX5" fmla="*/ 7172398 w 8308172"/>
                <a:gd name="connsiteY5" fmla="*/ 1681316 h 3878825"/>
                <a:gd name="connsiteX6" fmla="*/ 8154567 w 8308172"/>
                <a:gd name="connsiteY6" fmla="*/ 3763961 h 3878825"/>
                <a:gd name="connsiteX7" fmla="*/ 8308172 w 8308172"/>
                <a:gd name="connsiteY7" fmla="*/ 3878825 h 3878825"/>
                <a:gd name="connsiteX8" fmla="*/ 7684058 w 8308172"/>
                <a:gd name="connsiteY8" fmla="*/ 3878825 h 3878825"/>
                <a:gd name="connsiteX9" fmla="*/ 624114 w 8308172"/>
                <a:gd name="connsiteY9" fmla="*/ 3878825 h 3878825"/>
                <a:gd name="connsiteX10" fmla="*/ 0 w 8308172"/>
                <a:gd name="connsiteY10" fmla="*/ 3878825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08172" h="3878825">
                  <a:moveTo>
                    <a:pt x="0" y="0"/>
                  </a:moveTo>
                  <a:lnTo>
                    <a:pt x="624114" y="0"/>
                  </a:lnTo>
                  <a:lnTo>
                    <a:pt x="7138070" y="0"/>
                  </a:lnTo>
                  <a:lnTo>
                    <a:pt x="7762184" y="0"/>
                  </a:lnTo>
                  <a:lnTo>
                    <a:pt x="7633337" y="172304"/>
                  </a:lnTo>
                  <a:cubicBezTo>
                    <a:pt x="7342324" y="603061"/>
                    <a:pt x="7172398" y="1122344"/>
                    <a:pt x="7172398" y="1681316"/>
                  </a:cubicBezTo>
                  <a:cubicBezTo>
                    <a:pt x="7172398" y="2519774"/>
                    <a:pt x="7554732" y="3268933"/>
                    <a:pt x="8154567" y="3763961"/>
                  </a:cubicBezTo>
                  <a:lnTo>
                    <a:pt x="8308172" y="3878825"/>
                  </a:lnTo>
                  <a:lnTo>
                    <a:pt x="7684058" y="3878825"/>
                  </a:lnTo>
                  <a:lnTo>
                    <a:pt x="624114" y="3878825"/>
                  </a:lnTo>
                  <a:lnTo>
                    <a:pt x="0" y="3878825"/>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7" name="Freeform: Shape 56">
              <a:extLst>
                <a:ext uri="{FF2B5EF4-FFF2-40B4-BE49-F238E27FC236}">
                  <a16:creationId xmlns:a16="http://schemas.microsoft.com/office/drawing/2014/main" id="{89D67A14-395B-4A55-8324-6A110659ECAE}"/>
                </a:ext>
              </a:extLst>
            </p:cNvPr>
            <p:cNvSpPr/>
            <p:nvPr/>
          </p:nvSpPr>
          <p:spPr>
            <a:xfrm>
              <a:off x="6943510" y="1696065"/>
              <a:ext cx="1364663" cy="3878825"/>
            </a:xfrm>
            <a:custGeom>
              <a:avLst/>
              <a:gdLst>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7309 w 1371683"/>
                <a:gd name="connsiteY7" fmla="*/ 1681316 h 3878825"/>
                <a:gd name="connsiteX8" fmla="*/ 468248 w 1371683"/>
                <a:gd name="connsiteY8" fmla="*/ 172304 h 3878825"/>
                <a:gd name="connsiteX9" fmla="*/ 597095 w 1371683"/>
                <a:gd name="connsiteY9"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0075 w 1364663"/>
                <a:gd name="connsiteY0" fmla="*/ 0 h 3878825"/>
                <a:gd name="connsiteX1" fmla="*/ 818675 w 1364663"/>
                <a:gd name="connsiteY1" fmla="*/ 0 h 3878825"/>
                <a:gd name="connsiteX2" fmla="*/ 689828 w 1364663"/>
                <a:gd name="connsiteY2" fmla="*/ 172304 h 3878825"/>
                <a:gd name="connsiteX3" fmla="*/ 228889 w 1364663"/>
                <a:gd name="connsiteY3" fmla="*/ 1681316 h 3878825"/>
                <a:gd name="connsiteX4" fmla="*/ 1211058 w 1364663"/>
                <a:gd name="connsiteY4" fmla="*/ 3763961 h 3878825"/>
                <a:gd name="connsiteX5" fmla="*/ 1364663 w 1364663"/>
                <a:gd name="connsiteY5" fmla="*/ 3878825 h 3878825"/>
                <a:gd name="connsiteX6" fmla="*/ 289 w 1364663"/>
                <a:gd name="connsiteY6" fmla="*/ 1681316 h 3878825"/>
                <a:gd name="connsiteX7" fmla="*/ 461228 w 1364663"/>
                <a:gd name="connsiteY7" fmla="*/ 172304 h 3878825"/>
                <a:gd name="connsiteX8" fmla="*/ 590075 w 1364663"/>
                <a:gd name="connsiteY8" fmla="*/ 0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4663" h="3878825">
                  <a:moveTo>
                    <a:pt x="590075" y="0"/>
                  </a:moveTo>
                  <a:lnTo>
                    <a:pt x="818675" y="0"/>
                  </a:lnTo>
                  <a:lnTo>
                    <a:pt x="689828" y="172304"/>
                  </a:lnTo>
                  <a:cubicBezTo>
                    <a:pt x="398815" y="603061"/>
                    <a:pt x="228889" y="1122344"/>
                    <a:pt x="228889" y="1681316"/>
                  </a:cubicBezTo>
                  <a:cubicBezTo>
                    <a:pt x="228889" y="2519774"/>
                    <a:pt x="611223" y="3268933"/>
                    <a:pt x="1211058" y="3763961"/>
                  </a:cubicBezTo>
                  <a:lnTo>
                    <a:pt x="1364663" y="3878825"/>
                  </a:lnTo>
                  <a:cubicBezTo>
                    <a:pt x="787952" y="3595902"/>
                    <a:pt x="-17463" y="2536729"/>
                    <a:pt x="289" y="1681316"/>
                  </a:cubicBezTo>
                  <a:cubicBezTo>
                    <a:pt x="18041" y="825903"/>
                    <a:pt x="170215" y="603061"/>
                    <a:pt x="461228" y="172304"/>
                  </a:cubicBezTo>
                  <a:lnTo>
                    <a:pt x="590075"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4" name="Rectangle: Rounded Corners 33">
            <a:extLst>
              <a:ext uri="{FF2B5EF4-FFF2-40B4-BE49-F238E27FC236}">
                <a16:creationId xmlns:a16="http://schemas.microsoft.com/office/drawing/2014/main" id="{4F27F778-5FAF-456C-BC2A-20AD0A94973B}"/>
              </a:ext>
            </a:extLst>
          </p:cNvPr>
          <p:cNvSpPr/>
          <p:nvPr/>
        </p:nvSpPr>
        <p:spPr>
          <a:xfrm>
            <a:off x="7369039" y="3501729"/>
            <a:ext cx="1992675"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5" name="Text Placeholder 4">
            <a:extLst>
              <a:ext uri="{FF2B5EF4-FFF2-40B4-BE49-F238E27FC236}">
                <a16:creationId xmlns:a16="http://schemas.microsoft.com/office/drawing/2014/main" id="{687C0608-79F5-4CA5-9669-A1099B64463D}"/>
              </a:ext>
            </a:extLst>
          </p:cNvPr>
          <p:cNvSpPr txBox="1">
            <a:spLocks/>
          </p:cNvSpPr>
          <p:nvPr/>
        </p:nvSpPr>
        <p:spPr>
          <a:xfrm>
            <a:off x="858474" y="3107826"/>
            <a:ext cx="5637576" cy="98792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36" name="Rectangle 35">
            <a:extLst>
              <a:ext uri="{FF2B5EF4-FFF2-40B4-BE49-F238E27FC236}">
                <a16:creationId xmlns:a16="http://schemas.microsoft.com/office/drawing/2014/main" id="{F9F59878-8140-497E-8D7C-5F275532EFB5}"/>
              </a:ext>
            </a:extLst>
          </p:cNvPr>
          <p:cNvSpPr/>
          <p:nvPr/>
        </p:nvSpPr>
        <p:spPr>
          <a:xfrm>
            <a:off x="7312195" y="2797258"/>
            <a:ext cx="1754135" cy="646331"/>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Our Staff</a:t>
            </a:r>
          </a:p>
          <a:p>
            <a:pPr>
              <a:lnSpc>
                <a:spcPct val="90000"/>
              </a:lnSpc>
            </a:pPr>
            <a:r>
              <a:rPr lang="id-ID" sz="2400" dirty="0">
                <a:solidFill>
                  <a:schemeClr val="bg1"/>
                </a:solidFill>
                <a:latin typeface="Nexa Bold" panose="02000000000000000000" pitchFamily="50" charset="0"/>
                <a:cs typeface="Segoe UI" panose="020B0502040204020203" pitchFamily="34" charset="0"/>
              </a:rPr>
              <a:t>Dr. Lovern </a:t>
            </a:r>
          </a:p>
        </p:txBody>
      </p:sp>
      <p:sp>
        <p:nvSpPr>
          <p:cNvPr id="37" name="TextBox 36">
            <a:extLst>
              <a:ext uri="{FF2B5EF4-FFF2-40B4-BE49-F238E27FC236}">
                <a16:creationId xmlns:a16="http://schemas.microsoft.com/office/drawing/2014/main" id="{1B9A2475-7090-40D7-8337-049E1041FDB8}"/>
              </a:ext>
            </a:extLst>
          </p:cNvPr>
          <p:cNvSpPr txBox="1"/>
          <p:nvPr/>
        </p:nvSpPr>
        <p:spPr>
          <a:xfrm>
            <a:off x="858474" y="814114"/>
            <a:ext cx="3603036" cy="206210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dirty="0">
                <a:effectLst>
                  <a:outerShdw blurRad="609600" dist="38100" dir="5400000" algn="t" rotWithShape="0">
                    <a:prstClr val="black">
                      <a:alpha val="16000"/>
                    </a:prstClr>
                  </a:outerShdw>
                </a:effectLst>
              </a:rPr>
              <a:t>KEEP</a:t>
            </a:r>
          </a:p>
          <a:p>
            <a:pPr algn="l"/>
            <a:r>
              <a:rPr lang="id-ID" sz="4000" dirty="0">
                <a:effectLst>
                  <a:outerShdw blurRad="609600" dist="38100" dir="5400000" algn="t" rotWithShape="0">
                    <a:prstClr val="black">
                      <a:alpha val="16000"/>
                    </a:prstClr>
                  </a:outerShdw>
                </a:effectLst>
              </a:rPr>
              <a:t>YOUR HEAD UP AND BE PATIENTS.</a:t>
            </a:r>
          </a:p>
        </p:txBody>
      </p:sp>
      <p:grpSp>
        <p:nvGrpSpPr>
          <p:cNvPr id="4" name="Group 3">
            <a:extLst>
              <a:ext uri="{FF2B5EF4-FFF2-40B4-BE49-F238E27FC236}">
                <a16:creationId xmlns:a16="http://schemas.microsoft.com/office/drawing/2014/main" id="{39CC7377-DF36-4EF4-8354-D8A74CCD5EA6}"/>
              </a:ext>
            </a:extLst>
          </p:cNvPr>
          <p:cNvGrpSpPr/>
          <p:nvPr/>
        </p:nvGrpSpPr>
        <p:grpSpPr>
          <a:xfrm>
            <a:off x="858474" y="4106525"/>
            <a:ext cx="5505761" cy="760744"/>
            <a:chOff x="858474" y="4106525"/>
            <a:chExt cx="5505761" cy="760744"/>
          </a:xfrm>
        </p:grpSpPr>
        <p:sp>
          <p:nvSpPr>
            <p:cNvPr id="44" name="Rectangle 43">
              <a:extLst>
                <a:ext uri="{FF2B5EF4-FFF2-40B4-BE49-F238E27FC236}">
                  <a16:creationId xmlns:a16="http://schemas.microsoft.com/office/drawing/2014/main" id="{23C7F61B-5DB0-4903-97A3-9164DF641592}"/>
                </a:ext>
              </a:extLst>
            </p:cNvPr>
            <p:cNvSpPr/>
            <p:nvPr/>
          </p:nvSpPr>
          <p:spPr>
            <a:xfrm>
              <a:off x="858474" y="4134224"/>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accent1"/>
                  </a:solidFill>
                  <a:latin typeface="Nexa Bold" panose="02000000000000000000" pitchFamily="50" charset="0"/>
                  <a:cs typeface="Segoe UI" panose="020B0502040204020203" pitchFamily="34" charset="0"/>
                </a:rPr>
                <a:t>Medical Center</a:t>
              </a:r>
            </a:p>
          </p:txBody>
        </p:sp>
        <p:grpSp>
          <p:nvGrpSpPr>
            <p:cNvPr id="45" name="Group 44">
              <a:extLst>
                <a:ext uri="{FF2B5EF4-FFF2-40B4-BE49-F238E27FC236}">
                  <a16:creationId xmlns:a16="http://schemas.microsoft.com/office/drawing/2014/main" id="{779C52EF-0C66-4B30-8FAD-C99FD146BB99}"/>
                </a:ext>
              </a:extLst>
            </p:cNvPr>
            <p:cNvGrpSpPr/>
            <p:nvPr/>
          </p:nvGrpSpPr>
          <p:grpSpPr>
            <a:xfrm>
              <a:off x="3318523" y="4106525"/>
              <a:ext cx="1222328" cy="674549"/>
              <a:chOff x="7968673" y="2152541"/>
              <a:chExt cx="1222328" cy="674549"/>
            </a:xfrm>
          </p:grpSpPr>
          <p:sp>
            <p:nvSpPr>
              <p:cNvPr id="46" name="TextBox 45">
                <a:extLst>
                  <a:ext uri="{FF2B5EF4-FFF2-40B4-BE49-F238E27FC236}">
                    <a16:creationId xmlns:a16="http://schemas.microsoft.com/office/drawing/2014/main" id="{B3056AA4-4325-4868-9B18-FF23DC832BFC}"/>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47" name="TextBox 46">
                <a:extLst>
                  <a:ext uri="{FF2B5EF4-FFF2-40B4-BE49-F238E27FC236}">
                    <a16:creationId xmlns:a16="http://schemas.microsoft.com/office/drawing/2014/main" id="{E58E852B-6BD6-4EBE-9B9F-2FEE3E34BCA0}"/>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48" name="Group 47">
              <a:extLst>
                <a:ext uri="{FF2B5EF4-FFF2-40B4-BE49-F238E27FC236}">
                  <a16:creationId xmlns:a16="http://schemas.microsoft.com/office/drawing/2014/main" id="{7AC306FC-396A-4168-BE32-7348D8050F0F}"/>
                </a:ext>
              </a:extLst>
            </p:cNvPr>
            <p:cNvGrpSpPr/>
            <p:nvPr/>
          </p:nvGrpSpPr>
          <p:grpSpPr>
            <a:xfrm>
              <a:off x="4916483" y="4106525"/>
              <a:ext cx="1222328" cy="674549"/>
              <a:chOff x="9855528" y="2152541"/>
              <a:chExt cx="1222328" cy="674549"/>
            </a:xfrm>
          </p:grpSpPr>
          <p:sp>
            <p:nvSpPr>
              <p:cNvPr id="49" name="TextBox 48">
                <a:extLst>
                  <a:ext uri="{FF2B5EF4-FFF2-40B4-BE49-F238E27FC236}">
                    <a16:creationId xmlns:a16="http://schemas.microsoft.com/office/drawing/2014/main" id="{FDBCCA7B-D65B-40C4-B093-4C369EAE12C9}"/>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50" name="TextBox 49">
                <a:extLst>
                  <a:ext uri="{FF2B5EF4-FFF2-40B4-BE49-F238E27FC236}">
                    <a16:creationId xmlns:a16="http://schemas.microsoft.com/office/drawing/2014/main" id="{86806D48-105A-4434-AD80-130313DD2ABE}"/>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51" name="Straight Connector 50">
              <a:extLst>
                <a:ext uri="{FF2B5EF4-FFF2-40B4-BE49-F238E27FC236}">
                  <a16:creationId xmlns:a16="http://schemas.microsoft.com/office/drawing/2014/main" id="{8ED980C6-34F5-486A-86A9-DEEB04A33DA8}"/>
                </a:ext>
              </a:extLst>
            </p:cNvPr>
            <p:cNvCxnSpPr>
              <a:cxnSpLocks/>
            </p:cNvCxnSpPr>
            <p:nvPr/>
          </p:nvCxnSpPr>
          <p:spPr>
            <a:xfrm>
              <a:off x="4966916" y="41065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52" name="Freeform 4642">
              <a:extLst>
                <a:ext uri="{FF2B5EF4-FFF2-40B4-BE49-F238E27FC236}">
                  <a16:creationId xmlns:a16="http://schemas.microsoft.com/office/drawing/2014/main" id="{9564E7D4-3989-4098-8E38-1F2834D22B65}"/>
                </a:ext>
              </a:extLst>
            </p:cNvPr>
            <p:cNvSpPr>
              <a:spLocks/>
            </p:cNvSpPr>
            <p:nvPr/>
          </p:nvSpPr>
          <p:spPr bwMode="auto">
            <a:xfrm>
              <a:off x="6198769" y="44367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53" name="Freeform 4643">
              <a:extLst>
                <a:ext uri="{FF2B5EF4-FFF2-40B4-BE49-F238E27FC236}">
                  <a16:creationId xmlns:a16="http://schemas.microsoft.com/office/drawing/2014/main" id="{48D00BB3-BEC1-45E8-B176-BC93F364AB4C}"/>
                </a:ext>
              </a:extLst>
            </p:cNvPr>
            <p:cNvSpPr>
              <a:spLocks/>
            </p:cNvSpPr>
            <p:nvPr/>
          </p:nvSpPr>
          <p:spPr bwMode="auto">
            <a:xfrm>
              <a:off x="4648489" y="44349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grpSp>
      <p:sp>
        <p:nvSpPr>
          <p:cNvPr id="5" name="Picture Placeholder 4">
            <a:extLst>
              <a:ext uri="{FF2B5EF4-FFF2-40B4-BE49-F238E27FC236}">
                <a16:creationId xmlns:a16="http://schemas.microsoft.com/office/drawing/2014/main" id="{A771D146-35F4-42C1-AA2D-23A207F8487F}"/>
              </a:ext>
            </a:extLst>
          </p:cNvPr>
          <p:cNvSpPr>
            <a:spLocks noGrp="1"/>
          </p:cNvSpPr>
          <p:nvPr>
            <p:ph type="pic" sz="quarter" idx="10"/>
          </p:nvPr>
        </p:nvSpPr>
        <p:spPr/>
      </p:sp>
    </p:spTree>
    <p:extLst>
      <p:ext uri="{BB962C8B-B14F-4D97-AF65-F5344CB8AC3E}">
        <p14:creationId xmlns:p14="http://schemas.microsoft.com/office/powerpoint/2010/main" val="2453249715"/>
      </p:ext>
    </p:extLst>
  </p:cSld>
  <p:clrMapOvr>
    <a:masterClrMapping/>
  </p:clrMapOvr>
  <p:transition spd="med" advClick="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75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7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75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75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75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anim calcmode="lin" valueType="num">
                                      <p:cBhvr>
                                        <p:cTn id="32" dur="1000" fill="hold"/>
                                        <p:tgtEl>
                                          <p:spTgt spid="34"/>
                                        </p:tgtEl>
                                        <p:attrNameLst>
                                          <p:attrName>ppt_x</p:attrName>
                                        </p:attrNameLst>
                                      </p:cBhvr>
                                      <p:tavLst>
                                        <p:tav tm="0">
                                          <p:val>
                                            <p:strVal val="#ppt_x"/>
                                          </p:val>
                                        </p:tav>
                                        <p:tav tm="100000">
                                          <p:val>
                                            <p:strVal val="#ppt_x"/>
                                          </p:val>
                                        </p:tav>
                                      </p:tavLst>
                                    </p:anim>
                                    <p:anim calcmode="lin" valueType="num">
                                      <p:cBhvr>
                                        <p:cTn id="3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7" grpId="0"/>
    </p:bldLst>
  </p:timing>
</p:sld>
</file>

<file path=ppt/theme/theme1.xml><?xml version="1.0" encoding="utf-8"?>
<a:theme xmlns:a="http://schemas.openxmlformats.org/drawingml/2006/main" name="Office Theme">
  <a:themeElements>
    <a:clrScheme name="medipro 02">
      <a:dk1>
        <a:sysClr val="windowText" lastClr="000000"/>
      </a:dk1>
      <a:lt1>
        <a:sysClr val="window" lastClr="FFFFFF"/>
      </a:lt1>
      <a:dk2>
        <a:srgbClr val="28313C"/>
      </a:dk2>
      <a:lt2>
        <a:srgbClr val="DBEFF9"/>
      </a:lt2>
      <a:accent1>
        <a:srgbClr val="FE6406"/>
      </a:accent1>
      <a:accent2>
        <a:srgbClr val="FF7E2F"/>
      </a:accent2>
      <a:accent3>
        <a:srgbClr val="FC670C"/>
      </a:accent3>
      <a:accent4>
        <a:srgbClr val="92D050"/>
      </a:accent4>
      <a:accent5>
        <a:srgbClr val="E55A0D"/>
      </a:accent5>
      <a:accent6>
        <a:srgbClr val="CF4507"/>
      </a:accent6>
      <a:hlink>
        <a:srgbClr val="F49100"/>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bg1">
              <a:lumMod val="85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1329</TotalTime>
  <Words>6525</Words>
  <Application>Microsoft Office PowerPoint</Application>
  <PresentationFormat>Widescreen</PresentationFormat>
  <Paragraphs>767</Paragraphs>
  <Slides>85</Slides>
  <Notes>0</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85</vt:i4>
      </vt:variant>
    </vt:vector>
  </HeadingPairs>
  <TitlesOfParts>
    <vt:vector size="104" baseType="lpstr">
      <vt:lpstr>Arial</vt:lpstr>
      <vt:lpstr>Calibri</vt:lpstr>
      <vt:lpstr>Calibri Light</vt:lpstr>
      <vt:lpstr>Century Gothic</vt:lpstr>
      <vt:lpstr>Gill Sans</vt:lpstr>
      <vt:lpstr>Helvetica Light</vt:lpstr>
      <vt:lpstr>Lato</vt:lpstr>
      <vt:lpstr>Lato Heavy</vt:lpstr>
      <vt:lpstr>Montserrat</vt:lpstr>
      <vt:lpstr>Montserrat Light</vt:lpstr>
      <vt:lpstr>Nexa Bold</vt:lpstr>
      <vt:lpstr>Nexa Light</vt:lpstr>
      <vt:lpstr>Open Sans</vt:lpstr>
      <vt:lpstr>Raleway</vt:lpstr>
      <vt:lpstr>Roboto Light</vt:lpstr>
      <vt:lpstr>Segoe UI</vt:lpstr>
      <vt:lpstr>Segoe UI Light</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Galang</dc:creator>
  <cp:lastModifiedBy>rrgraph3</cp:lastModifiedBy>
  <cp:revision>133</cp:revision>
  <dcterms:created xsi:type="dcterms:W3CDTF">2018-01-30T06:08:44Z</dcterms:created>
  <dcterms:modified xsi:type="dcterms:W3CDTF">2018-04-20T08:45:53Z</dcterms:modified>
</cp:coreProperties>
</file>