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264"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294"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6" r:id="rId74"/>
    <p:sldId id="345" r:id="rId75"/>
    <p:sldId id="347" r:id="rId76"/>
    <p:sldId id="348" r:id="rId77"/>
    <p:sldId id="350" r:id="rId78"/>
    <p:sldId id="351" r:id="rId79"/>
    <p:sldId id="349" r:id="rId80"/>
    <p:sldId id="352" r:id="rId81"/>
    <p:sldId id="353" r:id="rId82"/>
    <p:sldId id="356" r:id="rId83"/>
    <p:sldId id="357" r:id="rId84"/>
    <p:sldId id="354" r:id="rId85"/>
    <p:sldId id="355"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91A347-A462-41B2-A86E-88F1C8C035BF}">
          <p14:sldIdLst>
            <p14:sldId id="276"/>
            <p14:sldId id="277"/>
            <p14:sldId id="278"/>
            <p14:sldId id="256"/>
            <p14:sldId id="257"/>
            <p14:sldId id="258"/>
            <p14:sldId id="260"/>
            <p14:sldId id="261"/>
            <p14:sldId id="263"/>
            <p14:sldId id="279"/>
            <p14:sldId id="281"/>
            <p14:sldId id="289"/>
            <p14:sldId id="287"/>
            <p14:sldId id="288"/>
            <p14:sldId id="264"/>
            <p14:sldId id="280"/>
            <p14:sldId id="282"/>
            <p14:sldId id="284"/>
            <p14:sldId id="285"/>
            <p14:sldId id="265"/>
            <p14:sldId id="266"/>
            <p14:sldId id="290"/>
            <p14:sldId id="267"/>
            <p14:sldId id="268"/>
            <p14:sldId id="291"/>
            <p14:sldId id="292"/>
            <p14:sldId id="293"/>
            <p14:sldId id="321"/>
            <p14:sldId id="272"/>
            <p14:sldId id="294"/>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4D1B4EBE-1F91-495C-98C3-617515F477F2}">
          <p14:sldIdLst>
            <p14:sldId id="328"/>
            <p14:sldId id="329"/>
            <p14:sldId id="330"/>
            <p14:sldId id="331"/>
            <p14:sldId id="332"/>
            <p14:sldId id="333"/>
            <p14:sldId id="334"/>
            <p14:sldId id="335"/>
            <p14:sldId id="336"/>
            <p14:sldId id="337"/>
            <p14:sldId id="338"/>
            <p14:sldId id="339"/>
            <p14:sldId id="340"/>
            <p14:sldId id="341"/>
            <p14:sldId id="342"/>
            <p14:sldId id="343"/>
            <p14:sldId id="344"/>
            <p14:sldId id="346"/>
            <p14:sldId id="345"/>
            <p14:sldId id="347"/>
            <p14:sldId id="348"/>
            <p14:sldId id="350"/>
            <p14:sldId id="351"/>
            <p14:sldId id="349"/>
            <p14:sldId id="352"/>
            <p14:sldId id="353"/>
            <p14:sldId id="356"/>
            <p14:sldId id="357"/>
            <p14:sldId id="354"/>
            <p14:sldId id="3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bg1">
                  <a:lumMod val="75000"/>
                  <a:alpha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lumMod val="65000"/>
              <a:lumOff val="3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691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a:solidFill>
            <a:schemeClr val="bg1">
              <a:lumMod val="85000"/>
              <a:alpha val="50000"/>
            </a:schemeClr>
          </a:solidFill>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7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469607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27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lvl="0" algn="ctr">
              <a:lnSpc>
                <a:spcPct val="100000"/>
              </a:lnSpc>
            </a:pPr>
            <a:endParaRPr lang="id-ID" sz="1600">
              <a:solidFill>
                <a:schemeClr val="accent6">
                  <a:hueOff val="-2214564"/>
                  <a:satOff val="-18455"/>
                  <a:lumOff val="-82930"/>
                </a:schemeClr>
              </a:solidFill>
              <a:latin typeface="Helvetica Light"/>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dirty="0"/>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5733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06539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844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5075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8085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425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3794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1824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0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869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91481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18086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9815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1539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7873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6116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656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tx1">
                    <a:lumMod val="50000"/>
                    <a:lumOff val="50000"/>
                  </a:schemeClr>
                </a:solidFill>
                <a:latin typeface="Segoe UI" panose="020B0502040204020203" pitchFamily="34" charset="0"/>
                <a:cs typeface="Segoe UI" panose="020B0502040204020203" pitchFamily="34" charset="0"/>
              </a:rPr>
              <a:t>2018 © MediPro </a:t>
            </a: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Presentation Template</a:t>
            </a:r>
          </a:p>
        </p:txBody>
      </p:sp>
      <p:sp>
        <p:nvSpPr>
          <p:cNvPr id="12" name="Rectangle: Top Corners Rounded 11">
            <a:extLst>
              <a:ext uri="{FF2B5EF4-FFF2-40B4-BE49-F238E27FC236}">
                <a16:creationId xmlns:a16="http://schemas.microsoft.com/office/drawing/2014/main" id="{01BADA84-6BF6-4F0F-A334-D1D0569033D8}"/>
              </a:ext>
            </a:extLst>
          </p:cNvPr>
          <p:cNvSpPr/>
          <p:nvPr userDrawn="1"/>
        </p:nvSpPr>
        <p:spPr>
          <a:xfrm rot="16200000">
            <a:off x="7844210" y="2137809"/>
            <a:ext cx="180231" cy="8515347"/>
          </a:xfrm>
          <a:prstGeom prst="round2SameRect">
            <a:avLst>
              <a:gd name="adj1" fmla="val 50000"/>
              <a:gd name="adj2" fmla="val 0"/>
            </a:avLst>
          </a:prstGeom>
          <a:pattFill prst="dk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A4A9E9-184A-45F7-AA80-3DDCCFC0F6CB}"/>
              </a:ext>
            </a:extLst>
          </p:cNvPr>
          <p:cNvGrpSpPr/>
          <p:nvPr userDrawn="1"/>
        </p:nvGrpSpPr>
        <p:grpSpPr>
          <a:xfrm>
            <a:off x="10518773" y="6305366"/>
            <a:ext cx="1445625" cy="180232"/>
            <a:chOff x="1293242" y="2946400"/>
            <a:chExt cx="10204870" cy="1272281"/>
          </a:xfrm>
          <a:effectLst/>
        </p:grpSpPr>
        <p:sp>
          <p:nvSpPr>
            <p:cNvPr id="14" name="Oval 13">
              <a:extLst>
                <a:ext uri="{FF2B5EF4-FFF2-40B4-BE49-F238E27FC236}">
                  <a16:creationId xmlns:a16="http://schemas.microsoft.com/office/drawing/2014/main" id="{109E7E10-DFF6-402F-B851-323B0060D289}"/>
                </a:ext>
              </a:extLst>
            </p:cNvPr>
            <p:cNvSpPr/>
            <p:nvPr/>
          </p:nvSpPr>
          <p:spPr>
            <a:xfrm>
              <a:off x="3178407"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F225AD96-4BA8-4DD6-9231-E8FD1E4A2B30}"/>
                </a:ext>
              </a:extLst>
            </p:cNvPr>
            <p:cNvSpPr/>
            <p:nvPr/>
          </p:nvSpPr>
          <p:spPr>
            <a:xfrm>
              <a:off x="4967913"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BC8EB308-B970-4A9F-AE4B-862B545F757E}"/>
                </a:ext>
              </a:extLst>
            </p:cNvPr>
            <p:cNvSpPr/>
            <p:nvPr/>
          </p:nvSpPr>
          <p:spPr>
            <a:xfrm>
              <a:off x="6791186"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7E031D16-E8FD-41B4-8A35-3318E53A798A}"/>
                </a:ext>
              </a:extLst>
            </p:cNvPr>
            <p:cNvSpPr/>
            <p:nvPr/>
          </p:nvSpPr>
          <p:spPr>
            <a:xfrm>
              <a:off x="8568532"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CE3F8415-41EC-40DD-A0A2-DD56F9859C03}"/>
                </a:ext>
              </a:extLst>
            </p:cNvPr>
            <p:cNvSpPr/>
            <p:nvPr/>
          </p:nvSpPr>
          <p:spPr>
            <a:xfrm>
              <a:off x="10344954"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a:extLst>
                <a:ext uri="{FF2B5EF4-FFF2-40B4-BE49-F238E27FC236}">
                  <a16:creationId xmlns:a16="http://schemas.microsoft.com/office/drawing/2014/main" id="{57B9DB72-9C6E-4F0D-AD07-34FBDC6ACBC5}"/>
                </a:ext>
              </a:extLst>
            </p:cNvPr>
            <p:cNvSpPr/>
            <p:nvPr/>
          </p:nvSpPr>
          <p:spPr>
            <a:xfrm>
              <a:off x="1410585"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a:extLst>
                <a:ext uri="{FF2B5EF4-FFF2-40B4-BE49-F238E27FC236}">
                  <a16:creationId xmlns:a16="http://schemas.microsoft.com/office/drawing/2014/main" id="{EA882108-A061-44E5-A97F-F8C05604E55E}"/>
                </a:ext>
              </a:extLst>
            </p:cNvPr>
            <p:cNvGrpSpPr/>
            <p:nvPr/>
          </p:nvGrpSpPr>
          <p:grpSpPr>
            <a:xfrm>
              <a:off x="1293242" y="2946400"/>
              <a:ext cx="10204870" cy="1272281"/>
              <a:chOff x="2268450" y="1752887"/>
              <a:chExt cx="2868467" cy="357623"/>
            </a:xfrm>
          </p:grpSpPr>
          <p:sp>
            <p:nvSpPr>
              <p:cNvPr id="21" name="Freeform 49">
                <a:extLst>
                  <a:ext uri="{FF2B5EF4-FFF2-40B4-BE49-F238E27FC236}">
                    <a16:creationId xmlns:a16="http://schemas.microsoft.com/office/drawing/2014/main" id="{04B1F703-2E4C-4F0A-9C66-AEFB4BC57E51}"/>
                  </a:ext>
                </a:extLst>
              </p:cNvPr>
              <p:cNvSpPr>
                <a:spLocks noChangeArrowheads="1"/>
              </p:cNvSpPr>
              <p:nvPr/>
            </p:nvSpPr>
            <p:spPr bwMode="auto">
              <a:xfrm>
                <a:off x="2268450" y="1753991"/>
                <a:ext cx="362038" cy="35541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2" name="Freeform 77">
                <a:extLst>
                  <a:ext uri="{FF2B5EF4-FFF2-40B4-BE49-F238E27FC236}">
                    <a16:creationId xmlns:a16="http://schemas.microsoft.com/office/drawing/2014/main" id="{386D854D-0133-4782-9380-1698330D4573}"/>
                  </a:ext>
                </a:extLst>
              </p:cNvPr>
              <p:cNvSpPr>
                <a:spLocks noChangeArrowheads="1"/>
              </p:cNvSpPr>
              <p:nvPr/>
            </p:nvSpPr>
            <p:spPr bwMode="auto">
              <a:xfrm>
                <a:off x="2769294" y="1753991"/>
                <a:ext cx="362038" cy="355415"/>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3" name="Freeform 78">
                <a:extLst>
                  <a:ext uri="{FF2B5EF4-FFF2-40B4-BE49-F238E27FC236}">
                    <a16:creationId xmlns:a16="http://schemas.microsoft.com/office/drawing/2014/main" id="{A130EA66-73E1-4798-8F87-B2E9AE74578E}"/>
                  </a:ext>
                </a:extLst>
              </p:cNvPr>
              <p:cNvSpPr>
                <a:spLocks noChangeArrowheads="1"/>
              </p:cNvSpPr>
              <p:nvPr/>
            </p:nvSpPr>
            <p:spPr bwMode="auto">
              <a:xfrm>
                <a:off x="4274033" y="175288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4" name="Freeform 79">
                <a:extLst>
                  <a:ext uri="{FF2B5EF4-FFF2-40B4-BE49-F238E27FC236}">
                    <a16:creationId xmlns:a16="http://schemas.microsoft.com/office/drawing/2014/main" id="{5C84B5DB-BD01-42D3-AC82-41CCDC16882B}"/>
                  </a:ext>
                </a:extLst>
              </p:cNvPr>
              <p:cNvSpPr>
                <a:spLocks noChangeArrowheads="1"/>
              </p:cNvSpPr>
              <p:nvPr/>
            </p:nvSpPr>
            <p:spPr bwMode="auto">
              <a:xfrm>
                <a:off x="3773189" y="1752887"/>
                <a:ext cx="362038" cy="357623"/>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5" name="Freeform 86">
                <a:extLst>
                  <a:ext uri="{FF2B5EF4-FFF2-40B4-BE49-F238E27FC236}">
                    <a16:creationId xmlns:a16="http://schemas.microsoft.com/office/drawing/2014/main" id="{09660BA2-3B82-4744-BA5D-19FFF1A20557}"/>
                  </a:ext>
                </a:extLst>
              </p:cNvPr>
              <p:cNvSpPr>
                <a:spLocks noChangeArrowheads="1"/>
              </p:cNvSpPr>
              <p:nvPr/>
            </p:nvSpPr>
            <p:spPr bwMode="auto">
              <a:xfrm>
                <a:off x="3270138" y="1752887"/>
                <a:ext cx="364245" cy="357623"/>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nvGrpSpPr>
              <p:cNvPr id="26" name="Group 25">
                <a:extLst>
                  <a:ext uri="{FF2B5EF4-FFF2-40B4-BE49-F238E27FC236}">
                    <a16:creationId xmlns:a16="http://schemas.microsoft.com/office/drawing/2014/main" id="{489C2765-4C9D-4F3B-A9A2-179D89E77243}"/>
                  </a:ext>
                </a:extLst>
              </p:cNvPr>
              <p:cNvGrpSpPr/>
              <p:nvPr/>
            </p:nvGrpSpPr>
            <p:grpSpPr>
              <a:xfrm>
                <a:off x="4774879" y="1752887"/>
                <a:ext cx="362038" cy="357623"/>
                <a:chOff x="4774879" y="1756927"/>
                <a:chExt cx="362038" cy="357623"/>
              </a:xfrm>
            </p:grpSpPr>
            <p:grpSp>
              <p:nvGrpSpPr>
                <p:cNvPr id="27" name="Group 26">
                  <a:extLst>
                    <a:ext uri="{FF2B5EF4-FFF2-40B4-BE49-F238E27FC236}">
                      <a16:creationId xmlns:a16="http://schemas.microsoft.com/office/drawing/2014/main" id="{8F3A49D2-621A-4A0F-92C1-8C6E7CC22B90}"/>
                    </a:ext>
                  </a:extLst>
                </p:cNvPr>
                <p:cNvGrpSpPr/>
                <p:nvPr/>
              </p:nvGrpSpPr>
              <p:grpSpPr>
                <a:xfrm>
                  <a:off x="4774879" y="1756927"/>
                  <a:ext cx="362038" cy="357623"/>
                  <a:chOff x="4774879" y="1756927"/>
                  <a:chExt cx="362038" cy="357623"/>
                </a:xfrm>
              </p:grpSpPr>
              <p:sp>
                <p:nvSpPr>
                  <p:cNvPr id="32" name="Oval 31">
                    <a:extLst>
                      <a:ext uri="{FF2B5EF4-FFF2-40B4-BE49-F238E27FC236}">
                        <a16:creationId xmlns:a16="http://schemas.microsoft.com/office/drawing/2014/main" id="{CF889824-6168-4244-8400-9CBDA1B7A84D}"/>
                      </a:ext>
                    </a:extLst>
                  </p:cNvPr>
                  <p:cNvSpPr/>
                  <p:nvPr/>
                </p:nvSpPr>
                <p:spPr>
                  <a:xfrm>
                    <a:off x="4826944" y="1781175"/>
                    <a:ext cx="291480" cy="2914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8">
                    <a:extLst>
                      <a:ext uri="{FF2B5EF4-FFF2-40B4-BE49-F238E27FC236}">
                        <a16:creationId xmlns:a16="http://schemas.microsoft.com/office/drawing/2014/main" id="{98D408CB-CC3B-4985-83C0-AD0AB7015BD0}"/>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grpSp>
              <p:nvGrpSpPr>
                <p:cNvPr id="28" name="Group 4">
                  <a:extLst>
                    <a:ext uri="{FF2B5EF4-FFF2-40B4-BE49-F238E27FC236}">
                      <a16:creationId xmlns:a16="http://schemas.microsoft.com/office/drawing/2014/main" id="{240CD8E5-96D6-4245-A55E-388A625E7864}"/>
                    </a:ext>
                  </a:extLst>
                </p:cNvPr>
                <p:cNvGrpSpPr>
                  <a:grpSpLocks noChangeAspect="1"/>
                </p:cNvGrpSpPr>
                <p:nvPr/>
              </p:nvGrpSpPr>
              <p:grpSpPr bwMode="auto">
                <a:xfrm>
                  <a:off x="4861598" y="1841628"/>
                  <a:ext cx="188601" cy="188221"/>
                  <a:chOff x="2845" y="1169"/>
                  <a:chExt cx="1987" cy="1983"/>
                </a:xfrm>
                <a:solidFill>
                  <a:schemeClr val="bg1"/>
                </a:solidFill>
              </p:grpSpPr>
              <p:sp>
                <p:nvSpPr>
                  <p:cNvPr id="29" name="Freeform 5">
                    <a:extLst>
                      <a:ext uri="{FF2B5EF4-FFF2-40B4-BE49-F238E27FC236}">
                        <a16:creationId xmlns:a16="http://schemas.microsoft.com/office/drawing/2014/main" id="{85B9A50C-3F58-4A1F-BAF9-2F92F9733224}"/>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
                    <a:extLst>
                      <a:ext uri="{FF2B5EF4-FFF2-40B4-BE49-F238E27FC236}">
                        <a16:creationId xmlns:a16="http://schemas.microsoft.com/office/drawing/2014/main" id="{7DA60F0F-C00E-403C-865F-F91562AACE7D}"/>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
                    <a:extLst>
                      <a:ext uri="{FF2B5EF4-FFF2-40B4-BE49-F238E27FC236}">
                        <a16:creationId xmlns:a16="http://schemas.microsoft.com/office/drawing/2014/main" id="{E4DC7016-D0CC-43EE-8B8A-A2114E0E24A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gr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D522C30-EEE9-488B-8AA2-EEA3494DDD18}"/>
              </a:ext>
            </a:extLst>
          </p:cNvPr>
          <p:cNvSpPr>
            <a:spLocks noGrp="1"/>
          </p:cNvSpPr>
          <p:nvPr>
            <p:ph type="pic" sz="quarter" idx="10"/>
          </p:nvPr>
        </p:nvSpPr>
        <p:spPr/>
      </p:sp>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38770"/>
            <a:chOff x="619226" y="1181629"/>
            <a:chExt cx="3047731" cy="238770"/>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409AD20F-B300-42F5-80CC-06131447B0E1}"/>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91BE226A-4233-4B1A-BA5D-84B5BB07074C}"/>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3AFBD9BB-0723-4D1D-B251-3770D138CAE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8F7FDCD-CA89-43E7-9F86-64817736B96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2E89A022-9D82-468C-AF9D-7F56151A9AB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127B7BC0-9FEF-424D-96F5-4597CAEEE033}"/>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A5D3734F-E638-4DB1-9B0F-804E4381BE3A}"/>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A7FE11B-DD71-493E-9C3B-972B19DE36A6}"/>
              </a:ext>
            </a:extLst>
          </p:cNvPr>
          <p:cNvSpPr>
            <a:spLocks noGrp="1"/>
          </p:cNvSpPr>
          <p:nvPr>
            <p:ph type="pic" sz="quarter" idx="10"/>
          </p:nvPr>
        </p:nvSpPr>
        <p:spPr/>
      </p:sp>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tx1">
                    <a:lumMod val="65000"/>
                    <a:lumOff val="35000"/>
                  </a:schemeClr>
                </a:solidFill>
                <a:latin typeface="Nexa Bold" panose="02000000000000000000" pitchFamily="50" charset="0"/>
              </a:rPr>
              <a:t>Medical Doctor</a:t>
            </a:r>
            <a:endParaRPr lang="en-US" sz="3000" dirty="0">
              <a:solidFill>
                <a:schemeClr val="tx1">
                  <a:lumMod val="65000"/>
                  <a:lumOff val="35000"/>
                </a:schemeClr>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11" name="Picture Placeholder 10">
            <a:extLst>
              <a:ext uri="{FF2B5EF4-FFF2-40B4-BE49-F238E27FC236}">
                <a16:creationId xmlns:a16="http://schemas.microsoft.com/office/drawing/2014/main" id="{EC30C5A9-2EE8-4C6C-A3CF-28A0A46BFB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Services</a:t>
            </a:r>
            <a:endParaRPr lang="en-US" sz="3000" dirty="0">
              <a:solidFill>
                <a:schemeClr val="tx1">
                  <a:lumMod val="65000"/>
                  <a:lumOff val="35000"/>
                </a:schemeClr>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83264"/>
            </a:xfrm>
            <a:prstGeom prst="rect">
              <a:avLst/>
            </a:prstGeom>
          </p:spPr>
          <p:txBody>
            <a:bodyPr wrap="square">
              <a:spAutoFit/>
            </a:bodyPr>
            <a:lstStyle/>
            <a:p>
              <a:pPr algn="r">
                <a:lnSpc>
                  <a:spcPct val="120000"/>
                </a:lnSpc>
              </a:pP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laoreet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dolore magna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aliquam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erat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volutpat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Ut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wisi</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enim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ad minim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veniam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endParaRPr lang="en-US" sz="1600" i="1"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A16AFB37-6AA1-4F01-B429-57DD3F8424E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latin typeface="Nexa Bold" panose="02000000000000000000" pitchFamily="50" charset="0"/>
                  </a:rPr>
                  <a:t>We Start</a:t>
                </a:r>
                <a:r>
                  <a:rPr lang="id-ID" sz="1800" dirty="0">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lumMod val="50000"/>
                      </a:schemeClr>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9B66B1DC-AD64-4839-BD4D-B49A1333E4BC}"/>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Icon</a:t>
            </a:r>
          </a:p>
          <a:p>
            <a:pPr>
              <a:lnSpc>
                <a:spcPct val="80000"/>
              </a:lnSpc>
            </a:pPr>
            <a:r>
              <a:rPr lang="id-ID" sz="3000" dirty="0">
                <a:solidFill>
                  <a:schemeClr val="tx1">
                    <a:lumMod val="65000"/>
                    <a:lumOff val="35000"/>
                  </a:schemeClr>
                </a:solidFill>
                <a:latin typeface="Nexa Bold" panose="02000000000000000000" pitchFamily="50" charset="0"/>
              </a:rPr>
              <a:t>Image Placeholder</a:t>
            </a:r>
            <a:endParaRPr lang="en-US" sz="3000" dirty="0">
              <a:solidFill>
                <a:schemeClr val="tx1">
                  <a:lumMod val="65000"/>
                  <a:lumOff val="35000"/>
                </a:schemeClr>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38770"/>
            <a:chOff x="619226" y="1181629"/>
            <a:chExt cx="3047731" cy="238770"/>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0CE1DF9C-5925-4216-B3D7-57D7E522A040}"/>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085006"/>
            <a:chOff x="1941384" y="2385115"/>
            <a:chExt cx="2064356" cy="1085006"/>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06091"/>
            </a:xfrm>
            <a:prstGeom prst="rect">
              <a:avLst/>
            </a:prstGeom>
          </p:spPr>
          <p:txBody>
            <a:bodyPr wrap="square">
              <a:spAutoFit/>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085006"/>
            <a:chOff x="1941384" y="2385115"/>
            <a:chExt cx="2064356" cy="1085006"/>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085006"/>
            <a:chOff x="1941384" y="2385115"/>
            <a:chExt cx="2064356" cy="1085006"/>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5859A1DB-BACA-4D0A-99D0-CB96D7412F37}"/>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9FDDAE25-0DBD-408B-9E33-F38C2DFBEE12}"/>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31E1C6E3-144E-481D-8828-21E1EF6E562D}"/>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D391AC55-64C0-4483-A6EA-56F17B98B5EC}"/>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2018 Best </a:t>
              </a:r>
              <a:r>
                <a:rPr lang="id-ID" dirty="0"/>
                <a:t>Doctor</a:t>
              </a:r>
              <a:r>
                <a:rPr lang="en-US" dirty="0"/>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9307F2D1-698C-4E01-9D1A-8B7AC0F386C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273C29A-5B15-4290-AF1B-523A2312EE5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178843-EAA7-4E33-B7FA-2C5A9911965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E14D47D9-BDF8-4CB4-BE47-7FC16F72A85A}"/>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56A0E7F9-4576-4380-8577-7B03BCDACD7A}"/>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D4216A98-0191-4834-9218-2D2F4896A515}"/>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E201488-664E-4BEB-B192-DA697B0E2C24}"/>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bg1"/>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7F1AE47D-F17E-45E9-9F5B-71E9271E5B9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D6BBB9E-980D-4818-B240-7858D497189E}"/>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903853"/>
            <a:chOff x="3873568" y="2421444"/>
            <a:chExt cx="2991689" cy="903853"/>
          </a:xfrm>
        </p:grpSpPr>
        <p:sp>
          <p:nvSpPr>
            <p:cNvPr id="25" name="Rectangle 24"/>
            <p:cNvSpPr/>
            <p:nvPr/>
          </p:nvSpPr>
          <p:spPr>
            <a:xfrm>
              <a:off x="3873568" y="2752833"/>
              <a:ext cx="2991689"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903853"/>
            <a:chOff x="6358927" y="4439766"/>
            <a:chExt cx="2870985" cy="903853"/>
          </a:xfrm>
        </p:grpSpPr>
        <p:sp>
          <p:nvSpPr>
            <p:cNvPr id="27" name="Rectangle 26"/>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903853"/>
            <a:chOff x="8929129" y="2421444"/>
            <a:chExt cx="2870985" cy="903853"/>
          </a:xfrm>
        </p:grpSpPr>
        <p:sp>
          <p:nvSpPr>
            <p:cNvPr id="29" name="Rectangle 28"/>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6" name="Picture Placeholder 5">
            <a:extLst>
              <a:ext uri="{FF2B5EF4-FFF2-40B4-BE49-F238E27FC236}">
                <a16:creationId xmlns:a16="http://schemas.microsoft.com/office/drawing/2014/main" id="{95905715-E722-4798-BE77-523564F141FB}"/>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903853"/>
            <a:chOff x="8929129" y="2421444"/>
            <a:chExt cx="2870985" cy="903853"/>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903853"/>
              <a:chOff x="6358927" y="4439766"/>
              <a:chExt cx="2870985" cy="903853"/>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EC5660CB-4578-4821-ABA5-A8AAB16ADB75}"/>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903853"/>
                <a:chOff x="6358927" y="4439766"/>
                <a:chExt cx="2870985" cy="903853"/>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40EE1F7C-053B-475B-B506-FFE834BA3631}"/>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9F05993D-E815-4A9C-B5F0-26CE36BE3761}"/>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974A313C-0ACE-432E-A9C7-1CFF2954D370}"/>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8C564D1C-EBAA-4462-8981-8863C6AECD28}"/>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77163"/>
            <a:chOff x="861075" y="5275940"/>
            <a:chExt cx="3166749" cy="877163"/>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77163"/>
            <a:chOff x="861075" y="5275940"/>
            <a:chExt cx="3166749" cy="877163"/>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77163"/>
            <a:chOff x="861075" y="5275940"/>
            <a:chExt cx="3166749" cy="877163"/>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233FEBE5-234F-4CC3-A476-4D971652736B}"/>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F2A11A2-D3BE-4DDF-8C8A-F173BF1A73A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688E91B-9A39-493B-8F74-8EBCFE1723CD}"/>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chemeClr val="bg1">
                  <a:alpha val="0"/>
                </a:schemeClr>
              </a:gs>
              <a:gs pos="98077">
                <a:schemeClr val="bg1"/>
              </a:gs>
              <a:gs pos="67000">
                <a:schemeClr val="bg1">
                  <a:alpha val="8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S</a:t>
            </a:r>
            <a:r>
              <a:rPr lang="id-ID" dirty="0"/>
              <a:t>WOT Image Place Holder </a:t>
            </a:r>
            <a:endParaRPr lang="en-US" dirty="0"/>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E12938A3-1035-4849-AC6E-C8BBAE29A926}"/>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43078"/>
            <a:chOff x="2047237" y="1910381"/>
            <a:chExt cx="8405948" cy="3121763"/>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35416" y="4693590"/>
              <a:ext cx="625491"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40%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714670"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55%</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82703"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70%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45927" y="4693590"/>
              <a:ext cx="612668"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85%</a:t>
              </a:r>
              <a:endParaRPr lang="id-ID" sz="1600" dirty="0">
                <a:solidFill>
                  <a:srgbClr val="595959"/>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52486"/>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903853"/>
              <a:chOff x="6358927" y="4439766"/>
              <a:chExt cx="2870985" cy="903853"/>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Passive Smoker</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263612"/>
            <a:chOff x="7115341" y="2803039"/>
            <a:chExt cx="3126425" cy="26361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263612"/>
            <a:chOff x="6704031" y="3491797"/>
            <a:chExt cx="3621422" cy="26361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263612"/>
            <a:chOff x="7387735" y="3148870"/>
            <a:chExt cx="2639612" cy="26361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tx1">
                      <a:lumMod val="65000"/>
                      <a:lumOff val="3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903853"/>
              <a:chOff x="6358927" y="4439766"/>
              <a:chExt cx="2870985" cy="903853"/>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 name="Picture Placeholder 3">
            <a:extLst>
              <a:ext uri="{FF2B5EF4-FFF2-40B4-BE49-F238E27FC236}">
                <a16:creationId xmlns:a16="http://schemas.microsoft.com/office/drawing/2014/main" id="{81001F96-167A-4F62-9C7C-951FE5BC09F1}"/>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293191"/>
            <a:chOff x="4324984" y="4891376"/>
            <a:chExt cx="2497167" cy="1293191"/>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293191"/>
            <a:chOff x="6646496" y="4891376"/>
            <a:chExt cx="2497167" cy="1293191"/>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293191"/>
            <a:chOff x="3128025" y="2185206"/>
            <a:chExt cx="2497167" cy="1293191"/>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293191"/>
            <a:chOff x="5546423" y="2185206"/>
            <a:chExt cx="2497167" cy="1293191"/>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293191"/>
            <a:chOff x="7811830" y="2185206"/>
            <a:chExt cx="2497167" cy="1293191"/>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C49717F3-1AA7-4B9B-B496-7582A576A46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EB92DBC-2D9C-49F7-A907-7498FB76BC72}"/>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0F734FC8-3423-42FD-9C2D-954488A3BF41}"/>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016192"/>
              <a:chOff x="14297370" y="1174010"/>
              <a:chExt cx="3315674" cy="1625906"/>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122769"/>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7" name="Group 286">
            <a:extLst>
              <a:ext uri="{FF2B5EF4-FFF2-40B4-BE49-F238E27FC236}">
                <a16:creationId xmlns:a16="http://schemas.microsoft.com/office/drawing/2014/main" id="{9AD8E3DA-8100-439B-8AA8-DA5574349F69}"/>
              </a:ext>
            </a:extLst>
          </p:cNvPr>
          <p:cNvGrpSpPr/>
          <p:nvPr/>
        </p:nvGrpSpPr>
        <p:grpSpPr>
          <a:xfrm rot="5400000" flipV="1">
            <a:off x="5913794" y="224449"/>
            <a:ext cx="364413" cy="204989"/>
            <a:chOff x="1356148" y="3505129"/>
            <a:chExt cx="1282920" cy="721668"/>
          </a:xfrm>
        </p:grpSpPr>
        <p:sp>
          <p:nvSpPr>
            <p:cNvPr id="288" name="Arc 287">
              <a:extLst>
                <a:ext uri="{FF2B5EF4-FFF2-40B4-BE49-F238E27FC236}">
                  <a16:creationId xmlns:a16="http://schemas.microsoft.com/office/drawing/2014/main" id="{D733C9B6-AC10-4163-A9C1-2BAE5437E297}"/>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89" name="Arc 288">
              <a:extLst>
                <a:ext uri="{FF2B5EF4-FFF2-40B4-BE49-F238E27FC236}">
                  <a16:creationId xmlns:a16="http://schemas.microsoft.com/office/drawing/2014/main" id="{6A930138-E29E-4198-9515-858190A445AC}"/>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90" name="Arc 289">
              <a:extLst>
                <a:ext uri="{FF2B5EF4-FFF2-40B4-BE49-F238E27FC236}">
                  <a16:creationId xmlns:a16="http://schemas.microsoft.com/office/drawing/2014/main" id="{75DB1914-EB87-47F0-B9D9-B96480757870}"/>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14:presetBounceEnd="50000">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14:bounceEnd="50000">
                                          <p:cBhvr additive="base">
                                            <p:cTn id="10"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14:presetBounceEnd="45000">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14:bounceEnd="45000">
                                          <p:cBhvr additive="base">
                                            <p:cTn id="41"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293191"/>
            <a:chOff x="8843885" y="2048184"/>
            <a:chExt cx="2497167" cy="1293191"/>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8" name="Group 17">
            <a:extLst>
              <a:ext uri="{FF2B5EF4-FFF2-40B4-BE49-F238E27FC236}">
                <a16:creationId xmlns:a16="http://schemas.microsoft.com/office/drawing/2014/main" id="{57044FE8-C786-4A90-86C1-487E3ECB6589}"/>
              </a:ext>
            </a:extLst>
          </p:cNvPr>
          <p:cNvGrpSpPr/>
          <p:nvPr/>
        </p:nvGrpSpPr>
        <p:grpSpPr>
          <a:xfrm rot="5400000" flipV="1">
            <a:off x="5913794" y="224449"/>
            <a:ext cx="364413" cy="204989"/>
            <a:chOff x="1356148" y="3505129"/>
            <a:chExt cx="1282920" cy="721668"/>
          </a:xfrm>
        </p:grpSpPr>
        <p:sp>
          <p:nvSpPr>
            <p:cNvPr id="19" name="Arc 18">
              <a:extLst>
                <a:ext uri="{FF2B5EF4-FFF2-40B4-BE49-F238E27FC236}">
                  <a16:creationId xmlns:a16="http://schemas.microsoft.com/office/drawing/2014/main" id="{31F01876-07AA-4516-B00E-9216288F3A50}"/>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0" name="Arc 19">
              <a:extLst>
                <a:ext uri="{FF2B5EF4-FFF2-40B4-BE49-F238E27FC236}">
                  <a16:creationId xmlns:a16="http://schemas.microsoft.com/office/drawing/2014/main" id="{058E0227-D08F-4692-9FF6-9C39F33ADB47}"/>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1" name="Arc 20">
              <a:extLst>
                <a:ext uri="{FF2B5EF4-FFF2-40B4-BE49-F238E27FC236}">
                  <a16:creationId xmlns:a16="http://schemas.microsoft.com/office/drawing/2014/main" id="{64487DE2-9DC5-4770-80A8-0D6755CE5BEA}"/>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293191"/>
            <a:chOff x="8843885" y="2048184"/>
            <a:chExt cx="2497167" cy="1293191"/>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293191"/>
            <a:chOff x="8843885" y="2048184"/>
            <a:chExt cx="2497167" cy="1293191"/>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ppt_x"/>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0-#ppt_h/2"/>
                                          </p:val>
                                        </p:tav>
                                        <p:tav tm="100000">
                                          <p:val>
                                            <p:strVal val="#ppt_y"/>
                                          </p:val>
                                        </p:tav>
                                      </p:tavLst>
                                    </p:anim>
                                  </p:childTnLst>
                                </p:cTn>
                              </p:par>
                              <p:par>
                                <p:cTn id="20" presetID="49" presetClass="entr" presetSubtype="0" decel="100000"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360"/>
                                          </p:val>
                                        </p:tav>
                                        <p:tav tm="100000">
                                          <p:val>
                                            <p:fltVal val="0"/>
                                          </p:val>
                                        </p:tav>
                                      </p:tavLst>
                                    </p:anim>
                                    <p:animEffect transition="in" filter="fade">
                                      <p:cBhvr>
                                        <p:cTn id="25" dur="1000"/>
                                        <p:tgtEl>
                                          <p:spTgt spid="3"/>
                                        </p:tgtEl>
                                      </p:cBhvr>
                                    </p:animEffect>
                                  </p:childTnLst>
                                </p:cTn>
                              </p:par>
                            </p:childTnLst>
                          </p:cTn>
                        </p:par>
                        <p:par>
                          <p:cTn id="26" fill="hold">
                            <p:stCondLst>
                              <p:cond delay="1250"/>
                            </p:stCondLst>
                            <p:childTnLst>
                              <p:par>
                                <p:cTn id="27" presetID="2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750"/>
                            </p:stCondLst>
                            <p:childTnLst>
                              <p:par>
                                <p:cTn id="31" presetID="2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down)">
                                      <p:cBhvr>
                                        <p:cTn id="33" dur="500"/>
                                        <p:tgtEl>
                                          <p:spTgt spid="27"/>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293191"/>
            <a:chOff x="8843885" y="2048184"/>
            <a:chExt cx="2497167" cy="1293191"/>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293191"/>
            <a:chOff x="8843885" y="2048184"/>
            <a:chExt cx="2497167" cy="1293191"/>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293191"/>
            <a:chOff x="8843885" y="2048184"/>
            <a:chExt cx="2497167" cy="1293191"/>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293191"/>
            <a:chOff x="8843885" y="2048184"/>
            <a:chExt cx="2497167" cy="1293191"/>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2933500302"/>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77863"/>
              <a:chOff x="786807" y="2502760"/>
              <a:chExt cx="2497167" cy="2377863"/>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9974D056-20BE-4F38-8424-6C4DCF80AD1B}"/>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77863"/>
              <a:chOff x="786807" y="2502760"/>
              <a:chExt cx="2497167" cy="2377863"/>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bg1">
                <a:lumMod val="9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701644CD-AD40-4643-98EB-4F4B7F54331C}"/>
              </a:ext>
            </a:extLst>
          </p:cNvPr>
          <p:cNvSpPr>
            <a:spLocks noGrp="1"/>
          </p:cNvSpPr>
          <p:nvPr>
            <p:ph type="pic" sz="quarter" idx="12"/>
          </p:nvPr>
        </p:nvSpPr>
        <p:spPr/>
      </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09DA87FB-6D8E-4508-8DAD-6CA662343FA4}"/>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E8833C-6DE1-4253-B29E-45D04AE46069}"/>
              </a:ext>
            </a:extLst>
          </p:cNvPr>
          <p:cNvSpPr>
            <a:spLocks noGrp="1"/>
          </p:cNvSpPr>
          <p:nvPr>
            <p:ph type="pic" sz="quarter" idx="10"/>
          </p:nvPr>
        </p:nvSpPr>
        <p:spPr>
          <a:xfrm>
            <a:off x="4874754" y="0"/>
            <a:ext cx="7317246" cy="6858000"/>
          </a:xfrm>
        </p:spPr>
      </p:sp>
      <p:grpSp>
        <p:nvGrpSpPr>
          <p:cNvPr id="3" name="Group 2">
            <a:extLst>
              <a:ext uri="{FF2B5EF4-FFF2-40B4-BE49-F238E27FC236}">
                <a16:creationId xmlns:a16="http://schemas.microsoft.com/office/drawing/2014/main" id="{D6BD8EDE-632A-4B14-B15D-D7773EE3645F}"/>
              </a:ext>
            </a:extLst>
          </p:cNvPr>
          <p:cNvGrpSpPr/>
          <p:nvPr/>
        </p:nvGrpSpPr>
        <p:grpSpPr>
          <a:xfrm>
            <a:off x="9426" y="1230569"/>
            <a:ext cx="12173149" cy="4396863"/>
            <a:chOff x="9426" y="1230569"/>
            <a:chExt cx="12173149" cy="4396863"/>
          </a:xfrm>
        </p:grpSpPr>
        <p:sp>
          <p:nvSpPr>
            <p:cNvPr id="26" name="Rectangle 25">
              <a:extLst>
                <a:ext uri="{FF2B5EF4-FFF2-40B4-BE49-F238E27FC236}">
                  <a16:creationId xmlns:a16="http://schemas.microsoft.com/office/drawing/2014/main" id="{7D50F44C-665D-40B3-B86B-F5160D4C9EDC}"/>
                </a:ext>
              </a:extLst>
            </p:cNvPr>
            <p:cNvSpPr/>
            <p:nvPr/>
          </p:nvSpPr>
          <p:spPr>
            <a:xfrm>
              <a:off x="9426" y="1230569"/>
              <a:ext cx="12173149"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bg1"/>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900CFC69-9402-4A70-8572-CDF8B44FCC17}"/>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4635FD2-C52C-47CD-8E24-47B39B1C7627}"/>
              </a:ext>
            </a:extLst>
          </p:cNvPr>
          <p:cNvSpPr>
            <a:spLocks noGrp="1"/>
          </p:cNvSpPr>
          <p:nvPr>
            <p:ph type="pic" sz="quarter" idx="12"/>
          </p:nvPr>
        </p:nvSpPr>
        <p:spPr>
          <a:xfrm>
            <a:off x="7105876" y="1155674"/>
            <a:ext cx="3935616" cy="3684981"/>
          </a:xfrm>
        </p:spPr>
      </p:sp>
      <p:sp>
        <p:nvSpPr>
          <p:cNvPr id="6" name="Picture Placeholder 5">
            <a:extLst>
              <a:ext uri="{FF2B5EF4-FFF2-40B4-BE49-F238E27FC236}">
                <a16:creationId xmlns:a16="http://schemas.microsoft.com/office/drawing/2014/main" id="{57F2881D-155E-4611-8FBF-76DF6CC57D36}"/>
              </a:ext>
            </a:extLst>
          </p:cNvPr>
          <p:cNvSpPr>
            <a:spLocks noGrp="1"/>
          </p:cNvSpPr>
          <p:nvPr>
            <p:ph type="pic" sz="quarter" idx="13"/>
          </p:nvPr>
        </p:nvSpPr>
        <p:spPr>
          <a:xfrm>
            <a:off x="6063842" y="553093"/>
            <a:ext cx="4309041" cy="4034625"/>
          </a:xfrm>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AF152EFF-AC4C-4D50-B9CD-39CA52A7C296}"/>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41E21-97DB-4FF2-906E-C1775D2A6C29}"/>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17809C39-B505-46D6-94F4-9E6D5713C2D1}"/>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BBE12543-8A90-47AD-87CA-8C17AB8719E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903853"/>
              <a:chOff x="6358927" y="4439766"/>
              <a:chExt cx="2870985" cy="903853"/>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38770"/>
            <a:chOff x="619226" y="1181629"/>
            <a:chExt cx="3047731" cy="238770"/>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1771CBD0-F167-450F-AA80-027513012484}"/>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3" name="Picture Placeholder 52">
            <a:extLst>
              <a:ext uri="{FF2B5EF4-FFF2-40B4-BE49-F238E27FC236}">
                <a16:creationId xmlns:a16="http://schemas.microsoft.com/office/drawing/2014/main" id="{67D8ED9C-652D-4AAE-BE0A-55FA9CC79E0B}"/>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CEC9EA91-1BD9-486F-B1AB-17F18CECFCE7}"/>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14A510-AFA9-4C9E-9829-B272EC36B911}"/>
              </a:ext>
            </a:extLst>
          </p:cNvPr>
          <p:cNvSpPr>
            <a:spLocks noGrp="1"/>
          </p:cNvSpPr>
          <p:nvPr>
            <p:ph type="pic" sz="quarter" idx="10"/>
          </p:nvPr>
        </p:nvSpPr>
        <p:spPr/>
      </p:sp>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AD894D17-64A0-434A-B5C7-3EF002D587E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2019</a:t>
            </a:r>
          </a:p>
        </p:txBody>
      </p:sp>
      <p:sp>
        <p:nvSpPr>
          <p:cNvPr id="7" name="Picture Placeholder 6">
            <a:extLst>
              <a:ext uri="{FF2B5EF4-FFF2-40B4-BE49-F238E27FC236}">
                <a16:creationId xmlns:a16="http://schemas.microsoft.com/office/drawing/2014/main" id="{0E908551-6AC4-4B3C-BB39-F9D4A9BB960E}"/>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32EC3E60-678C-429B-A2F0-32493F1029C5}"/>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Projects</a:t>
            </a:r>
            <a:endParaRPr lang="id-ID" sz="3000" dirty="0">
              <a:solidFill>
                <a:schemeClr val="tx1">
                  <a:lumMod val="65000"/>
                  <a:lumOff val="35000"/>
                </a:schemeClr>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8" name="Picture Placeholder 7">
            <a:extLst>
              <a:ext uri="{FF2B5EF4-FFF2-40B4-BE49-F238E27FC236}">
                <a16:creationId xmlns:a16="http://schemas.microsoft.com/office/drawing/2014/main" id="{F7197F8B-C50F-45E1-AF6F-545B781D529F}"/>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4F6650AD-03A8-46BE-95CF-78C3D8D86E4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E85456BF-11D5-47F4-BAE9-31F156460602}"/>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0A2FD8E6-D7F9-4F77-AD40-08904C72E6E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78DE4F2-42BB-4439-B9D7-91ADB50FC606}"/>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6D6192DC-FDAB-42B4-AAC0-9B17613ED2B7}"/>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Picture Placeholder 2">
            <a:extLst>
              <a:ext uri="{FF2B5EF4-FFF2-40B4-BE49-F238E27FC236}">
                <a16:creationId xmlns:a16="http://schemas.microsoft.com/office/drawing/2014/main" id="{02037FC9-E363-4846-8E37-41ADA56489CE}"/>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C53AD81-2449-442C-815E-C6292976FE5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3007139-4B6E-4325-9E16-3A7C5AB0C718}"/>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95B8C9D-C903-4833-ABF1-71DE1F1B2C4E}"/>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n.</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6A6A7CCE-9E3E-4368-B8CF-698FECC2A167}"/>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7583F1C4-1D22-416C-8C7E-21D2E9C0893F}"/>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Slide</a:t>
            </a:r>
            <a:endParaRPr lang="id-ID" sz="3000" dirty="0">
              <a:solidFill>
                <a:schemeClr val="tx1">
                  <a:lumMod val="65000"/>
                  <a:lumOff val="35000"/>
                </a:schemeClr>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2C231C82-59A7-4450-8912-71C8686F398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93AD1D25-0C20-4F9D-9482-F14F7B5D2AD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9E1D7F0-B97A-4666-8629-C51A6092FACA}"/>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8B47A91E-6877-43BD-A84F-8B7FAFBE60D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44F4A98D-CE26-440D-AB38-218ED2EA6921}"/>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C6C8A283-C3AF-4803-B198-D6ED5BFF5A63}"/>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D9E79AC2-2A8E-4B8C-9550-47FE1FFCAF9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40D1C2F-A4F6-429C-A6C1-EA0FE32EE2A3}"/>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Medical</a:t>
            </a:r>
            <a:endParaRPr lang="id-ID" sz="3000" dirty="0">
              <a:solidFill>
                <a:schemeClr val="tx1">
                  <a:lumMod val="65000"/>
                  <a:lumOff val="35000"/>
                </a:schemeClr>
              </a:solidFill>
              <a:latin typeface="Nexa Bold" panose="02000000000000000000" pitchFamily="50" charset="0"/>
            </a:endParaRP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0B6A39C6-D840-4D15-A8E2-56134DEC7A4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tx1">
                    <a:lumMod val="65000"/>
                    <a:lumOff val="35000"/>
                  </a:schemeClr>
                </a:solidFill>
                <a:latin typeface="Segoe UI Light" panose="020B0502040204020203" pitchFamily="34" charset="0"/>
              </a:rPr>
              <a:t>“Ut </a:t>
            </a:r>
            <a:r>
              <a:rPr lang="en-US" sz="1200" i="1" dirty="0" err="1">
                <a:solidFill>
                  <a:schemeClr val="tx1">
                    <a:lumMod val="65000"/>
                    <a:lumOff val="35000"/>
                  </a:schemeClr>
                </a:solidFill>
                <a:latin typeface="Segoe UI Light" panose="020B0502040204020203" pitchFamily="34" charset="0"/>
              </a:rPr>
              <a:t>wisi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enim</a:t>
            </a:r>
            <a:r>
              <a:rPr lang="en-US" sz="1200" i="1" dirty="0">
                <a:solidFill>
                  <a:schemeClr val="tx1">
                    <a:lumMod val="65000"/>
                    <a:lumOff val="35000"/>
                  </a:schemeClr>
                </a:solidFill>
                <a:latin typeface="Segoe UI Light" panose="020B0502040204020203" pitchFamily="34" charset="0"/>
              </a:rPr>
              <a:t> ad minim </a:t>
            </a:r>
            <a:r>
              <a:rPr lang="en-US" sz="1200" i="1" dirty="0" err="1">
                <a:solidFill>
                  <a:schemeClr val="tx1">
                    <a:lumMod val="65000"/>
                    <a:lumOff val="35000"/>
                  </a:schemeClr>
                </a:solidFill>
                <a:latin typeface="Segoe UI Light" panose="020B0502040204020203" pitchFamily="34" charset="0"/>
              </a:rPr>
              <a:t>veniam</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quis</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nostrud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exerci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tation</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ullamcorper</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nibh</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euismod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tincidunt</a:t>
            </a:r>
            <a:r>
              <a:rPr lang="en-US" sz="1200" i="1" dirty="0">
                <a:solidFill>
                  <a:schemeClr val="tx1">
                    <a:lumMod val="65000"/>
                    <a:lumOff val="3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C894E63C-5803-45EE-9367-D4EA946D36E3}"/>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Pilot Project</a:t>
            </a:r>
            <a:endParaRPr lang="id-ID" sz="3000" dirty="0">
              <a:solidFill>
                <a:schemeClr val="tx1">
                  <a:lumMod val="65000"/>
                  <a:lumOff val="35000"/>
                </a:schemeClr>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ED61298B-ECDB-41E6-A47A-FF3F42A7C775}"/>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51AC6009-894E-4209-B0A1-65671F4F772E}"/>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61522AC-8EFD-407E-86C6-92137B1BEFDB}"/>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72+</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225</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150</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903853"/>
              <a:chOff x="6358927" y="4439766"/>
              <a:chExt cx="2870985" cy="903853"/>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57407"/>
            <a:chOff x="6851022" y="5077508"/>
            <a:chExt cx="2191952" cy="778766"/>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57407"/>
            <a:chOff x="4384385" y="5077508"/>
            <a:chExt cx="2191952" cy="778766"/>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57407"/>
            <a:chOff x="5620819" y="850943"/>
            <a:chExt cx="2191952" cy="778766"/>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57407"/>
            <a:chOff x="3154182" y="850943"/>
            <a:chExt cx="2191952" cy="778766"/>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Infographic</a:t>
            </a:r>
            <a:endParaRPr lang="id-ID" sz="3000" dirty="0">
              <a:solidFill>
                <a:schemeClr val="accent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six</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five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four</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one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two</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three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For Doctors</a:t>
            </a:r>
            <a:endParaRPr lang="en-US" sz="3000" dirty="0">
              <a:solidFill>
                <a:schemeClr val="tx1">
                  <a:lumMod val="65000"/>
                  <a:lumOff val="35000"/>
                </a:schemeClr>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EB8EC98-17B9-447E-B831-888C7A4CEFD1}"/>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10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20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30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40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50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60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70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bg1"/>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endParaRPr lang="en-US" sz="1200" b="1" dirty="0">
              <a:solidFill>
                <a:schemeClr val="bg1">
                  <a:lumMod val="6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53D7C41F-5CA1-4A11-9549-CFDF9352EF22}"/>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48" name="Picture Placeholder 47">
            <a:extLst>
              <a:ext uri="{FF2B5EF4-FFF2-40B4-BE49-F238E27FC236}">
                <a16:creationId xmlns:a16="http://schemas.microsoft.com/office/drawing/2014/main" id="{09CAC771-C7FD-4747-96B9-76FCF352C72E}"/>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tx1">
                    <a:lumMod val="65000"/>
                    <a:lumOff val="35000"/>
                  </a:schemeClr>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KEEP</a:t>
            </a:r>
          </a:p>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0B009171-C612-4AF7-9527-045D4D511EC5}"/>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7">
      <a:dk1>
        <a:sysClr val="windowText" lastClr="000000"/>
      </a:dk1>
      <a:lt1>
        <a:sysClr val="window" lastClr="FFFFFF"/>
      </a:lt1>
      <a:dk2>
        <a:srgbClr val="394555"/>
      </a:dk2>
      <a:lt2>
        <a:srgbClr val="E7E6E6"/>
      </a:lt2>
      <a:accent1>
        <a:srgbClr val="F6B104"/>
      </a:accent1>
      <a:accent2>
        <a:srgbClr val="FFC80C"/>
      </a:accent2>
      <a:accent3>
        <a:srgbClr val="FED133"/>
      </a:accent3>
      <a:accent4>
        <a:srgbClr val="00B0F0"/>
      </a:accent4>
      <a:accent5>
        <a:srgbClr val="FABC4C"/>
      </a:accent5>
      <a:accent6>
        <a:srgbClr val="FEB41E"/>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1259</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136</cp:revision>
  <dcterms:created xsi:type="dcterms:W3CDTF">2018-01-30T06:08:44Z</dcterms:created>
  <dcterms:modified xsi:type="dcterms:W3CDTF">2018-04-20T08:43:40Z</dcterms:modified>
</cp:coreProperties>
</file>