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64" autoAdjust="0"/>
    <p:restoredTop sz="94660"/>
  </p:normalViewPr>
  <p:slideViewPr>
    <p:cSldViewPr snapToGrid="0">
      <p:cViewPr varScale="1">
        <p:scale>
          <a:sx n="65" d="100"/>
          <a:sy n="65" d="100"/>
        </p:scale>
        <p:origin x="30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Custom 18">
      <a:dk1>
        <a:sysClr val="windowText" lastClr="000000"/>
      </a:dk1>
      <a:lt1>
        <a:sysClr val="window" lastClr="FFFFFF"/>
      </a:lt1>
      <a:dk2>
        <a:srgbClr val="335B74"/>
      </a:dk2>
      <a:lt2>
        <a:srgbClr val="DFE3E5"/>
      </a:lt2>
      <a:accent1>
        <a:srgbClr val="1CADE4"/>
      </a:accent1>
      <a:accent2>
        <a:srgbClr val="27CED7"/>
      </a:accent2>
      <a:accent3>
        <a:srgbClr val="2683C6"/>
      </a:accent3>
      <a:accent4>
        <a:srgbClr val="FBBA03"/>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1257</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129</cp:revision>
  <dcterms:created xsi:type="dcterms:W3CDTF">2018-01-30T06:08:44Z</dcterms:created>
  <dcterms:modified xsi:type="dcterms:W3CDTF">2018-04-20T08:41:40Z</dcterms:modified>
</cp:coreProperties>
</file>