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7" r:id="rId2"/>
    <p:sldId id="291" r:id="rId3"/>
    <p:sldId id="296" r:id="rId4"/>
    <p:sldId id="258" r:id="rId5"/>
    <p:sldId id="259" r:id="rId6"/>
    <p:sldId id="260" r:id="rId7"/>
    <p:sldId id="278" r:id="rId8"/>
    <p:sldId id="292" r:id="rId9"/>
    <p:sldId id="293" r:id="rId10"/>
    <p:sldId id="274" r:id="rId11"/>
    <p:sldId id="275" r:id="rId12"/>
    <p:sldId id="276" r:id="rId13"/>
    <p:sldId id="277" r:id="rId14"/>
    <p:sldId id="273" r:id="rId15"/>
    <p:sldId id="265" r:id="rId16"/>
    <p:sldId id="266" r:id="rId17"/>
    <p:sldId id="271" r:id="rId18"/>
    <p:sldId id="279" r:id="rId19"/>
    <p:sldId id="289" r:id="rId20"/>
    <p:sldId id="290" r:id="rId21"/>
    <p:sldId id="294" r:id="rId22"/>
    <p:sldId id="297" r:id="rId23"/>
    <p:sldId id="298" r:id="rId24"/>
    <p:sldId id="299" r:id="rId25"/>
    <p:sldId id="284" r:id="rId26"/>
    <p:sldId id="286" r:id="rId27"/>
    <p:sldId id="285" r:id="rId28"/>
    <p:sldId id="287" r:id="rId29"/>
    <p:sldId id="288" r:id="rId30"/>
    <p:sldId id="280" r:id="rId31"/>
    <p:sldId id="282" r:id="rId32"/>
    <p:sldId id="283" r:id="rId33"/>
    <p:sldId id="281" r:id="rId34"/>
    <p:sldId id="272" r:id="rId35"/>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25" d="100"/>
          <a:sy n="125" d="100"/>
        </p:scale>
        <p:origin x="360" y="10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F5CEAA-838C-4B89-B6FA-A50BB2E4F558}" type="datetimeFigureOut">
              <a:rPr lang="id-ID" smtClean="0"/>
              <a:t>04/09/2018</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175EA4-2CFD-4A17-9989-4E2E497AF1A7}" type="slidenum">
              <a:rPr lang="id-ID" smtClean="0"/>
              <a:t>‹#›</a:t>
            </a:fld>
            <a:endParaRPr lang="id-ID"/>
          </a:p>
        </p:txBody>
      </p:sp>
    </p:spTree>
    <p:extLst>
      <p:ext uri="{BB962C8B-B14F-4D97-AF65-F5344CB8AC3E}">
        <p14:creationId xmlns:p14="http://schemas.microsoft.com/office/powerpoint/2010/main" val="4281710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4819650" cy="6858000"/>
          </a:xfrm>
        </p:spPr>
        <p:txBody>
          <a:bodyPr/>
          <a:lstStyle/>
          <a:p>
            <a:endParaRPr lang="id-ID"/>
          </a:p>
        </p:txBody>
      </p:sp>
    </p:spTree>
    <p:extLst>
      <p:ext uri="{BB962C8B-B14F-4D97-AF65-F5344CB8AC3E}">
        <p14:creationId xmlns:p14="http://schemas.microsoft.com/office/powerpoint/2010/main" val="3108844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3028950"/>
          </a:xfrm>
        </p:spPr>
        <p:txBody>
          <a:bodyPr/>
          <a:lstStyle/>
          <a:p>
            <a:endParaRPr lang="id-ID"/>
          </a:p>
        </p:txBody>
      </p:sp>
    </p:spTree>
    <p:extLst>
      <p:ext uri="{BB962C8B-B14F-4D97-AF65-F5344CB8AC3E}">
        <p14:creationId xmlns:p14="http://schemas.microsoft.com/office/powerpoint/2010/main" val="3211403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2844800"/>
          </a:xfrm>
        </p:spPr>
        <p:txBody>
          <a:bodyPr/>
          <a:lstStyle/>
          <a:p>
            <a:endParaRPr lang="id-ID"/>
          </a:p>
        </p:txBody>
      </p:sp>
    </p:spTree>
    <p:extLst>
      <p:ext uri="{BB962C8B-B14F-4D97-AF65-F5344CB8AC3E}">
        <p14:creationId xmlns:p14="http://schemas.microsoft.com/office/powerpoint/2010/main" val="606332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5727700" cy="6858000"/>
          </a:xfrm>
        </p:spPr>
        <p:txBody>
          <a:bodyPr/>
          <a:lstStyle/>
          <a:p>
            <a:endParaRPr lang="id-ID"/>
          </a:p>
        </p:txBody>
      </p:sp>
    </p:spTree>
    <p:extLst>
      <p:ext uri="{BB962C8B-B14F-4D97-AF65-F5344CB8AC3E}">
        <p14:creationId xmlns:p14="http://schemas.microsoft.com/office/powerpoint/2010/main" val="3520760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3403600"/>
            <a:ext cx="12192000" cy="3454400"/>
          </a:xfrm>
        </p:spPr>
        <p:txBody>
          <a:bodyPr/>
          <a:lstStyle/>
          <a:p>
            <a:endParaRPr lang="id-ID"/>
          </a:p>
        </p:txBody>
      </p:sp>
    </p:spTree>
    <p:extLst>
      <p:ext uri="{BB962C8B-B14F-4D97-AF65-F5344CB8AC3E}">
        <p14:creationId xmlns:p14="http://schemas.microsoft.com/office/powerpoint/2010/main" val="3455281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5227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3352800"/>
          </a:xfrm>
        </p:spPr>
        <p:txBody>
          <a:bodyPr/>
          <a:lstStyle/>
          <a:p>
            <a:endParaRPr lang="id-ID"/>
          </a:p>
        </p:txBody>
      </p:sp>
    </p:spTree>
    <p:extLst>
      <p:ext uri="{BB962C8B-B14F-4D97-AF65-F5344CB8AC3E}">
        <p14:creationId xmlns:p14="http://schemas.microsoft.com/office/powerpoint/2010/main" val="3797589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117600" y="1536700"/>
            <a:ext cx="6159500" cy="4521200"/>
          </a:xfrm>
        </p:spPr>
        <p:txBody>
          <a:bodyPr/>
          <a:lstStyle/>
          <a:p>
            <a:endParaRPr lang="id-ID"/>
          </a:p>
        </p:txBody>
      </p:sp>
    </p:spTree>
    <p:extLst>
      <p:ext uri="{BB962C8B-B14F-4D97-AF65-F5344CB8AC3E}">
        <p14:creationId xmlns:p14="http://schemas.microsoft.com/office/powerpoint/2010/main" val="2882333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5852077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1152525"/>
            <a:ext cx="12192000" cy="2286000"/>
          </a:xfrm>
        </p:spPr>
        <p:txBody>
          <a:bodyPr/>
          <a:lstStyle/>
          <a:p>
            <a:endParaRPr lang="id-ID" dirty="0"/>
          </a:p>
        </p:txBody>
      </p:sp>
    </p:spTree>
    <p:extLst>
      <p:ext uri="{BB962C8B-B14F-4D97-AF65-F5344CB8AC3E}">
        <p14:creationId xmlns:p14="http://schemas.microsoft.com/office/powerpoint/2010/main" val="32548000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968375" y="1004978"/>
            <a:ext cx="2609850" cy="2387420"/>
          </a:xfrm>
        </p:spPr>
        <p:txBody>
          <a:bodyPr/>
          <a:lstStyle/>
          <a:p>
            <a:endParaRPr lang="id-ID"/>
          </a:p>
        </p:txBody>
      </p:sp>
      <p:sp>
        <p:nvSpPr>
          <p:cNvPr id="7" name="Picture Placeholder 6"/>
          <p:cNvSpPr>
            <a:spLocks noGrp="1"/>
          </p:cNvSpPr>
          <p:nvPr>
            <p:ph type="pic" sz="quarter" idx="11"/>
          </p:nvPr>
        </p:nvSpPr>
        <p:spPr>
          <a:xfrm>
            <a:off x="3667125" y="1004978"/>
            <a:ext cx="2609850" cy="2387420"/>
          </a:xfrm>
        </p:spPr>
        <p:txBody>
          <a:bodyPr/>
          <a:lstStyle/>
          <a:p>
            <a:endParaRPr lang="id-ID"/>
          </a:p>
        </p:txBody>
      </p:sp>
      <p:sp>
        <p:nvSpPr>
          <p:cNvPr id="8" name="Picture Placeholder 6"/>
          <p:cNvSpPr>
            <a:spLocks noGrp="1"/>
          </p:cNvSpPr>
          <p:nvPr>
            <p:ph type="pic" sz="quarter" idx="12"/>
          </p:nvPr>
        </p:nvSpPr>
        <p:spPr>
          <a:xfrm>
            <a:off x="968375" y="3465603"/>
            <a:ext cx="2609850" cy="2387420"/>
          </a:xfrm>
        </p:spPr>
        <p:txBody>
          <a:bodyPr/>
          <a:lstStyle/>
          <a:p>
            <a:endParaRPr lang="id-ID"/>
          </a:p>
        </p:txBody>
      </p:sp>
      <p:sp>
        <p:nvSpPr>
          <p:cNvPr id="9" name="Picture Placeholder 6"/>
          <p:cNvSpPr>
            <a:spLocks noGrp="1"/>
          </p:cNvSpPr>
          <p:nvPr>
            <p:ph type="pic" sz="quarter" idx="13"/>
          </p:nvPr>
        </p:nvSpPr>
        <p:spPr>
          <a:xfrm>
            <a:off x="3667125" y="3465603"/>
            <a:ext cx="2609850" cy="2387420"/>
          </a:xfrm>
        </p:spPr>
        <p:txBody>
          <a:bodyPr/>
          <a:lstStyle/>
          <a:p>
            <a:endParaRPr lang="id-ID"/>
          </a:p>
        </p:txBody>
      </p:sp>
    </p:spTree>
    <p:extLst>
      <p:ext uri="{BB962C8B-B14F-4D97-AF65-F5344CB8AC3E}">
        <p14:creationId xmlns:p14="http://schemas.microsoft.com/office/powerpoint/2010/main" val="214743895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3274304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2_Custom Layout">
    <p:spTree>
      <p:nvGrpSpPr>
        <p:cNvPr id="1" name=""/>
        <p:cNvGrpSpPr/>
        <p:nvPr/>
      </p:nvGrpSpPr>
      <p:grpSpPr>
        <a:xfrm>
          <a:off x="0" y="0"/>
          <a:ext cx="0" cy="0"/>
          <a:chOff x="0" y="0"/>
          <a:chExt cx="0" cy="0"/>
        </a:xfrm>
      </p:grpSpPr>
      <p:pic>
        <p:nvPicPr>
          <p:cNvPr id="3" name="Picture 2" descr="iPhone6_mockup_front_white.png"/>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3761428" y="328805"/>
            <a:ext cx="3907143" cy="6111489"/>
          </a:xfrm>
          <a:prstGeom prst="rect">
            <a:avLst/>
          </a:prstGeom>
        </p:spPr>
      </p:pic>
      <p:sp>
        <p:nvSpPr>
          <p:cNvPr id="7" name="Picture Placeholder 6"/>
          <p:cNvSpPr>
            <a:spLocks noGrp="1"/>
          </p:cNvSpPr>
          <p:nvPr>
            <p:ph type="pic" sz="quarter" idx="10"/>
          </p:nvPr>
        </p:nvSpPr>
        <p:spPr>
          <a:xfrm>
            <a:off x="4536280" y="1310640"/>
            <a:ext cx="2319339" cy="4132898"/>
          </a:xfrm>
        </p:spPr>
        <p:txBody>
          <a:bodyPr/>
          <a:lstStyle/>
          <a:p>
            <a:endParaRPr lang="id-ID"/>
          </a:p>
        </p:txBody>
      </p:sp>
    </p:spTree>
    <p:extLst>
      <p:ext uri="{BB962C8B-B14F-4D97-AF65-F5344CB8AC3E}">
        <p14:creationId xmlns:p14="http://schemas.microsoft.com/office/powerpoint/2010/main" val="35695007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0_Custom Layout">
    <p:spTree>
      <p:nvGrpSpPr>
        <p:cNvPr id="1" name=""/>
        <p:cNvGrpSpPr/>
        <p:nvPr/>
      </p:nvGrpSpPr>
      <p:grpSpPr>
        <a:xfrm>
          <a:off x="0" y="0"/>
          <a:ext cx="0" cy="0"/>
          <a:chOff x="0" y="0"/>
          <a:chExt cx="0" cy="0"/>
        </a:xfrm>
      </p:grpSpPr>
      <p:grpSp>
        <p:nvGrpSpPr>
          <p:cNvPr id="3" name="Group 2"/>
          <p:cNvGrpSpPr/>
          <p:nvPr userDrawn="1"/>
        </p:nvGrpSpPr>
        <p:grpSpPr>
          <a:xfrm>
            <a:off x="781051" y="1760983"/>
            <a:ext cx="6302872" cy="3559843"/>
            <a:chOff x="1154113" y="2038815"/>
            <a:chExt cx="4040774" cy="2215331"/>
          </a:xfrm>
        </p:grpSpPr>
        <p:pic>
          <p:nvPicPr>
            <p:cNvPr id="4"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1"/>
          </p:nvPr>
        </p:nvSpPr>
        <p:spPr>
          <a:xfrm>
            <a:off x="1694772" y="1984721"/>
            <a:ext cx="4447275" cy="2887702"/>
          </a:xfrm>
        </p:spPr>
        <p:txBody>
          <a:bodyPr/>
          <a:lstStyle/>
          <a:p>
            <a:endParaRPr lang="id-ID"/>
          </a:p>
        </p:txBody>
      </p:sp>
    </p:spTree>
    <p:extLst>
      <p:ext uri="{BB962C8B-B14F-4D97-AF65-F5344CB8AC3E}">
        <p14:creationId xmlns:p14="http://schemas.microsoft.com/office/powerpoint/2010/main" val="33190315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pic>
        <p:nvPicPr>
          <p:cNvPr id="325" name="Picture 324" descr="iPhone6_mockup_front_blac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5430" y="552451"/>
            <a:ext cx="3217592" cy="5762624"/>
          </a:xfrm>
          <a:prstGeom prst="rect">
            <a:avLst/>
          </a:prstGeom>
        </p:spPr>
      </p:pic>
      <p:sp>
        <p:nvSpPr>
          <p:cNvPr id="8" name="Picture Placeholder 7"/>
          <p:cNvSpPr>
            <a:spLocks noGrp="1"/>
          </p:cNvSpPr>
          <p:nvPr>
            <p:ph type="pic" sz="quarter" idx="10"/>
          </p:nvPr>
        </p:nvSpPr>
        <p:spPr>
          <a:xfrm>
            <a:off x="4673600" y="1524000"/>
            <a:ext cx="2095500" cy="3784600"/>
          </a:xfrm>
        </p:spPr>
        <p:txBody>
          <a:bodyPr/>
          <a:lstStyle/>
          <a:p>
            <a:endParaRPr lang="id-ID"/>
          </a:p>
        </p:txBody>
      </p:sp>
    </p:spTree>
    <p:extLst>
      <p:ext uri="{BB962C8B-B14F-4D97-AF65-F5344CB8AC3E}">
        <p14:creationId xmlns:p14="http://schemas.microsoft.com/office/powerpoint/2010/main" val="37935524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grpSp>
        <p:nvGrpSpPr>
          <p:cNvPr id="3" name="Group 2"/>
          <p:cNvGrpSpPr/>
          <p:nvPr userDrawn="1"/>
        </p:nvGrpSpPr>
        <p:grpSpPr>
          <a:xfrm>
            <a:off x="-2088243" y="1663656"/>
            <a:ext cx="8157756" cy="4529182"/>
            <a:chOff x="1154113" y="2038815"/>
            <a:chExt cx="4040774" cy="2215331"/>
          </a:xfrm>
        </p:grpSpPr>
        <p:pic>
          <p:nvPicPr>
            <p:cNvPr id="4"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0" name="Picture Placeholder 9"/>
          <p:cNvSpPr>
            <a:spLocks noGrp="1"/>
          </p:cNvSpPr>
          <p:nvPr>
            <p:ph type="pic" sz="quarter" idx="10"/>
          </p:nvPr>
        </p:nvSpPr>
        <p:spPr>
          <a:xfrm>
            <a:off x="-900794" y="1948318"/>
            <a:ext cx="5750594" cy="3674018"/>
          </a:xfrm>
        </p:spPr>
        <p:txBody>
          <a:bodyPr/>
          <a:lstStyle/>
          <a:p>
            <a:endParaRPr lang="id-ID" dirty="0"/>
          </a:p>
        </p:txBody>
      </p:sp>
    </p:spTree>
    <p:extLst>
      <p:ext uri="{BB962C8B-B14F-4D97-AF65-F5344CB8AC3E}">
        <p14:creationId xmlns:p14="http://schemas.microsoft.com/office/powerpoint/2010/main" val="24065977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5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940800" y="0"/>
            <a:ext cx="3251200" cy="6858000"/>
          </a:xfrm>
        </p:spPr>
        <p:txBody>
          <a:bodyPr/>
          <a:lstStyle/>
          <a:p>
            <a:endParaRPr lang="id-ID"/>
          </a:p>
        </p:txBody>
      </p:sp>
      <p:sp>
        <p:nvSpPr>
          <p:cNvPr id="3" name="Rectangle 2"/>
          <p:cNvSpPr/>
          <p:nvPr userDrawn="1"/>
        </p:nvSpPr>
        <p:spPr>
          <a:xfrm>
            <a:off x="5765800" y="0"/>
            <a:ext cx="3175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1399256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5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54100" y="2565400"/>
            <a:ext cx="2298700" cy="2298700"/>
          </a:xfrm>
        </p:spPr>
        <p:txBody>
          <a:bodyPr/>
          <a:lstStyle/>
          <a:p>
            <a:endParaRPr lang="id-ID"/>
          </a:p>
        </p:txBody>
      </p:sp>
      <p:sp>
        <p:nvSpPr>
          <p:cNvPr id="8" name="Picture Placeholder 6"/>
          <p:cNvSpPr>
            <a:spLocks noGrp="1"/>
          </p:cNvSpPr>
          <p:nvPr>
            <p:ph type="pic" sz="quarter" idx="11"/>
          </p:nvPr>
        </p:nvSpPr>
        <p:spPr>
          <a:xfrm>
            <a:off x="3695700" y="2565400"/>
            <a:ext cx="2298700" cy="2298700"/>
          </a:xfrm>
        </p:spPr>
        <p:txBody>
          <a:bodyPr/>
          <a:lstStyle/>
          <a:p>
            <a:endParaRPr lang="id-ID"/>
          </a:p>
        </p:txBody>
      </p:sp>
      <p:sp>
        <p:nvSpPr>
          <p:cNvPr id="9" name="Picture Placeholder 6"/>
          <p:cNvSpPr>
            <a:spLocks noGrp="1"/>
          </p:cNvSpPr>
          <p:nvPr>
            <p:ph type="pic" sz="quarter" idx="12"/>
          </p:nvPr>
        </p:nvSpPr>
        <p:spPr>
          <a:xfrm>
            <a:off x="6337300" y="2565400"/>
            <a:ext cx="2298700" cy="2298700"/>
          </a:xfrm>
        </p:spPr>
        <p:txBody>
          <a:bodyPr/>
          <a:lstStyle/>
          <a:p>
            <a:endParaRPr lang="id-ID"/>
          </a:p>
        </p:txBody>
      </p:sp>
      <p:sp>
        <p:nvSpPr>
          <p:cNvPr id="10" name="Picture Placeholder 6"/>
          <p:cNvSpPr>
            <a:spLocks noGrp="1"/>
          </p:cNvSpPr>
          <p:nvPr>
            <p:ph type="pic" sz="quarter" idx="13"/>
          </p:nvPr>
        </p:nvSpPr>
        <p:spPr>
          <a:xfrm>
            <a:off x="8978900" y="2565400"/>
            <a:ext cx="2298700" cy="2298700"/>
          </a:xfrm>
        </p:spPr>
        <p:txBody>
          <a:bodyPr/>
          <a:lstStyle/>
          <a:p>
            <a:endParaRPr lang="id-ID"/>
          </a:p>
        </p:txBody>
      </p:sp>
    </p:spTree>
    <p:extLst>
      <p:ext uri="{BB962C8B-B14F-4D97-AF65-F5344CB8AC3E}">
        <p14:creationId xmlns:p14="http://schemas.microsoft.com/office/powerpoint/2010/main" val="38104379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4057650" cy="6858000"/>
          </a:xfrm>
        </p:spPr>
        <p:txBody>
          <a:bodyPr/>
          <a:lstStyle/>
          <a:p>
            <a:endParaRPr lang="id-ID"/>
          </a:p>
        </p:txBody>
      </p:sp>
      <p:sp>
        <p:nvSpPr>
          <p:cNvPr id="11" name="Picture Placeholder 6"/>
          <p:cNvSpPr>
            <a:spLocks noGrp="1"/>
          </p:cNvSpPr>
          <p:nvPr>
            <p:ph type="pic" sz="quarter" idx="11"/>
          </p:nvPr>
        </p:nvSpPr>
        <p:spPr>
          <a:xfrm>
            <a:off x="4057650" y="0"/>
            <a:ext cx="4057650" cy="6858000"/>
          </a:xfrm>
        </p:spPr>
        <p:txBody>
          <a:bodyPr/>
          <a:lstStyle/>
          <a:p>
            <a:endParaRPr lang="id-ID"/>
          </a:p>
        </p:txBody>
      </p:sp>
      <p:sp>
        <p:nvSpPr>
          <p:cNvPr id="12" name="Picture Placeholder 6"/>
          <p:cNvSpPr>
            <a:spLocks noGrp="1"/>
          </p:cNvSpPr>
          <p:nvPr>
            <p:ph type="pic" sz="quarter" idx="12"/>
          </p:nvPr>
        </p:nvSpPr>
        <p:spPr>
          <a:xfrm>
            <a:off x="8115300" y="0"/>
            <a:ext cx="4076700" cy="6858000"/>
          </a:xfrm>
        </p:spPr>
        <p:txBody>
          <a:bodyPr/>
          <a:lstStyle/>
          <a:p>
            <a:endParaRPr lang="id-ID"/>
          </a:p>
        </p:txBody>
      </p:sp>
    </p:spTree>
    <p:extLst>
      <p:ext uri="{BB962C8B-B14F-4D97-AF65-F5344CB8AC3E}">
        <p14:creationId xmlns:p14="http://schemas.microsoft.com/office/powerpoint/2010/main" val="339760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8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952169" y="2295974"/>
            <a:ext cx="2290989" cy="2290989"/>
          </a:xfrm>
          <a:custGeom>
            <a:avLst/>
            <a:gdLst>
              <a:gd name="connsiteX0" fmla="*/ 1145495 w 2290989"/>
              <a:gd name="connsiteY0" fmla="*/ 0 h 2290989"/>
              <a:gd name="connsiteX1" fmla="*/ 2290989 w 2290989"/>
              <a:gd name="connsiteY1" fmla="*/ 1145495 h 2290989"/>
              <a:gd name="connsiteX2" fmla="*/ 1145495 w 2290989"/>
              <a:gd name="connsiteY2" fmla="*/ 2290989 h 2290989"/>
              <a:gd name="connsiteX3" fmla="*/ 0 w 2290989"/>
              <a:gd name="connsiteY3" fmla="*/ 1145495 h 2290989"/>
            </a:gdLst>
            <a:ahLst/>
            <a:cxnLst>
              <a:cxn ang="0">
                <a:pos x="connsiteX0" y="connsiteY0"/>
              </a:cxn>
              <a:cxn ang="0">
                <a:pos x="connsiteX1" y="connsiteY1"/>
              </a:cxn>
              <a:cxn ang="0">
                <a:pos x="connsiteX2" y="connsiteY2"/>
              </a:cxn>
              <a:cxn ang="0">
                <a:pos x="connsiteX3" y="connsiteY3"/>
              </a:cxn>
            </a:cxnLst>
            <a:rect l="l" t="t" r="r" b="b"/>
            <a:pathLst>
              <a:path w="2290989" h="2290989">
                <a:moveTo>
                  <a:pt x="1145495" y="0"/>
                </a:moveTo>
                <a:lnTo>
                  <a:pt x="2290989" y="1145495"/>
                </a:lnTo>
                <a:lnTo>
                  <a:pt x="1145495" y="2290989"/>
                </a:lnTo>
                <a:lnTo>
                  <a:pt x="0" y="1145495"/>
                </a:lnTo>
                <a:close/>
              </a:path>
            </a:pathLst>
          </a:custGeom>
        </p:spPr>
        <p:txBody>
          <a:bodyPr wrap="square">
            <a:noAutofit/>
          </a:bodyPr>
          <a:lstStyle>
            <a:lvl1pPr>
              <a:defRPr sz="2400">
                <a:solidFill>
                  <a:schemeClr val="tx1"/>
                </a:solidFill>
              </a:defRPr>
            </a:lvl1pPr>
          </a:lstStyle>
          <a:p>
            <a:r>
              <a:rPr lang="en-US" dirty="0"/>
              <a:t>Click icon to add picture</a:t>
            </a:r>
            <a:endParaRPr lang="id-ID" dirty="0"/>
          </a:p>
        </p:txBody>
      </p:sp>
      <p:sp>
        <p:nvSpPr>
          <p:cNvPr id="5" name="Picture Placeholder 4"/>
          <p:cNvSpPr>
            <a:spLocks noGrp="1"/>
          </p:cNvSpPr>
          <p:nvPr>
            <p:ph type="pic" sz="quarter" idx="11"/>
          </p:nvPr>
        </p:nvSpPr>
        <p:spPr>
          <a:xfrm>
            <a:off x="0" y="1"/>
            <a:ext cx="12192000" cy="3441469"/>
          </a:xfrm>
          <a:custGeom>
            <a:avLst/>
            <a:gdLst>
              <a:gd name="connsiteX0" fmla="*/ 0 w 12192000"/>
              <a:gd name="connsiteY0" fmla="*/ 0 h 3441469"/>
              <a:gd name="connsiteX1" fmla="*/ 12192000 w 12192000"/>
              <a:gd name="connsiteY1" fmla="*/ 0 h 3441469"/>
              <a:gd name="connsiteX2" fmla="*/ 12192000 w 12192000"/>
              <a:gd name="connsiteY2" fmla="*/ 3441469 h 3441469"/>
              <a:gd name="connsiteX3" fmla="*/ 7475360 w 12192000"/>
              <a:gd name="connsiteY3" fmla="*/ 3441469 h 3441469"/>
              <a:gd name="connsiteX4" fmla="*/ 6096002 w 12192000"/>
              <a:gd name="connsiteY4" fmla="*/ 2062109 h 3441469"/>
              <a:gd name="connsiteX5" fmla="*/ 4716642 w 12192000"/>
              <a:gd name="connsiteY5" fmla="*/ 3441469 h 3441469"/>
              <a:gd name="connsiteX6" fmla="*/ 0 w 12192000"/>
              <a:gd name="connsiteY6" fmla="*/ 3441469 h 3441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441469">
                <a:moveTo>
                  <a:pt x="0" y="0"/>
                </a:moveTo>
                <a:lnTo>
                  <a:pt x="12192000" y="0"/>
                </a:lnTo>
                <a:lnTo>
                  <a:pt x="12192000" y="3441469"/>
                </a:lnTo>
                <a:lnTo>
                  <a:pt x="7475360" y="3441469"/>
                </a:lnTo>
                <a:lnTo>
                  <a:pt x="6096002" y="2062109"/>
                </a:lnTo>
                <a:lnTo>
                  <a:pt x="4716642" y="3441469"/>
                </a:lnTo>
                <a:lnTo>
                  <a:pt x="0" y="3441469"/>
                </a:lnTo>
                <a:close/>
              </a:path>
            </a:pathLst>
          </a:custGeom>
        </p:spPr>
        <p:txBody>
          <a:bodyPr wrap="square">
            <a:noAutofit/>
          </a:bodyPr>
          <a:lstStyle>
            <a:lvl1pPr>
              <a:defRPr sz="2400" b="0">
                <a:solidFill>
                  <a:schemeClr val="tx1"/>
                </a:solidFill>
              </a:defRPr>
            </a:lvl1pPr>
          </a:lstStyle>
          <a:p>
            <a:r>
              <a:rPr lang="en-US" dirty="0"/>
              <a:t>Click icon to add picture</a:t>
            </a:r>
            <a:endParaRPr lang="id-ID" dirty="0"/>
          </a:p>
        </p:txBody>
      </p:sp>
    </p:spTree>
    <p:extLst>
      <p:ext uri="{BB962C8B-B14F-4D97-AF65-F5344CB8AC3E}">
        <p14:creationId xmlns:p14="http://schemas.microsoft.com/office/powerpoint/2010/main" val="937990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5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28700" y="812800"/>
            <a:ext cx="2374900" cy="4076700"/>
          </a:xfrm>
        </p:spPr>
        <p:txBody>
          <a:bodyPr/>
          <a:lstStyle/>
          <a:p>
            <a:endParaRPr lang="id-ID"/>
          </a:p>
        </p:txBody>
      </p:sp>
      <p:sp>
        <p:nvSpPr>
          <p:cNvPr id="11" name="Picture Placeholder 6"/>
          <p:cNvSpPr>
            <a:spLocks noGrp="1"/>
          </p:cNvSpPr>
          <p:nvPr>
            <p:ph type="pic" sz="quarter" idx="11"/>
          </p:nvPr>
        </p:nvSpPr>
        <p:spPr>
          <a:xfrm>
            <a:off x="3619500" y="812800"/>
            <a:ext cx="2374900" cy="4076700"/>
          </a:xfrm>
        </p:spPr>
        <p:txBody>
          <a:bodyPr/>
          <a:lstStyle/>
          <a:p>
            <a:endParaRPr lang="id-ID"/>
          </a:p>
        </p:txBody>
      </p:sp>
      <p:sp>
        <p:nvSpPr>
          <p:cNvPr id="12" name="Picture Placeholder 6"/>
          <p:cNvSpPr>
            <a:spLocks noGrp="1"/>
          </p:cNvSpPr>
          <p:nvPr>
            <p:ph type="pic" sz="quarter" idx="12"/>
          </p:nvPr>
        </p:nvSpPr>
        <p:spPr>
          <a:xfrm>
            <a:off x="6210300" y="812800"/>
            <a:ext cx="2374900" cy="4076700"/>
          </a:xfrm>
        </p:spPr>
        <p:txBody>
          <a:bodyPr/>
          <a:lstStyle/>
          <a:p>
            <a:endParaRPr lang="id-ID"/>
          </a:p>
        </p:txBody>
      </p:sp>
      <p:sp>
        <p:nvSpPr>
          <p:cNvPr id="13" name="Picture Placeholder 6"/>
          <p:cNvSpPr>
            <a:spLocks noGrp="1"/>
          </p:cNvSpPr>
          <p:nvPr>
            <p:ph type="pic" sz="quarter" idx="13"/>
          </p:nvPr>
        </p:nvSpPr>
        <p:spPr>
          <a:xfrm>
            <a:off x="8801100" y="812800"/>
            <a:ext cx="2374900" cy="4076700"/>
          </a:xfrm>
        </p:spPr>
        <p:txBody>
          <a:bodyPr/>
          <a:lstStyle/>
          <a:p>
            <a:endParaRPr lang="id-ID"/>
          </a:p>
        </p:txBody>
      </p:sp>
    </p:spTree>
    <p:extLst>
      <p:ext uri="{BB962C8B-B14F-4D97-AF65-F5344CB8AC3E}">
        <p14:creationId xmlns:p14="http://schemas.microsoft.com/office/powerpoint/2010/main" val="4106065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17" name="Hexagon 16"/>
          <p:cNvSpPr/>
          <p:nvPr userDrawn="1"/>
        </p:nvSpPr>
        <p:spPr>
          <a:xfrm>
            <a:off x="7715250" y="1162049"/>
            <a:ext cx="1466850" cy="1238251"/>
          </a:xfrm>
          <a:prstGeom prst="hexagon">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p:cNvSpPr>
            <a:spLocks noGrp="1"/>
          </p:cNvSpPr>
          <p:nvPr>
            <p:ph type="pic" sz="quarter" idx="10"/>
          </p:nvPr>
        </p:nvSpPr>
        <p:spPr>
          <a:xfrm>
            <a:off x="800100" y="800100"/>
            <a:ext cx="4673600" cy="2387600"/>
          </a:xfrm>
        </p:spPr>
        <p:txBody>
          <a:bodyPr/>
          <a:lstStyle/>
          <a:p>
            <a:endParaRPr lang="id-ID"/>
          </a:p>
        </p:txBody>
      </p:sp>
      <p:sp>
        <p:nvSpPr>
          <p:cNvPr id="5" name="Picture Placeholder 4"/>
          <p:cNvSpPr>
            <a:spLocks noGrp="1"/>
          </p:cNvSpPr>
          <p:nvPr>
            <p:ph type="pic" sz="quarter" idx="11"/>
          </p:nvPr>
        </p:nvSpPr>
        <p:spPr>
          <a:xfrm>
            <a:off x="800100" y="3340100"/>
            <a:ext cx="2235200" cy="2717800"/>
          </a:xfrm>
        </p:spPr>
        <p:txBody>
          <a:bodyPr/>
          <a:lstStyle/>
          <a:p>
            <a:endParaRPr lang="id-ID"/>
          </a:p>
        </p:txBody>
      </p:sp>
      <p:sp>
        <p:nvSpPr>
          <p:cNvPr id="8" name="Picture Placeholder 7"/>
          <p:cNvSpPr>
            <a:spLocks noGrp="1"/>
          </p:cNvSpPr>
          <p:nvPr>
            <p:ph type="pic" sz="quarter" idx="13"/>
          </p:nvPr>
        </p:nvSpPr>
        <p:spPr>
          <a:xfrm>
            <a:off x="5702300" y="800100"/>
            <a:ext cx="2781300" cy="5257800"/>
          </a:xfrm>
        </p:spPr>
        <p:txBody>
          <a:bodyPr/>
          <a:lstStyle/>
          <a:p>
            <a:endParaRPr lang="id-ID"/>
          </a:p>
        </p:txBody>
      </p:sp>
      <p:sp>
        <p:nvSpPr>
          <p:cNvPr id="10" name="Picture Placeholder 9"/>
          <p:cNvSpPr>
            <a:spLocks noGrp="1"/>
          </p:cNvSpPr>
          <p:nvPr>
            <p:ph type="pic" sz="quarter" idx="14"/>
          </p:nvPr>
        </p:nvSpPr>
        <p:spPr>
          <a:xfrm>
            <a:off x="8712200" y="800100"/>
            <a:ext cx="2679700" cy="1943100"/>
          </a:xfrm>
        </p:spPr>
        <p:txBody>
          <a:bodyPr/>
          <a:lstStyle/>
          <a:p>
            <a:endParaRPr lang="id-ID"/>
          </a:p>
        </p:txBody>
      </p:sp>
      <p:sp>
        <p:nvSpPr>
          <p:cNvPr id="13" name="Picture Placeholder 9"/>
          <p:cNvSpPr>
            <a:spLocks noGrp="1"/>
          </p:cNvSpPr>
          <p:nvPr>
            <p:ph type="pic" sz="quarter" idx="16"/>
          </p:nvPr>
        </p:nvSpPr>
        <p:spPr>
          <a:xfrm>
            <a:off x="8712200" y="2997201"/>
            <a:ext cx="2679700" cy="3060699"/>
          </a:xfrm>
        </p:spPr>
        <p:txBody>
          <a:bodyPr/>
          <a:lstStyle/>
          <a:p>
            <a:endParaRPr lang="id-ID"/>
          </a:p>
        </p:txBody>
      </p:sp>
      <p:sp>
        <p:nvSpPr>
          <p:cNvPr id="15" name="Picture Placeholder 4"/>
          <p:cNvSpPr>
            <a:spLocks noGrp="1"/>
          </p:cNvSpPr>
          <p:nvPr>
            <p:ph type="pic" sz="quarter" idx="17"/>
          </p:nvPr>
        </p:nvSpPr>
        <p:spPr>
          <a:xfrm>
            <a:off x="3263900" y="3340100"/>
            <a:ext cx="2235200" cy="2717800"/>
          </a:xfrm>
        </p:spPr>
        <p:txBody>
          <a:bodyPr/>
          <a:lstStyle/>
          <a:p>
            <a:endParaRPr lang="id-ID"/>
          </a:p>
        </p:txBody>
      </p:sp>
    </p:spTree>
    <p:extLst>
      <p:ext uri="{BB962C8B-B14F-4D97-AF65-F5344CB8AC3E}">
        <p14:creationId xmlns:p14="http://schemas.microsoft.com/office/powerpoint/2010/main" val="3855496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165350"/>
            <a:ext cx="4191000" cy="2101850"/>
          </a:xfrm>
        </p:spPr>
        <p:txBody>
          <a:bodyPr/>
          <a:lstStyle/>
          <a:p>
            <a:endParaRPr lang="id-ID"/>
          </a:p>
        </p:txBody>
      </p:sp>
      <p:sp>
        <p:nvSpPr>
          <p:cNvPr id="11" name="Picture Placeholder 6"/>
          <p:cNvSpPr>
            <a:spLocks noGrp="1"/>
          </p:cNvSpPr>
          <p:nvPr>
            <p:ph type="pic" sz="quarter" idx="12"/>
          </p:nvPr>
        </p:nvSpPr>
        <p:spPr>
          <a:xfrm>
            <a:off x="4368800" y="2165350"/>
            <a:ext cx="3454400" cy="2101850"/>
          </a:xfrm>
        </p:spPr>
        <p:txBody>
          <a:bodyPr/>
          <a:lstStyle/>
          <a:p>
            <a:endParaRPr lang="id-ID" dirty="0"/>
          </a:p>
        </p:txBody>
      </p:sp>
      <p:sp>
        <p:nvSpPr>
          <p:cNvPr id="12" name="Picture Placeholder 6"/>
          <p:cNvSpPr>
            <a:spLocks noGrp="1"/>
          </p:cNvSpPr>
          <p:nvPr>
            <p:ph type="pic" sz="quarter" idx="13"/>
          </p:nvPr>
        </p:nvSpPr>
        <p:spPr>
          <a:xfrm>
            <a:off x="8001000" y="2165350"/>
            <a:ext cx="4191000" cy="2101850"/>
          </a:xfrm>
        </p:spPr>
        <p:txBody>
          <a:bodyPr/>
          <a:lstStyle/>
          <a:p>
            <a:endParaRPr lang="id-ID"/>
          </a:p>
        </p:txBody>
      </p:sp>
    </p:spTree>
    <p:extLst>
      <p:ext uri="{BB962C8B-B14F-4D97-AF65-F5344CB8AC3E}">
        <p14:creationId xmlns:p14="http://schemas.microsoft.com/office/powerpoint/2010/main" val="3279989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74689" y="696005"/>
            <a:ext cx="5377202" cy="2609169"/>
          </a:xfrm>
        </p:spPr>
        <p:txBody>
          <a:bodyPr/>
          <a:lstStyle/>
          <a:p>
            <a:endParaRPr lang="id-ID"/>
          </a:p>
        </p:txBody>
      </p:sp>
      <p:sp>
        <p:nvSpPr>
          <p:cNvPr id="9" name="Picture Placeholder 8"/>
          <p:cNvSpPr>
            <a:spLocks noGrp="1"/>
          </p:cNvSpPr>
          <p:nvPr>
            <p:ph type="pic" sz="quarter" idx="11"/>
          </p:nvPr>
        </p:nvSpPr>
        <p:spPr>
          <a:xfrm>
            <a:off x="674689" y="3395889"/>
            <a:ext cx="2597375" cy="2786517"/>
          </a:xfrm>
        </p:spPr>
        <p:txBody>
          <a:bodyPr/>
          <a:lstStyle/>
          <a:p>
            <a:endParaRPr lang="id-ID"/>
          </a:p>
        </p:txBody>
      </p:sp>
      <p:sp>
        <p:nvSpPr>
          <p:cNvPr id="10" name="Picture Placeholder 8"/>
          <p:cNvSpPr>
            <a:spLocks noGrp="1"/>
          </p:cNvSpPr>
          <p:nvPr>
            <p:ph type="pic" sz="quarter" idx="12"/>
          </p:nvPr>
        </p:nvSpPr>
        <p:spPr>
          <a:xfrm>
            <a:off x="3395777" y="3395888"/>
            <a:ext cx="2656114" cy="2786517"/>
          </a:xfrm>
        </p:spPr>
        <p:txBody>
          <a:bodyPr/>
          <a:lstStyle/>
          <a:p>
            <a:endParaRPr lang="id-ID"/>
          </a:p>
        </p:txBody>
      </p:sp>
    </p:spTree>
    <p:extLst>
      <p:ext uri="{BB962C8B-B14F-4D97-AF65-F5344CB8AC3E}">
        <p14:creationId xmlns:p14="http://schemas.microsoft.com/office/powerpoint/2010/main" val="732531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
        <p:nvSpPr>
          <p:cNvPr id="20" name="Picture Placeholder 19"/>
          <p:cNvSpPr>
            <a:spLocks noGrp="1"/>
          </p:cNvSpPr>
          <p:nvPr>
            <p:ph type="pic" sz="quarter" idx="10"/>
          </p:nvPr>
        </p:nvSpPr>
        <p:spPr>
          <a:xfrm>
            <a:off x="1357459" y="572005"/>
            <a:ext cx="2196658" cy="3198161"/>
          </a:xfrm>
          <a:custGeom>
            <a:avLst/>
            <a:gdLst>
              <a:gd name="connsiteX0" fmla="*/ 0 w 2196658"/>
              <a:gd name="connsiteY0" fmla="*/ 0 h 3198161"/>
              <a:gd name="connsiteX1" fmla="*/ 2196658 w 2196658"/>
              <a:gd name="connsiteY1" fmla="*/ 0 h 3198161"/>
              <a:gd name="connsiteX2" fmla="*/ 2196658 w 2196658"/>
              <a:gd name="connsiteY2" fmla="*/ 3198161 h 3198161"/>
              <a:gd name="connsiteX3" fmla="*/ 0 w 2196658"/>
              <a:gd name="connsiteY3" fmla="*/ 3198161 h 3198161"/>
            </a:gdLst>
            <a:ahLst/>
            <a:cxnLst>
              <a:cxn ang="0">
                <a:pos x="connsiteX0" y="connsiteY0"/>
              </a:cxn>
              <a:cxn ang="0">
                <a:pos x="connsiteX1" y="connsiteY1"/>
              </a:cxn>
              <a:cxn ang="0">
                <a:pos x="connsiteX2" y="connsiteY2"/>
              </a:cxn>
              <a:cxn ang="0">
                <a:pos x="connsiteX3" y="connsiteY3"/>
              </a:cxn>
            </a:cxnLst>
            <a:rect l="l" t="t" r="r" b="b"/>
            <a:pathLst>
              <a:path w="2196658" h="3198161">
                <a:moveTo>
                  <a:pt x="0" y="0"/>
                </a:moveTo>
                <a:lnTo>
                  <a:pt x="2196658" y="0"/>
                </a:lnTo>
                <a:lnTo>
                  <a:pt x="2196658" y="3198161"/>
                </a:lnTo>
                <a:lnTo>
                  <a:pt x="0" y="3198161"/>
                </a:lnTo>
                <a:close/>
              </a:path>
            </a:pathLst>
          </a:custGeom>
        </p:spPr>
        <p:txBody>
          <a:bodyPr wrap="square">
            <a:noAutofit/>
          </a:bodyPr>
          <a:lstStyle/>
          <a:p>
            <a:endParaRPr lang="en-US"/>
          </a:p>
        </p:txBody>
      </p:sp>
      <p:sp>
        <p:nvSpPr>
          <p:cNvPr id="21" name="Picture Placeholder 20"/>
          <p:cNvSpPr>
            <a:spLocks noGrp="1"/>
          </p:cNvSpPr>
          <p:nvPr>
            <p:ph type="pic" sz="quarter" idx="11"/>
          </p:nvPr>
        </p:nvSpPr>
        <p:spPr>
          <a:xfrm>
            <a:off x="3657600" y="572005"/>
            <a:ext cx="2323325" cy="3198161"/>
          </a:xfrm>
          <a:custGeom>
            <a:avLst/>
            <a:gdLst>
              <a:gd name="connsiteX0" fmla="*/ 0 w 2196658"/>
              <a:gd name="connsiteY0" fmla="*/ 0 h 3198161"/>
              <a:gd name="connsiteX1" fmla="*/ 2196658 w 2196658"/>
              <a:gd name="connsiteY1" fmla="*/ 0 h 3198161"/>
              <a:gd name="connsiteX2" fmla="*/ 2196658 w 2196658"/>
              <a:gd name="connsiteY2" fmla="*/ 3198161 h 3198161"/>
              <a:gd name="connsiteX3" fmla="*/ 0 w 2196658"/>
              <a:gd name="connsiteY3" fmla="*/ 3198161 h 3198161"/>
            </a:gdLst>
            <a:ahLst/>
            <a:cxnLst>
              <a:cxn ang="0">
                <a:pos x="connsiteX0" y="connsiteY0"/>
              </a:cxn>
              <a:cxn ang="0">
                <a:pos x="connsiteX1" y="connsiteY1"/>
              </a:cxn>
              <a:cxn ang="0">
                <a:pos x="connsiteX2" y="connsiteY2"/>
              </a:cxn>
              <a:cxn ang="0">
                <a:pos x="connsiteX3" y="connsiteY3"/>
              </a:cxn>
            </a:cxnLst>
            <a:rect l="l" t="t" r="r" b="b"/>
            <a:pathLst>
              <a:path w="2196658" h="3198161">
                <a:moveTo>
                  <a:pt x="0" y="0"/>
                </a:moveTo>
                <a:lnTo>
                  <a:pt x="2196658" y="0"/>
                </a:lnTo>
                <a:lnTo>
                  <a:pt x="2196658" y="3198161"/>
                </a:lnTo>
                <a:lnTo>
                  <a:pt x="0" y="3198161"/>
                </a:lnTo>
                <a:close/>
              </a:path>
            </a:pathLst>
          </a:custGeom>
        </p:spPr>
        <p:txBody>
          <a:bodyPr wrap="square">
            <a:noAutofit/>
          </a:bodyPr>
          <a:lstStyle/>
          <a:p>
            <a:endParaRPr lang="en-US" dirty="0"/>
          </a:p>
        </p:txBody>
      </p:sp>
      <p:sp>
        <p:nvSpPr>
          <p:cNvPr id="22" name="Picture Placeholder 21"/>
          <p:cNvSpPr>
            <a:spLocks noGrp="1"/>
          </p:cNvSpPr>
          <p:nvPr>
            <p:ph type="pic" sz="quarter" idx="12"/>
          </p:nvPr>
        </p:nvSpPr>
        <p:spPr>
          <a:xfrm>
            <a:off x="6084408" y="572005"/>
            <a:ext cx="4750133" cy="2538590"/>
          </a:xfrm>
          <a:custGeom>
            <a:avLst/>
            <a:gdLst>
              <a:gd name="connsiteX0" fmla="*/ 0 w 4623465"/>
              <a:gd name="connsiteY0" fmla="*/ 0 h 2416306"/>
              <a:gd name="connsiteX1" fmla="*/ 4623465 w 4623465"/>
              <a:gd name="connsiteY1" fmla="*/ 0 h 2416306"/>
              <a:gd name="connsiteX2" fmla="*/ 4623465 w 4623465"/>
              <a:gd name="connsiteY2" fmla="*/ 2416306 h 2416306"/>
              <a:gd name="connsiteX3" fmla="*/ 0 w 4623465"/>
              <a:gd name="connsiteY3" fmla="*/ 2416306 h 2416306"/>
            </a:gdLst>
            <a:ahLst/>
            <a:cxnLst>
              <a:cxn ang="0">
                <a:pos x="connsiteX0" y="connsiteY0"/>
              </a:cxn>
              <a:cxn ang="0">
                <a:pos x="connsiteX1" y="connsiteY1"/>
              </a:cxn>
              <a:cxn ang="0">
                <a:pos x="connsiteX2" y="connsiteY2"/>
              </a:cxn>
              <a:cxn ang="0">
                <a:pos x="connsiteX3" y="connsiteY3"/>
              </a:cxn>
            </a:cxnLst>
            <a:rect l="l" t="t" r="r" b="b"/>
            <a:pathLst>
              <a:path w="4623465" h="2416306">
                <a:moveTo>
                  <a:pt x="0" y="0"/>
                </a:moveTo>
                <a:lnTo>
                  <a:pt x="4623465" y="0"/>
                </a:lnTo>
                <a:lnTo>
                  <a:pt x="4623465" y="2416306"/>
                </a:lnTo>
                <a:lnTo>
                  <a:pt x="0" y="2416306"/>
                </a:lnTo>
                <a:close/>
              </a:path>
            </a:pathLst>
          </a:custGeom>
        </p:spPr>
        <p:txBody>
          <a:bodyPr wrap="square">
            <a:noAutofit/>
          </a:bodyPr>
          <a:lstStyle/>
          <a:p>
            <a:endParaRPr lang="en-US" dirty="0"/>
          </a:p>
        </p:txBody>
      </p:sp>
      <p:sp>
        <p:nvSpPr>
          <p:cNvPr id="23" name="Picture Placeholder 22"/>
          <p:cNvSpPr>
            <a:spLocks noGrp="1"/>
          </p:cNvSpPr>
          <p:nvPr>
            <p:ph type="pic" sz="quarter" idx="13"/>
          </p:nvPr>
        </p:nvSpPr>
        <p:spPr>
          <a:xfrm>
            <a:off x="6084408" y="3218463"/>
            <a:ext cx="2196658" cy="3067531"/>
          </a:xfrm>
          <a:custGeom>
            <a:avLst/>
            <a:gdLst>
              <a:gd name="connsiteX0" fmla="*/ 0 w 2196658"/>
              <a:gd name="connsiteY0" fmla="*/ 0 h 3198161"/>
              <a:gd name="connsiteX1" fmla="*/ 2196658 w 2196658"/>
              <a:gd name="connsiteY1" fmla="*/ 0 h 3198161"/>
              <a:gd name="connsiteX2" fmla="*/ 2196658 w 2196658"/>
              <a:gd name="connsiteY2" fmla="*/ 3198161 h 3198161"/>
              <a:gd name="connsiteX3" fmla="*/ 0 w 2196658"/>
              <a:gd name="connsiteY3" fmla="*/ 3198161 h 3198161"/>
            </a:gdLst>
            <a:ahLst/>
            <a:cxnLst>
              <a:cxn ang="0">
                <a:pos x="connsiteX0" y="connsiteY0"/>
              </a:cxn>
              <a:cxn ang="0">
                <a:pos x="connsiteX1" y="connsiteY1"/>
              </a:cxn>
              <a:cxn ang="0">
                <a:pos x="connsiteX2" y="connsiteY2"/>
              </a:cxn>
              <a:cxn ang="0">
                <a:pos x="connsiteX3" y="connsiteY3"/>
              </a:cxn>
            </a:cxnLst>
            <a:rect l="l" t="t" r="r" b="b"/>
            <a:pathLst>
              <a:path w="2196658" h="3198161">
                <a:moveTo>
                  <a:pt x="0" y="0"/>
                </a:moveTo>
                <a:lnTo>
                  <a:pt x="2196658" y="0"/>
                </a:lnTo>
                <a:lnTo>
                  <a:pt x="2196658" y="3198161"/>
                </a:lnTo>
                <a:lnTo>
                  <a:pt x="0" y="3198161"/>
                </a:lnTo>
                <a:close/>
              </a:path>
            </a:pathLst>
          </a:custGeom>
        </p:spPr>
        <p:txBody>
          <a:bodyPr wrap="square">
            <a:noAutofit/>
          </a:bodyPr>
          <a:lstStyle/>
          <a:p>
            <a:endParaRPr lang="en-US" dirty="0"/>
          </a:p>
        </p:txBody>
      </p:sp>
      <p:sp>
        <p:nvSpPr>
          <p:cNvPr id="24" name="Picture Placeholder 23"/>
          <p:cNvSpPr>
            <a:spLocks noGrp="1"/>
          </p:cNvSpPr>
          <p:nvPr>
            <p:ph type="pic" sz="quarter" idx="14"/>
          </p:nvPr>
        </p:nvSpPr>
        <p:spPr>
          <a:xfrm>
            <a:off x="8384549" y="3218463"/>
            <a:ext cx="2449992" cy="3067531"/>
          </a:xfrm>
          <a:custGeom>
            <a:avLst/>
            <a:gdLst>
              <a:gd name="connsiteX0" fmla="*/ 0 w 2196658"/>
              <a:gd name="connsiteY0" fmla="*/ 0 h 3198161"/>
              <a:gd name="connsiteX1" fmla="*/ 2196658 w 2196658"/>
              <a:gd name="connsiteY1" fmla="*/ 0 h 3198161"/>
              <a:gd name="connsiteX2" fmla="*/ 2196658 w 2196658"/>
              <a:gd name="connsiteY2" fmla="*/ 3198161 h 3198161"/>
              <a:gd name="connsiteX3" fmla="*/ 0 w 2196658"/>
              <a:gd name="connsiteY3" fmla="*/ 3198161 h 3198161"/>
            </a:gdLst>
            <a:ahLst/>
            <a:cxnLst>
              <a:cxn ang="0">
                <a:pos x="connsiteX0" y="connsiteY0"/>
              </a:cxn>
              <a:cxn ang="0">
                <a:pos x="connsiteX1" y="connsiteY1"/>
              </a:cxn>
              <a:cxn ang="0">
                <a:pos x="connsiteX2" y="connsiteY2"/>
              </a:cxn>
              <a:cxn ang="0">
                <a:pos x="connsiteX3" y="connsiteY3"/>
              </a:cxn>
            </a:cxnLst>
            <a:rect l="l" t="t" r="r" b="b"/>
            <a:pathLst>
              <a:path w="2196658" h="3198161">
                <a:moveTo>
                  <a:pt x="0" y="0"/>
                </a:moveTo>
                <a:lnTo>
                  <a:pt x="2196658" y="0"/>
                </a:lnTo>
                <a:lnTo>
                  <a:pt x="2196658" y="3198161"/>
                </a:lnTo>
                <a:lnTo>
                  <a:pt x="0" y="3198161"/>
                </a:lnTo>
                <a:close/>
              </a:path>
            </a:pathLst>
          </a:custGeom>
        </p:spPr>
        <p:txBody>
          <a:bodyPr wrap="square">
            <a:noAutofit/>
          </a:bodyPr>
          <a:lstStyle/>
          <a:p>
            <a:endParaRPr lang="en-US" dirty="0"/>
          </a:p>
        </p:txBody>
      </p:sp>
      <p:sp>
        <p:nvSpPr>
          <p:cNvPr id="19" name="Picture Placeholder 18"/>
          <p:cNvSpPr>
            <a:spLocks noGrp="1"/>
          </p:cNvSpPr>
          <p:nvPr>
            <p:ph type="pic" sz="quarter" idx="15"/>
          </p:nvPr>
        </p:nvSpPr>
        <p:spPr>
          <a:xfrm>
            <a:off x="1357460" y="3869688"/>
            <a:ext cx="4623465" cy="2416306"/>
          </a:xfrm>
          <a:custGeom>
            <a:avLst/>
            <a:gdLst>
              <a:gd name="connsiteX0" fmla="*/ 0 w 4623465"/>
              <a:gd name="connsiteY0" fmla="*/ 0 h 2416306"/>
              <a:gd name="connsiteX1" fmla="*/ 4623465 w 4623465"/>
              <a:gd name="connsiteY1" fmla="*/ 0 h 2416306"/>
              <a:gd name="connsiteX2" fmla="*/ 4623465 w 4623465"/>
              <a:gd name="connsiteY2" fmla="*/ 2416306 h 2416306"/>
              <a:gd name="connsiteX3" fmla="*/ 0 w 4623465"/>
              <a:gd name="connsiteY3" fmla="*/ 2416306 h 2416306"/>
            </a:gdLst>
            <a:ahLst/>
            <a:cxnLst>
              <a:cxn ang="0">
                <a:pos x="connsiteX0" y="connsiteY0"/>
              </a:cxn>
              <a:cxn ang="0">
                <a:pos x="connsiteX1" y="connsiteY1"/>
              </a:cxn>
              <a:cxn ang="0">
                <a:pos x="connsiteX2" y="connsiteY2"/>
              </a:cxn>
              <a:cxn ang="0">
                <a:pos x="connsiteX3" y="connsiteY3"/>
              </a:cxn>
            </a:cxnLst>
            <a:rect l="l" t="t" r="r" b="b"/>
            <a:pathLst>
              <a:path w="4623465" h="2416306">
                <a:moveTo>
                  <a:pt x="0" y="0"/>
                </a:moveTo>
                <a:lnTo>
                  <a:pt x="4623465" y="0"/>
                </a:lnTo>
                <a:lnTo>
                  <a:pt x="4623465" y="2416306"/>
                </a:lnTo>
                <a:lnTo>
                  <a:pt x="0" y="2416306"/>
                </a:lnTo>
                <a:close/>
              </a:path>
            </a:pathLst>
          </a:custGeom>
        </p:spPr>
        <p:txBody>
          <a:bodyPr wrap="square">
            <a:noAutofit/>
          </a:bodyPr>
          <a:lstStyle/>
          <a:p>
            <a:endParaRPr lang="en-US" dirty="0"/>
          </a:p>
        </p:txBody>
      </p:sp>
    </p:spTree>
    <p:extLst>
      <p:ext uri="{BB962C8B-B14F-4D97-AF65-F5344CB8AC3E}">
        <p14:creationId xmlns:p14="http://schemas.microsoft.com/office/powerpoint/2010/main" val="724961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4330700" cy="6858000"/>
          </a:xfrm>
        </p:spPr>
        <p:txBody>
          <a:bodyPr/>
          <a:lstStyle/>
          <a:p>
            <a:endParaRPr lang="id-ID"/>
          </a:p>
        </p:txBody>
      </p:sp>
    </p:spTree>
    <p:extLst>
      <p:ext uri="{BB962C8B-B14F-4D97-AF65-F5344CB8AC3E}">
        <p14:creationId xmlns:p14="http://schemas.microsoft.com/office/powerpoint/2010/main" val="2287755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C8193F-C3D3-426B-8C19-A296F74DE205}" type="datetimeFigureOut">
              <a:rPr lang="id-ID" smtClean="0"/>
              <a:t>04/09/2018</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1A48A6-EE40-4107-A81F-211C782FE974}" type="slidenum">
              <a:rPr lang="id-ID" smtClean="0"/>
              <a:t>‹#›</a:t>
            </a:fld>
            <a:endParaRPr lang="id-ID"/>
          </a:p>
        </p:txBody>
      </p:sp>
    </p:spTree>
    <p:extLst>
      <p:ext uri="{BB962C8B-B14F-4D97-AF65-F5344CB8AC3E}">
        <p14:creationId xmlns:p14="http://schemas.microsoft.com/office/powerpoint/2010/main" val="4152657499"/>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7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50" r:id="rId12"/>
    <p:sldLayoutId id="2147483651" r:id="rId13"/>
    <p:sldLayoutId id="2147483652" r:id="rId14"/>
    <p:sldLayoutId id="2147483656" r:id="rId15"/>
    <p:sldLayoutId id="2147483658" r:id="rId16"/>
    <p:sldLayoutId id="2147483659" r:id="rId17"/>
    <p:sldLayoutId id="2147483661" r:id="rId18"/>
    <p:sldLayoutId id="2147483674" r:id="rId19"/>
    <p:sldLayoutId id="2147483662" r:id="rId20"/>
    <p:sldLayoutId id="2147483663" r:id="rId21"/>
    <p:sldLayoutId id="2147483664" r:id="rId22"/>
    <p:sldLayoutId id="2147483665" r:id="rId23"/>
    <p:sldLayoutId id="2147483676" r:id="rId24"/>
    <p:sldLayoutId id="2147483677" r:id="rId25"/>
    <p:sldLayoutId id="2147483678"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1"/>
            <a:ext cx="12192000" cy="6858000"/>
          </a:xfrm>
          <a:prstGeom prst="rect">
            <a:avLst/>
          </a:prstGeom>
          <a:solidFill>
            <a:schemeClr val="tx1">
              <a:lumMod val="95000"/>
              <a:lumOff val="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Subtitle 2"/>
          <p:cNvSpPr txBox="1">
            <a:spLocks/>
          </p:cNvSpPr>
          <p:nvPr/>
        </p:nvSpPr>
        <p:spPr>
          <a:xfrm>
            <a:off x="3285397" y="2734837"/>
            <a:ext cx="5621204" cy="138832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id-ID" sz="9600" b="1" dirty="0">
                <a:solidFill>
                  <a:schemeClr val="bg1"/>
                </a:solidFill>
                <a:effectLst>
                  <a:outerShdw blurRad="38100" dist="38100" dir="2700000" algn="tl">
                    <a:srgbClr val="000000">
                      <a:alpha val="43137"/>
                    </a:srgbClr>
                  </a:outerShdw>
                </a:effectLst>
                <a:latin typeface="Kelson Sans" panose="02000500000000000000" pitchFamily="50" charset="0"/>
                <a:ea typeface="Lato" panose="020F0502020204030203" pitchFamily="34" charset="0"/>
                <a:cs typeface="Lato" panose="020F0502020204030203" pitchFamily="34" charset="0"/>
              </a:rPr>
              <a:t>MATRIX</a:t>
            </a:r>
          </a:p>
        </p:txBody>
      </p:sp>
      <p:sp>
        <p:nvSpPr>
          <p:cNvPr id="9" name="Subtitle 2"/>
          <p:cNvSpPr txBox="1">
            <a:spLocks/>
          </p:cNvSpPr>
          <p:nvPr/>
        </p:nvSpPr>
        <p:spPr>
          <a:xfrm>
            <a:off x="4747968" y="1363757"/>
            <a:ext cx="2696062" cy="3238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id-ID" sz="1200" b="1" spc="600" dirty="0">
                <a:solidFill>
                  <a:schemeClr val="bg1"/>
                </a:solidFill>
                <a:latin typeface="Lato" panose="020F0502020204030203" pitchFamily="34" charset="0"/>
                <a:ea typeface="Lato" panose="020F0502020204030203" pitchFamily="34" charset="0"/>
                <a:cs typeface="Lato" panose="020F0502020204030203" pitchFamily="34" charset="0"/>
              </a:rPr>
              <a:t>INTRODUCTION</a:t>
            </a:r>
          </a:p>
        </p:txBody>
      </p:sp>
      <p:grpSp>
        <p:nvGrpSpPr>
          <p:cNvPr id="10" name="Group 9"/>
          <p:cNvGrpSpPr/>
          <p:nvPr/>
        </p:nvGrpSpPr>
        <p:grpSpPr>
          <a:xfrm>
            <a:off x="4720022" y="4879123"/>
            <a:ext cx="2751954" cy="407638"/>
            <a:chOff x="4720022" y="4879123"/>
            <a:chExt cx="2751954" cy="407638"/>
          </a:xfrm>
        </p:grpSpPr>
        <p:sp>
          <p:nvSpPr>
            <p:cNvPr id="8" name="Subtitle 2"/>
            <p:cNvSpPr txBox="1">
              <a:spLocks/>
            </p:cNvSpPr>
            <p:nvPr/>
          </p:nvSpPr>
          <p:spPr>
            <a:xfrm>
              <a:off x="4747968" y="4943222"/>
              <a:ext cx="2696062" cy="3238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id-ID" sz="1200" spc="600" dirty="0">
                  <a:solidFill>
                    <a:schemeClr val="bg1"/>
                  </a:solidFill>
                  <a:latin typeface="Kelson Sans" panose="02000500000000000000" pitchFamily="50" charset="0"/>
                  <a:ea typeface="Lato" panose="020F0502020204030203" pitchFamily="34" charset="0"/>
                  <a:cs typeface="Lato" panose="020F0502020204030203" pitchFamily="34" charset="0"/>
                </a:rPr>
                <a:t>PRESENTATION</a:t>
              </a:r>
            </a:p>
          </p:txBody>
        </p:sp>
        <p:sp>
          <p:nvSpPr>
            <p:cNvPr id="2" name="Rectangle 1"/>
            <p:cNvSpPr/>
            <p:nvPr/>
          </p:nvSpPr>
          <p:spPr>
            <a:xfrm>
              <a:off x="4720022" y="4879123"/>
              <a:ext cx="2751954" cy="40763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201841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4856" y="2367647"/>
            <a:ext cx="9903854" cy="923330"/>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 name="Rectangle 2"/>
          <p:cNvSpPr/>
          <p:nvPr/>
        </p:nvSpPr>
        <p:spPr>
          <a:xfrm>
            <a:off x="1184856" y="3569539"/>
            <a:ext cx="9903854" cy="2377574"/>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sitLorem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a:p>
            <a:pPr algn="just">
              <a:lnSpc>
                <a:spcPct val="150000"/>
              </a:lnSpc>
            </a:pP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a:p>
            <a:pPr algn="just">
              <a:lnSpc>
                <a:spcPct val="150000"/>
              </a:lnSpc>
            </a:pP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4" name="Subtitle 2"/>
          <p:cNvSpPr txBox="1">
            <a:spLocks/>
          </p:cNvSpPr>
          <p:nvPr/>
        </p:nvSpPr>
        <p:spPr>
          <a:xfrm>
            <a:off x="3945270" y="1202152"/>
            <a:ext cx="4383025" cy="58863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Sample Column Text</a:t>
            </a:r>
          </a:p>
        </p:txBody>
      </p:sp>
    </p:spTree>
    <p:extLst>
      <p:ext uri="{BB962C8B-B14F-4D97-AF65-F5344CB8AC3E}">
        <p14:creationId xmlns:p14="http://schemas.microsoft.com/office/powerpoint/2010/main" val="1609689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18935" y="1899238"/>
            <a:ext cx="5338789" cy="1754326"/>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 name="Rectangle 2"/>
          <p:cNvSpPr/>
          <p:nvPr/>
        </p:nvSpPr>
        <p:spPr>
          <a:xfrm>
            <a:off x="5218934" y="3772483"/>
            <a:ext cx="5338789" cy="507831"/>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eros in auctor</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4" name="Rectangle 3"/>
          <p:cNvSpPr/>
          <p:nvPr/>
        </p:nvSpPr>
        <p:spPr>
          <a:xfrm>
            <a:off x="5218933" y="4399233"/>
            <a:ext cx="5338789" cy="1338828"/>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5" name="Rectangle 4"/>
          <p:cNvSpPr/>
          <p:nvPr/>
        </p:nvSpPr>
        <p:spPr>
          <a:xfrm>
            <a:off x="1174471" y="1890296"/>
            <a:ext cx="3340773" cy="2793072"/>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a:off x="1174470" y="4650303"/>
            <a:ext cx="3340773" cy="923330"/>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eros in auctor</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7" name="Subtitle 2"/>
          <p:cNvSpPr txBox="1">
            <a:spLocks/>
          </p:cNvSpPr>
          <p:nvPr/>
        </p:nvSpPr>
        <p:spPr>
          <a:xfrm>
            <a:off x="4046600" y="859252"/>
            <a:ext cx="4003550" cy="58863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Two Column Text</a:t>
            </a:r>
          </a:p>
        </p:txBody>
      </p:sp>
      <p:cxnSp>
        <p:nvCxnSpPr>
          <p:cNvPr id="8" name="Straight Connector 7"/>
          <p:cNvCxnSpPr/>
          <p:nvPr/>
        </p:nvCxnSpPr>
        <p:spPr>
          <a:xfrm>
            <a:off x="4867275" y="2032414"/>
            <a:ext cx="0" cy="2247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729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2794" y="2483582"/>
            <a:ext cx="3034938" cy="3000821"/>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 name="Rectangle 2"/>
          <p:cNvSpPr/>
          <p:nvPr/>
        </p:nvSpPr>
        <p:spPr>
          <a:xfrm>
            <a:off x="4721757" y="2483582"/>
            <a:ext cx="2825262" cy="923330"/>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eros in auctor</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4" name="Rectangle 3"/>
          <p:cNvSpPr/>
          <p:nvPr/>
        </p:nvSpPr>
        <p:spPr>
          <a:xfrm>
            <a:off x="4721757" y="3366389"/>
            <a:ext cx="2825262" cy="2585323"/>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5" name="Rectangle 4"/>
          <p:cNvSpPr/>
          <p:nvPr/>
        </p:nvSpPr>
        <p:spPr>
          <a:xfrm>
            <a:off x="8131044" y="2483582"/>
            <a:ext cx="2825262" cy="923330"/>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eros in auctor</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a:off x="8131044" y="3366389"/>
            <a:ext cx="2825262" cy="2585323"/>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7" name="Subtitle 2"/>
          <p:cNvSpPr txBox="1">
            <a:spLocks/>
          </p:cNvSpPr>
          <p:nvPr/>
        </p:nvSpPr>
        <p:spPr>
          <a:xfrm>
            <a:off x="4046600" y="1159229"/>
            <a:ext cx="4003550" cy="58863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Three Column Text</a:t>
            </a:r>
          </a:p>
        </p:txBody>
      </p:sp>
      <p:cxnSp>
        <p:nvCxnSpPr>
          <p:cNvPr id="8" name="Straight Connector 7"/>
          <p:cNvCxnSpPr/>
          <p:nvPr/>
        </p:nvCxnSpPr>
        <p:spPr>
          <a:xfrm>
            <a:off x="4381500" y="2619375"/>
            <a:ext cx="0" cy="2247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820025" y="2619375"/>
            <a:ext cx="0" cy="2247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812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72883" y="3484785"/>
            <a:ext cx="6139339" cy="1546577"/>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 name="Subtitle 2"/>
          <p:cNvSpPr txBox="1">
            <a:spLocks/>
          </p:cNvSpPr>
          <p:nvPr/>
        </p:nvSpPr>
        <p:spPr>
          <a:xfrm>
            <a:off x="1240171" y="2240377"/>
            <a:ext cx="3103230" cy="151247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Another Simple Text Slide</a:t>
            </a:r>
          </a:p>
        </p:txBody>
      </p:sp>
      <p:sp>
        <p:nvSpPr>
          <p:cNvPr id="4" name="Rectangle 3"/>
          <p:cNvSpPr/>
          <p:nvPr/>
        </p:nvSpPr>
        <p:spPr>
          <a:xfrm>
            <a:off x="5072882" y="2240377"/>
            <a:ext cx="6139339" cy="1131079"/>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a:t>
            </a:r>
            <a:endParaRPr lang="id-ID" sz="9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301045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 y="0"/>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1776411" y="2521059"/>
            <a:ext cx="8639175" cy="1815882"/>
          </a:xfrm>
          <a:prstGeom prst="rect">
            <a:avLst/>
          </a:prstGeom>
        </p:spPr>
        <p:txBody>
          <a:bodyPr wrap="square">
            <a:spAutoFit/>
          </a:bodyPr>
          <a:lstStyle/>
          <a:p>
            <a:pPr algn="ctr"/>
            <a:r>
              <a:rPr lang="id-ID" sz="2800" spc="300" dirty="0">
                <a:solidFill>
                  <a:schemeClr val="bg1">
                    <a:lumMod val="95000"/>
                  </a:schemeClr>
                </a:solidFill>
                <a:latin typeface="Kelson Sans" panose="02000500000000000000" pitchFamily="50" charset="0"/>
                <a:ea typeface="Lato" panose="020F0502020204030203" pitchFamily="34" charset="0"/>
                <a:cs typeface="Lato" panose="020F0502020204030203" pitchFamily="34" charset="0"/>
              </a:rPr>
              <a:t>“I like people. They're entertaining. I just may laugh at different things than most people. I laugh at mistakes. I laugh at how you recover from mistakes.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127709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0" y="0"/>
            <a:ext cx="12192000" cy="3359629"/>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a:off x="3985163" y="1411335"/>
            <a:ext cx="4221674" cy="61064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4000" b="1" dirty="0">
                <a:solidFill>
                  <a:schemeClr val="bg1"/>
                </a:solidFill>
                <a:latin typeface="Kelson Sans" panose="02000500000000000000" pitchFamily="50" charset="0"/>
                <a:ea typeface="Lato" panose="020F0502020204030203" pitchFamily="34" charset="0"/>
                <a:cs typeface="Lato" panose="020F0502020204030203" pitchFamily="34" charset="0"/>
              </a:rPr>
              <a:t>Achievements</a:t>
            </a:r>
          </a:p>
        </p:txBody>
      </p:sp>
      <p:sp>
        <p:nvSpPr>
          <p:cNvPr id="6" name="Rectangle 5"/>
          <p:cNvSpPr/>
          <p:nvPr/>
        </p:nvSpPr>
        <p:spPr>
          <a:xfrm>
            <a:off x="3488918" y="2214586"/>
            <a:ext cx="5214164" cy="523605"/>
          </a:xfrm>
          <a:prstGeom prst="rect">
            <a:avLst/>
          </a:prstGeom>
        </p:spPr>
        <p:txBody>
          <a:bodyPr wrap="square">
            <a:spAutoFit/>
          </a:bodyPr>
          <a:lstStyle/>
          <a:p>
            <a:pPr algn="ctr">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36" name="Group 35"/>
          <p:cNvGrpSpPr/>
          <p:nvPr/>
        </p:nvGrpSpPr>
        <p:grpSpPr>
          <a:xfrm>
            <a:off x="4406657" y="4261755"/>
            <a:ext cx="3371850" cy="1958821"/>
            <a:chOff x="4406657" y="4261755"/>
            <a:chExt cx="3371850" cy="1958821"/>
          </a:xfrm>
        </p:grpSpPr>
        <p:sp>
          <p:nvSpPr>
            <p:cNvPr id="33" name="Rounded Rectangle 32"/>
            <p:cNvSpPr/>
            <p:nvPr/>
          </p:nvSpPr>
          <p:spPr>
            <a:xfrm>
              <a:off x="4406657" y="4261755"/>
              <a:ext cx="3371850" cy="195882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Subtitle 2"/>
            <p:cNvSpPr txBox="1">
              <a:spLocks/>
            </p:cNvSpPr>
            <p:nvPr/>
          </p:nvSpPr>
          <p:spPr>
            <a:xfrm>
              <a:off x="4966913" y="4965892"/>
              <a:ext cx="2251338"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Subtitle here</a:t>
              </a:r>
            </a:p>
          </p:txBody>
        </p:sp>
        <p:sp>
          <p:nvSpPr>
            <p:cNvPr id="16" name="Rectangle 15"/>
            <p:cNvSpPr/>
            <p:nvPr/>
          </p:nvSpPr>
          <p:spPr>
            <a:xfrm>
              <a:off x="4910902" y="5241166"/>
              <a:ext cx="2363360" cy="784830"/>
            </a:xfrm>
            <a:prstGeom prst="rect">
              <a:avLst/>
            </a:prstGeom>
          </p:spPr>
          <p:txBody>
            <a:bodyPr wrap="square">
              <a:spAutoFit/>
            </a:bodyPr>
            <a:lstStyle/>
            <a:p>
              <a:pPr algn="ctr">
                <a:lnSpc>
                  <a:spcPct val="150000"/>
                </a:lnSpc>
              </a:pPr>
              <a:r>
                <a:rPr lang="id-ID" sz="10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8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6" name="Shape 4631"/>
            <p:cNvSpPr/>
            <p:nvPr/>
          </p:nvSpPr>
          <p:spPr>
            <a:xfrm>
              <a:off x="5943433" y="4436487"/>
              <a:ext cx="305130" cy="305210"/>
            </a:xfrm>
            <a:custGeom>
              <a:avLst/>
              <a:gdLst/>
              <a:ahLst/>
              <a:cxnLst/>
              <a:rect l="0" t="0" r="0" b="0"/>
              <a:pathLst>
                <a:path w="120000" h="120000" extrusionOk="0">
                  <a:moveTo>
                    <a:pt x="44479" y="30662"/>
                  </a:moveTo>
                  <a:lnTo>
                    <a:pt x="44479" y="30662"/>
                  </a:lnTo>
                  <a:cubicBezTo>
                    <a:pt x="47318" y="30662"/>
                    <a:pt x="47318" y="28012"/>
                    <a:pt x="47318" y="28012"/>
                  </a:cubicBezTo>
                  <a:cubicBezTo>
                    <a:pt x="47318" y="25173"/>
                    <a:pt x="47318" y="22334"/>
                    <a:pt x="44479" y="22334"/>
                  </a:cubicBezTo>
                  <a:cubicBezTo>
                    <a:pt x="24984" y="22334"/>
                    <a:pt x="24984" y="22334"/>
                    <a:pt x="24984" y="22334"/>
                  </a:cubicBezTo>
                  <a:cubicBezTo>
                    <a:pt x="24984" y="22334"/>
                    <a:pt x="24984" y="22334"/>
                    <a:pt x="22145" y="25173"/>
                  </a:cubicBezTo>
                  <a:cubicBezTo>
                    <a:pt x="22145" y="25173"/>
                    <a:pt x="22145" y="25173"/>
                    <a:pt x="22145" y="28012"/>
                  </a:cubicBezTo>
                  <a:cubicBezTo>
                    <a:pt x="22145" y="44668"/>
                    <a:pt x="22145" y="44668"/>
                    <a:pt x="22145" y="44668"/>
                  </a:cubicBezTo>
                  <a:cubicBezTo>
                    <a:pt x="22145" y="47507"/>
                    <a:pt x="24984" y="50347"/>
                    <a:pt x="24984" y="50347"/>
                  </a:cubicBezTo>
                  <a:cubicBezTo>
                    <a:pt x="27823" y="50347"/>
                    <a:pt x="30662" y="47507"/>
                    <a:pt x="30662" y="44668"/>
                  </a:cubicBezTo>
                  <a:cubicBezTo>
                    <a:pt x="30662" y="36340"/>
                    <a:pt x="30662" y="36340"/>
                    <a:pt x="30662" y="36340"/>
                  </a:cubicBezTo>
                  <a:cubicBezTo>
                    <a:pt x="47318" y="52996"/>
                    <a:pt x="47318" y="52996"/>
                    <a:pt x="47318" y="52996"/>
                  </a:cubicBezTo>
                  <a:cubicBezTo>
                    <a:pt x="52807" y="47507"/>
                    <a:pt x="52807" y="47507"/>
                    <a:pt x="52807" y="47507"/>
                  </a:cubicBezTo>
                  <a:cubicBezTo>
                    <a:pt x="33312" y="30662"/>
                    <a:pt x="33312" y="30662"/>
                    <a:pt x="33312" y="30662"/>
                  </a:cubicBezTo>
                  <a:lnTo>
                    <a:pt x="44479" y="30662"/>
                  </a:lnTo>
                  <a:close/>
                  <a:moveTo>
                    <a:pt x="91798" y="72492"/>
                  </a:moveTo>
                  <a:lnTo>
                    <a:pt x="91798" y="72492"/>
                  </a:lnTo>
                  <a:cubicBezTo>
                    <a:pt x="91798" y="72492"/>
                    <a:pt x="89148" y="72492"/>
                    <a:pt x="89148" y="75331"/>
                  </a:cubicBezTo>
                  <a:cubicBezTo>
                    <a:pt x="89148" y="83659"/>
                    <a:pt x="89148" y="83659"/>
                    <a:pt x="89148" y="83659"/>
                  </a:cubicBezTo>
                  <a:cubicBezTo>
                    <a:pt x="72492" y="67003"/>
                    <a:pt x="72492" y="67003"/>
                    <a:pt x="72492" y="67003"/>
                  </a:cubicBezTo>
                  <a:cubicBezTo>
                    <a:pt x="66813" y="72492"/>
                    <a:pt x="66813" y="72492"/>
                    <a:pt x="66813" y="72492"/>
                  </a:cubicBezTo>
                  <a:cubicBezTo>
                    <a:pt x="83470" y="89148"/>
                    <a:pt x="83470" y="89148"/>
                    <a:pt x="83470" y="89148"/>
                  </a:cubicBezTo>
                  <a:cubicBezTo>
                    <a:pt x="75141" y="89148"/>
                    <a:pt x="75141" y="89148"/>
                    <a:pt x="75141" y="89148"/>
                  </a:cubicBezTo>
                  <a:cubicBezTo>
                    <a:pt x="72492" y="89148"/>
                    <a:pt x="69463" y="91987"/>
                    <a:pt x="69463" y="94826"/>
                  </a:cubicBezTo>
                  <a:cubicBezTo>
                    <a:pt x="69463" y="94826"/>
                    <a:pt x="72492" y="97665"/>
                    <a:pt x="75141" y="97665"/>
                  </a:cubicBezTo>
                  <a:cubicBezTo>
                    <a:pt x="91798" y="97665"/>
                    <a:pt x="91798" y="97665"/>
                    <a:pt x="91798" y="97665"/>
                  </a:cubicBezTo>
                  <a:cubicBezTo>
                    <a:pt x="94637" y="97665"/>
                    <a:pt x="94637" y="97665"/>
                    <a:pt x="94637" y="97665"/>
                  </a:cubicBezTo>
                  <a:cubicBezTo>
                    <a:pt x="97476" y="94826"/>
                    <a:pt x="97476" y="94826"/>
                    <a:pt x="97476" y="94826"/>
                  </a:cubicBezTo>
                  <a:cubicBezTo>
                    <a:pt x="97476" y="75331"/>
                    <a:pt x="97476" y="75331"/>
                    <a:pt x="97476" y="75331"/>
                  </a:cubicBezTo>
                  <a:cubicBezTo>
                    <a:pt x="97476" y="72492"/>
                    <a:pt x="94637" y="72492"/>
                    <a:pt x="91798" y="72492"/>
                  </a:cubicBezTo>
                  <a:close/>
                  <a:moveTo>
                    <a:pt x="47318" y="67003"/>
                  </a:moveTo>
                  <a:lnTo>
                    <a:pt x="47318" y="67003"/>
                  </a:lnTo>
                  <a:cubicBezTo>
                    <a:pt x="30662" y="83659"/>
                    <a:pt x="30662" y="83659"/>
                    <a:pt x="30662" y="83659"/>
                  </a:cubicBezTo>
                  <a:cubicBezTo>
                    <a:pt x="30662" y="75331"/>
                    <a:pt x="30662" y="75331"/>
                    <a:pt x="30662" y="75331"/>
                  </a:cubicBezTo>
                  <a:cubicBezTo>
                    <a:pt x="30662" y="72492"/>
                    <a:pt x="27823" y="72492"/>
                    <a:pt x="24984" y="72492"/>
                  </a:cubicBezTo>
                  <a:cubicBezTo>
                    <a:pt x="24984" y="72492"/>
                    <a:pt x="22145" y="72492"/>
                    <a:pt x="22145" y="75331"/>
                  </a:cubicBezTo>
                  <a:cubicBezTo>
                    <a:pt x="22145" y="94826"/>
                    <a:pt x="22145" y="94826"/>
                    <a:pt x="22145" y="94826"/>
                  </a:cubicBezTo>
                  <a:cubicBezTo>
                    <a:pt x="22145" y="94826"/>
                    <a:pt x="22145" y="94826"/>
                    <a:pt x="22145" y="97665"/>
                  </a:cubicBezTo>
                  <a:cubicBezTo>
                    <a:pt x="24984" y="97665"/>
                    <a:pt x="24984" y="97665"/>
                    <a:pt x="24984" y="97665"/>
                  </a:cubicBezTo>
                  <a:cubicBezTo>
                    <a:pt x="44479" y="97665"/>
                    <a:pt x="44479" y="97665"/>
                    <a:pt x="44479" y="97665"/>
                  </a:cubicBezTo>
                  <a:cubicBezTo>
                    <a:pt x="47318" y="97665"/>
                    <a:pt x="47318" y="94826"/>
                    <a:pt x="47318" y="94826"/>
                  </a:cubicBezTo>
                  <a:cubicBezTo>
                    <a:pt x="47318" y="91987"/>
                    <a:pt x="47318" y="89148"/>
                    <a:pt x="44479" y="89148"/>
                  </a:cubicBezTo>
                  <a:cubicBezTo>
                    <a:pt x="33312" y="89148"/>
                    <a:pt x="33312" y="89148"/>
                    <a:pt x="33312" y="89148"/>
                  </a:cubicBezTo>
                  <a:cubicBezTo>
                    <a:pt x="52807" y="72492"/>
                    <a:pt x="52807" y="72492"/>
                    <a:pt x="52807" y="72492"/>
                  </a:cubicBezTo>
                  <a:lnTo>
                    <a:pt x="47318" y="67003"/>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moveTo>
                    <a:pt x="91798" y="22334"/>
                  </a:moveTo>
                  <a:lnTo>
                    <a:pt x="91798" y="22334"/>
                  </a:lnTo>
                  <a:cubicBezTo>
                    <a:pt x="75141" y="22334"/>
                    <a:pt x="75141" y="22334"/>
                    <a:pt x="75141" y="22334"/>
                  </a:cubicBezTo>
                  <a:cubicBezTo>
                    <a:pt x="72492" y="22334"/>
                    <a:pt x="69463" y="25173"/>
                    <a:pt x="69463" y="28012"/>
                  </a:cubicBezTo>
                  <a:cubicBezTo>
                    <a:pt x="69463" y="28012"/>
                    <a:pt x="72492" y="30662"/>
                    <a:pt x="75141" y="30662"/>
                  </a:cubicBezTo>
                  <a:cubicBezTo>
                    <a:pt x="83470" y="30662"/>
                    <a:pt x="83470" y="30662"/>
                    <a:pt x="83470" y="30662"/>
                  </a:cubicBezTo>
                  <a:cubicBezTo>
                    <a:pt x="66813" y="47507"/>
                    <a:pt x="66813" y="47507"/>
                    <a:pt x="66813" y="47507"/>
                  </a:cubicBezTo>
                  <a:cubicBezTo>
                    <a:pt x="72492" y="52996"/>
                    <a:pt x="72492" y="52996"/>
                    <a:pt x="72492" y="52996"/>
                  </a:cubicBezTo>
                  <a:cubicBezTo>
                    <a:pt x="89148" y="36340"/>
                    <a:pt x="89148" y="36340"/>
                    <a:pt x="89148" y="36340"/>
                  </a:cubicBezTo>
                  <a:cubicBezTo>
                    <a:pt x="89148" y="44668"/>
                    <a:pt x="89148" y="44668"/>
                    <a:pt x="89148" y="44668"/>
                  </a:cubicBezTo>
                  <a:cubicBezTo>
                    <a:pt x="89148" y="47507"/>
                    <a:pt x="91798" y="50347"/>
                    <a:pt x="91798" y="50347"/>
                  </a:cubicBezTo>
                  <a:cubicBezTo>
                    <a:pt x="94637" y="50347"/>
                    <a:pt x="97476" y="47507"/>
                    <a:pt x="97476" y="44668"/>
                  </a:cubicBezTo>
                  <a:cubicBezTo>
                    <a:pt x="97476" y="28012"/>
                    <a:pt x="97476" y="28012"/>
                    <a:pt x="97476" y="28012"/>
                  </a:cubicBezTo>
                  <a:cubicBezTo>
                    <a:pt x="97476" y="25173"/>
                    <a:pt x="97476" y="25173"/>
                    <a:pt x="94637" y="25173"/>
                  </a:cubicBezTo>
                  <a:cubicBezTo>
                    <a:pt x="94637" y="22334"/>
                    <a:pt x="94637" y="22334"/>
                    <a:pt x="91798" y="22334"/>
                  </a:cubicBezTo>
                  <a:close/>
                </a:path>
              </a:pathLst>
            </a:custGeom>
            <a:solidFill>
              <a:srgbClr val="11111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grpSp>
        <p:nvGrpSpPr>
          <p:cNvPr id="37" name="Group 36"/>
          <p:cNvGrpSpPr/>
          <p:nvPr/>
        </p:nvGrpSpPr>
        <p:grpSpPr>
          <a:xfrm>
            <a:off x="8282752" y="4261755"/>
            <a:ext cx="3371850" cy="1958821"/>
            <a:chOff x="8282752" y="4261755"/>
            <a:chExt cx="3371850" cy="1958821"/>
          </a:xfrm>
        </p:grpSpPr>
        <p:sp>
          <p:nvSpPr>
            <p:cNvPr id="34" name="Rounded Rectangle 33"/>
            <p:cNvSpPr/>
            <p:nvPr/>
          </p:nvSpPr>
          <p:spPr>
            <a:xfrm>
              <a:off x="8282752" y="4261755"/>
              <a:ext cx="3371850" cy="195882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Shape 4600"/>
            <p:cNvSpPr/>
            <p:nvPr/>
          </p:nvSpPr>
          <p:spPr>
            <a:xfrm>
              <a:off x="9828751" y="4435605"/>
              <a:ext cx="305130" cy="306974"/>
            </a:xfrm>
            <a:custGeom>
              <a:avLst/>
              <a:gdLst/>
              <a:ahLst/>
              <a:cxnLst/>
              <a:rect l="0" t="0" r="0" b="0"/>
              <a:pathLst>
                <a:path w="120000" h="120000" extrusionOk="0">
                  <a:moveTo>
                    <a:pt x="5678" y="44598"/>
                  </a:moveTo>
                  <a:lnTo>
                    <a:pt x="5678" y="44598"/>
                  </a:lnTo>
                  <a:cubicBezTo>
                    <a:pt x="41829" y="44598"/>
                    <a:pt x="41829" y="44598"/>
                    <a:pt x="41829" y="44598"/>
                  </a:cubicBezTo>
                  <a:cubicBezTo>
                    <a:pt x="44668" y="44598"/>
                    <a:pt x="44668" y="44598"/>
                    <a:pt x="44668" y="41763"/>
                  </a:cubicBezTo>
                  <a:cubicBezTo>
                    <a:pt x="44668" y="39118"/>
                    <a:pt x="44668" y="39118"/>
                    <a:pt x="41829" y="39118"/>
                  </a:cubicBezTo>
                  <a:cubicBezTo>
                    <a:pt x="14006" y="39118"/>
                    <a:pt x="14006" y="39118"/>
                    <a:pt x="14006" y="39118"/>
                  </a:cubicBezTo>
                  <a:cubicBezTo>
                    <a:pt x="22334" y="19653"/>
                    <a:pt x="39179" y="8503"/>
                    <a:pt x="61324" y="8503"/>
                  </a:cubicBezTo>
                  <a:cubicBezTo>
                    <a:pt x="86498" y="8503"/>
                    <a:pt x="108643" y="27968"/>
                    <a:pt x="111482" y="52913"/>
                  </a:cubicBezTo>
                  <a:cubicBezTo>
                    <a:pt x="119810" y="52913"/>
                    <a:pt x="119810" y="52913"/>
                    <a:pt x="119810" y="52913"/>
                  </a:cubicBezTo>
                  <a:cubicBezTo>
                    <a:pt x="117160" y="22299"/>
                    <a:pt x="91987" y="0"/>
                    <a:pt x="61324" y="0"/>
                  </a:cubicBezTo>
                  <a:cubicBezTo>
                    <a:pt x="39179" y="0"/>
                    <a:pt x="19495" y="13984"/>
                    <a:pt x="8328" y="30614"/>
                  </a:cubicBezTo>
                  <a:cubicBezTo>
                    <a:pt x="8328" y="5669"/>
                    <a:pt x="8328" y="5669"/>
                    <a:pt x="8328" y="5669"/>
                  </a:cubicBezTo>
                  <a:cubicBezTo>
                    <a:pt x="8328" y="2834"/>
                    <a:pt x="5678" y="0"/>
                    <a:pt x="5678" y="0"/>
                  </a:cubicBezTo>
                  <a:cubicBezTo>
                    <a:pt x="2839" y="0"/>
                    <a:pt x="0" y="2834"/>
                    <a:pt x="0" y="5669"/>
                  </a:cubicBezTo>
                  <a:cubicBezTo>
                    <a:pt x="0" y="41763"/>
                    <a:pt x="0" y="41763"/>
                    <a:pt x="0" y="41763"/>
                  </a:cubicBezTo>
                  <a:cubicBezTo>
                    <a:pt x="0" y="44598"/>
                    <a:pt x="5678" y="44598"/>
                    <a:pt x="5678" y="44598"/>
                  </a:cubicBezTo>
                  <a:close/>
                  <a:moveTo>
                    <a:pt x="117160" y="75212"/>
                  </a:moveTo>
                  <a:lnTo>
                    <a:pt x="117160" y="75212"/>
                  </a:lnTo>
                  <a:cubicBezTo>
                    <a:pt x="77981" y="75212"/>
                    <a:pt x="77981" y="75212"/>
                    <a:pt x="77981" y="75212"/>
                  </a:cubicBezTo>
                  <a:lnTo>
                    <a:pt x="75331" y="78047"/>
                  </a:lnTo>
                  <a:cubicBezTo>
                    <a:pt x="75331" y="80881"/>
                    <a:pt x="77981" y="83527"/>
                    <a:pt x="77981" y="83527"/>
                  </a:cubicBezTo>
                  <a:cubicBezTo>
                    <a:pt x="108643" y="83527"/>
                    <a:pt x="108643" y="83527"/>
                    <a:pt x="108643" y="83527"/>
                  </a:cubicBezTo>
                  <a:cubicBezTo>
                    <a:pt x="100315" y="100157"/>
                    <a:pt x="80820" y="111307"/>
                    <a:pt x="61324" y="111307"/>
                  </a:cubicBezTo>
                  <a:cubicBezTo>
                    <a:pt x="33501" y="111307"/>
                    <a:pt x="14006" y="92031"/>
                    <a:pt x="8328" y="66897"/>
                  </a:cubicBezTo>
                  <a:cubicBezTo>
                    <a:pt x="2839" y="66897"/>
                    <a:pt x="2839" y="66897"/>
                    <a:pt x="2839" y="66897"/>
                  </a:cubicBezTo>
                  <a:cubicBezTo>
                    <a:pt x="5678" y="97511"/>
                    <a:pt x="30662" y="119811"/>
                    <a:pt x="61324" y="119811"/>
                  </a:cubicBezTo>
                  <a:cubicBezTo>
                    <a:pt x="83659" y="119811"/>
                    <a:pt x="103154" y="108661"/>
                    <a:pt x="111482" y="89196"/>
                  </a:cubicBezTo>
                  <a:cubicBezTo>
                    <a:pt x="111482" y="116976"/>
                    <a:pt x="111482" y="116976"/>
                    <a:pt x="111482" y="116976"/>
                  </a:cubicBezTo>
                  <a:cubicBezTo>
                    <a:pt x="111482" y="116976"/>
                    <a:pt x="114321" y="119811"/>
                    <a:pt x="117160" y="119811"/>
                  </a:cubicBezTo>
                  <a:lnTo>
                    <a:pt x="119810" y="116976"/>
                  </a:lnTo>
                  <a:cubicBezTo>
                    <a:pt x="119810" y="78047"/>
                    <a:pt x="119810" y="78047"/>
                    <a:pt x="119810" y="78047"/>
                  </a:cubicBezTo>
                  <a:cubicBezTo>
                    <a:pt x="119810" y="75212"/>
                    <a:pt x="117160" y="75212"/>
                    <a:pt x="117160" y="75212"/>
                  </a:cubicBezTo>
                  <a:close/>
                </a:path>
              </a:pathLst>
            </a:custGeom>
            <a:solidFill>
              <a:srgbClr val="11111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ubtitle 2"/>
            <p:cNvSpPr txBox="1">
              <a:spLocks/>
            </p:cNvSpPr>
            <p:nvPr/>
          </p:nvSpPr>
          <p:spPr>
            <a:xfrm>
              <a:off x="8855647" y="4965892"/>
              <a:ext cx="2251338"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Subtitle here</a:t>
              </a:r>
            </a:p>
          </p:txBody>
        </p:sp>
        <p:sp>
          <p:nvSpPr>
            <p:cNvPr id="29" name="Rectangle 28"/>
            <p:cNvSpPr/>
            <p:nvPr/>
          </p:nvSpPr>
          <p:spPr>
            <a:xfrm>
              <a:off x="8786997" y="5241166"/>
              <a:ext cx="2363360" cy="784830"/>
            </a:xfrm>
            <a:prstGeom prst="rect">
              <a:avLst/>
            </a:prstGeom>
          </p:spPr>
          <p:txBody>
            <a:bodyPr wrap="square">
              <a:spAutoFit/>
            </a:bodyPr>
            <a:lstStyle/>
            <a:p>
              <a:pPr algn="ctr">
                <a:lnSpc>
                  <a:spcPct val="150000"/>
                </a:lnSpc>
              </a:pPr>
              <a:r>
                <a:rPr lang="id-ID" sz="10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 ligula justo libero vivamus porttitor dolor</a:t>
              </a:r>
              <a:endParaRPr lang="id-ID" sz="8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35" name="Group 34"/>
          <p:cNvGrpSpPr/>
          <p:nvPr/>
        </p:nvGrpSpPr>
        <p:grpSpPr>
          <a:xfrm>
            <a:off x="530562" y="4261755"/>
            <a:ext cx="3371850" cy="1958821"/>
            <a:chOff x="530562" y="4261755"/>
            <a:chExt cx="3371850" cy="1958821"/>
          </a:xfrm>
        </p:grpSpPr>
        <p:sp>
          <p:nvSpPr>
            <p:cNvPr id="32" name="Rounded Rectangle 31"/>
            <p:cNvSpPr/>
            <p:nvPr/>
          </p:nvSpPr>
          <p:spPr>
            <a:xfrm>
              <a:off x="530562" y="4261755"/>
              <a:ext cx="3371850" cy="195882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Shape 4713"/>
            <p:cNvSpPr/>
            <p:nvPr/>
          </p:nvSpPr>
          <p:spPr>
            <a:xfrm>
              <a:off x="2068331" y="4436487"/>
              <a:ext cx="296312" cy="305210"/>
            </a:xfrm>
            <a:custGeom>
              <a:avLst/>
              <a:gdLst/>
              <a:ahLst/>
              <a:cxnLst/>
              <a:rect l="0" t="0" r="0" b="0"/>
              <a:pathLst>
                <a:path w="120000" h="120000" extrusionOk="0">
                  <a:moveTo>
                    <a:pt x="102746" y="97476"/>
                  </a:moveTo>
                  <a:lnTo>
                    <a:pt x="102746" y="97476"/>
                  </a:lnTo>
                  <a:cubicBezTo>
                    <a:pt x="99838" y="97476"/>
                    <a:pt x="96930" y="100315"/>
                    <a:pt x="96930" y="100315"/>
                  </a:cubicBezTo>
                  <a:cubicBezTo>
                    <a:pt x="96930" y="103154"/>
                    <a:pt x="99838" y="105993"/>
                    <a:pt x="102746" y="105993"/>
                  </a:cubicBezTo>
                  <a:cubicBezTo>
                    <a:pt x="102746" y="105993"/>
                    <a:pt x="105654" y="103154"/>
                    <a:pt x="105654" y="100315"/>
                  </a:cubicBezTo>
                  <a:lnTo>
                    <a:pt x="102746" y="97476"/>
                  </a:lnTo>
                  <a:close/>
                  <a:moveTo>
                    <a:pt x="17059" y="22334"/>
                  </a:moveTo>
                  <a:lnTo>
                    <a:pt x="17059" y="22334"/>
                  </a:lnTo>
                  <a:cubicBezTo>
                    <a:pt x="19967" y="22334"/>
                    <a:pt x="22875" y="22334"/>
                    <a:pt x="22875" y="19495"/>
                  </a:cubicBezTo>
                  <a:cubicBezTo>
                    <a:pt x="22875" y="16656"/>
                    <a:pt x="19967" y="16656"/>
                    <a:pt x="17059" y="16656"/>
                  </a:cubicBezTo>
                  <a:cubicBezTo>
                    <a:pt x="17059" y="16656"/>
                    <a:pt x="14345" y="16656"/>
                    <a:pt x="14345" y="19495"/>
                  </a:cubicBezTo>
                  <a:cubicBezTo>
                    <a:pt x="14345" y="22334"/>
                    <a:pt x="17059" y="22334"/>
                    <a:pt x="17059" y="22334"/>
                  </a:cubicBezTo>
                  <a:close/>
                  <a:moveTo>
                    <a:pt x="17059" y="97476"/>
                  </a:moveTo>
                  <a:lnTo>
                    <a:pt x="17059" y="97476"/>
                  </a:lnTo>
                  <a:lnTo>
                    <a:pt x="14345" y="100315"/>
                  </a:lnTo>
                  <a:cubicBezTo>
                    <a:pt x="14345" y="103154"/>
                    <a:pt x="17059" y="105993"/>
                    <a:pt x="17059" y="105993"/>
                  </a:cubicBezTo>
                  <a:cubicBezTo>
                    <a:pt x="19967" y="105993"/>
                    <a:pt x="22875" y="103154"/>
                    <a:pt x="22875" y="100315"/>
                  </a:cubicBezTo>
                  <a:cubicBezTo>
                    <a:pt x="22875" y="100315"/>
                    <a:pt x="19967" y="97476"/>
                    <a:pt x="17059" y="97476"/>
                  </a:cubicBezTo>
                  <a:close/>
                  <a:moveTo>
                    <a:pt x="59903" y="16656"/>
                  </a:moveTo>
                  <a:lnTo>
                    <a:pt x="59903" y="16656"/>
                  </a:lnTo>
                  <a:cubicBezTo>
                    <a:pt x="34313" y="16656"/>
                    <a:pt x="14345" y="36340"/>
                    <a:pt x="14345" y="61324"/>
                  </a:cubicBezTo>
                  <a:cubicBezTo>
                    <a:pt x="14345" y="86309"/>
                    <a:pt x="34313" y="105993"/>
                    <a:pt x="59903" y="105993"/>
                  </a:cubicBezTo>
                  <a:cubicBezTo>
                    <a:pt x="85492" y="105993"/>
                    <a:pt x="105654" y="86309"/>
                    <a:pt x="105654" y="61324"/>
                  </a:cubicBezTo>
                  <a:cubicBezTo>
                    <a:pt x="105654" y="36340"/>
                    <a:pt x="85492" y="16656"/>
                    <a:pt x="59903" y="16656"/>
                  </a:cubicBezTo>
                  <a:close/>
                  <a:moveTo>
                    <a:pt x="59903" y="97476"/>
                  </a:moveTo>
                  <a:lnTo>
                    <a:pt x="59903" y="97476"/>
                  </a:lnTo>
                  <a:cubicBezTo>
                    <a:pt x="39935" y="97476"/>
                    <a:pt x="22875" y="80820"/>
                    <a:pt x="22875" y="61324"/>
                  </a:cubicBezTo>
                  <a:cubicBezTo>
                    <a:pt x="22875" y="38990"/>
                    <a:pt x="39935" y="22334"/>
                    <a:pt x="59903" y="22334"/>
                  </a:cubicBezTo>
                  <a:cubicBezTo>
                    <a:pt x="79870" y="22334"/>
                    <a:pt x="96930" y="38990"/>
                    <a:pt x="96930" y="61324"/>
                  </a:cubicBezTo>
                  <a:cubicBezTo>
                    <a:pt x="96930" y="80820"/>
                    <a:pt x="79870" y="97476"/>
                    <a:pt x="59903" y="97476"/>
                  </a:cubicBezTo>
                  <a:close/>
                  <a:moveTo>
                    <a:pt x="59903" y="38990"/>
                  </a:moveTo>
                  <a:lnTo>
                    <a:pt x="59903" y="38990"/>
                  </a:lnTo>
                  <a:cubicBezTo>
                    <a:pt x="48465" y="38990"/>
                    <a:pt x="37027" y="47507"/>
                    <a:pt x="37027" y="61324"/>
                  </a:cubicBezTo>
                  <a:cubicBezTo>
                    <a:pt x="37027" y="72492"/>
                    <a:pt x="48465" y="83659"/>
                    <a:pt x="59903" y="83659"/>
                  </a:cubicBezTo>
                  <a:cubicBezTo>
                    <a:pt x="71340" y="83659"/>
                    <a:pt x="82778" y="72492"/>
                    <a:pt x="82778" y="61324"/>
                  </a:cubicBezTo>
                  <a:cubicBezTo>
                    <a:pt x="82778" y="47507"/>
                    <a:pt x="71340" y="38990"/>
                    <a:pt x="59903" y="38990"/>
                  </a:cubicBezTo>
                  <a:close/>
                  <a:moveTo>
                    <a:pt x="59903" y="75331"/>
                  </a:moveTo>
                  <a:lnTo>
                    <a:pt x="59903" y="75331"/>
                  </a:lnTo>
                  <a:cubicBezTo>
                    <a:pt x="51373" y="75331"/>
                    <a:pt x="45751" y="69652"/>
                    <a:pt x="45751" y="61324"/>
                  </a:cubicBezTo>
                  <a:cubicBezTo>
                    <a:pt x="45751" y="52996"/>
                    <a:pt x="51373" y="44479"/>
                    <a:pt x="59903" y="44479"/>
                  </a:cubicBezTo>
                  <a:cubicBezTo>
                    <a:pt x="68432" y="44479"/>
                    <a:pt x="74248" y="52996"/>
                    <a:pt x="74248" y="61324"/>
                  </a:cubicBezTo>
                  <a:cubicBezTo>
                    <a:pt x="74248" y="69652"/>
                    <a:pt x="68432" y="75331"/>
                    <a:pt x="59903" y="75331"/>
                  </a:cubicBezTo>
                  <a:close/>
                  <a:moveTo>
                    <a:pt x="105654" y="0"/>
                  </a:moveTo>
                  <a:lnTo>
                    <a:pt x="105654" y="0"/>
                  </a:lnTo>
                  <a:cubicBezTo>
                    <a:pt x="14345" y="0"/>
                    <a:pt x="14345" y="0"/>
                    <a:pt x="14345" y="0"/>
                  </a:cubicBezTo>
                  <a:cubicBezTo>
                    <a:pt x="5621" y="0"/>
                    <a:pt x="0" y="8328"/>
                    <a:pt x="0" y="16656"/>
                  </a:cubicBezTo>
                  <a:cubicBezTo>
                    <a:pt x="0" y="105993"/>
                    <a:pt x="0" y="105993"/>
                    <a:pt x="0" y="105993"/>
                  </a:cubicBezTo>
                  <a:cubicBezTo>
                    <a:pt x="0" y="114321"/>
                    <a:pt x="5621" y="119810"/>
                    <a:pt x="14345" y="119810"/>
                  </a:cubicBezTo>
                  <a:cubicBezTo>
                    <a:pt x="105654" y="119810"/>
                    <a:pt x="105654" y="119810"/>
                    <a:pt x="105654" y="119810"/>
                  </a:cubicBezTo>
                  <a:cubicBezTo>
                    <a:pt x="114184" y="119810"/>
                    <a:pt x="119806" y="114321"/>
                    <a:pt x="119806" y="105993"/>
                  </a:cubicBezTo>
                  <a:cubicBezTo>
                    <a:pt x="119806" y="16656"/>
                    <a:pt x="119806" y="16656"/>
                    <a:pt x="119806" y="16656"/>
                  </a:cubicBezTo>
                  <a:cubicBezTo>
                    <a:pt x="119806" y="8328"/>
                    <a:pt x="114184" y="0"/>
                    <a:pt x="105654" y="0"/>
                  </a:cubicBezTo>
                  <a:close/>
                  <a:moveTo>
                    <a:pt x="114184" y="105993"/>
                  </a:moveTo>
                  <a:lnTo>
                    <a:pt x="114184" y="105993"/>
                  </a:lnTo>
                  <a:cubicBezTo>
                    <a:pt x="114184" y="108643"/>
                    <a:pt x="108368" y="111482"/>
                    <a:pt x="105654" y="111482"/>
                  </a:cubicBezTo>
                  <a:cubicBezTo>
                    <a:pt x="14345" y="111482"/>
                    <a:pt x="14345" y="111482"/>
                    <a:pt x="14345" y="111482"/>
                  </a:cubicBezTo>
                  <a:cubicBezTo>
                    <a:pt x="11437" y="111482"/>
                    <a:pt x="5621" y="108643"/>
                    <a:pt x="5621" y="105993"/>
                  </a:cubicBezTo>
                  <a:cubicBezTo>
                    <a:pt x="5621" y="16656"/>
                    <a:pt x="5621" y="16656"/>
                    <a:pt x="5621" y="16656"/>
                  </a:cubicBezTo>
                  <a:cubicBezTo>
                    <a:pt x="5621" y="11167"/>
                    <a:pt x="11437" y="8328"/>
                    <a:pt x="14345" y="8328"/>
                  </a:cubicBezTo>
                  <a:cubicBezTo>
                    <a:pt x="105654" y="8328"/>
                    <a:pt x="105654" y="8328"/>
                    <a:pt x="105654" y="8328"/>
                  </a:cubicBezTo>
                  <a:cubicBezTo>
                    <a:pt x="108368" y="8328"/>
                    <a:pt x="114184" y="11167"/>
                    <a:pt x="114184" y="16656"/>
                  </a:cubicBezTo>
                  <a:lnTo>
                    <a:pt x="114184" y="105993"/>
                  </a:lnTo>
                  <a:close/>
                  <a:moveTo>
                    <a:pt x="102746" y="16656"/>
                  </a:moveTo>
                  <a:lnTo>
                    <a:pt x="102746" y="16656"/>
                  </a:lnTo>
                  <a:cubicBezTo>
                    <a:pt x="99838" y="16656"/>
                    <a:pt x="96930" y="16656"/>
                    <a:pt x="96930" y="19495"/>
                  </a:cubicBezTo>
                  <a:cubicBezTo>
                    <a:pt x="96930" y="22334"/>
                    <a:pt x="99838" y="22334"/>
                    <a:pt x="102746" y="22334"/>
                  </a:cubicBezTo>
                  <a:cubicBezTo>
                    <a:pt x="102746" y="22334"/>
                    <a:pt x="105654" y="22334"/>
                    <a:pt x="105654" y="19495"/>
                  </a:cubicBezTo>
                  <a:cubicBezTo>
                    <a:pt x="105654" y="16656"/>
                    <a:pt x="102746" y="16656"/>
                    <a:pt x="102746" y="16656"/>
                  </a:cubicBezTo>
                  <a:close/>
                </a:path>
              </a:pathLst>
            </a:custGeom>
            <a:solidFill>
              <a:srgbClr val="11111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ubtitle 2"/>
            <p:cNvSpPr txBox="1">
              <a:spLocks/>
            </p:cNvSpPr>
            <p:nvPr/>
          </p:nvSpPr>
          <p:spPr>
            <a:xfrm>
              <a:off x="1090818" y="4965892"/>
              <a:ext cx="2251338"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Subtitle here</a:t>
              </a:r>
            </a:p>
          </p:txBody>
        </p:sp>
        <p:sp>
          <p:nvSpPr>
            <p:cNvPr id="31" name="Rectangle 30"/>
            <p:cNvSpPr/>
            <p:nvPr/>
          </p:nvSpPr>
          <p:spPr>
            <a:xfrm>
              <a:off x="1034807" y="5241166"/>
              <a:ext cx="2363360" cy="784830"/>
            </a:xfrm>
            <a:prstGeom prst="rect">
              <a:avLst/>
            </a:prstGeom>
          </p:spPr>
          <p:txBody>
            <a:bodyPr wrap="square">
              <a:spAutoFit/>
            </a:bodyPr>
            <a:lstStyle/>
            <a:p>
              <a:pPr algn="ctr">
                <a:lnSpc>
                  <a:spcPct val="150000"/>
                </a:lnSpc>
              </a:pPr>
              <a:r>
                <a:rPr lang="id-ID" sz="10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8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921375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0" y="-6829"/>
            <a:ext cx="12192000" cy="3359629"/>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a:off x="3985163" y="1411335"/>
            <a:ext cx="4221674" cy="61064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4000" b="1" dirty="0">
                <a:solidFill>
                  <a:schemeClr val="bg1"/>
                </a:solidFill>
                <a:latin typeface="Kelson Sans" panose="02000500000000000000" pitchFamily="50" charset="0"/>
                <a:ea typeface="Lato" panose="020F0502020204030203" pitchFamily="34" charset="0"/>
                <a:cs typeface="Lato" panose="020F0502020204030203" pitchFamily="34" charset="0"/>
              </a:rPr>
              <a:t>Achievements</a:t>
            </a:r>
          </a:p>
        </p:txBody>
      </p:sp>
      <p:sp>
        <p:nvSpPr>
          <p:cNvPr id="6" name="Rectangle 5"/>
          <p:cNvSpPr/>
          <p:nvPr/>
        </p:nvSpPr>
        <p:spPr>
          <a:xfrm>
            <a:off x="3488918" y="2214586"/>
            <a:ext cx="5214164" cy="523605"/>
          </a:xfrm>
          <a:prstGeom prst="rect">
            <a:avLst/>
          </a:prstGeom>
        </p:spPr>
        <p:txBody>
          <a:bodyPr wrap="square">
            <a:spAutoFit/>
          </a:bodyPr>
          <a:lstStyle/>
          <a:p>
            <a:pPr algn="ctr">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4" name="Group 3"/>
          <p:cNvGrpSpPr/>
          <p:nvPr/>
        </p:nvGrpSpPr>
        <p:grpSpPr>
          <a:xfrm>
            <a:off x="1191499" y="4110753"/>
            <a:ext cx="2560173" cy="1958821"/>
            <a:chOff x="981774" y="4261755"/>
            <a:chExt cx="2560173" cy="1958821"/>
          </a:xfrm>
        </p:grpSpPr>
        <p:sp>
          <p:nvSpPr>
            <p:cNvPr id="32" name="Rounded Rectangle 31"/>
            <p:cNvSpPr/>
            <p:nvPr/>
          </p:nvSpPr>
          <p:spPr>
            <a:xfrm>
              <a:off x="981774" y="4261755"/>
              <a:ext cx="2560173" cy="195882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Subtitle 2"/>
            <p:cNvSpPr txBox="1">
              <a:spLocks/>
            </p:cNvSpPr>
            <p:nvPr/>
          </p:nvSpPr>
          <p:spPr>
            <a:xfrm>
              <a:off x="1132850" y="4965892"/>
              <a:ext cx="2251338"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Clients</a:t>
              </a:r>
            </a:p>
          </p:txBody>
        </p:sp>
        <p:sp>
          <p:nvSpPr>
            <p:cNvPr id="31" name="Rectangle 30"/>
            <p:cNvSpPr/>
            <p:nvPr/>
          </p:nvSpPr>
          <p:spPr>
            <a:xfrm>
              <a:off x="1273439" y="5241166"/>
              <a:ext cx="1976842" cy="715581"/>
            </a:xfrm>
            <a:prstGeom prst="rect">
              <a:avLst/>
            </a:prstGeom>
          </p:spPr>
          <p:txBody>
            <a:bodyPr wrap="square">
              <a:spAutoFit/>
            </a:bodyPr>
            <a:lstStyle/>
            <a:p>
              <a:pPr algn="ctr">
                <a:lnSpc>
                  <a:spcPct val="150000"/>
                </a:lnSpc>
              </a:pPr>
              <a:r>
                <a:rPr lang="id-ID" sz="9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7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Subtitle 2"/>
            <p:cNvSpPr txBox="1">
              <a:spLocks/>
            </p:cNvSpPr>
            <p:nvPr/>
          </p:nvSpPr>
          <p:spPr>
            <a:xfrm>
              <a:off x="1774536" y="4561576"/>
              <a:ext cx="967966" cy="485010"/>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28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892</a:t>
              </a:r>
            </a:p>
          </p:txBody>
        </p:sp>
      </p:grpSp>
      <p:grpSp>
        <p:nvGrpSpPr>
          <p:cNvPr id="7" name="Group 6"/>
          <p:cNvGrpSpPr/>
          <p:nvPr/>
        </p:nvGrpSpPr>
        <p:grpSpPr>
          <a:xfrm>
            <a:off x="4786382" y="4110753"/>
            <a:ext cx="2560173" cy="1958821"/>
            <a:chOff x="4786382" y="4261755"/>
            <a:chExt cx="2560173" cy="1958821"/>
          </a:xfrm>
        </p:grpSpPr>
        <p:sp>
          <p:nvSpPr>
            <p:cNvPr id="41" name="Rounded Rectangle 40"/>
            <p:cNvSpPr/>
            <p:nvPr/>
          </p:nvSpPr>
          <p:spPr>
            <a:xfrm>
              <a:off x="4786382" y="4261755"/>
              <a:ext cx="2560173" cy="195882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Subtitle 2"/>
            <p:cNvSpPr txBox="1">
              <a:spLocks/>
            </p:cNvSpPr>
            <p:nvPr/>
          </p:nvSpPr>
          <p:spPr>
            <a:xfrm>
              <a:off x="4966913" y="4965892"/>
              <a:ext cx="2251338"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Product</a:t>
              </a:r>
            </a:p>
          </p:txBody>
        </p:sp>
        <p:sp>
          <p:nvSpPr>
            <p:cNvPr id="16" name="Rectangle 15"/>
            <p:cNvSpPr/>
            <p:nvPr/>
          </p:nvSpPr>
          <p:spPr>
            <a:xfrm>
              <a:off x="4910902" y="5241166"/>
              <a:ext cx="2363360" cy="688202"/>
            </a:xfrm>
            <a:prstGeom prst="rect">
              <a:avLst/>
            </a:prstGeom>
          </p:spPr>
          <p:txBody>
            <a:bodyPr wrap="square">
              <a:spAutoFit/>
            </a:bodyPr>
            <a:lstStyle/>
            <a:p>
              <a:pPr algn="ctr">
                <a:lnSpc>
                  <a:spcPct val="150000"/>
                </a:lnSpc>
              </a:pPr>
              <a:r>
                <a:rPr lang="id-ID" sz="9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7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9" name="Subtitle 2"/>
            <p:cNvSpPr txBox="1">
              <a:spLocks/>
            </p:cNvSpPr>
            <p:nvPr/>
          </p:nvSpPr>
          <p:spPr>
            <a:xfrm>
              <a:off x="5571602" y="4561576"/>
              <a:ext cx="967966" cy="485010"/>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28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522</a:t>
              </a:r>
            </a:p>
          </p:txBody>
        </p:sp>
      </p:grpSp>
      <p:grpSp>
        <p:nvGrpSpPr>
          <p:cNvPr id="8" name="Group 7"/>
          <p:cNvGrpSpPr/>
          <p:nvPr/>
        </p:nvGrpSpPr>
        <p:grpSpPr>
          <a:xfrm>
            <a:off x="8381265" y="4110753"/>
            <a:ext cx="2560173" cy="1958821"/>
            <a:chOff x="8590990" y="4261755"/>
            <a:chExt cx="2560173" cy="1958821"/>
          </a:xfrm>
        </p:grpSpPr>
        <p:sp>
          <p:nvSpPr>
            <p:cNvPr id="44" name="Rounded Rectangle 43"/>
            <p:cNvSpPr/>
            <p:nvPr/>
          </p:nvSpPr>
          <p:spPr>
            <a:xfrm>
              <a:off x="8590990" y="4261755"/>
              <a:ext cx="2560173" cy="195882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Subtitle 2"/>
            <p:cNvSpPr txBox="1">
              <a:spLocks/>
            </p:cNvSpPr>
            <p:nvPr/>
          </p:nvSpPr>
          <p:spPr>
            <a:xfrm>
              <a:off x="8741399" y="4965892"/>
              <a:ext cx="2251338"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Sales</a:t>
              </a:r>
            </a:p>
          </p:txBody>
        </p:sp>
        <p:sp>
          <p:nvSpPr>
            <p:cNvPr id="29" name="Rectangle 28"/>
            <p:cNvSpPr/>
            <p:nvPr/>
          </p:nvSpPr>
          <p:spPr>
            <a:xfrm>
              <a:off x="8786997" y="5241166"/>
              <a:ext cx="2363360" cy="688202"/>
            </a:xfrm>
            <a:prstGeom prst="rect">
              <a:avLst/>
            </a:prstGeom>
          </p:spPr>
          <p:txBody>
            <a:bodyPr wrap="square">
              <a:spAutoFit/>
            </a:bodyPr>
            <a:lstStyle/>
            <a:p>
              <a:pPr algn="ctr">
                <a:lnSpc>
                  <a:spcPct val="150000"/>
                </a:lnSpc>
              </a:pPr>
              <a:r>
                <a:rPr lang="id-ID" sz="9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 ligula justo libero vivamus porttitor dolor</a:t>
              </a:r>
              <a:endParaRPr lang="id-ID" sz="7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0" name="Subtitle 2"/>
            <p:cNvSpPr txBox="1">
              <a:spLocks/>
            </p:cNvSpPr>
            <p:nvPr/>
          </p:nvSpPr>
          <p:spPr>
            <a:xfrm>
              <a:off x="9236267" y="4561576"/>
              <a:ext cx="1261603" cy="485010"/>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28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$9841</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3812474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975520" y="4884292"/>
            <a:ext cx="812800" cy="812800"/>
            <a:chOff x="7658100" y="4435943"/>
            <a:chExt cx="812800" cy="812800"/>
          </a:xfrm>
        </p:grpSpPr>
        <p:sp>
          <p:nvSpPr>
            <p:cNvPr id="5" name="Rectangle 4"/>
            <p:cNvSpPr/>
            <p:nvPr/>
          </p:nvSpPr>
          <p:spPr>
            <a:xfrm>
              <a:off x="7658100" y="4435943"/>
              <a:ext cx="8128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Shape 4674"/>
            <p:cNvSpPr/>
            <p:nvPr/>
          </p:nvSpPr>
          <p:spPr>
            <a:xfrm>
              <a:off x="7911934" y="4693266"/>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nvGrpSpPr>
          <p:cNvPr id="7" name="Group 6"/>
          <p:cNvGrpSpPr/>
          <p:nvPr/>
        </p:nvGrpSpPr>
        <p:grpSpPr>
          <a:xfrm>
            <a:off x="6975520" y="1803420"/>
            <a:ext cx="812800" cy="812800"/>
            <a:chOff x="7658100" y="1803400"/>
            <a:chExt cx="812800" cy="812800"/>
          </a:xfrm>
        </p:grpSpPr>
        <p:sp>
          <p:nvSpPr>
            <p:cNvPr id="8" name="Rectangle 7"/>
            <p:cNvSpPr/>
            <p:nvPr/>
          </p:nvSpPr>
          <p:spPr>
            <a:xfrm>
              <a:off x="7658100" y="1803400"/>
              <a:ext cx="8128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738"/>
            <p:cNvSpPr/>
            <p:nvPr/>
          </p:nvSpPr>
          <p:spPr>
            <a:xfrm>
              <a:off x="7911935" y="2059610"/>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nvGrpSpPr>
          <p:cNvPr id="10" name="Group 9"/>
          <p:cNvGrpSpPr/>
          <p:nvPr/>
        </p:nvGrpSpPr>
        <p:grpSpPr>
          <a:xfrm>
            <a:off x="6975520" y="3343856"/>
            <a:ext cx="812800" cy="812800"/>
            <a:chOff x="7658100" y="3142043"/>
            <a:chExt cx="812800" cy="812800"/>
          </a:xfrm>
        </p:grpSpPr>
        <p:sp>
          <p:nvSpPr>
            <p:cNvPr id="11" name="Rectangle 10"/>
            <p:cNvSpPr/>
            <p:nvPr/>
          </p:nvSpPr>
          <p:spPr>
            <a:xfrm>
              <a:off x="7658100" y="3142043"/>
              <a:ext cx="8128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Shape 4741"/>
            <p:cNvSpPr/>
            <p:nvPr/>
          </p:nvSpPr>
          <p:spPr>
            <a:xfrm>
              <a:off x="7941036" y="3400248"/>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13" name="Rectangle 12"/>
          <p:cNvSpPr/>
          <p:nvPr/>
        </p:nvSpPr>
        <p:spPr>
          <a:xfrm>
            <a:off x="8016593" y="4959872"/>
            <a:ext cx="1958738"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p:cNvSpPr/>
          <p:nvPr/>
        </p:nvSpPr>
        <p:spPr>
          <a:xfrm>
            <a:off x="8077809" y="3441075"/>
            <a:ext cx="1943340"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p:cNvSpPr/>
          <p:nvPr/>
        </p:nvSpPr>
        <p:spPr>
          <a:xfrm>
            <a:off x="8062411" y="1936120"/>
            <a:ext cx="1958738"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7886457" y="4781146"/>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3. FULL CUSTOMIZED</a:t>
            </a:r>
          </a:p>
        </p:txBody>
      </p:sp>
      <p:sp>
        <p:nvSpPr>
          <p:cNvPr id="17" name="Rectangle 16"/>
          <p:cNvSpPr/>
          <p:nvPr/>
        </p:nvSpPr>
        <p:spPr>
          <a:xfrm>
            <a:off x="7887741" y="1761874"/>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1. LAYERED FILES</a:t>
            </a:r>
          </a:p>
        </p:txBody>
      </p:sp>
      <p:sp>
        <p:nvSpPr>
          <p:cNvPr id="18" name="Rectangle 17"/>
          <p:cNvSpPr/>
          <p:nvPr/>
        </p:nvSpPr>
        <p:spPr>
          <a:xfrm>
            <a:off x="7886457" y="3265588"/>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2. UNLIMITED OPTIONS</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96292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0" y="1153683"/>
            <a:ext cx="12192000" cy="2285999"/>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Subtitle 2"/>
          <p:cNvSpPr txBox="1">
            <a:spLocks/>
          </p:cNvSpPr>
          <p:nvPr/>
        </p:nvSpPr>
        <p:spPr>
          <a:xfrm>
            <a:off x="3985163" y="1704884"/>
            <a:ext cx="4221674" cy="61064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4000" b="1" dirty="0">
                <a:solidFill>
                  <a:schemeClr val="bg1"/>
                </a:solidFill>
                <a:latin typeface="Kelson Sans" panose="02000500000000000000" pitchFamily="50" charset="0"/>
                <a:ea typeface="Lato" panose="020F0502020204030203" pitchFamily="34" charset="0"/>
                <a:cs typeface="Lato" panose="020F0502020204030203" pitchFamily="34" charset="0"/>
              </a:rPr>
              <a:t>Our Service</a:t>
            </a:r>
          </a:p>
        </p:txBody>
      </p:sp>
      <p:sp>
        <p:nvSpPr>
          <p:cNvPr id="33" name="Rectangle 32"/>
          <p:cNvSpPr/>
          <p:nvPr/>
        </p:nvSpPr>
        <p:spPr>
          <a:xfrm>
            <a:off x="3916159" y="2345030"/>
            <a:ext cx="4359682" cy="553998"/>
          </a:xfrm>
          <a:prstGeom prst="rect">
            <a:avLst/>
          </a:prstGeom>
        </p:spPr>
        <p:txBody>
          <a:bodyPr wrap="square">
            <a:spAutoFit/>
          </a:bodyPr>
          <a:lstStyle/>
          <a:p>
            <a:pPr algn="ctr">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22" name="Group 21"/>
          <p:cNvGrpSpPr/>
          <p:nvPr/>
        </p:nvGrpSpPr>
        <p:grpSpPr>
          <a:xfrm>
            <a:off x="1065401" y="5272007"/>
            <a:ext cx="3260206" cy="915946"/>
            <a:chOff x="1065401" y="5023557"/>
            <a:chExt cx="3260206" cy="915946"/>
          </a:xfrm>
        </p:grpSpPr>
        <p:grpSp>
          <p:nvGrpSpPr>
            <p:cNvPr id="34" name="Group 33"/>
            <p:cNvGrpSpPr/>
            <p:nvPr/>
          </p:nvGrpSpPr>
          <p:grpSpPr>
            <a:xfrm>
              <a:off x="1065401" y="5126703"/>
              <a:ext cx="812800" cy="812800"/>
              <a:chOff x="7658100" y="4435943"/>
              <a:chExt cx="812800" cy="812800"/>
            </a:xfrm>
          </p:grpSpPr>
          <p:sp>
            <p:nvSpPr>
              <p:cNvPr id="35" name="Rectangle 34"/>
              <p:cNvSpPr/>
              <p:nvPr/>
            </p:nvSpPr>
            <p:spPr>
              <a:xfrm>
                <a:off x="7658100" y="4435943"/>
                <a:ext cx="8128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Shape 4674"/>
              <p:cNvSpPr/>
              <p:nvPr/>
            </p:nvSpPr>
            <p:spPr>
              <a:xfrm>
                <a:off x="7911934" y="4693266"/>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43" name="Rectangle 42"/>
            <p:cNvSpPr/>
            <p:nvPr/>
          </p:nvSpPr>
          <p:spPr>
            <a:xfrm>
              <a:off x="2106474" y="5202283"/>
              <a:ext cx="1958738"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46" name="Rectangle 45"/>
            <p:cNvSpPr/>
            <p:nvPr/>
          </p:nvSpPr>
          <p:spPr>
            <a:xfrm>
              <a:off x="1976338" y="5023557"/>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3. FULL CUSTOMIZED</a:t>
              </a:r>
            </a:p>
          </p:txBody>
        </p:sp>
      </p:grpSp>
      <p:grpSp>
        <p:nvGrpSpPr>
          <p:cNvPr id="54" name="Group 53"/>
          <p:cNvGrpSpPr/>
          <p:nvPr/>
        </p:nvGrpSpPr>
        <p:grpSpPr>
          <a:xfrm>
            <a:off x="1064117" y="4094478"/>
            <a:ext cx="3261490" cy="889827"/>
            <a:chOff x="1064117" y="3345332"/>
            <a:chExt cx="3261490" cy="889827"/>
          </a:xfrm>
        </p:grpSpPr>
        <p:grpSp>
          <p:nvGrpSpPr>
            <p:cNvPr id="37" name="Group 36"/>
            <p:cNvGrpSpPr/>
            <p:nvPr/>
          </p:nvGrpSpPr>
          <p:grpSpPr>
            <a:xfrm>
              <a:off x="1064117" y="3386878"/>
              <a:ext cx="812800" cy="812800"/>
              <a:chOff x="7658100" y="1803400"/>
              <a:chExt cx="812800" cy="812800"/>
            </a:xfrm>
          </p:grpSpPr>
          <p:sp>
            <p:nvSpPr>
              <p:cNvPr id="38" name="Rectangle 37"/>
              <p:cNvSpPr/>
              <p:nvPr/>
            </p:nvSpPr>
            <p:spPr>
              <a:xfrm>
                <a:off x="7658100" y="1803400"/>
                <a:ext cx="8128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Shape 4738"/>
              <p:cNvSpPr/>
              <p:nvPr/>
            </p:nvSpPr>
            <p:spPr>
              <a:xfrm>
                <a:off x="7911935" y="2059610"/>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45" name="Rectangle 44"/>
            <p:cNvSpPr/>
            <p:nvPr/>
          </p:nvSpPr>
          <p:spPr>
            <a:xfrm>
              <a:off x="2151008" y="3519578"/>
              <a:ext cx="1958738"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47" name="Rectangle 46"/>
            <p:cNvSpPr/>
            <p:nvPr/>
          </p:nvSpPr>
          <p:spPr>
            <a:xfrm>
              <a:off x="1976338" y="3345332"/>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1. LAYERED FILES</a:t>
              </a:r>
            </a:p>
          </p:txBody>
        </p:sp>
      </p:grpSp>
      <p:grpSp>
        <p:nvGrpSpPr>
          <p:cNvPr id="27" name="Group 26"/>
          <p:cNvGrpSpPr/>
          <p:nvPr/>
        </p:nvGrpSpPr>
        <p:grpSpPr>
          <a:xfrm>
            <a:off x="7226318" y="4094894"/>
            <a:ext cx="3260206" cy="891068"/>
            <a:chOff x="7226318" y="3308610"/>
            <a:chExt cx="3260206" cy="891068"/>
          </a:xfrm>
        </p:grpSpPr>
        <p:grpSp>
          <p:nvGrpSpPr>
            <p:cNvPr id="40" name="Group 39"/>
            <p:cNvGrpSpPr/>
            <p:nvPr/>
          </p:nvGrpSpPr>
          <p:grpSpPr>
            <a:xfrm>
              <a:off x="7226318" y="3386878"/>
              <a:ext cx="812800" cy="812800"/>
              <a:chOff x="7658100" y="3142043"/>
              <a:chExt cx="812800" cy="812800"/>
            </a:xfrm>
          </p:grpSpPr>
          <p:sp>
            <p:nvSpPr>
              <p:cNvPr id="41" name="Rectangle 40"/>
              <p:cNvSpPr/>
              <p:nvPr/>
            </p:nvSpPr>
            <p:spPr>
              <a:xfrm>
                <a:off x="7658100" y="3142043"/>
                <a:ext cx="8128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Shape 4741"/>
              <p:cNvSpPr/>
              <p:nvPr/>
            </p:nvSpPr>
            <p:spPr>
              <a:xfrm>
                <a:off x="7941036" y="3400248"/>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44" name="Rectangle 43"/>
            <p:cNvSpPr/>
            <p:nvPr/>
          </p:nvSpPr>
          <p:spPr>
            <a:xfrm>
              <a:off x="8328607" y="3484097"/>
              <a:ext cx="1943340"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48" name="Rectangle 47"/>
            <p:cNvSpPr/>
            <p:nvPr/>
          </p:nvSpPr>
          <p:spPr>
            <a:xfrm>
              <a:off x="8137255" y="3308610"/>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2. UNLIMITED OPTIONS</a:t>
              </a:r>
            </a:p>
          </p:txBody>
        </p:sp>
      </p:grpSp>
      <p:grpSp>
        <p:nvGrpSpPr>
          <p:cNvPr id="24" name="Group 23"/>
          <p:cNvGrpSpPr/>
          <p:nvPr/>
        </p:nvGrpSpPr>
        <p:grpSpPr>
          <a:xfrm>
            <a:off x="7226318" y="5272007"/>
            <a:ext cx="3260206" cy="915946"/>
            <a:chOff x="7226318" y="5023557"/>
            <a:chExt cx="3260206" cy="915946"/>
          </a:xfrm>
        </p:grpSpPr>
        <p:sp>
          <p:nvSpPr>
            <p:cNvPr id="49" name="Rectangle 48"/>
            <p:cNvSpPr/>
            <p:nvPr/>
          </p:nvSpPr>
          <p:spPr>
            <a:xfrm>
              <a:off x="8267391" y="5202283"/>
              <a:ext cx="1958738"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50" name="Rectangle 49"/>
            <p:cNvSpPr/>
            <p:nvPr/>
          </p:nvSpPr>
          <p:spPr>
            <a:xfrm>
              <a:off x="8137255" y="5023557"/>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4. FULL CUSTOMIZED</a:t>
              </a:r>
            </a:p>
          </p:txBody>
        </p:sp>
        <p:grpSp>
          <p:nvGrpSpPr>
            <p:cNvPr id="51" name="Group 50"/>
            <p:cNvGrpSpPr/>
            <p:nvPr/>
          </p:nvGrpSpPr>
          <p:grpSpPr>
            <a:xfrm>
              <a:off x="7226318" y="5126703"/>
              <a:ext cx="812800" cy="812800"/>
              <a:chOff x="7226318" y="5126703"/>
              <a:chExt cx="812800" cy="812800"/>
            </a:xfrm>
          </p:grpSpPr>
          <p:sp>
            <p:nvSpPr>
              <p:cNvPr id="52" name="Rectangle 51"/>
              <p:cNvSpPr/>
              <p:nvPr/>
            </p:nvSpPr>
            <p:spPr>
              <a:xfrm>
                <a:off x="7226318" y="5126703"/>
                <a:ext cx="8128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Shape 4631"/>
              <p:cNvSpPr/>
              <p:nvPr/>
            </p:nvSpPr>
            <p:spPr>
              <a:xfrm>
                <a:off x="7435890" y="5336223"/>
                <a:ext cx="393654" cy="393757"/>
              </a:xfrm>
              <a:custGeom>
                <a:avLst/>
                <a:gdLst/>
                <a:ahLst/>
                <a:cxnLst/>
                <a:rect l="0" t="0" r="0" b="0"/>
                <a:pathLst>
                  <a:path w="120000" h="120000" extrusionOk="0">
                    <a:moveTo>
                      <a:pt x="44479" y="30662"/>
                    </a:moveTo>
                    <a:lnTo>
                      <a:pt x="44479" y="30662"/>
                    </a:lnTo>
                    <a:cubicBezTo>
                      <a:pt x="47318" y="30662"/>
                      <a:pt x="47318" y="28012"/>
                      <a:pt x="47318" y="28012"/>
                    </a:cubicBezTo>
                    <a:cubicBezTo>
                      <a:pt x="47318" y="25173"/>
                      <a:pt x="47318" y="22334"/>
                      <a:pt x="44479" y="22334"/>
                    </a:cubicBezTo>
                    <a:cubicBezTo>
                      <a:pt x="24984" y="22334"/>
                      <a:pt x="24984" y="22334"/>
                      <a:pt x="24984" y="22334"/>
                    </a:cubicBezTo>
                    <a:cubicBezTo>
                      <a:pt x="24984" y="22334"/>
                      <a:pt x="24984" y="22334"/>
                      <a:pt x="22145" y="25173"/>
                    </a:cubicBezTo>
                    <a:cubicBezTo>
                      <a:pt x="22145" y="25173"/>
                      <a:pt x="22145" y="25173"/>
                      <a:pt x="22145" y="28012"/>
                    </a:cubicBezTo>
                    <a:cubicBezTo>
                      <a:pt x="22145" y="44668"/>
                      <a:pt x="22145" y="44668"/>
                      <a:pt x="22145" y="44668"/>
                    </a:cubicBezTo>
                    <a:cubicBezTo>
                      <a:pt x="22145" y="47507"/>
                      <a:pt x="24984" y="50347"/>
                      <a:pt x="24984" y="50347"/>
                    </a:cubicBezTo>
                    <a:cubicBezTo>
                      <a:pt x="27823" y="50347"/>
                      <a:pt x="30662" y="47507"/>
                      <a:pt x="30662" y="44668"/>
                    </a:cubicBezTo>
                    <a:cubicBezTo>
                      <a:pt x="30662" y="36340"/>
                      <a:pt x="30662" y="36340"/>
                      <a:pt x="30662" y="36340"/>
                    </a:cubicBezTo>
                    <a:cubicBezTo>
                      <a:pt x="47318" y="52996"/>
                      <a:pt x="47318" y="52996"/>
                      <a:pt x="47318" y="52996"/>
                    </a:cubicBezTo>
                    <a:cubicBezTo>
                      <a:pt x="52807" y="47507"/>
                      <a:pt x="52807" y="47507"/>
                      <a:pt x="52807" y="47507"/>
                    </a:cubicBezTo>
                    <a:cubicBezTo>
                      <a:pt x="33312" y="30662"/>
                      <a:pt x="33312" y="30662"/>
                      <a:pt x="33312" y="30662"/>
                    </a:cubicBezTo>
                    <a:lnTo>
                      <a:pt x="44479" y="30662"/>
                    </a:lnTo>
                    <a:close/>
                    <a:moveTo>
                      <a:pt x="91798" y="72492"/>
                    </a:moveTo>
                    <a:lnTo>
                      <a:pt x="91798" y="72492"/>
                    </a:lnTo>
                    <a:cubicBezTo>
                      <a:pt x="91798" y="72492"/>
                      <a:pt x="89148" y="72492"/>
                      <a:pt x="89148" y="75331"/>
                    </a:cubicBezTo>
                    <a:cubicBezTo>
                      <a:pt x="89148" y="83659"/>
                      <a:pt x="89148" y="83659"/>
                      <a:pt x="89148" y="83659"/>
                    </a:cubicBezTo>
                    <a:cubicBezTo>
                      <a:pt x="72492" y="67003"/>
                      <a:pt x="72492" y="67003"/>
                      <a:pt x="72492" y="67003"/>
                    </a:cubicBezTo>
                    <a:cubicBezTo>
                      <a:pt x="66813" y="72492"/>
                      <a:pt x="66813" y="72492"/>
                      <a:pt x="66813" y="72492"/>
                    </a:cubicBezTo>
                    <a:cubicBezTo>
                      <a:pt x="83470" y="89148"/>
                      <a:pt x="83470" y="89148"/>
                      <a:pt x="83470" y="89148"/>
                    </a:cubicBezTo>
                    <a:cubicBezTo>
                      <a:pt x="75141" y="89148"/>
                      <a:pt x="75141" y="89148"/>
                      <a:pt x="75141" y="89148"/>
                    </a:cubicBezTo>
                    <a:cubicBezTo>
                      <a:pt x="72492" y="89148"/>
                      <a:pt x="69463" y="91987"/>
                      <a:pt x="69463" y="94826"/>
                    </a:cubicBezTo>
                    <a:cubicBezTo>
                      <a:pt x="69463" y="94826"/>
                      <a:pt x="72492" y="97665"/>
                      <a:pt x="75141" y="97665"/>
                    </a:cubicBezTo>
                    <a:cubicBezTo>
                      <a:pt x="91798" y="97665"/>
                      <a:pt x="91798" y="97665"/>
                      <a:pt x="91798" y="97665"/>
                    </a:cubicBezTo>
                    <a:cubicBezTo>
                      <a:pt x="94637" y="97665"/>
                      <a:pt x="94637" y="97665"/>
                      <a:pt x="94637" y="97665"/>
                    </a:cubicBezTo>
                    <a:cubicBezTo>
                      <a:pt x="97476" y="94826"/>
                      <a:pt x="97476" y="94826"/>
                      <a:pt x="97476" y="94826"/>
                    </a:cubicBezTo>
                    <a:cubicBezTo>
                      <a:pt x="97476" y="75331"/>
                      <a:pt x="97476" y="75331"/>
                      <a:pt x="97476" y="75331"/>
                    </a:cubicBezTo>
                    <a:cubicBezTo>
                      <a:pt x="97476" y="72492"/>
                      <a:pt x="94637" y="72492"/>
                      <a:pt x="91798" y="72492"/>
                    </a:cubicBezTo>
                    <a:close/>
                    <a:moveTo>
                      <a:pt x="47318" y="67003"/>
                    </a:moveTo>
                    <a:lnTo>
                      <a:pt x="47318" y="67003"/>
                    </a:lnTo>
                    <a:cubicBezTo>
                      <a:pt x="30662" y="83659"/>
                      <a:pt x="30662" y="83659"/>
                      <a:pt x="30662" y="83659"/>
                    </a:cubicBezTo>
                    <a:cubicBezTo>
                      <a:pt x="30662" y="75331"/>
                      <a:pt x="30662" y="75331"/>
                      <a:pt x="30662" y="75331"/>
                    </a:cubicBezTo>
                    <a:cubicBezTo>
                      <a:pt x="30662" y="72492"/>
                      <a:pt x="27823" y="72492"/>
                      <a:pt x="24984" y="72492"/>
                    </a:cubicBezTo>
                    <a:cubicBezTo>
                      <a:pt x="24984" y="72492"/>
                      <a:pt x="22145" y="72492"/>
                      <a:pt x="22145" y="75331"/>
                    </a:cubicBezTo>
                    <a:cubicBezTo>
                      <a:pt x="22145" y="94826"/>
                      <a:pt x="22145" y="94826"/>
                      <a:pt x="22145" y="94826"/>
                    </a:cubicBezTo>
                    <a:cubicBezTo>
                      <a:pt x="22145" y="94826"/>
                      <a:pt x="22145" y="94826"/>
                      <a:pt x="22145" y="97665"/>
                    </a:cubicBezTo>
                    <a:cubicBezTo>
                      <a:pt x="24984" y="97665"/>
                      <a:pt x="24984" y="97665"/>
                      <a:pt x="24984" y="97665"/>
                    </a:cubicBezTo>
                    <a:cubicBezTo>
                      <a:pt x="44479" y="97665"/>
                      <a:pt x="44479" y="97665"/>
                      <a:pt x="44479" y="97665"/>
                    </a:cubicBezTo>
                    <a:cubicBezTo>
                      <a:pt x="47318" y="97665"/>
                      <a:pt x="47318" y="94826"/>
                      <a:pt x="47318" y="94826"/>
                    </a:cubicBezTo>
                    <a:cubicBezTo>
                      <a:pt x="47318" y="91987"/>
                      <a:pt x="47318" y="89148"/>
                      <a:pt x="44479" y="89148"/>
                    </a:cubicBezTo>
                    <a:cubicBezTo>
                      <a:pt x="33312" y="89148"/>
                      <a:pt x="33312" y="89148"/>
                      <a:pt x="33312" y="89148"/>
                    </a:cubicBezTo>
                    <a:cubicBezTo>
                      <a:pt x="52807" y="72492"/>
                      <a:pt x="52807" y="72492"/>
                      <a:pt x="52807" y="72492"/>
                    </a:cubicBezTo>
                    <a:lnTo>
                      <a:pt x="47318" y="67003"/>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moveTo>
                      <a:pt x="91798" y="22334"/>
                    </a:moveTo>
                    <a:lnTo>
                      <a:pt x="91798" y="22334"/>
                    </a:lnTo>
                    <a:cubicBezTo>
                      <a:pt x="75141" y="22334"/>
                      <a:pt x="75141" y="22334"/>
                      <a:pt x="75141" y="22334"/>
                    </a:cubicBezTo>
                    <a:cubicBezTo>
                      <a:pt x="72492" y="22334"/>
                      <a:pt x="69463" y="25173"/>
                      <a:pt x="69463" y="28012"/>
                    </a:cubicBezTo>
                    <a:cubicBezTo>
                      <a:pt x="69463" y="28012"/>
                      <a:pt x="72492" y="30662"/>
                      <a:pt x="75141" y="30662"/>
                    </a:cubicBezTo>
                    <a:cubicBezTo>
                      <a:pt x="83470" y="30662"/>
                      <a:pt x="83470" y="30662"/>
                      <a:pt x="83470" y="30662"/>
                    </a:cubicBezTo>
                    <a:cubicBezTo>
                      <a:pt x="66813" y="47507"/>
                      <a:pt x="66813" y="47507"/>
                      <a:pt x="66813" y="47507"/>
                    </a:cubicBezTo>
                    <a:cubicBezTo>
                      <a:pt x="72492" y="52996"/>
                      <a:pt x="72492" y="52996"/>
                      <a:pt x="72492" y="52996"/>
                    </a:cubicBezTo>
                    <a:cubicBezTo>
                      <a:pt x="89148" y="36340"/>
                      <a:pt x="89148" y="36340"/>
                      <a:pt x="89148" y="36340"/>
                    </a:cubicBezTo>
                    <a:cubicBezTo>
                      <a:pt x="89148" y="44668"/>
                      <a:pt x="89148" y="44668"/>
                      <a:pt x="89148" y="44668"/>
                    </a:cubicBezTo>
                    <a:cubicBezTo>
                      <a:pt x="89148" y="47507"/>
                      <a:pt x="91798" y="50347"/>
                      <a:pt x="91798" y="50347"/>
                    </a:cubicBezTo>
                    <a:cubicBezTo>
                      <a:pt x="94637" y="50347"/>
                      <a:pt x="97476" y="47507"/>
                      <a:pt x="97476" y="44668"/>
                    </a:cubicBezTo>
                    <a:cubicBezTo>
                      <a:pt x="97476" y="28012"/>
                      <a:pt x="97476" y="28012"/>
                      <a:pt x="97476" y="28012"/>
                    </a:cubicBezTo>
                    <a:cubicBezTo>
                      <a:pt x="97476" y="25173"/>
                      <a:pt x="97476" y="25173"/>
                      <a:pt x="94637" y="25173"/>
                    </a:cubicBezTo>
                    <a:cubicBezTo>
                      <a:pt x="94637" y="22334"/>
                      <a:pt x="94637" y="22334"/>
                      <a:pt x="91798" y="22334"/>
                    </a:cubicBezTo>
                    <a:close/>
                  </a:path>
                </a:pathLst>
              </a:custGeom>
              <a:solidFill>
                <a:schemeClr val="bg1">
                  <a:lumMod val="9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067963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9938" y="0"/>
            <a:ext cx="4328712"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Subtitle 2"/>
          <p:cNvSpPr txBox="1">
            <a:spLocks/>
          </p:cNvSpPr>
          <p:nvPr/>
        </p:nvSpPr>
        <p:spPr>
          <a:xfrm>
            <a:off x="758918" y="2220079"/>
            <a:ext cx="2279557" cy="105115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600" dirty="0">
                <a:solidFill>
                  <a:schemeClr val="bg1"/>
                </a:solidFill>
                <a:latin typeface="Kelson Sans" panose="02000500000000000000" pitchFamily="50" charset="0"/>
                <a:ea typeface="Lato" panose="020F0502020204030203" pitchFamily="34" charset="0"/>
                <a:cs typeface="Lato" panose="020F0502020204030203" pitchFamily="34" charset="0"/>
              </a:rPr>
              <a:t>OUR SERVICE</a:t>
            </a:r>
          </a:p>
        </p:txBody>
      </p:sp>
      <p:sp>
        <p:nvSpPr>
          <p:cNvPr id="41" name="Rectangle 40"/>
          <p:cNvSpPr/>
          <p:nvPr/>
        </p:nvSpPr>
        <p:spPr>
          <a:xfrm>
            <a:off x="758919" y="3839479"/>
            <a:ext cx="3089182" cy="1131079"/>
          </a:xfrm>
          <a:prstGeom prst="rect">
            <a:avLst/>
          </a:prstGeom>
        </p:spPr>
        <p:txBody>
          <a:bodyPr wrap="square">
            <a:spAutoFit/>
          </a:bodyPr>
          <a:lstStyle/>
          <a:p>
            <a:pPr algn="just">
              <a:lnSpc>
                <a:spcPct val="150000"/>
              </a:lnSpc>
            </a:pPr>
            <a:r>
              <a:rPr lang="id-ID" sz="9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Lorem ipsum dolor sit amet, lacus nulla ac netus nibh aliquet, porttitor ligula</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2" name="Rectangle 41"/>
          <p:cNvSpPr/>
          <p:nvPr/>
        </p:nvSpPr>
        <p:spPr>
          <a:xfrm>
            <a:off x="758918" y="3558997"/>
            <a:ext cx="1235510" cy="307777"/>
          </a:xfrm>
          <a:prstGeom prst="rect">
            <a:avLst/>
          </a:prstGeom>
        </p:spPr>
        <p:txBody>
          <a:bodyPr wrap="square">
            <a:spAutoFit/>
          </a:bodyPr>
          <a:lstStyle/>
          <a:p>
            <a:r>
              <a:rPr lang="id-ID" sz="1400" dirty="0">
                <a:solidFill>
                  <a:schemeClr val="bg1"/>
                </a:solidFill>
                <a:latin typeface="Kelson Sans" panose="02000500000000000000" pitchFamily="50" charset="0"/>
                <a:ea typeface="Lato" panose="020F0502020204030203" pitchFamily="34" charset="0"/>
                <a:cs typeface="Lato" panose="020F0502020204030203" pitchFamily="34" charset="0"/>
              </a:rPr>
              <a:t>Subtitle here</a:t>
            </a:r>
          </a:p>
        </p:txBody>
      </p:sp>
      <p:grpSp>
        <p:nvGrpSpPr>
          <p:cNvPr id="67" name="Group 66"/>
          <p:cNvGrpSpPr/>
          <p:nvPr/>
        </p:nvGrpSpPr>
        <p:grpSpPr>
          <a:xfrm>
            <a:off x="5853652" y="987164"/>
            <a:ext cx="1739464" cy="1811008"/>
            <a:chOff x="5853652" y="1090892"/>
            <a:chExt cx="1739464" cy="1811008"/>
          </a:xfrm>
        </p:grpSpPr>
        <p:sp>
          <p:nvSpPr>
            <p:cNvPr id="44" name="Rectangle 43"/>
            <p:cNvSpPr/>
            <p:nvPr/>
          </p:nvSpPr>
          <p:spPr>
            <a:xfrm>
              <a:off x="5853652" y="2440235"/>
              <a:ext cx="1739464" cy="461665"/>
            </a:xfrm>
            <a:prstGeom prst="rect">
              <a:avLst/>
            </a:prstGeom>
          </p:spPr>
          <p:txBody>
            <a:bodyPr wrap="square">
              <a:spAutoFit/>
            </a:bodyPr>
            <a:lstStyle/>
            <a:p>
              <a:pPr algn="ctr">
                <a:lnSpc>
                  <a:spcPct val="150000"/>
                </a:lnSpc>
              </a:pPr>
              <a:r>
                <a:rPr lang="id-ID" sz="8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endParaRPr lang="id-ID" sz="8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5" name="Rectangle 44"/>
            <p:cNvSpPr/>
            <p:nvPr/>
          </p:nvSpPr>
          <p:spPr>
            <a:xfrm>
              <a:off x="6235790" y="2222260"/>
              <a:ext cx="986344" cy="261610"/>
            </a:xfrm>
            <a:prstGeom prst="rect">
              <a:avLst/>
            </a:prstGeom>
          </p:spPr>
          <p:txBody>
            <a:bodyPr wrap="square">
              <a:spAutoFit/>
            </a:bodyPr>
            <a:lstStyle/>
            <a:p>
              <a:pPr algn="ctr"/>
              <a:r>
                <a:rPr lang="id-ID" sz="11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Subtitle Here</a:t>
              </a:r>
            </a:p>
          </p:txBody>
        </p:sp>
        <p:grpSp>
          <p:nvGrpSpPr>
            <p:cNvPr id="46" name="Group 45"/>
            <p:cNvGrpSpPr/>
            <p:nvPr/>
          </p:nvGrpSpPr>
          <p:grpSpPr>
            <a:xfrm>
              <a:off x="6185132" y="1090892"/>
              <a:ext cx="1076533" cy="1076531"/>
              <a:chOff x="6963980" y="1104331"/>
              <a:chExt cx="1017431" cy="1017431"/>
            </a:xfrm>
          </p:grpSpPr>
          <p:sp>
            <p:nvSpPr>
              <p:cNvPr id="47" name="Oval 46"/>
              <p:cNvSpPr/>
              <p:nvPr/>
            </p:nvSpPr>
            <p:spPr>
              <a:xfrm>
                <a:off x="6963980" y="1104331"/>
                <a:ext cx="1017431" cy="1017431"/>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Shape 4742"/>
              <p:cNvSpPr/>
              <p:nvPr/>
            </p:nvSpPr>
            <p:spPr>
              <a:xfrm>
                <a:off x="7367081" y="1469215"/>
                <a:ext cx="211225" cy="275154"/>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grpSp>
      <p:grpSp>
        <p:nvGrpSpPr>
          <p:cNvPr id="88" name="Group 87"/>
          <p:cNvGrpSpPr/>
          <p:nvPr/>
        </p:nvGrpSpPr>
        <p:grpSpPr>
          <a:xfrm>
            <a:off x="8745852" y="987164"/>
            <a:ext cx="1739464" cy="1811008"/>
            <a:chOff x="8450577" y="987164"/>
            <a:chExt cx="1739464" cy="1811008"/>
          </a:xfrm>
        </p:grpSpPr>
        <p:grpSp>
          <p:nvGrpSpPr>
            <p:cNvPr id="80" name="Group 79"/>
            <p:cNvGrpSpPr/>
            <p:nvPr/>
          </p:nvGrpSpPr>
          <p:grpSpPr>
            <a:xfrm>
              <a:off x="8450577" y="987164"/>
              <a:ext cx="1739464" cy="1811008"/>
              <a:chOff x="5853652" y="1090892"/>
              <a:chExt cx="1739464" cy="1811008"/>
            </a:xfrm>
          </p:grpSpPr>
          <p:sp>
            <p:nvSpPr>
              <p:cNvPr id="81" name="Rectangle 80"/>
              <p:cNvSpPr/>
              <p:nvPr/>
            </p:nvSpPr>
            <p:spPr>
              <a:xfrm>
                <a:off x="5853652" y="2440235"/>
                <a:ext cx="1739464" cy="461665"/>
              </a:xfrm>
              <a:prstGeom prst="rect">
                <a:avLst/>
              </a:prstGeom>
            </p:spPr>
            <p:txBody>
              <a:bodyPr wrap="square">
                <a:spAutoFit/>
              </a:bodyPr>
              <a:lstStyle/>
              <a:p>
                <a:pPr algn="ctr">
                  <a:lnSpc>
                    <a:spcPct val="150000"/>
                  </a:lnSpc>
                </a:pPr>
                <a:r>
                  <a:rPr lang="id-ID" sz="8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endParaRPr lang="id-ID" sz="8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2" name="Rectangle 81"/>
              <p:cNvSpPr/>
              <p:nvPr/>
            </p:nvSpPr>
            <p:spPr>
              <a:xfrm>
                <a:off x="6235790" y="2222260"/>
                <a:ext cx="986344" cy="261610"/>
              </a:xfrm>
              <a:prstGeom prst="rect">
                <a:avLst/>
              </a:prstGeom>
            </p:spPr>
            <p:txBody>
              <a:bodyPr wrap="square">
                <a:spAutoFit/>
              </a:bodyPr>
              <a:lstStyle/>
              <a:p>
                <a:pPr algn="ctr"/>
                <a:r>
                  <a:rPr lang="id-ID" sz="11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Subtitle Here</a:t>
                </a:r>
              </a:p>
            </p:txBody>
          </p:sp>
          <p:sp>
            <p:nvSpPr>
              <p:cNvPr id="84" name="Oval 83"/>
              <p:cNvSpPr/>
              <p:nvPr/>
            </p:nvSpPr>
            <p:spPr>
              <a:xfrm>
                <a:off x="6185118" y="1090892"/>
                <a:ext cx="1076531" cy="1076531"/>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87" name="Shape 4738"/>
            <p:cNvSpPr/>
            <p:nvPr/>
          </p:nvSpPr>
          <p:spPr>
            <a:xfrm>
              <a:off x="9170446" y="1379860"/>
              <a:ext cx="299723" cy="291137"/>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grpSp>
        <p:nvGrpSpPr>
          <p:cNvPr id="96" name="Group 95"/>
          <p:cNvGrpSpPr/>
          <p:nvPr/>
        </p:nvGrpSpPr>
        <p:grpSpPr>
          <a:xfrm>
            <a:off x="5853649" y="3624803"/>
            <a:ext cx="1739464" cy="1811008"/>
            <a:chOff x="5853649" y="3624803"/>
            <a:chExt cx="1739464" cy="1811008"/>
          </a:xfrm>
        </p:grpSpPr>
        <p:grpSp>
          <p:nvGrpSpPr>
            <p:cNvPr id="90" name="Group 89"/>
            <p:cNvGrpSpPr/>
            <p:nvPr/>
          </p:nvGrpSpPr>
          <p:grpSpPr>
            <a:xfrm>
              <a:off x="5853649" y="3624803"/>
              <a:ext cx="1739464" cy="1811008"/>
              <a:chOff x="5853652" y="1090892"/>
              <a:chExt cx="1739464" cy="1811008"/>
            </a:xfrm>
          </p:grpSpPr>
          <p:sp>
            <p:nvSpPr>
              <p:cNvPr id="92" name="Rectangle 91"/>
              <p:cNvSpPr/>
              <p:nvPr/>
            </p:nvSpPr>
            <p:spPr>
              <a:xfrm>
                <a:off x="5853652" y="2440235"/>
                <a:ext cx="1739464" cy="461665"/>
              </a:xfrm>
              <a:prstGeom prst="rect">
                <a:avLst/>
              </a:prstGeom>
            </p:spPr>
            <p:txBody>
              <a:bodyPr wrap="square">
                <a:spAutoFit/>
              </a:bodyPr>
              <a:lstStyle/>
              <a:p>
                <a:pPr algn="ctr">
                  <a:lnSpc>
                    <a:spcPct val="150000"/>
                  </a:lnSpc>
                </a:pPr>
                <a:r>
                  <a:rPr lang="id-ID" sz="8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endParaRPr lang="id-ID" sz="8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93" name="Rectangle 92"/>
              <p:cNvSpPr/>
              <p:nvPr/>
            </p:nvSpPr>
            <p:spPr>
              <a:xfrm>
                <a:off x="6235790" y="2222260"/>
                <a:ext cx="986344" cy="261610"/>
              </a:xfrm>
              <a:prstGeom prst="rect">
                <a:avLst/>
              </a:prstGeom>
            </p:spPr>
            <p:txBody>
              <a:bodyPr wrap="square">
                <a:spAutoFit/>
              </a:bodyPr>
              <a:lstStyle/>
              <a:p>
                <a:pPr algn="ctr"/>
                <a:r>
                  <a:rPr lang="id-ID" sz="11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Subtitle Here</a:t>
                </a:r>
              </a:p>
            </p:txBody>
          </p:sp>
          <p:sp>
            <p:nvSpPr>
              <p:cNvPr id="94" name="Oval 93"/>
              <p:cNvSpPr/>
              <p:nvPr/>
            </p:nvSpPr>
            <p:spPr>
              <a:xfrm>
                <a:off x="6185118" y="1090892"/>
                <a:ext cx="1076531" cy="1076531"/>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5" name="Shape 4707"/>
            <p:cNvSpPr/>
            <p:nvPr/>
          </p:nvSpPr>
          <p:spPr>
            <a:xfrm>
              <a:off x="6583912" y="4026222"/>
              <a:ext cx="278936" cy="263410"/>
            </a:xfrm>
            <a:custGeom>
              <a:avLst/>
              <a:gdLst/>
              <a:ahLst/>
              <a:cxnLst/>
              <a:rect l="0" t="0" r="0" b="0"/>
              <a:pathLst>
                <a:path w="120000" h="120000" extrusionOk="0">
                  <a:moveTo>
                    <a:pt x="101694" y="69304"/>
                  </a:moveTo>
                  <a:lnTo>
                    <a:pt x="101694" y="69304"/>
                  </a:lnTo>
                  <a:cubicBezTo>
                    <a:pt x="101694" y="6417"/>
                    <a:pt x="101694" y="6417"/>
                    <a:pt x="101694" y="6417"/>
                  </a:cubicBezTo>
                  <a:cubicBezTo>
                    <a:pt x="101694" y="3208"/>
                    <a:pt x="101694" y="0"/>
                    <a:pt x="98847" y="0"/>
                  </a:cubicBezTo>
                  <a:cubicBezTo>
                    <a:pt x="95796" y="0"/>
                    <a:pt x="95796" y="3208"/>
                    <a:pt x="95796" y="6417"/>
                  </a:cubicBezTo>
                  <a:cubicBezTo>
                    <a:pt x="95796" y="69304"/>
                    <a:pt x="95796" y="69304"/>
                    <a:pt x="95796" y="69304"/>
                  </a:cubicBezTo>
                  <a:cubicBezTo>
                    <a:pt x="86847" y="69304"/>
                    <a:pt x="77694" y="78716"/>
                    <a:pt x="77694" y="88128"/>
                  </a:cubicBezTo>
                  <a:cubicBezTo>
                    <a:pt x="77694" y="100748"/>
                    <a:pt x="86847" y="107165"/>
                    <a:pt x="95796" y="110160"/>
                  </a:cubicBezTo>
                  <a:cubicBezTo>
                    <a:pt x="95796" y="113368"/>
                    <a:pt x="95796" y="113368"/>
                    <a:pt x="95796" y="113368"/>
                  </a:cubicBezTo>
                  <a:cubicBezTo>
                    <a:pt x="95796" y="116577"/>
                    <a:pt x="95796" y="119786"/>
                    <a:pt x="98847" y="119786"/>
                  </a:cubicBezTo>
                  <a:cubicBezTo>
                    <a:pt x="101694" y="119786"/>
                    <a:pt x="101694" y="116577"/>
                    <a:pt x="101694" y="113368"/>
                  </a:cubicBezTo>
                  <a:cubicBezTo>
                    <a:pt x="101694" y="110160"/>
                    <a:pt x="101694" y="110160"/>
                    <a:pt x="101694" y="110160"/>
                  </a:cubicBezTo>
                  <a:cubicBezTo>
                    <a:pt x="110847" y="107165"/>
                    <a:pt x="119796" y="100748"/>
                    <a:pt x="119796" y="88128"/>
                  </a:cubicBezTo>
                  <a:cubicBezTo>
                    <a:pt x="119796" y="78716"/>
                    <a:pt x="110847" y="69304"/>
                    <a:pt x="101694" y="69304"/>
                  </a:cubicBezTo>
                  <a:close/>
                  <a:moveTo>
                    <a:pt x="98847" y="100748"/>
                  </a:moveTo>
                  <a:lnTo>
                    <a:pt x="98847" y="100748"/>
                  </a:lnTo>
                  <a:cubicBezTo>
                    <a:pt x="92745" y="100748"/>
                    <a:pt x="86847" y="97540"/>
                    <a:pt x="86847" y="88128"/>
                  </a:cubicBezTo>
                  <a:cubicBezTo>
                    <a:pt x="86847" y="81925"/>
                    <a:pt x="92745" y="75508"/>
                    <a:pt x="98847" y="75508"/>
                  </a:cubicBezTo>
                  <a:cubicBezTo>
                    <a:pt x="104745" y="75508"/>
                    <a:pt x="110847" y="81925"/>
                    <a:pt x="110847" y="88128"/>
                  </a:cubicBezTo>
                  <a:cubicBezTo>
                    <a:pt x="110847" y="97540"/>
                    <a:pt x="104745" y="100748"/>
                    <a:pt x="98847" y="100748"/>
                  </a:cubicBezTo>
                  <a:close/>
                  <a:moveTo>
                    <a:pt x="62847" y="9411"/>
                  </a:moveTo>
                  <a:lnTo>
                    <a:pt x="62847" y="9411"/>
                  </a:lnTo>
                  <a:cubicBezTo>
                    <a:pt x="62847" y="6417"/>
                    <a:pt x="62847" y="6417"/>
                    <a:pt x="62847" y="6417"/>
                  </a:cubicBezTo>
                  <a:cubicBezTo>
                    <a:pt x="62847" y="3208"/>
                    <a:pt x="59796" y="0"/>
                    <a:pt x="59796" y="0"/>
                  </a:cubicBezTo>
                  <a:cubicBezTo>
                    <a:pt x="56949" y="0"/>
                    <a:pt x="53898" y="3208"/>
                    <a:pt x="53898" y="6417"/>
                  </a:cubicBezTo>
                  <a:cubicBezTo>
                    <a:pt x="53898" y="9411"/>
                    <a:pt x="53898" y="9411"/>
                    <a:pt x="53898" y="9411"/>
                  </a:cubicBezTo>
                  <a:cubicBezTo>
                    <a:pt x="44949" y="12620"/>
                    <a:pt x="38847" y="18823"/>
                    <a:pt x="38847" y="31443"/>
                  </a:cubicBezTo>
                  <a:cubicBezTo>
                    <a:pt x="38847" y="41069"/>
                    <a:pt x="44949" y="50267"/>
                    <a:pt x="53898" y="50267"/>
                  </a:cubicBezTo>
                  <a:cubicBezTo>
                    <a:pt x="53898" y="113368"/>
                    <a:pt x="53898" y="113368"/>
                    <a:pt x="53898" y="113368"/>
                  </a:cubicBezTo>
                  <a:cubicBezTo>
                    <a:pt x="53898" y="116577"/>
                    <a:pt x="56949" y="119786"/>
                    <a:pt x="59796" y="119786"/>
                  </a:cubicBezTo>
                  <a:cubicBezTo>
                    <a:pt x="59796" y="119786"/>
                    <a:pt x="62847" y="116577"/>
                    <a:pt x="62847" y="113368"/>
                  </a:cubicBezTo>
                  <a:cubicBezTo>
                    <a:pt x="62847" y="50267"/>
                    <a:pt x="62847" y="50267"/>
                    <a:pt x="62847" y="50267"/>
                  </a:cubicBezTo>
                  <a:cubicBezTo>
                    <a:pt x="71796" y="50267"/>
                    <a:pt x="77694" y="41069"/>
                    <a:pt x="77694" y="31443"/>
                  </a:cubicBezTo>
                  <a:cubicBezTo>
                    <a:pt x="77694" y="18823"/>
                    <a:pt x="71796" y="12620"/>
                    <a:pt x="62847" y="9411"/>
                  </a:cubicBezTo>
                  <a:close/>
                  <a:moveTo>
                    <a:pt x="59796" y="44064"/>
                  </a:moveTo>
                  <a:lnTo>
                    <a:pt x="59796" y="44064"/>
                  </a:lnTo>
                  <a:cubicBezTo>
                    <a:pt x="50847" y="44064"/>
                    <a:pt x="47796" y="37860"/>
                    <a:pt x="47796" y="31443"/>
                  </a:cubicBezTo>
                  <a:cubicBezTo>
                    <a:pt x="47796" y="22032"/>
                    <a:pt x="50847" y="18823"/>
                    <a:pt x="59796" y="18823"/>
                  </a:cubicBezTo>
                  <a:cubicBezTo>
                    <a:pt x="65898" y="18823"/>
                    <a:pt x="71796" y="22032"/>
                    <a:pt x="71796" y="31443"/>
                  </a:cubicBezTo>
                  <a:cubicBezTo>
                    <a:pt x="71796" y="37860"/>
                    <a:pt x="65898" y="44064"/>
                    <a:pt x="59796" y="44064"/>
                  </a:cubicBezTo>
                  <a:close/>
                  <a:moveTo>
                    <a:pt x="24000" y="50267"/>
                  </a:moveTo>
                  <a:lnTo>
                    <a:pt x="24000" y="50267"/>
                  </a:lnTo>
                  <a:cubicBezTo>
                    <a:pt x="24000" y="6417"/>
                    <a:pt x="24000" y="6417"/>
                    <a:pt x="24000" y="6417"/>
                  </a:cubicBezTo>
                  <a:cubicBezTo>
                    <a:pt x="24000" y="3208"/>
                    <a:pt x="20949" y="0"/>
                    <a:pt x="17898" y="0"/>
                  </a:cubicBezTo>
                  <a:cubicBezTo>
                    <a:pt x="17898" y="0"/>
                    <a:pt x="14847" y="3208"/>
                    <a:pt x="14847" y="6417"/>
                  </a:cubicBezTo>
                  <a:cubicBezTo>
                    <a:pt x="14847" y="50267"/>
                    <a:pt x="14847" y="50267"/>
                    <a:pt x="14847" y="50267"/>
                  </a:cubicBezTo>
                  <a:cubicBezTo>
                    <a:pt x="5898" y="53475"/>
                    <a:pt x="0" y="62887"/>
                    <a:pt x="0" y="72513"/>
                  </a:cubicBezTo>
                  <a:cubicBezTo>
                    <a:pt x="0" y="81925"/>
                    <a:pt x="5898" y="91336"/>
                    <a:pt x="14847" y="94545"/>
                  </a:cubicBezTo>
                  <a:cubicBezTo>
                    <a:pt x="14847" y="113368"/>
                    <a:pt x="14847" y="113368"/>
                    <a:pt x="14847" y="113368"/>
                  </a:cubicBezTo>
                  <a:cubicBezTo>
                    <a:pt x="14847" y="116577"/>
                    <a:pt x="17898" y="119786"/>
                    <a:pt x="17898" y="119786"/>
                  </a:cubicBezTo>
                  <a:cubicBezTo>
                    <a:pt x="20949" y="119786"/>
                    <a:pt x="24000" y="116577"/>
                    <a:pt x="24000" y="113368"/>
                  </a:cubicBezTo>
                  <a:cubicBezTo>
                    <a:pt x="24000" y="94545"/>
                    <a:pt x="24000" y="94545"/>
                    <a:pt x="24000" y="94545"/>
                  </a:cubicBezTo>
                  <a:cubicBezTo>
                    <a:pt x="32949" y="91336"/>
                    <a:pt x="38847" y="81925"/>
                    <a:pt x="38847" y="72513"/>
                  </a:cubicBezTo>
                  <a:cubicBezTo>
                    <a:pt x="38847" y="62887"/>
                    <a:pt x="32949" y="53475"/>
                    <a:pt x="24000" y="50267"/>
                  </a:cubicBezTo>
                  <a:close/>
                  <a:moveTo>
                    <a:pt x="17898" y="84919"/>
                  </a:moveTo>
                  <a:lnTo>
                    <a:pt x="17898" y="84919"/>
                  </a:lnTo>
                  <a:cubicBezTo>
                    <a:pt x="12000" y="84919"/>
                    <a:pt x="5898" y="78716"/>
                    <a:pt x="5898" y="72513"/>
                  </a:cubicBezTo>
                  <a:cubicBezTo>
                    <a:pt x="5898" y="66096"/>
                    <a:pt x="12000" y="59893"/>
                    <a:pt x="17898" y="59893"/>
                  </a:cubicBezTo>
                  <a:cubicBezTo>
                    <a:pt x="26847" y="59893"/>
                    <a:pt x="29898" y="66096"/>
                    <a:pt x="29898" y="72513"/>
                  </a:cubicBezTo>
                  <a:cubicBezTo>
                    <a:pt x="29898" y="78716"/>
                    <a:pt x="26847" y="84919"/>
                    <a:pt x="17898" y="8491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grpSp>
        <p:nvGrpSpPr>
          <p:cNvPr id="104" name="Group 103"/>
          <p:cNvGrpSpPr/>
          <p:nvPr/>
        </p:nvGrpSpPr>
        <p:grpSpPr>
          <a:xfrm>
            <a:off x="8745850" y="3629271"/>
            <a:ext cx="1739464" cy="1811008"/>
            <a:chOff x="8450575" y="3629271"/>
            <a:chExt cx="1739464" cy="1811008"/>
          </a:xfrm>
        </p:grpSpPr>
        <p:grpSp>
          <p:nvGrpSpPr>
            <p:cNvPr id="98" name="Group 97"/>
            <p:cNvGrpSpPr/>
            <p:nvPr/>
          </p:nvGrpSpPr>
          <p:grpSpPr>
            <a:xfrm>
              <a:off x="8450575" y="3629271"/>
              <a:ext cx="1739464" cy="1811008"/>
              <a:chOff x="5853652" y="1090892"/>
              <a:chExt cx="1739464" cy="1811008"/>
            </a:xfrm>
          </p:grpSpPr>
          <p:sp>
            <p:nvSpPr>
              <p:cNvPr id="100" name="Rectangle 99"/>
              <p:cNvSpPr/>
              <p:nvPr/>
            </p:nvSpPr>
            <p:spPr>
              <a:xfrm>
                <a:off x="5853652" y="2440235"/>
                <a:ext cx="1739464" cy="461665"/>
              </a:xfrm>
              <a:prstGeom prst="rect">
                <a:avLst/>
              </a:prstGeom>
            </p:spPr>
            <p:txBody>
              <a:bodyPr wrap="square">
                <a:spAutoFit/>
              </a:bodyPr>
              <a:lstStyle/>
              <a:p>
                <a:pPr algn="ctr">
                  <a:lnSpc>
                    <a:spcPct val="150000"/>
                  </a:lnSpc>
                </a:pPr>
                <a:r>
                  <a:rPr lang="id-ID" sz="8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endParaRPr lang="id-ID" sz="8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1" name="Rectangle 100"/>
              <p:cNvSpPr/>
              <p:nvPr/>
            </p:nvSpPr>
            <p:spPr>
              <a:xfrm>
                <a:off x="6235790" y="2222260"/>
                <a:ext cx="986344" cy="261610"/>
              </a:xfrm>
              <a:prstGeom prst="rect">
                <a:avLst/>
              </a:prstGeom>
            </p:spPr>
            <p:txBody>
              <a:bodyPr wrap="square">
                <a:spAutoFit/>
              </a:bodyPr>
              <a:lstStyle/>
              <a:p>
                <a:pPr algn="ctr"/>
                <a:r>
                  <a:rPr lang="id-ID" sz="11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Subtitle Here</a:t>
                </a:r>
              </a:p>
            </p:txBody>
          </p:sp>
          <p:sp>
            <p:nvSpPr>
              <p:cNvPr id="102" name="Oval 101"/>
              <p:cNvSpPr/>
              <p:nvPr/>
            </p:nvSpPr>
            <p:spPr>
              <a:xfrm>
                <a:off x="6185118" y="1090892"/>
                <a:ext cx="1076531" cy="1076531"/>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3" name="Shape 4667"/>
            <p:cNvSpPr/>
            <p:nvPr/>
          </p:nvSpPr>
          <p:spPr>
            <a:xfrm>
              <a:off x="9167603" y="4026222"/>
              <a:ext cx="302566" cy="299803"/>
            </a:xfrm>
            <a:custGeom>
              <a:avLst/>
              <a:gdLst/>
              <a:ahLst/>
              <a:cxnLst/>
              <a:rect l="0" t="0" r="0" b="0"/>
              <a:pathLst>
                <a:path w="120000" h="120000" extrusionOk="0">
                  <a:moveTo>
                    <a:pt x="72492" y="25133"/>
                  </a:moveTo>
                  <a:lnTo>
                    <a:pt x="72492" y="25133"/>
                  </a:lnTo>
                  <a:cubicBezTo>
                    <a:pt x="67003" y="30803"/>
                    <a:pt x="67003" y="39118"/>
                    <a:pt x="72492" y="47433"/>
                  </a:cubicBezTo>
                  <a:cubicBezTo>
                    <a:pt x="81009" y="52913"/>
                    <a:pt x="89148" y="52913"/>
                    <a:pt x="94826" y="47433"/>
                  </a:cubicBezTo>
                  <a:cubicBezTo>
                    <a:pt x="100315" y="39118"/>
                    <a:pt x="100315" y="30803"/>
                    <a:pt x="94826" y="25133"/>
                  </a:cubicBezTo>
                  <a:cubicBezTo>
                    <a:pt x="89148" y="19653"/>
                    <a:pt x="81009" y="19653"/>
                    <a:pt x="72492" y="25133"/>
                  </a:cubicBezTo>
                  <a:close/>
                  <a:moveTo>
                    <a:pt x="89148" y="41763"/>
                  </a:moveTo>
                  <a:lnTo>
                    <a:pt x="89148" y="41763"/>
                  </a:lnTo>
                  <a:cubicBezTo>
                    <a:pt x="86498" y="44598"/>
                    <a:pt x="81009" y="44598"/>
                    <a:pt x="77981" y="41763"/>
                  </a:cubicBezTo>
                  <a:cubicBezTo>
                    <a:pt x="75331" y="39118"/>
                    <a:pt x="75331" y="33448"/>
                    <a:pt x="77981" y="30803"/>
                  </a:cubicBezTo>
                  <a:cubicBezTo>
                    <a:pt x="81009" y="27968"/>
                    <a:pt x="86498" y="27968"/>
                    <a:pt x="89148" y="30803"/>
                  </a:cubicBezTo>
                  <a:cubicBezTo>
                    <a:pt x="91987" y="33448"/>
                    <a:pt x="91987" y="39118"/>
                    <a:pt x="89148" y="41763"/>
                  </a:cubicBezTo>
                  <a:close/>
                  <a:moveTo>
                    <a:pt x="111482" y="0"/>
                  </a:moveTo>
                  <a:lnTo>
                    <a:pt x="111482" y="0"/>
                  </a:lnTo>
                  <a:cubicBezTo>
                    <a:pt x="64164" y="0"/>
                    <a:pt x="64164" y="0"/>
                    <a:pt x="64164" y="0"/>
                  </a:cubicBezTo>
                  <a:cubicBezTo>
                    <a:pt x="58675" y="0"/>
                    <a:pt x="58675" y="2834"/>
                    <a:pt x="55835" y="5669"/>
                  </a:cubicBezTo>
                  <a:cubicBezTo>
                    <a:pt x="5678" y="55748"/>
                    <a:pt x="5678" y="55748"/>
                    <a:pt x="5678" y="55748"/>
                  </a:cubicBezTo>
                  <a:cubicBezTo>
                    <a:pt x="0" y="61417"/>
                    <a:pt x="0" y="69543"/>
                    <a:pt x="5678" y="75212"/>
                  </a:cubicBezTo>
                  <a:cubicBezTo>
                    <a:pt x="44668" y="114141"/>
                    <a:pt x="44668" y="114141"/>
                    <a:pt x="44668" y="114141"/>
                  </a:cubicBezTo>
                  <a:cubicBezTo>
                    <a:pt x="50157" y="119811"/>
                    <a:pt x="58675" y="119811"/>
                    <a:pt x="64164" y="114141"/>
                  </a:cubicBezTo>
                  <a:cubicBezTo>
                    <a:pt x="114321" y="64062"/>
                    <a:pt x="114321" y="64062"/>
                    <a:pt x="114321" y="64062"/>
                  </a:cubicBezTo>
                  <a:cubicBezTo>
                    <a:pt x="117160" y="61417"/>
                    <a:pt x="119810" y="61417"/>
                    <a:pt x="119810" y="55748"/>
                  </a:cubicBezTo>
                  <a:cubicBezTo>
                    <a:pt x="119810" y="8503"/>
                    <a:pt x="119810" y="8503"/>
                    <a:pt x="119810" y="8503"/>
                  </a:cubicBezTo>
                  <a:cubicBezTo>
                    <a:pt x="119810" y="2834"/>
                    <a:pt x="117160" y="0"/>
                    <a:pt x="111482" y="0"/>
                  </a:cubicBezTo>
                  <a:close/>
                  <a:moveTo>
                    <a:pt x="61324" y="108661"/>
                  </a:moveTo>
                  <a:lnTo>
                    <a:pt x="61324" y="108661"/>
                  </a:lnTo>
                  <a:cubicBezTo>
                    <a:pt x="55835" y="111307"/>
                    <a:pt x="52996" y="111307"/>
                    <a:pt x="50157" y="108661"/>
                  </a:cubicBezTo>
                  <a:cubicBezTo>
                    <a:pt x="11167" y="69543"/>
                    <a:pt x="11167" y="69543"/>
                    <a:pt x="11167" y="69543"/>
                  </a:cubicBezTo>
                  <a:cubicBezTo>
                    <a:pt x="8517" y="66897"/>
                    <a:pt x="8517" y="64062"/>
                    <a:pt x="11167" y="61417"/>
                  </a:cubicBezTo>
                  <a:cubicBezTo>
                    <a:pt x="16845" y="55748"/>
                    <a:pt x="16845" y="55748"/>
                    <a:pt x="16845" y="55748"/>
                  </a:cubicBezTo>
                  <a:cubicBezTo>
                    <a:pt x="64164" y="102992"/>
                    <a:pt x="64164" y="102992"/>
                    <a:pt x="64164" y="102992"/>
                  </a:cubicBezTo>
                  <a:lnTo>
                    <a:pt x="61324" y="108661"/>
                  </a:lnTo>
                  <a:close/>
                  <a:moveTo>
                    <a:pt x="111482" y="52913"/>
                  </a:moveTo>
                  <a:lnTo>
                    <a:pt x="111482" y="52913"/>
                  </a:lnTo>
                  <a:cubicBezTo>
                    <a:pt x="111482" y="55748"/>
                    <a:pt x="111482" y="58582"/>
                    <a:pt x="108832" y="61417"/>
                  </a:cubicBezTo>
                  <a:cubicBezTo>
                    <a:pt x="69842" y="97511"/>
                    <a:pt x="69842" y="97511"/>
                    <a:pt x="69842" y="97511"/>
                  </a:cubicBezTo>
                  <a:cubicBezTo>
                    <a:pt x="22334" y="50267"/>
                    <a:pt x="22334" y="50267"/>
                    <a:pt x="22334" y="50267"/>
                  </a:cubicBezTo>
                  <a:cubicBezTo>
                    <a:pt x="61324" y="11149"/>
                    <a:pt x="61324" y="11149"/>
                    <a:pt x="61324" y="11149"/>
                  </a:cubicBezTo>
                  <a:cubicBezTo>
                    <a:pt x="61324" y="8503"/>
                    <a:pt x="64164" y="8503"/>
                    <a:pt x="67003" y="8503"/>
                  </a:cubicBezTo>
                  <a:cubicBezTo>
                    <a:pt x="108832" y="8503"/>
                    <a:pt x="108832" y="8503"/>
                    <a:pt x="108832" y="8503"/>
                  </a:cubicBezTo>
                  <a:cubicBezTo>
                    <a:pt x="111482" y="8503"/>
                    <a:pt x="111482" y="8503"/>
                    <a:pt x="111482" y="11149"/>
                  </a:cubicBezTo>
                  <a:lnTo>
                    <a:pt x="111482" y="52913"/>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611842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58798" y="2391400"/>
            <a:ext cx="2837377" cy="1446550"/>
          </a:xfrm>
          <a:prstGeom prst="rect">
            <a:avLst/>
          </a:prstGeom>
        </p:spPr>
        <p:txBody>
          <a:bodyPr wrap="square">
            <a:spAutoFit/>
          </a:bodyPr>
          <a:lstStyle/>
          <a:p>
            <a:pPr lvl="0">
              <a:defRPr sz="1800" b="0" spc="0">
                <a:solidFill>
                  <a:srgbClr val="000000"/>
                </a:solidFill>
              </a:defRPr>
            </a:pPr>
            <a:r>
              <a:rPr lang="id-ID" sz="4400" dirty="0">
                <a:latin typeface="Kelson Sans" panose="02000500000000000000" pitchFamily="50" charset="0"/>
                <a:ea typeface="Lato Black" panose="020F0502020204030203" pitchFamily="34" charset="0"/>
                <a:cs typeface="Lato Black" panose="020F0502020204030203" pitchFamily="34" charset="0"/>
              </a:rPr>
              <a:t>WELCOME TO MATRIX</a:t>
            </a:r>
          </a:p>
        </p:txBody>
      </p:sp>
      <p:sp>
        <p:nvSpPr>
          <p:cNvPr id="9" name="Rectangle 8"/>
          <p:cNvSpPr/>
          <p:nvPr/>
        </p:nvSpPr>
        <p:spPr>
          <a:xfrm>
            <a:off x="6954323" y="4581807"/>
            <a:ext cx="4374348" cy="923330"/>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0504893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75103" y="3470606"/>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OUR SERVICE</a:t>
            </a:r>
          </a:p>
        </p:txBody>
      </p:sp>
      <p:sp>
        <p:nvSpPr>
          <p:cNvPr id="8" name="Rectangle 7"/>
          <p:cNvSpPr/>
          <p:nvPr/>
        </p:nvSpPr>
        <p:spPr>
          <a:xfrm>
            <a:off x="775102" y="4532436"/>
            <a:ext cx="3663547"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1" name="Rectangle 20"/>
          <p:cNvSpPr/>
          <p:nvPr/>
        </p:nvSpPr>
        <p:spPr>
          <a:xfrm>
            <a:off x="775103" y="4255437"/>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nvGrpSpPr>
          <p:cNvPr id="25" name="Group 24"/>
          <p:cNvGrpSpPr/>
          <p:nvPr/>
        </p:nvGrpSpPr>
        <p:grpSpPr>
          <a:xfrm>
            <a:off x="5588344" y="4287739"/>
            <a:ext cx="1239628" cy="1239628"/>
            <a:chOff x="5588344" y="4287739"/>
            <a:chExt cx="1239628" cy="1239628"/>
          </a:xfrm>
        </p:grpSpPr>
        <p:sp>
          <p:nvSpPr>
            <p:cNvPr id="12" name="Rounded Rectangle 11"/>
            <p:cNvSpPr/>
            <p:nvPr/>
          </p:nvSpPr>
          <p:spPr>
            <a:xfrm rot="2700000">
              <a:off x="5588344" y="4287739"/>
              <a:ext cx="1239628" cy="1239628"/>
            </a:xfrm>
            <a:prstGeom prst="roundRect">
              <a:avLst>
                <a:gd name="adj" fmla="val 18038"/>
              </a:avLst>
            </a:prstGeom>
            <a:solidFill>
              <a:srgbClr val="F8F8F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Shape 4917"/>
            <p:cNvSpPr/>
            <p:nvPr/>
          </p:nvSpPr>
          <p:spPr>
            <a:xfrm>
              <a:off x="6031651" y="4526901"/>
              <a:ext cx="343487" cy="341087"/>
            </a:xfrm>
            <a:custGeom>
              <a:avLst/>
              <a:gdLst/>
              <a:ahLst/>
              <a:cxnLst/>
              <a:rect l="0" t="0" r="0" b="0"/>
              <a:pathLst>
                <a:path w="120000" h="120000" extrusionOk="0">
                  <a:moveTo>
                    <a:pt x="103054" y="71960"/>
                  </a:moveTo>
                  <a:lnTo>
                    <a:pt x="103054" y="71960"/>
                  </a:lnTo>
                  <a:cubicBezTo>
                    <a:pt x="103054" y="76146"/>
                    <a:pt x="101674" y="78936"/>
                    <a:pt x="98916" y="81727"/>
                  </a:cubicBezTo>
                  <a:cubicBezTo>
                    <a:pt x="98916" y="83122"/>
                    <a:pt x="108571" y="94485"/>
                    <a:pt x="103054" y="100066"/>
                  </a:cubicBezTo>
                  <a:cubicBezTo>
                    <a:pt x="100295" y="104252"/>
                    <a:pt x="100295" y="104252"/>
                    <a:pt x="100295" y="104252"/>
                  </a:cubicBezTo>
                  <a:cubicBezTo>
                    <a:pt x="96157" y="108438"/>
                    <a:pt x="84926" y="101461"/>
                    <a:pt x="82167" y="98671"/>
                  </a:cubicBezTo>
                  <a:cubicBezTo>
                    <a:pt x="79408" y="101461"/>
                    <a:pt x="75270" y="102857"/>
                    <a:pt x="71133" y="104252"/>
                  </a:cubicBezTo>
                  <a:cubicBezTo>
                    <a:pt x="72512" y="104252"/>
                    <a:pt x="72512" y="104252"/>
                    <a:pt x="72512" y="104252"/>
                  </a:cubicBezTo>
                  <a:cubicBezTo>
                    <a:pt x="72512" y="104252"/>
                    <a:pt x="69753" y="119800"/>
                    <a:pt x="61280" y="119800"/>
                  </a:cubicBezTo>
                  <a:cubicBezTo>
                    <a:pt x="58522" y="119800"/>
                    <a:pt x="58522" y="119800"/>
                    <a:pt x="58522" y="119800"/>
                  </a:cubicBezTo>
                  <a:cubicBezTo>
                    <a:pt x="51625" y="119800"/>
                    <a:pt x="48669" y="105647"/>
                    <a:pt x="47290" y="102857"/>
                  </a:cubicBezTo>
                  <a:cubicBezTo>
                    <a:pt x="44532" y="102857"/>
                    <a:pt x="40394" y="101461"/>
                    <a:pt x="37635" y="98671"/>
                  </a:cubicBezTo>
                  <a:cubicBezTo>
                    <a:pt x="37635" y="100066"/>
                    <a:pt x="37635" y="100066"/>
                    <a:pt x="37635" y="100066"/>
                  </a:cubicBezTo>
                  <a:cubicBezTo>
                    <a:pt x="37635" y="100066"/>
                    <a:pt x="25024" y="109833"/>
                    <a:pt x="19507" y="102857"/>
                  </a:cubicBezTo>
                  <a:cubicBezTo>
                    <a:pt x="16748" y="101461"/>
                    <a:pt x="16748" y="101461"/>
                    <a:pt x="16748" y="101461"/>
                  </a:cubicBezTo>
                  <a:cubicBezTo>
                    <a:pt x="12610" y="95880"/>
                    <a:pt x="19507" y="84518"/>
                    <a:pt x="20886" y="81727"/>
                  </a:cubicBezTo>
                  <a:cubicBezTo>
                    <a:pt x="19507" y="78936"/>
                    <a:pt x="18128" y="76146"/>
                    <a:pt x="16748" y="71960"/>
                  </a:cubicBezTo>
                  <a:cubicBezTo>
                    <a:pt x="13990" y="71960"/>
                    <a:pt x="0" y="67574"/>
                    <a:pt x="0" y="60598"/>
                  </a:cubicBezTo>
                  <a:cubicBezTo>
                    <a:pt x="0" y="57807"/>
                    <a:pt x="0" y="57807"/>
                    <a:pt x="0" y="57807"/>
                  </a:cubicBezTo>
                  <a:cubicBezTo>
                    <a:pt x="0" y="50830"/>
                    <a:pt x="13990" y="47840"/>
                    <a:pt x="16748" y="47840"/>
                  </a:cubicBezTo>
                  <a:cubicBezTo>
                    <a:pt x="18128" y="43654"/>
                    <a:pt x="19507" y="40863"/>
                    <a:pt x="20886" y="36677"/>
                  </a:cubicBezTo>
                  <a:cubicBezTo>
                    <a:pt x="19507" y="35282"/>
                    <a:pt x="11231" y="22524"/>
                    <a:pt x="16748" y="18338"/>
                  </a:cubicBezTo>
                  <a:cubicBezTo>
                    <a:pt x="19507" y="15548"/>
                    <a:pt x="19507" y="15548"/>
                    <a:pt x="19507" y="15548"/>
                  </a:cubicBezTo>
                  <a:cubicBezTo>
                    <a:pt x="23645" y="9966"/>
                    <a:pt x="34876" y="18338"/>
                    <a:pt x="37635" y="19734"/>
                  </a:cubicBezTo>
                  <a:cubicBezTo>
                    <a:pt x="40394" y="18338"/>
                    <a:pt x="44532" y="16943"/>
                    <a:pt x="47290" y="15548"/>
                  </a:cubicBezTo>
                  <a:cubicBezTo>
                    <a:pt x="48669" y="12757"/>
                    <a:pt x="53004" y="0"/>
                    <a:pt x="58522" y="0"/>
                  </a:cubicBezTo>
                  <a:cubicBezTo>
                    <a:pt x="61280" y="0"/>
                    <a:pt x="61280" y="0"/>
                    <a:pt x="61280" y="0"/>
                  </a:cubicBezTo>
                  <a:cubicBezTo>
                    <a:pt x="68177" y="0"/>
                    <a:pt x="71133" y="11362"/>
                    <a:pt x="72512" y="15548"/>
                  </a:cubicBezTo>
                  <a:cubicBezTo>
                    <a:pt x="75270" y="16943"/>
                    <a:pt x="79408" y="18338"/>
                    <a:pt x="82167" y="19734"/>
                  </a:cubicBezTo>
                  <a:cubicBezTo>
                    <a:pt x="84926" y="18338"/>
                    <a:pt x="96157" y="11362"/>
                    <a:pt x="100295" y="15548"/>
                  </a:cubicBezTo>
                  <a:cubicBezTo>
                    <a:pt x="103054" y="18338"/>
                    <a:pt x="103054" y="18338"/>
                    <a:pt x="103054" y="18338"/>
                  </a:cubicBezTo>
                  <a:cubicBezTo>
                    <a:pt x="108571" y="23920"/>
                    <a:pt x="101674" y="33887"/>
                    <a:pt x="98916" y="36677"/>
                  </a:cubicBezTo>
                  <a:cubicBezTo>
                    <a:pt x="101674" y="40863"/>
                    <a:pt x="103054" y="43654"/>
                    <a:pt x="103054" y="47840"/>
                  </a:cubicBezTo>
                  <a:cubicBezTo>
                    <a:pt x="104433" y="47840"/>
                    <a:pt x="119802" y="49435"/>
                    <a:pt x="119802" y="57807"/>
                  </a:cubicBezTo>
                  <a:cubicBezTo>
                    <a:pt x="119802" y="60598"/>
                    <a:pt x="119802" y="60598"/>
                    <a:pt x="119802" y="60598"/>
                  </a:cubicBezTo>
                  <a:cubicBezTo>
                    <a:pt x="119802" y="67574"/>
                    <a:pt x="107192" y="70365"/>
                    <a:pt x="103054" y="71960"/>
                  </a:cubicBezTo>
                  <a:close/>
                  <a:moveTo>
                    <a:pt x="59901" y="25315"/>
                  </a:moveTo>
                  <a:lnTo>
                    <a:pt x="59901" y="25315"/>
                  </a:lnTo>
                  <a:cubicBezTo>
                    <a:pt x="41773" y="25315"/>
                    <a:pt x="26403" y="40863"/>
                    <a:pt x="26403" y="59202"/>
                  </a:cubicBezTo>
                  <a:cubicBezTo>
                    <a:pt x="26403" y="78936"/>
                    <a:pt x="41773" y="93089"/>
                    <a:pt x="59901" y="93089"/>
                  </a:cubicBezTo>
                  <a:cubicBezTo>
                    <a:pt x="78029" y="93089"/>
                    <a:pt x="93399" y="78936"/>
                    <a:pt x="93399" y="59202"/>
                  </a:cubicBezTo>
                  <a:cubicBezTo>
                    <a:pt x="93399" y="40863"/>
                    <a:pt x="78029" y="25315"/>
                    <a:pt x="59901" y="25315"/>
                  </a:cubicBezTo>
                  <a:close/>
                  <a:moveTo>
                    <a:pt x="59901" y="81727"/>
                  </a:moveTo>
                  <a:lnTo>
                    <a:pt x="59901" y="81727"/>
                  </a:lnTo>
                  <a:cubicBezTo>
                    <a:pt x="47290" y="81727"/>
                    <a:pt x="37635" y="71960"/>
                    <a:pt x="37635" y="59202"/>
                  </a:cubicBezTo>
                  <a:cubicBezTo>
                    <a:pt x="37635" y="46445"/>
                    <a:pt x="47290" y="36677"/>
                    <a:pt x="59901" y="36677"/>
                  </a:cubicBezTo>
                  <a:cubicBezTo>
                    <a:pt x="72512" y="36677"/>
                    <a:pt x="82167" y="46445"/>
                    <a:pt x="82167" y="59202"/>
                  </a:cubicBezTo>
                  <a:cubicBezTo>
                    <a:pt x="82167" y="71960"/>
                    <a:pt x="72512" y="81727"/>
                    <a:pt x="59901" y="81727"/>
                  </a:cubicBezTo>
                  <a:close/>
                  <a:moveTo>
                    <a:pt x="59901" y="47840"/>
                  </a:moveTo>
                  <a:lnTo>
                    <a:pt x="59901" y="47840"/>
                  </a:lnTo>
                  <a:cubicBezTo>
                    <a:pt x="54384" y="47840"/>
                    <a:pt x="48669" y="53621"/>
                    <a:pt x="48669" y="59202"/>
                  </a:cubicBezTo>
                  <a:cubicBezTo>
                    <a:pt x="48669" y="66179"/>
                    <a:pt x="54384" y="70365"/>
                    <a:pt x="59901" y="70365"/>
                  </a:cubicBezTo>
                  <a:cubicBezTo>
                    <a:pt x="65418" y="70365"/>
                    <a:pt x="71133" y="66179"/>
                    <a:pt x="71133" y="59202"/>
                  </a:cubicBezTo>
                  <a:cubicBezTo>
                    <a:pt x="71133" y="53621"/>
                    <a:pt x="65418" y="47840"/>
                    <a:pt x="59901" y="47840"/>
                  </a:cubicBezTo>
                  <a:close/>
                </a:path>
              </a:pathLst>
            </a:custGeom>
            <a:solidFill>
              <a:schemeClr val="tx1">
                <a:lumMod val="95000"/>
                <a:lumOff val="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2" name="Rectangle 21"/>
            <p:cNvSpPr/>
            <p:nvPr/>
          </p:nvSpPr>
          <p:spPr>
            <a:xfrm>
              <a:off x="5686072" y="4907553"/>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grpSp>
        <p:nvGrpSpPr>
          <p:cNvPr id="27" name="Group 26"/>
          <p:cNvGrpSpPr/>
          <p:nvPr/>
        </p:nvGrpSpPr>
        <p:grpSpPr>
          <a:xfrm>
            <a:off x="7519508" y="4287739"/>
            <a:ext cx="1239628" cy="1239628"/>
            <a:chOff x="7519508" y="4287739"/>
            <a:chExt cx="1239628" cy="1239628"/>
          </a:xfrm>
        </p:grpSpPr>
        <p:sp>
          <p:nvSpPr>
            <p:cNvPr id="13" name="Rounded Rectangle 12"/>
            <p:cNvSpPr/>
            <p:nvPr/>
          </p:nvSpPr>
          <p:spPr>
            <a:xfrm rot="2700000">
              <a:off x="7519508" y="4287739"/>
              <a:ext cx="1239628" cy="1239628"/>
            </a:xfrm>
            <a:prstGeom prst="roundRect">
              <a:avLst>
                <a:gd name="adj" fmla="val 18038"/>
              </a:avLst>
            </a:prstGeom>
            <a:solidFill>
              <a:srgbClr val="F8F8F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hape 4951"/>
            <p:cNvSpPr/>
            <p:nvPr/>
          </p:nvSpPr>
          <p:spPr>
            <a:xfrm>
              <a:off x="7963589" y="4526902"/>
              <a:ext cx="359359" cy="341087"/>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Rectangle 22"/>
            <p:cNvSpPr/>
            <p:nvPr/>
          </p:nvSpPr>
          <p:spPr>
            <a:xfrm>
              <a:off x="7626762" y="4907553"/>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grpSp>
        <p:nvGrpSpPr>
          <p:cNvPr id="28" name="Group 27"/>
          <p:cNvGrpSpPr/>
          <p:nvPr/>
        </p:nvGrpSpPr>
        <p:grpSpPr>
          <a:xfrm>
            <a:off x="9460198" y="4265047"/>
            <a:ext cx="1239628" cy="1239628"/>
            <a:chOff x="9460198" y="4265047"/>
            <a:chExt cx="1239628" cy="1239628"/>
          </a:xfrm>
        </p:grpSpPr>
        <p:sp>
          <p:nvSpPr>
            <p:cNvPr id="14" name="Rounded Rectangle 13"/>
            <p:cNvSpPr/>
            <p:nvPr/>
          </p:nvSpPr>
          <p:spPr>
            <a:xfrm rot="2700000">
              <a:off x="9460198" y="4265047"/>
              <a:ext cx="1239628" cy="1239628"/>
            </a:xfrm>
            <a:prstGeom prst="roundRect">
              <a:avLst>
                <a:gd name="adj" fmla="val 18038"/>
              </a:avLst>
            </a:prstGeom>
            <a:solidFill>
              <a:srgbClr val="F8F8F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903"/>
            <p:cNvSpPr/>
            <p:nvPr/>
          </p:nvSpPr>
          <p:spPr>
            <a:xfrm>
              <a:off x="9893705" y="4526901"/>
              <a:ext cx="372614" cy="326463"/>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4" name="Rectangle 23"/>
            <p:cNvSpPr/>
            <p:nvPr/>
          </p:nvSpPr>
          <p:spPr>
            <a:xfrm>
              <a:off x="9567452" y="4907553"/>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7419340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1"/>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2674142" y="2736502"/>
            <a:ext cx="6843714" cy="1384995"/>
          </a:xfrm>
          <a:prstGeom prst="rect">
            <a:avLst/>
          </a:prstGeom>
        </p:spPr>
        <p:txBody>
          <a:bodyPr wrap="square">
            <a:spAutoFit/>
          </a:bodyPr>
          <a:lstStyle/>
          <a:p>
            <a:pPr algn="ctr"/>
            <a:r>
              <a:rPr lang="id-ID" sz="2800" dirty="0">
                <a:solidFill>
                  <a:schemeClr val="bg1"/>
                </a:solidFill>
                <a:latin typeface="Kelson Sans" panose="02000500000000000000" pitchFamily="50" charset="0"/>
                <a:ea typeface="Lato" panose="020F0502020204030203" pitchFamily="34" charset="0"/>
                <a:cs typeface="Lato" panose="020F0502020204030203" pitchFamily="34" charset="0"/>
              </a:rPr>
              <a:t>“</a:t>
            </a:r>
            <a:r>
              <a:rPr lang="en-US" sz="2800" dirty="0">
                <a:solidFill>
                  <a:schemeClr val="bg1"/>
                </a:solidFill>
                <a:latin typeface="Kelson Sans" panose="02000500000000000000" pitchFamily="50" charset="0"/>
                <a:ea typeface="Lato" panose="020F0502020204030203" pitchFamily="34" charset="0"/>
                <a:cs typeface="Lato" panose="020F0502020204030203" pitchFamily="34" charset="0"/>
              </a:rPr>
              <a:t>I am blessed to have so many great things in my life - family, friends and God. All will be in my thoughts daily.</a:t>
            </a:r>
            <a:r>
              <a:rPr lang="id-ID" sz="2800" dirty="0">
                <a:solidFill>
                  <a:schemeClr val="bg1"/>
                </a:solidFill>
                <a:latin typeface="Kelson Sans" panose="02000500000000000000" pitchFamily="50" charset="0"/>
                <a:ea typeface="Lato" panose="020F0502020204030203" pitchFamily="34" charset="0"/>
                <a:cs typeface="Lato" panose="020F0502020204030203" pitchFamily="34" charset="0"/>
              </a:rPr>
              <a:t>”</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794802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930900" y="1955936"/>
            <a:ext cx="2844800" cy="2946128"/>
          </a:xfrm>
          <a:prstGeom prst="rect">
            <a:avLst/>
          </a:prstGeom>
        </p:spPr>
        <p:txBody>
          <a:bodyPr wrap="square">
            <a:spAutoFit/>
          </a:bodyPr>
          <a:lstStyle/>
          <a:p>
            <a:pPr algn="ctr">
              <a:lnSpc>
                <a:spcPct val="150000"/>
              </a:lnSpc>
            </a:pPr>
            <a:r>
              <a:rPr lang="id-ID" b="1" i="0" dirty="0">
                <a:solidFill>
                  <a:schemeClr val="bg1"/>
                </a:solidFill>
                <a:effectLst/>
                <a:latin typeface="Lato" panose="020F0502020204030203" pitchFamily="34" charset="0"/>
                <a:ea typeface="Lato" panose="020F0502020204030203" pitchFamily="34" charset="0"/>
                <a:cs typeface="Lato" panose="020F0502020204030203" pitchFamily="34" charset="0"/>
              </a:rPr>
              <a:t>“nibh aliquet, porttitor ligula justo libero vivamus porttitor dolor, conubia mollit. Sapien nam suspendisse, tincidunt eget ante tincidunt, eros in Lorem ipsum dolor”</a:t>
            </a:r>
            <a:endParaRPr lang="id-ID"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Subtitle 2"/>
          <p:cNvSpPr txBox="1">
            <a:spLocks/>
          </p:cNvSpPr>
          <p:nvPr/>
        </p:nvSpPr>
        <p:spPr>
          <a:xfrm>
            <a:off x="871458" y="2059250"/>
            <a:ext cx="3362791" cy="6241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b="1"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Victoria Pamella</a:t>
            </a:r>
          </a:p>
        </p:txBody>
      </p:sp>
      <p:sp>
        <p:nvSpPr>
          <p:cNvPr id="13" name="Rectangle 12"/>
          <p:cNvSpPr/>
          <p:nvPr/>
        </p:nvSpPr>
        <p:spPr>
          <a:xfrm>
            <a:off x="871458" y="3323498"/>
            <a:ext cx="4147751" cy="923330"/>
          </a:xfrm>
          <a:prstGeom prst="rect">
            <a:avLst/>
          </a:prstGeom>
        </p:spPr>
        <p:txBody>
          <a:bodyPr wrap="square">
            <a:spAutoFit/>
          </a:bodyPr>
          <a:lstStyle/>
          <a:p>
            <a:pPr>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Lorem ipsum dolor sit amet, lacus nulla ac netus nibh aliquet, porttitor </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26" name="Group 25"/>
          <p:cNvGrpSpPr/>
          <p:nvPr/>
        </p:nvGrpSpPr>
        <p:grpSpPr>
          <a:xfrm>
            <a:off x="871458" y="4634125"/>
            <a:ext cx="4192861" cy="978074"/>
            <a:chOff x="540261" y="4757563"/>
            <a:chExt cx="4192861" cy="978074"/>
          </a:xfrm>
        </p:grpSpPr>
        <p:grpSp>
          <p:nvGrpSpPr>
            <p:cNvPr id="24" name="Group 23"/>
            <p:cNvGrpSpPr/>
            <p:nvPr/>
          </p:nvGrpSpPr>
          <p:grpSpPr>
            <a:xfrm>
              <a:off x="540261" y="4757563"/>
              <a:ext cx="4192861" cy="377999"/>
              <a:chOff x="540261" y="4757563"/>
              <a:chExt cx="4192861" cy="377999"/>
            </a:xfrm>
          </p:grpSpPr>
          <p:grpSp>
            <p:nvGrpSpPr>
              <p:cNvPr id="16" name="Group 15"/>
              <p:cNvGrpSpPr/>
              <p:nvPr/>
            </p:nvGrpSpPr>
            <p:grpSpPr>
              <a:xfrm>
                <a:off x="630158" y="5072062"/>
                <a:ext cx="4102100" cy="63500"/>
                <a:chOff x="787400" y="4457700"/>
                <a:chExt cx="4102100" cy="63500"/>
              </a:xfrm>
            </p:grpSpPr>
            <p:sp>
              <p:nvSpPr>
                <p:cNvPr id="14" name="Rounded Rectangle 13"/>
                <p:cNvSpPr/>
                <p:nvPr/>
              </p:nvSpPr>
              <p:spPr>
                <a:xfrm>
                  <a:off x="787400" y="4457700"/>
                  <a:ext cx="4102100" cy="635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ounded Rectangle 14"/>
                <p:cNvSpPr/>
                <p:nvPr/>
              </p:nvSpPr>
              <p:spPr>
                <a:xfrm>
                  <a:off x="787400" y="4457700"/>
                  <a:ext cx="3628210" cy="63500"/>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0" name="Rectangle 19"/>
              <p:cNvSpPr/>
              <p:nvPr/>
            </p:nvSpPr>
            <p:spPr>
              <a:xfrm>
                <a:off x="540261" y="4757563"/>
                <a:ext cx="746307" cy="346249"/>
              </a:xfrm>
              <a:prstGeom prst="rect">
                <a:avLst/>
              </a:prstGeom>
            </p:spPr>
            <p:txBody>
              <a:bodyPr wrap="square">
                <a:spAutoFit/>
              </a:bodyPr>
              <a:lstStyle/>
              <a:p>
                <a:pP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Explore</a:t>
                </a:r>
              </a:p>
            </p:txBody>
          </p:sp>
          <p:sp>
            <p:nvSpPr>
              <p:cNvPr id="22" name="Rectangle 21"/>
              <p:cNvSpPr/>
              <p:nvPr/>
            </p:nvSpPr>
            <p:spPr>
              <a:xfrm>
                <a:off x="4258368" y="4766884"/>
                <a:ext cx="474754" cy="312843"/>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93%</a:t>
                </a:r>
              </a:p>
            </p:txBody>
          </p:sp>
        </p:grpSp>
        <p:grpSp>
          <p:nvGrpSpPr>
            <p:cNvPr id="25" name="Group 24"/>
            <p:cNvGrpSpPr/>
            <p:nvPr/>
          </p:nvGrpSpPr>
          <p:grpSpPr>
            <a:xfrm>
              <a:off x="540261" y="5354395"/>
              <a:ext cx="4192861" cy="381242"/>
              <a:chOff x="540261" y="5354395"/>
              <a:chExt cx="4192861" cy="381242"/>
            </a:xfrm>
          </p:grpSpPr>
          <p:grpSp>
            <p:nvGrpSpPr>
              <p:cNvPr id="17" name="Group 16"/>
              <p:cNvGrpSpPr/>
              <p:nvPr/>
            </p:nvGrpSpPr>
            <p:grpSpPr>
              <a:xfrm>
                <a:off x="630158" y="5672137"/>
                <a:ext cx="4102100" cy="63500"/>
                <a:chOff x="787400" y="4457700"/>
                <a:chExt cx="4102100" cy="63500"/>
              </a:xfrm>
            </p:grpSpPr>
            <p:sp>
              <p:nvSpPr>
                <p:cNvPr id="18" name="Rounded Rectangle 17"/>
                <p:cNvSpPr/>
                <p:nvPr/>
              </p:nvSpPr>
              <p:spPr>
                <a:xfrm>
                  <a:off x="787400" y="4457700"/>
                  <a:ext cx="4102100" cy="635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ounded Rectangle 18"/>
                <p:cNvSpPr/>
                <p:nvPr/>
              </p:nvSpPr>
              <p:spPr>
                <a:xfrm>
                  <a:off x="787400" y="4457700"/>
                  <a:ext cx="3578101" cy="63500"/>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Rectangle 20"/>
              <p:cNvSpPr/>
              <p:nvPr/>
            </p:nvSpPr>
            <p:spPr>
              <a:xfrm>
                <a:off x="540261" y="5382902"/>
                <a:ext cx="1039720" cy="346249"/>
              </a:xfrm>
              <a:prstGeom prst="rect">
                <a:avLst/>
              </a:prstGeom>
            </p:spPr>
            <p:txBody>
              <a:bodyPr wrap="square">
                <a:spAutoFit/>
              </a:bodyPr>
              <a:lstStyle/>
              <a:p>
                <a:pP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Photography</a:t>
                </a:r>
              </a:p>
            </p:txBody>
          </p:sp>
          <p:sp>
            <p:nvSpPr>
              <p:cNvPr id="23" name="Rectangle 22"/>
              <p:cNvSpPr/>
              <p:nvPr/>
            </p:nvSpPr>
            <p:spPr>
              <a:xfrm>
                <a:off x="4258368" y="5354395"/>
                <a:ext cx="474754" cy="312843"/>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90%</a:t>
                </a:r>
              </a:p>
            </p:txBody>
          </p:sp>
        </p:grpSp>
      </p:grpSp>
      <p:sp>
        <p:nvSpPr>
          <p:cNvPr id="27" name="Subtitle 2"/>
          <p:cNvSpPr txBox="1">
            <a:spLocks/>
          </p:cNvSpPr>
          <p:nvPr/>
        </p:nvSpPr>
        <p:spPr>
          <a:xfrm>
            <a:off x="871458" y="2639595"/>
            <a:ext cx="1502445" cy="33300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20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Adventure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262848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437423" y="856335"/>
            <a:ext cx="3317153" cy="6241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Our Team</a:t>
            </a:r>
          </a:p>
        </p:txBody>
      </p:sp>
      <p:sp>
        <p:nvSpPr>
          <p:cNvPr id="24" name="Rectangle 23"/>
          <p:cNvSpPr/>
          <p:nvPr/>
        </p:nvSpPr>
        <p:spPr>
          <a:xfrm>
            <a:off x="1444175" y="4997618"/>
            <a:ext cx="1543945" cy="420628"/>
          </a:xfrm>
          <a:prstGeom prst="rect">
            <a:avLst/>
          </a:prstGeom>
        </p:spPr>
        <p:txBody>
          <a:bodyPr wrap="square">
            <a:spAutoFit/>
          </a:bodyPr>
          <a:lstStyle/>
          <a:p>
            <a:pPr algn="ctr">
              <a:lnSpc>
                <a:spcPct val="150000"/>
              </a:lnSpc>
            </a:pPr>
            <a:r>
              <a:rPr lang="id-ID" sz="1600" b="1" dirty="0">
                <a:latin typeface="Kelson Sans" panose="02000500000000000000" pitchFamily="50" charset="0"/>
                <a:ea typeface="Lato" panose="020F0502020204030203" pitchFamily="34" charset="0"/>
                <a:cs typeface="Lato" panose="020F0502020204030203" pitchFamily="34" charset="0"/>
              </a:rPr>
              <a:t>Hernandez</a:t>
            </a:r>
          </a:p>
        </p:txBody>
      </p:sp>
      <p:sp>
        <p:nvSpPr>
          <p:cNvPr id="25" name="Rectangle 24"/>
          <p:cNvSpPr/>
          <p:nvPr/>
        </p:nvSpPr>
        <p:spPr>
          <a:xfrm>
            <a:off x="4073077" y="5024965"/>
            <a:ext cx="1543945" cy="461665"/>
          </a:xfrm>
          <a:prstGeom prst="rect">
            <a:avLst/>
          </a:prstGeom>
        </p:spPr>
        <p:txBody>
          <a:bodyPr wrap="square">
            <a:spAutoFit/>
          </a:bodyPr>
          <a:lstStyle/>
          <a:p>
            <a:pPr algn="ctr">
              <a:lnSpc>
                <a:spcPct val="150000"/>
              </a:lnSpc>
            </a:pPr>
            <a:r>
              <a:rPr lang="id-ID" sz="1600" b="1" dirty="0">
                <a:latin typeface="Kelson Sans" panose="02000500000000000000" pitchFamily="50" charset="0"/>
                <a:ea typeface="Lato" panose="020F0502020204030203" pitchFamily="34" charset="0"/>
                <a:cs typeface="Lato" panose="020F0502020204030203" pitchFamily="34" charset="0"/>
              </a:rPr>
              <a:t>Tom Jerry</a:t>
            </a:r>
          </a:p>
        </p:txBody>
      </p:sp>
      <p:sp>
        <p:nvSpPr>
          <p:cNvPr id="26" name="Rectangle 25"/>
          <p:cNvSpPr/>
          <p:nvPr/>
        </p:nvSpPr>
        <p:spPr>
          <a:xfrm>
            <a:off x="6714677" y="4997618"/>
            <a:ext cx="1543945" cy="420628"/>
          </a:xfrm>
          <a:prstGeom prst="rect">
            <a:avLst/>
          </a:prstGeom>
        </p:spPr>
        <p:txBody>
          <a:bodyPr wrap="square">
            <a:spAutoFit/>
          </a:bodyPr>
          <a:lstStyle/>
          <a:p>
            <a:pPr algn="ctr">
              <a:lnSpc>
                <a:spcPct val="150000"/>
              </a:lnSpc>
            </a:pPr>
            <a:r>
              <a:rPr lang="id-ID" sz="1600" b="1" dirty="0">
                <a:latin typeface="Kelson Sans" panose="02000500000000000000" pitchFamily="50" charset="0"/>
                <a:ea typeface="Lato" panose="020F0502020204030203" pitchFamily="34" charset="0"/>
                <a:cs typeface="Lato" panose="020F0502020204030203" pitchFamily="34" charset="0"/>
              </a:rPr>
              <a:t>Victor Gal</a:t>
            </a:r>
          </a:p>
        </p:txBody>
      </p:sp>
      <p:sp>
        <p:nvSpPr>
          <p:cNvPr id="27" name="Rectangle 26"/>
          <p:cNvSpPr/>
          <p:nvPr/>
        </p:nvSpPr>
        <p:spPr>
          <a:xfrm>
            <a:off x="9358749" y="4997619"/>
            <a:ext cx="1543945" cy="420628"/>
          </a:xfrm>
          <a:prstGeom prst="rect">
            <a:avLst/>
          </a:prstGeom>
        </p:spPr>
        <p:txBody>
          <a:bodyPr wrap="square">
            <a:spAutoFit/>
          </a:bodyPr>
          <a:lstStyle/>
          <a:p>
            <a:pPr algn="ctr">
              <a:lnSpc>
                <a:spcPct val="150000"/>
              </a:lnSpc>
            </a:pPr>
            <a:r>
              <a:rPr lang="id-ID" sz="1600" b="1" dirty="0">
                <a:latin typeface="Kelson Sans" panose="02000500000000000000" pitchFamily="50" charset="0"/>
                <a:ea typeface="Lato" panose="020F0502020204030203" pitchFamily="34" charset="0"/>
                <a:cs typeface="Lato" panose="020F0502020204030203" pitchFamily="34" charset="0"/>
              </a:rPr>
              <a:t>Luis Vindel</a:t>
            </a:r>
          </a:p>
        </p:txBody>
      </p:sp>
      <p:sp>
        <p:nvSpPr>
          <p:cNvPr id="28" name="Rectangle 27"/>
          <p:cNvSpPr/>
          <p:nvPr/>
        </p:nvSpPr>
        <p:spPr>
          <a:xfrm>
            <a:off x="1621976" y="5363894"/>
            <a:ext cx="1188346" cy="346249"/>
          </a:xfrm>
          <a:prstGeom prst="rect">
            <a:avLst/>
          </a:prstGeom>
        </p:spPr>
        <p:txBody>
          <a:bodyPr wrap="square">
            <a:spAutoFit/>
          </a:bodyPr>
          <a:lstStyle/>
          <a:p>
            <a:pPr algn="ctr">
              <a:lnSpc>
                <a:spcPct val="150000"/>
              </a:lnSpc>
            </a:pPr>
            <a:r>
              <a:rPr lang="id-ID" sz="1100" dirty="0">
                <a:latin typeface="Kelson Sans" panose="02000500000000000000" pitchFamily="50" charset="0"/>
              </a:rPr>
              <a:t>Photography</a:t>
            </a:r>
            <a:endParaRPr lang="id-ID" sz="1100" dirty="0">
              <a:latin typeface="Kelson Sans" panose="02000500000000000000" pitchFamily="50" charset="0"/>
              <a:ea typeface="Lato" panose="020F0502020204030203" pitchFamily="34" charset="0"/>
              <a:cs typeface="Lato" panose="020F0502020204030203" pitchFamily="34" charset="0"/>
            </a:endParaRPr>
          </a:p>
        </p:txBody>
      </p:sp>
      <p:sp>
        <p:nvSpPr>
          <p:cNvPr id="29" name="Rectangle 28"/>
          <p:cNvSpPr/>
          <p:nvPr/>
        </p:nvSpPr>
        <p:spPr>
          <a:xfrm>
            <a:off x="4250876" y="5357743"/>
            <a:ext cx="1188346" cy="346249"/>
          </a:xfrm>
          <a:prstGeom prst="rect">
            <a:avLst/>
          </a:prstGeom>
        </p:spPr>
        <p:txBody>
          <a:bodyPr wrap="square">
            <a:spAutoFit/>
          </a:bodyPr>
          <a:lstStyle/>
          <a:p>
            <a:pPr algn="ctr">
              <a:lnSpc>
                <a:spcPct val="150000"/>
              </a:lnSpc>
            </a:pPr>
            <a:r>
              <a:rPr lang="id-ID" sz="1100" dirty="0">
                <a:latin typeface="Kelson Sans" panose="02000500000000000000" pitchFamily="50" charset="0"/>
                <a:ea typeface="Lato" panose="020F0502020204030203" pitchFamily="34" charset="0"/>
                <a:cs typeface="Lato" panose="020F0502020204030203" pitchFamily="34" charset="0"/>
              </a:rPr>
              <a:t>Editor</a:t>
            </a:r>
          </a:p>
        </p:txBody>
      </p:sp>
      <p:sp>
        <p:nvSpPr>
          <p:cNvPr id="30" name="Rectangle 29"/>
          <p:cNvSpPr/>
          <p:nvPr/>
        </p:nvSpPr>
        <p:spPr>
          <a:xfrm>
            <a:off x="6889632" y="5357652"/>
            <a:ext cx="1188346" cy="346249"/>
          </a:xfrm>
          <a:prstGeom prst="rect">
            <a:avLst/>
          </a:prstGeom>
        </p:spPr>
        <p:txBody>
          <a:bodyPr wrap="square">
            <a:spAutoFit/>
          </a:bodyPr>
          <a:lstStyle/>
          <a:p>
            <a:pPr algn="ctr">
              <a:lnSpc>
                <a:spcPct val="150000"/>
              </a:lnSpc>
            </a:pPr>
            <a:r>
              <a:rPr lang="id-ID" sz="1100" dirty="0">
                <a:latin typeface="Kelson Sans" panose="02000500000000000000" pitchFamily="50" charset="0"/>
                <a:ea typeface="Lato" panose="020F0502020204030203" pitchFamily="34" charset="0"/>
                <a:cs typeface="Lato" panose="020F0502020204030203" pitchFamily="34" charset="0"/>
              </a:rPr>
              <a:t>Explorer</a:t>
            </a:r>
          </a:p>
        </p:txBody>
      </p:sp>
      <p:sp>
        <p:nvSpPr>
          <p:cNvPr id="31" name="Rectangle 30"/>
          <p:cNvSpPr/>
          <p:nvPr/>
        </p:nvSpPr>
        <p:spPr>
          <a:xfrm>
            <a:off x="9491438" y="5357652"/>
            <a:ext cx="1273624" cy="346249"/>
          </a:xfrm>
          <a:prstGeom prst="rect">
            <a:avLst/>
          </a:prstGeom>
        </p:spPr>
        <p:txBody>
          <a:bodyPr wrap="square">
            <a:spAutoFit/>
          </a:bodyPr>
          <a:lstStyle/>
          <a:p>
            <a:pPr algn="ctr">
              <a:lnSpc>
                <a:spcPct val="150000"/>
              </a:lnSpc>
            </a:pPr>
            <a:r>
              <a:rPr lang="id-ID" sz="1100" dirty="0">
                <a:latin typeface="Kelson Sans" panose="02000500000000000000" pitchFamily="50" charset="0"/>
              </a:rPr>
              <a:t>Executive</a:t>
            </a:r>
            <a:endParaRPr lang="id-ID" sz="1100" dirty="0">
              <a:latin typeface="Kelson Sans" panose="02000500000000000000" pitchFamily="50" charset="0"/>
              <a:ea typeface="Lato" panose="020F0502020204030203" pitchFamily="34" charset="0"/>
              <a:cs typeface="Lato" panose="020F0502020204030203" pitchFamily="34" charset="0"/>
            </a:endParaRPr>
          </a:p>
        </p:txBody>
      </p:sp>
      <p:sp>
        <p:nvSpPr>
          <p:cNvPr id="32" name="Rectangle 31"/>
          <p:cNvSpPr/>
          <p:nvPr/>
        </p:nvSpPr>
        <p:spPr>
          <a:xfrm>
            <a:off x="2469938" y="1480450"/>
            <a:ext cx="7252123" cy="507831"/>
          </a:xfrm>
          <a:prstGeom prst="rect">
            <a:avLst/>
          </a:prstGeom>
        </p:spPr>
        <p:txBody>
          <a:bodyPr wrap="square">
            <a:spAutoFit/>
          </a:bodyPr>
          <a:lstStyle/>
          <a:p>
            <a:pPr algn="ctr">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Lorem ipsum dolor sit amet, lacus nulla ac netus nibh aliquet, porttitor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6874043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9525"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a:off x="1078604" y="5127060"/>
            <a:ext cx="2285994" cy="666849"/>
          </a:xfrm>
          <a:prstGeom prst="rect">
            <a:avLst/>
          </a:prstGeom>
        </p:spPr>
        <p:txBody>
          <a:bodyPr wrap="square">
            <a:spAutoFit/>
          </a:bodyPr>
          <a:lstStyle/>
          <a:p>
            <a:pPr algn="ctr">
              <a:lnSpc>
                <a:spcPct val="150000"/>
              </a:lnSpc>
            </a:pPr>
            <a:r>
              <a:rPr lang="id-ID" sz="2800" dirty="0">
                <a:solidFill>
                  <a:schemeClr val="bg1"/>
                </a:solidFill>
                <a:latin typeface="Kelson Sans" panose="02000500000000000000" pitchFamily="50" charset="0"/>
                <a:ea typeface="Lato" panose="020F0502020204030203" pitchFamily="34" charset="0"/>
                <a:cs typeface="Lato" panose="020F0502020204030203" pitchFamily="34" charset="0"/>
              </a:rPr>
              <a:t>Sarah Victor</a:t>
            </a:r>
          </a:p>
        </p:txBody>
      </p:sp>
      <p:sp>
        <p:nvSpPr>
          <p:cNvPr id="13" name="Rectangle 12"/>
          <p:cNvSpPr/>
          <p:nvPr/>
        </p:nvSpPr>
        <p:spPr>
          <a:xfrm>
            <a:off x="4943478" y="5123084"/>
            <a:ext cx="2285994" cy="666849"/>
          </a:xfrm>
          <a:prstGeom prst="rect">
            <a:avLst/>
          </a:prstGeom>
        </p:spPr>
        <p:txBody>
          <a:bodyPr wrap="square">
            <a:spAutoFit/>
          </a:bodyPr>
          <a:lstStyle/>
          <a:p>
            <a:pPr algn="ctr">
              <a:lnSpc>
                <a:spcPct val="150000"/>
              </a:lnSpc>
            </a:pPr>
            <a:r>
              <a:rPr lang="id-ID" sz="2800" dirty="0">
                <a:solidFill>
                  <a:schemeClr val="bg1"/>
                </a:solidFill>
                <a:latin typeface="Kelson Sans" panose="02000500000000000000" pitchFamily="50" charset="0"/>
                <a:ea typeface="Lato" panose="020F0502020204030203" pitchFamily="34" charset="0"/>
                <a:cs typeface="Lato" panose="020F0502020204030203" pitchFamily="34" charset="0"/>
              </a:rPr>
              <a:t>Pamella Jr</a:t>
            </a:r>
          </a:p>
        </p:txBody>
      </p:sp>
      <p:sp>
        <p:nvSpPr>
          <p:cNvPr id="14" name="Rectangle 13"/>
          <p:cNvSpPr/>
          <p:nvPr/>
        </p:nvSpPr>
        <p:spPr>
          <a:xfrm>
            <a:off x="9010653" y="5123084"/>
            <a:ext cx="2285994" cy="666849"/>
          </a:xfrm>
          <a:prstGeom prst="rect">
            <a:avLst/>
          </a:prstGeom>
        </p:spPr>
        <p:txBody>
          <a:bodyPr wrap="square">
            <a:spAutoFit/>
          </a:bodyPr>
          <a:lstStyle/>
          <a:p>
            <a:pPr algn="ctr">
              <a:lnSpc>
                <a:spcPct val="150000"/>
              </a:lnSpc>
            </a:pPr>
            <a:r>
              <a:rPr lang="id-ID" sz="2800" dirty="0">
                <a:solidFill>
                  <a:schemeClr val="bg1"/>
                </a:solidFill>
                <a:latin typeface="Kelson Sans" panose="02000500000000000000" pitchFamily="50" charset="0"/>
                <a:ea typeface="Lato" panose="020F0502020204030203" pitchFamily="34" charset="0"/>
                <a:cs typeface="Lato" panose="020F0502020204030203" pitchFamily="34" charset="0"/>
              </a:rPr>
              <a:t>Shinta selx</a:t>
            </a:r>
          </a:p>
        </p:txBody>
      </p:sp>
      <p:sp>
        <p:nvSpPr>
          <p:cNvPr id="15" name="Rectangle 14"/>
          <p:cNvSpPr/>
          <p:nvPr/>
        </p:nvSpPr>
        <p:spPr>
          <a:xfrm>
            <a:off x="1502239" y="5651434"/>
            <a:ext cx="1438724" cy="420628"/>
          </a:xfrm>
          <a:prstGeom prst="rect">
            <a:avLst/>
          </a:prstGeom>
        </p:spPr>
        <p:txBody>
          <a:bodyPr wrap="square">
            <a:spAutoFit/>
          </a:bodyPr>
          <a:lstStyle/>
          <a:p>
            <a:pPr algn="ctr">
              <a:lnSpc>
                <a:spcPct val="150000"/>
              </a:lnSpc>
            </a:pPr>
            <a:r>
              <a:rPr lang="id-ID" sz="1600" dirty="0">
                <a:solidFill>
                  <a:schemeClr val="bg1"/>
                </a:solidFill>
                <a:latin typeface="Kelson Sans" panose="02000500000000000000" pitchFamily="50" charset="0"/>
                <a:ea typeface="Lato" panose="020F0502020204030203" pitchFamily="34" charset="0"/>
                <a:cs typeface="Lato" panose="020F0502020204030203" pitchFamily="34" charset="0"/>
              </a:rPr>
              <a:t>Talent Model</a:t>
            </a:r>
          </a:p>
        </p:txBody>
      </p:sp>
      <p:sp>
        <p:nvSpPr>
          <p:cNvPr id="16" name="Rectangle 15"/>
          <p:cNvSpPr/>
          <p:nvPr/>
        </p:nvSpPr>
        <p:spPr>
          <a:xfrm>
            <a:off x="5453400" y="5655217"/>
            <a:ext cx="1285199" cy="461665"/>
          </a:xfrm>
          <a:prstGeom prst="rect">
            <a:avLst/>
          </a:prstGeom>
        </p:spPr>
        <p:txBody>
          <a:bodyPr wrap="square">
            <a:spAutoFit/>
          </a:bodyPr>
          <a:lstStyle/>
          <a:p>
            <a:pPr algn="ctr">
              <a:lnSpc>
                <a:spcPct val="150000"/>
              </a:lnSpc>
            </a:pPr>
            <a:r>
              <a:rPr lang="id-ID" sz="1600" dirty="0">
                <a:solidFill>
                  <a:schemeClr val="bg1"/>
                </a:solidFill>
                <a:latin typeface="Kelson Sans" panose="02000500000000000000" pitchFamily="50" charset="0"/>
                <a:ea typeface="Lato" panose="020F0502020204030203" pitchFamily="34" charset="0"/>
                <a:cs typeface="Lato" panose="020F0502020204030203" pitchFamily="34" charset="0"/>
              </a:rPr>
              <a:t>Talent Model</a:t>
            </a:r>
          </a:p>
        </p:txBody>
      </p:sp>
      <p:sp>
        <p:nvSpPr>
          <p:cNvPr id="17" name="Rectangle 16"/>
          <p:cNvSpPr/>
          <p:nvPr/>
        </p:nvSpPr>
        <p:spPr>
          <a:xfrm>
            <a:off x="9511050" y="5655217"/>
            <a:ext cx="1362523" cy="461665"/>
          </a:xfrm>
          <a:prstGeom prst="rect">
            <a:avLst/>
          </a:prstGeom>
        </p:spPr>
        <p:txBody>
          <a:bodyPr wrap="square">
            <a:spAutoFit/>
          </a:bodyPr>
          <a:lstStyle/>
          <a:p>
            <a:pPr algn="ctr">
              <a:lnSpc>
                <a:spcPct val="150000"/>
              </a:lnSpc>
            </a:pPr>
            <a:r>
              <a:rPr lang="id-ID" sz="1600" dirty="0">
                <a:solidFill>
                  <a:schemeClr val="bg1"/>
                </a:solidFill>
                <a:latin typeface="Kelson Sans" panose="02000500000000000000" pitchFamily="50" charset="0"/>
                <a:ea typeface="Lato" panose="020F0502020204030203" pitchFamily="34" charset="0"/>
                <a:cs typeface="Lato" panose="020F0502020204030203" pitchFamily="34" charset="0"/>
              </a:rPr>
              <a:t>Talent Model</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7097473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28700" y="4889500"/>
            <a:ext cx="2374900" cy="7874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3619500" y="4889500"/>
            <a:ext cx="2374900" cy="7874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a:off x="6210300" y="4889500"/>
            <a:ext cx="2374900" cy="7874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8801100" y="4889500"/>
            <a:ext cx="2374900" cy="7874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p:cNvSpPr/>
          <p:nvPr/>
        </p:nvSpPr>
        <p:spPr>
          <a:xfrm>
            <a:off x="1553145" y="5093900"/>
            <a:ext cx="1326010" cy="307777"/>
          </a:xfrm>
          <a:prstGeom prst="rect">
            <a:avLst/>
          </a:prstGeom>
        </p:spPr>
        <p:txBody>
          <a:bodyPr wrap="square">
            <a:spAutoFit/>
          </a:bodyPr>
          <a:lstStyle/>
          <a:p>
            <a:pPr algn="ctr"/>
            <a:r>
              <a:rPr lang="id-ID" sz="1400" dirty="0">
                <a:solidFill>
                  <a:schemeClr val="bg1"/>
                </a:solidFill>
                <a:latin typeface="Kelson Sans" panose="02000500000000000000" pitchFamily="50" charset="0"/>
                <a:ea typeface="Lato" panose="020F0502020204030203" pitchFamily="34" charset="0"/>
                <a:cs typeface="Lato" panose="020F0502020204030203" pitchFamily="34" charset="0"/>
              </a:rPr>
              <a:t>PROJECT 1</a:t>
            </a:r>
          </a:p>
        </p:txBody>
      </p:sp>
      <p:sp>
        <p:nvSpPr>
          <p:cNvPr id="24" name="Rectangle 23"/>
          <p:cNvSpPr/>
          <p:nvPr/>
        </p:nvSpPr>
        <p:spPr>
          <a:xfrm>
            <a:off x="4143945" y="5093900"/>
            <a:ext cx="1326010" cy="307777"/>
          </a:xfrm>
          <a:prstGeom prst="rect">
            <a:avLst/>
          </a:prstGeom>
        </p:spPr>
        <p:txBody>
          <a:bodyPr wrap="square">
            <a:spAutoFit/>
          </a:bodyPr>
          <a:lstStyle/>
          <a:p>
            <a:pPr algn="ctr"/>
            <a:r>
              <a:rPr lang="id-ID" sz="1400" dirty="0">
                <a:solidFill>
                  <a:schemeClr val="bg1"/>
                </a:solidFill>
                <a:latin typeface="Kelson Sans" panose="02000500000000000000" pitchFamily="50" charset="0"/>
                <a:ea typeface="Lato" panose="020F0502020204030203" pitchFamily="34" charset="0"/>
                <a:cs typeface="Lato" panose="020F0502020204030203" pitchFamily="34" charset="0"/>
              </a:rPr>
              <a:t>PROJECT 2</a:t>
            </a:r>
          </a:p>
        </p:txBody>
      </p:sp>
      <p:sp>
        <p:nvSpPr>
          <p:cNvPr id="25" name="Rectangle 24"/>
          <p:cNvSpPr/>
          <p:nvPr/>
        </p:nvSpPr>
        <p:spPr>
          <a:xfrm>
            <a:off x="6734745" y="5093900"/>
            <a:ext cx="1326010" cy="307777"/>
          </a:xfrm>
          <a:prstGeom prst="rect">
            <a:avLst/>
          </a:prstGeom>
        </p:spPr>
        <p:txBody>
          <a:bodyPr wrap="square">
            <a:spAutoFit/>
          </a:bodyPr>
          <a:lstStyle/>
          <a:p>
            <a:pPr algn="ctr"/>
            <a:r>
              <a:rPr lang="id-ID" sz="1400" dirty="0">
                <a:solidFill>
                  <a:schemeClr val="bg1"/>
                </a:solidFill>
                <a:latin typeface="Kelson Sans" panose="02000500000000000000" pitchFamily="50" charset="0"/>
                <a:ea typeface="Lato" panose="020F0502020204030203" pitchFamily="34" charset="0"/>
                <a:cs typeface="Lato" panose="020F0502020204030203" pitchFamily="34" charset="0"/>
              </a:rPr>
              <a:t>PROJECT 3</a:t>
            </a:r>
          </a:p>
        </p:txBody>
      </p:sp>
      <p:sp>
        <p:nvSpPr>
          <p:cNvPr id="26" name="Rectangle 25"/>
          <p:cNvSpPr/>
          <p:nvPr/>
        </p:nvSpPr>
        <p:spPr>
          <a:xfrm>
            <a:off x="9325545" y="5093900"/>
            <a:ext cx="1326010" cy="307777"/>
          </a:xfrm>
          <a:prstGeom prst="rect">
            <a:avLst/>
          </a:prstGeom>
        </p:spPr>
        <p:txBody>
          <a:bodyPr wrap="square">
            <a:spAutoFit/>
          </a:bodyPr>
          <a:lstStyle/>
          <a:p>
            <a:pPr algn="ctr"/>
            <a:r>
              <a:rPr lang="id-ID" sz="1400" dirty="0">
                <a:solidFill>
                  <a:schemeClr val="bg1"/>
                </a:solidFill>
                <a:latin typeface="Kelson Sans" panose="02000500000000000000" pitchFamily="50" charset="0"/>
                <a:ea typeface="Lato" panose="020F0502020204030203" pitchFamily="34" charset="0"/>
                <a:cs typeface="Lato" panose="020F0502020204030203" pitchFamily="34" charset="0"/>
              </a:rPr>
              <a:t>PROJECT 4</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8615058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464319" y="986744"/>
            <a:ext cx="3263362" cy="646331"/>
          </a:xfrm>
          <a:prstGeom prst="rect">
            <a:avLst/>
          </a:prstGeom>
        </p:spPr>
        <p:txBody>
          <a:bodyPr wrap="square">
            <a:spAutoFit/>
          </a:bodyPr>
          <a:lstStyle/>
          <a:p>
            <a:pPr lvl="0" algn="ctr">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2" name="Rectangle 11"/>
          <p:cNvSpPr/>
          <p:nvPr/>
        </p:nvSpPr>
        <p:spPr>
          <a:xfrm>
            <a:off x="2903108" y="4799475"/>
            <a:ext cx="6385784" cy="715581"/>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18822489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7"/>
          </p:nvPr>
        </p:nvSpPr>
        <p:spPr/>
      </p:sp>
    </p:spTree>
    <p:extLst>
      <p:ext uri="{BB962C8B-B14F-4D97-AF65-F5344CB8AC3E}">
        <p14:creationId xmlns:p14="http://schemas.microsoft.com/office/powerpoint/2010/main" val="22246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061603" y="2782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1" name="Rectangle 10"/>
          <p:cNvSpPr/>
          <p:nvPr/>
        </p:nvSpPr>
        <p:spPr>
          <a:xfrm>
            <a:off x="7061603" y="3854576"/>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5927476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6084407" y="555992"/>
            <a:ext cx="4750133" cy="253859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Rectangle 31"/>
          <p:cNvSpPr/>
          <p:nvPr/>
        </p:nvSpPr>
        <p:spPr>
          <a:xfrm>
            <a:off x="6541137" y="1739351"/>
            <a:ext cx="2740885" cy="923330"/>
          </a:xfrm>
          <a:prstGeom prst="rect">
            <a:avLst/>
          </a:prstGeom>
        </p:spPr>
        <p:txBody>
          <a:bodyPr wrap="square">
            <a:spAutoFit/>
          </a:bodyPr>
          <a:lstStyle/>
          <a:p>
            <a:pPr algn="just">
              <a:lnSpc>
                <a:spcPct val="150000"/>
              </a:lnSpc>
            </a:pPr>
            <a:r>
              <a:rPr lang="id-ID" sz="9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3" name="Rectangle 32"/>
          <p:cNvSpPr/>
          <p:nvPr/>
        </p:nvSpPr>
        <p:spPr>
          <a:xfrm>
            <a:off x="6541136" y="1431574"/>
            <a:ext cx="1235510" cy="307777"/>
          </a:xfrm>
          <a:prstGeom prst="rect">
            <a:avLst/>
          </a:prstGeom>
        </p:spPr>
        <p:txBody>
          <a:bodyPr wrap="square">
            <a:spAutoFit/>
          </a:bodyPr>
          <a:lstStyle/>
          <a:p>
            <a:r>
              <a:rPr lang="id-ID" sz="1400" dirty="0">
                <a:solidFill>
                  <a:schemeClr val="bg1"/>
                </a:solidFill>
                <a:latin typeface="Kelson Sans" panose="02000500000000000000" pitchFamily="50" charset="0"/>
                <a:ea typeface="Lato" panose="020F0502020204030203" pitchFamily="34" charset="0"/>
                <a:cs typeface="Lato" panose="020F0502020204030203" pitchFamily="34" charset="0"/>
              </a:rPr>
              <a:t>Subtitle here</a:t>
            </a:r>
          </a:p>
        </p:txBody>
      </p:sp>
      <p:sp>
        <p:nvSpPr>
          <p:cNvPr id="29" name="Rectangle 28"/>
          <p:cNvSpPr/>
          <p:nvPr/>
        </p:nvSpPr>
        <p:spPr>
          <a:xfrm>
            <a:off x="1357459" y="3869688"/>
            <a:ext cx="4611873" cy="2416306"/>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Subtitle 2"/>
          <p:cNvSpPr txBox="1">
            <a:spLocks/>
          </p:cNvSpPr>
          <p:nvPr/>
        </p:nvSpPr>
        <p:spPr>
          <a:xfrm>
            <a:off x="1743185" y="4372998"/>
            <a:ext cx="1767800" cy="140968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chemeClr val="bg1"/>
                </a:solidFill>
                <a:latin typeface="Kelson Sans" panose="02000500000000000000" pitchFamily="50" charset="0"/>
                <a:ea typeface="Lato" panose="020F0502020204030203" pitchFamily="34" charset="0"/>
                <a:cs typeface="Lato" panose="020F0502020204030203" pitchFamily="34" charset="0"/>
              </a:rPr>
              <a:t>GRID GALLERY SLIDE</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5"/>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3133936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4094225" y="4742953"/>
            <a:ext cx="4003550" cy="438648"/>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28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Alexander Julio</a:t>
            </a:r>
          </a:p>
        </p:txBody>
      </p:sp>
      <p:sp>
        <p:nvSpPr>
          <p:cNvPr id="9" name="Rectangle 8"/>
          <p:cNvSpPr/>
          <p:nvPr/>
        </p:nvSpPr>
        <p:spPr>
          <a:xfrm>
            <a:off x="1669030" y="5460444"/>
            <a:ext cx="8853939" cy="553998"/>
          </a:xfrm>
          <a:prstGeom prst="rect">
            <a:avLst/>
          </a:prstGeom>
        </p:spPr>
        <p:txBody>
          <a:bodyPr wrap="square">
            <a:spAutoFit/>
          </a:bodyPr>
          <a:lstStyle/>
          <a:p>
            <a:pPr algn="ctr">
              <a:lnSpc>
                <a:spcPct val="150000"/>
              </a:lnSpc>
            </a:pPr>
            <a:r>
              <a:rPr lang="id-ID" sz="10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vivamus porttitor dolor, conubia mollit. Sapien</a:t>
            </a:r>
          </a:p>
        </p:txBody>
      </p:sp>
      <p:sp>
        <p:nvSpPr>
          <p:cNvPr id="10" name="Subtitle 2"/>
          <p:cNvSpPr txBox="1">
            <a:spLocks/>
          </p:cNvSpPr>
          <p:nvPr/>
        </p:nvSpPr>
        <p:spPr>
          <a:xfrm>
            <a:off x="5814248" y="5149449"/>
            <a:ext cx="563501" cy="343148"/>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CEO</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997586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938535" y="4312459"/>
            <a:ext cx="3176265"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938535" y="3935272"/>
            <a:ext cx="1527885" cy="276999"/>
          </a:xfrm>
          <a:prstGeom prst="rect">
            <a:avLst/>
          </a:prstGeom>
        </p:spPr>
        <p:txBody>
          <a:bodyPr wrap="square">
            <a:spAutoFit/>
          </a:bodyPr>
          <a:lstStyle/>
          <a:p>
            <a:r>
              <a:rPr lang="id-ID" sz="1200" dirty="0">
                <a:solidFill>
                  <a:schemeClr val="tx1">
                    <a:lumMod val="95000"/>
                    <a:lumOff val="5000"/>
                  </a:schemeClr>
                </a:solidFill>
                <a:latin typeface="Kelson Sans" panose="02000500000000000000" pitchFamily="50" charset="0"/>
                <a:ea typeface="Lato" panose="020F0502020204030203" pitchFamily="34" charset="0"/>
                <a:cs typeface="Lato" panose="020F0502020204030203" pitchFamily="34" charset="0"/>
              </a:rPr>
              <a:t>YOUR SUBTITLE HERE</a:t>
            </a:r>
          </a:p>
        </p:txBody>
      </p:sp>
      <p:sp>
        <p:nvSpPr>
          <p:cNvPr id="18" name="Subtitle 2"/>
          <p:cNvSpPr txBox="1">
            <a:spLocks/>
          </p:cNvSpPr>
          <p:nvPr/>
        </p:nvSpPr>
        <p:spPr>
          <a:xfrm>
            <a:off x="938536" y="2118247"/>
            <a:ext cx="2833364" cy="14548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600" dirty="0">
                <a:solidFill>
                  <a:srgbClr val="141318"/>
                </a:solidFill>
                <a:latin typeface="Kelson Sans" panose="02000500000000000000" pitchFamily="50" charset="0"/>
                <a:ea typeface="Lato" panose="020F0502020204030203" pitchFamily="34" charset="0"/>
                <a:cs typeface="Lato" panose="020F0502020204030203" pitchFamily="34" charset="0"/>
              </a:rPr>
              <a:t>Phone Device Mockup Slide</a:t>
            </a:r>
          </a:p>
        </p:txBody>
      </p:sp>
      <p:sp>
        <p:nvSpPr>
          <p:cNvPr id="19" name="Rounded Rectangle 18"/>
          <p:cNvSpPr/>
          <p:nvPr/>
        </p:nvSpPr>
        <p:spPr>
          <a:xfrm>
            <a:off x="8141227" y="3865541"/>
            <a:ext cx="1949954" cy="1949954"/>
          </a:xfrm>
          <a:prstGeom prst="roundRect">
            <a:avLst>
              <a:gd name="adj" fmla="val 5921"/>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ounded Rectangle 19"/>
          <p:cNvSpPr/>
          <p:nvPr/>
        </p:nvSpPr>
        <p:spPr>
          <a:xfrm>
            <a:off x="8141227" y="1143270"/>
            <a:ext cx="1949954" cy="1949954"/>
          </a:xfrm>
          <a:prstGeom prst="roundRect">
            <a:avLst>
              <a:gd name="adj" fmla="val 5921"/>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1" name="Group 20"/>
          <p:cNvGrpSpPr/>
          <p:nvPr/>
        </p:nvGrpSpPr>
        <p:grpSpPr>
          <a:xfrm>
            <a:off x="8824226" y="4219236"/>
            <a:ext cx="574610" cy="574610"/>
            <a:chOff x="6963980" y="3951357"/>
            <a:chExt cx="1017431" cy="1017431"/>
          </a:xfrm>
        </p:grpSpPr>
        <p:sp>
          <p:nvSpPr>
            <p:cNvPr id="22" name="Shape 4707"/>
            <p:cNvSpPr/>
            <p:nvPr/>
          </p:nvSpPr>
          <p:spPr>
            <a:xfrm>
              <a:off x="7274256" y="4272678"/>
              <a:ext cx="396881" cy="374790"/>
            </a:xfrm>
            <a:custGeom>
              <a:avLst/>
              <a:gdLst/>
              <a:ahLst/>
              <a:cxnLst/>
              <a:rect l="0" t="0" r="0" b="0"/>
              <a:pathLst>
                <a:path w="120000" h="120000" extrusionOk="0">
                  <a:moveTo>
                    <a:pt x="101694" y="69304"/>
                  </a:moveTo>
                  <a:lnTo>
                    <a:pt x="101694" y="69304"/>
                  </a:lnTo>
                  <a:cubicBezTo>
                    <a:pt x="101694" y="6417"/>
                    <a:pt x="101694" y="6417"/>
                    <a:pt x="101694" y="6417"/>
                  </a:cubicBezTo>
                  <a:cubicBezTo>
                    <a:pt x="101694" y="3208"/>
                    <a:pt x="101694" y="0"/>
                    <a:pt x="98847" y="0"/>
                  </a:cubicBezTo>
                  <a:cubicBezTo>
                    <a:pt x="95796" y="0"/>
                    <a:pt x="95796" y="3208"/>
                    <a:pt x="95796" y="6417"/>
                  </a:cubicBezTo>
                  <a:cubicBezTo>
                    <a:pt x="95796" y="69304"/>
                    <a:pt x="95796" y="69304"/>
                    <a:pt x="95796" y="69304"/>
                  </a:cubicBezTo>
                  <a:cubicBezTo>
                    <a:pt x="86847" y="69304"/>
                    <a:pt x="77694" y="78716"/>
                    <a:pt x="77694" y="88128"/>
                  </a:cubicBezTo>
                  <a:cubicBezTo>
                    <a:pt x="77694" y="100748"/>
                    <a:pt x="86847" y="107165"/>
                    <a:pt x="95796" y="110160"/>
                  </a:cubicBezTo>
                  <a:cubicBezTo>
                    <a:pt x="95796" y="113368"/>
                    <a:pt x="95796" y="113368"/>
                    <a:pt x="95796" y="113368"/>
                  </a:cubicBezTo>
                  <a:cubicBezTo>
                    <a:pt x="95796" y="116577"/>
                    <a:pt x="95796" y="119786"/>
                    <a:pt x="98847" y="119786"/>
                  </a:cubicBezTo>
                  <a:cubicBezTo>
                    <a:pt x="101694" y="119786"/>
                    <a:pt x="101694" y="116577"/>
                    <a:pt x="101694" y="113368"/>
                  </a:cubicBezTo>
                  <a:cubicBezTo>
                    <a:pt x="101694" y="110160"/>
                    <a:pt x="101694" y="110160"/>
                    <a:pt x="101694" y="110160"/>
                  </a:cubicBezTo>
                  <a:cubicBezTo>
                    <a:pt x="110847" y="107165"/>
                    <a:pt x="119796" y="100748"/>
                    <a:pt x="119796" y="88128"/>
                  </a:cubicBezTo>
                  <a:cubicBezTo>
                    <a:pt x="119796" y="78716"/>
                    <a:pt x="110847" y="69304"/>
                    <a:pt x="101694" y="69304"/>
                  </a:cubicBezTo>
                  <a:close/>
                  <a:moveTo>
                    <a:pt x="98847" y="100748"/>
                  </a:moveTo>
                  <a:lnTo>
                    <a:pt x="98847" y="100748"/>
                  </a:lnTo>
                  <a:cubicBezTo>
                    <a:pt x="92745" y="100748"/>
                    <a:pt x="86847" y="97540"/>
                    <a:pt x="86847" y="88128"/>
                  </a:cubicBezTo>
                  <a:cubicBezTo>
                    <a:pt x="86847" y="81925"/>
                    <a:pt x="92745" y="75508"/>
                    <a:pt x="98847" y="75508"/>
                  </a:cubicBezTo>
                  <a:cubicBezTo>
                    <a:pt x="104745" y="75508"/>
                    <a:pt x="110847" y="81925"/>
                    <a:pt x="110847" y="88128"/>
                  </a:cubicBezTo>
                  <a:cubicBezTo>
                    <a:pt x="110847" y="97540"/>
                    <a:pt x="104745" y="100748"/>
                    <a:pt x="98847" y="100748"/>
                  </a:cubicBezTo>
                  <a:close/>
                  <a:moveTo>
                    <a:pt x="62847" y="9411"/>
                  </a:moveTo>
                  <a:lnTo>
                    <a:pt x="62847" y="9411"/>
                  </a:lnTo>
                  <a:cubicBezTo>
                    <a:pt x="62847" y="6417"/>
                    <a:pt x="62847" y="6417"/>
                    <a:pt x="62847" y="6417"/>
                  </a:cubicBezTo>
                  <a:cubicBezTo>
                    <a:pt x="62847" y="3208"/>
                    <a:pt x="59796" y="0"/>
                    <a:pt x="59796" y="0"/>
                  </a:cubicBezTo>
                  <a:cubicBezTo>
                    <a:pt x="56949" y="0"/>
                    <a:pt x="53898" y="3208"/>
                    <a:pt x="53898" y="6417"/>
                  </a:cubicBezTo>
                  <a:cubicBezTo>
                    <a:pt x="53898" y="9411"/>
                    <a:pt x="53898" y="9411"/>
                    <a:pt x="53898" y="9411"/>
                  </a:cubicBezTo>
                  <a:cubicBezTo>
                    <a:pt x="44949" y="12620"/>
                    <a:pt x="38847" y="18823"/>
                    <a:pt x="38847" y="31443"/>
                  </a:cubicBezTo>
                  <a:cubicBezTo>
                    <a:pt x="38847" y="41069"/>
                    <a:pt x="44949" y="50267"/>
                    <a:pt x="53898" y="50267"/>
                  </a:cubicBezTo>
                  <a:cubicBezTo>
                    <a:pt x="53898" y="113368"/>
                    <a:pt x="53898" y="113368"/>
                    <a:pt x="53898" y="113368"/>
                  </a:cubicBezTo>
                  <a:cubicBezTo>
                    <a:pt x="53898" y="116577"/>
                    <a:pt x="56949" y="119786"/>
                    <a:pt x="59796" y="119786"/>
                  </a:cubicBezTo>
                  <a:cubicBezTo>
                    <a:pt x="59796" y="119786"/>
                    <a:pt x="62847" y="116577"/>
                    <a:pt x="62847" y="113368"/>
                  </a:cubicBezTo>
                  <a:cubicBezTo>
                    <a:pt x="62847" y="50267"/>
                    <a:pt x="62847" y="50267"/>
                    <a:pt x="62847" y="50267"/>
                  </a:cubicBezTo>
                  <a:cubicBezTo>
                    <a:pt x="71796" y="50267"/>
                    <a:pt x="77694" y="41069"/>
                    <a:pt x="77694" y="31443"/>
                  </a:cubicBezTo>
                  <a:cubicBezTo>
                    <a:pt x="77694" y="18823"/>
                    <a:pt x="71796" y="12620"/>
                    <a:pt x="62847" y="9411"/>
                  </a:cubicBezTo>
                  <a:close/>
                  <a:moveTo>
                    <a:pt x="59796" y="44064"/>
                  </a:moveTo>
                  <a:lnTo>
                    <a:pt x="59796" y="44064"/>
                  </a:lnTo>
                  <a:cubicBezTo>
                    <a:pt x="50847" y="44064"/>
                    <a:pt x="47796" y="37860"/>
                    <a:pt x="47796" y="31443"/>
                  </a:cubicBezTo>
                  <a:cubicBezTo>
                    <a:pt x="47796" y="22032"/>
                    <a:pt x="50847" y="18823"/>
                    <a:pt x="59796" y="18823"/>
                  </a:cubicBezTo>
                  <a:cubicBezTo>
                    <a:pt x="65898" y="18823"/>
                    <a:pt x="71796" y="22032"/>
                    <a:pt x="71796" y="31443"/>
                  </a:cubicBezTo>
                  <a:cubicBezTo>
                    <a:pt x="71796" y="37860"/>
                    <a:pt x="65898" y="44064"/>
                    <a:pt x="59796" y="44064"/>
                  </a:cubicBezTo>
                  <a:close/>
                  <a:moveTo>
                    <a:pt x="24000" y="50267"/>
                  </a:moveTo>
                  <a:lnTo>
                    <a:pt x="24000" y="50267"/>
                  </a:lnTo>
                  <a:cubicBezTo>
                    <a:pt x="24000" y="6417"/>
                    <a:pt x="24000" y="6417"/>
                    <a:pt x="24000" y="6417"/>
                  </a:cubicBezTo>
                  <a:cubicBezTo>
                    <a:pt x="24000" y="3208"/>
                    <a:pt x="20949" y="0"/>
                    <a:pt x="17898" y="0"/>
                  </a:cubicBezTo>
                  <a:cubicBezTo>
                    <a:pt x="17898" y="0"/>
                    <a:pt x="14847" y="3208"/>
                    <a:pt x="14847" y="6417"/>
                  </a:cubicBezTo>
                  <a:cubicBezTo>
                    <a:pt x="14847" y="50267"/>
                    <a:pt x="14847" y="50267"/>
                    <a:pt x="14847" y="50267"/>
                  </a:cubicBezTo>
                  <a:cubicBezTo>
                    <a:pt x="5898" y="53475"/>
                    <a:pt x="0" y="62887"/>
                    <a:pt x="0" y="72513"/>
                  </a:cubicBezTo>
                  <a:cubicBezTo>
                    <a:pt x="0" y="81925"/>
                    <a:pt x="5898" y="91336"/>
                    <a:pt x="14847" y="94545"/>
                  </a:cubicBezTo>
                  <a:cubicBezTo>
                    <a:pt x="14847" y="113368"/>
                    <a:pt x="14847" y="113368"/>
                    <a:pt x="14847" y="113368"/>
                  </a:cubicBezTo>
                  <a:cubicBezTo>
                    <a:pt x="14847" y="116577"/>
                    <a:pt x="17898" y="119786"/>
                    <a:pt x="17898" y="119786"/>
                  </a:cubicBezTo>
                  <a:cubicBezTo>
                    <a:pt x="20949" y="119786"/>
                    <a:pt x="24000" y="116577"/>
                    <a:pt x="24000" y="113368"/>
                  </a:cubicBezTo>
                  <a:cubicBezTo>
                    <a:pt x="24000" y="94545"/>
                    <a:pt x="24000" y="94545"/>
                    <a:pt x="24000" y="94545"/>
                  </a:cubicBezTo>
                  <a:cubicBezTo>
                    <a:pt x="32949" y="91336"/>
                    <a:pt x="38847" y="81925"/>
                    <a:pt x="38847" y="72513"/>
                  </a:cubicBezTo>
                  <a:cubicBezTo>
                    <a:pt x="38847" y="62887"/>
                    <a:pt x="32949" y="53475"/>
                    <a:pt x="24000" y="50267"/>
                  </a:cubicBezTo>
                  <a:close/>
                  <a:moveTo>
                    <a:pt x="17898" y="84919"/>
                  </a:moveTo>
                  <a:lnTo>
                    <a:pt x="17898" y="84919"/>
                  </a:lnTo>
                  <a:cubicBezTo>
                    <a:pt x="12000" y="84919"/>
                    <a:pt x="5898" y="78716"/>
                    <a:pt x="5898" y="72513"/>
                  </a:cubicBezTo>
                  <a:cubicBezTo>
                    <a:pt x="5898" y="66096"/>
                    <a:pt x="12000" y="59893"/>
                    <a:pt x="17898" y="59893"/>
                  </a:cubicBezTo>
                  <a:cubicBezTo>
                    <a:pt x="26847" y="59893"/>
                    <a:pt x="29898" y="66096"/>
                    <a:pt x="29898" y="72513"/>
                  </a:cubicBezTo>
                  <a:cubicBezTo>
                    <a:pt x="29898" y="78716"/>
                    <a:pt x="26847" y="84919"/>
                    <a:pt x="17898" y="8491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Oval 22"/>
            <p:cNvSpPr/>
            <p:nvPr/>
          </p:nvSpPr>
          <p:spPr>
            <a:xfrm>
              <a:off x="6963980" y="3951357"/>
              <a:ext cx="1017431" cy="1017431"/>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4" name="Group 23"/>
          <p:cNvGrpSpPr/>
          <p:nvPr/>
        </p:nvGrpSpPr>
        <p:grpSpPr>
          <a:xfrm>
            <a:off x="8824226" y="1439010"/>
            <a:ext cx="574610" cy="574610"/>
            <a:chOff x="9816212" y="3951356"/>
            <a:chExt cx="1017431" cy="1017431"/>
          </a:xfrm>
        </p:grpSpPr>
        <p:sp>
          <p:nvSpPr>
            <p:cNvPr id="25" name="Shape 4667"/>
            <p:cNvSpPr/>
            <p:nvPr/>
          </p:nvSpPr>
          <p:spPr>
            <a:xfrm>
              <a:off x="10111697" y="4272678"/>
              <a:ext cx="426459" cy="426571"/>
            </a:xfrm>
            <a:custGeom>
              <a:avLst/>
              <a:gdLst/>
              <a:ahLst/>
              <a:cxnLst/>
              <a:rect l="0" t="0" r="0" b="0"/>
              <a:pathLst>
                <a:path w="120000" h="120000" extrusionOk="0">
                  <a:moveTo>
                    <a:pt x="72492" y="25133"/>
                  </a:moveTo>
                  <a:lnTo>
                    <a:pt x="72492" y="25133"/>
                  </a:lnTo>
                  <a:cubicBezTo>
                    <a:pt x="67003" y="30803"/>
                    <a:pt x="67003" y="39118"/>
                    <a:pt x="72492" y="47433"/>
                  </a:cubicBezTo>
                  <a:cubicBezTo>
                    <a:pt x="81009" y="52913"/>
                    <a:pt x="89148" y="52913"/>
                    <a:pt x="94826" y="47433"/>
                  </a:cubicBezTo>
                  <a:cubicBezTo>
                    <a:pt x="100315" y="39118"/>
                    <a:pt x="100315" y="30803"/>
                    <a:pt x="94826" y="25133"/>
                  </a:cubicBezTo>
                  <a:cubicBezTo>
                    <a:pt x="89148" y="19653"/>
                    <a:pt x="81009" y="19653"/>
                    <a:pt x="72492" y="25133"/>
                  </a:cubicBezTo>
                  <a:close/>
                  <a:moveTo>
                    <a:pt x="89148" y="41763"/>
                  </a:moveTo>
                  <a:lnTo>
                    <a:pt x="89148" y="41763"/>
                  </a:lnTo>
                  <a:cubicBezTo>
                    <a:pt x="86498" y="44598"/>
                    <a:pt x="81009" y="44598"/>
                    <a:pt x="77981" y="41763"/>
                  </a:cubicBezTo>
                  <a:cubicBezTo>
                    <a:pt x="75331" y="39118"/>
                    <a:pt x="75331" y="33448"/>
                    <a:pt x="77981" y="30803"/>
                  </a:cubicBezTo>
                  <a:cubicBezTo>
                    <a:pt x="81009" y="27968"/>
                    <a:pt x="86498" y="27968"/>
                    <a:pt x="89148" y="30803"/>
                  </a:cubicBezTo>
                  <a:cubicBezTo>
                    <a:pt x="91987" y="33448"/>
                    <a:pt x="91987" y="39118"/>
                    <a:pt x="89148" y="41763"/>
                  </a:cubicBezTo>
                  <a:close/>
                  <a:moveTo>
                    <a:pt x="111482" y="0"/>
                  </a:moveTo>
                  <a:lnTo>
                    <a:pt x="111482" y="0"/>
                  </a:lnTo>
                  <a:cubicBezTo>
                    <a:pt x="64164" y="0"/>
                    <a:pt x="64164" y="0"/>
                    <a:pt x="64164" y="0"/>
                  </a:cubicBezTo>
                  <a:cubicBezTo>
                    <a:pt x="58675" y="0"/>
                    <a:pt x="58675" y="2834"/>
                    <a:pt x="55835" y="5669"/>
                  </a:cubicBezTo>
                  <a:cubicBezTo>
                    <a:pt x="5678" y="55748"/>
                    <a:pt x="5678" y="55748"/>
                    <a:pt x="5678" y="55748"/>
                  </a:cubicBezTo>
                  <a:cubicBezTo>
                    <a:pt x="0" y="61417"/>
                    <a:pt x="0" y="69543"/>
                    <a:pt x="5678" y="75212"/>
                  </a:cubicBezTo>
                  <a:cubicBezTo>
                    <a:pt x="44668" y="114141"/>
                    <a:pt x="44668" y="114141"/>
                    <a:pt x="44668" y="114141"/>
                  </a:cubicBezTo>
                  <a:cubicBezTo>
                    <a:pt x="50157" y="119811"/>
                    <a:pt x="58675" y="119811"/>
                    <a:pt x="64164" y="114141"/>
                  </a:cubicBezTo>
                  <a:cubicBezTo>
                    <a:pt x="114321" y="64062"/>
                    <a:pt x="114321" y="64062"/>
                    <a:pt x="114321" y="64062"/>
                  </a:cubicBezTo>
                  <a:cubicBezTo>
                    <a:pt x="117160" y="61417"/>
                    <a:pt x="119810" y="61417"/>
                    <a:pt x="119810" y="55748"/>
                  </a:cubicBezTo>
                  <a:cubicBezTo>
                    <a:pt x="119810" y="8503"/>
                    <a:pt x="119810" y="8503"/>
                    <a:pt x="119810" y="8503"/>
                  </a:cubicBezTo>
                  <a:cubicBezTo>
                    <a:pt x="119810" y="2834"/>
                    <a:pt x="117160" y="0"/>
                    <a:pt x="111482" y="0"/>
                  </a:cubicBezTo>
                  <a:close/>
                  <a:moveTo>
                    <a:pt x="61324" y="108661"/>
                  </a:moveTo>
                  <a:lnTo>
                    <a:pt x="61324" y="108661"/>
                  </a:lnTo>
                  <a:cubicBezTo>
                    <a:pt x="55835" y="111307"/>
                    <a:pt x="52996" y="111307"/>
                    <a:pt x="50157" y="108661"/>
                  </a:cubicBezTo>
                  <a:cubicBezTo>
                    <a:pt x="11167" y="69543"/>
                    <a:pt x="11167" y="69543"/>
                    <a:pt x="11167" y="69543"/>
                  </a:cubicBezTo>
                  <a:cubicBezTo>
                    <a:pt x="8517" y="66897"/>
                    <a:pt x="8517" y="64062"/>
                    <a:pt x="11167" y="61417"/>
                  </a:cubicBezTo>
                  <a:cubicBezTo>
                    <a:pt x="16845" y="55748"/>
                    <a:pt x="16845" y="55748"/>
                    <a:pt x="16845" y="55748"/>
                  </a:cubicBezTo>
                  <a:cubicBezTo>
                    <a:pt x="64164" y="102992"/>
                    <a:pt x="64164" y="102992"/>
                    <a:pt x="64164" y="102992"/>
                  </a:cubicBezTo>
                  <a:lnTo>
                    <a:pt x="61324" y="108661"/>
                  </a:lnTo>
                  <a:close/>
                  <a:moveTo>
                    <a:pt x="111482" y="52913"/>
                  </a:moveTo>
                  <a:lnTo>
                    <a:pt x="111482" y="52913"/>
                  </a:lnTo>
                  <a:cubicBezTo>
                    <a:pt x="111482" y="55748"/>
                    <a:pt x="111482" y="58582"/>
                    <a:pt x="108832" y="61417"/>
                  </a:cubicBezTo>
                  <a:cubicBezTo>
                    <a:pt x="69842" y="97511"/>
                    <a:pt x="69842" y="97511"/>
                    <a:pt x="69842" y="97511"/>
                  </a:cubicBezTo>
                  <a:cubicBezTo>
                    <a:pt x="22334" y="50267"/>
                    <a:pt x="22334" y="50267"/>
                    <a:pt x="22334" y="50267"/>
                  </a:cubicBezTo>
                  <a:cubicBezTo>
                    <a:pt x="61324" y="11149"/>
                    <a:pt x="61324" y="11149"/>
                    <a:pt x="61324" y="11149"/>
                  </a:cubicBezTo>
                  <a:cubicBezTo>
                    <a:pt x="61324" y="8503"/>
                    <a:pt x="64164" y="8503"/>
                    <a:pt x="67003" y="8503"/>
                  </a:cubicBezTo>
                  <a:cubicBezTo>
                    <a:pt x="108832" y="8503"/>
                    <a:pt x="108832" y="8503"/>
                    <a:pt x="108832" y="8503"/>
                  </a:cubicBezTo>
                  <a:cubicBezTo>
                    <a:pt x="111482" y="8503"/>
                    <a:pt x="111482" y="8503"/>
                    <a:pt x="111482" y="11149"/>
                  </a:cubicBezTo>
                  <a:lnTo>
                    <a:pt x="111482" y="52913"/>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Oval 25"/>
            <p:cNvSpPr/>
            <p:nvPr/>
          </p:nvSpPr>
          <p:spPr>
            <a:xfrm>
              <a:off x="9816212" y="3951356"/>
              <a:ext cx="1017431" cy="1017431"/>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7" name="Group 26"/>
          <p:cNvGrpSpPr/>
          <p:nvPr/>
        </p:nvGrpSpPr>
        <p:grpSpPr>
          <a:xfrm>
            <a:off x="8240730" y="4840518"/>
            <a:ext cx="1761191" cy="653811"/>
            <a:chOff x="6430980" y="4800314"/>
            <a:chExt cx="1761191" cy="653811"/>
          </a:xfrm>
        </p:grpSpPr>
        <p:sp>
          <p:nvSpPr>
            <p:cNvPr id="28" name="Rectangle 27"/>
            <p:cNvSpPr/>
            <p:nvPr/>
          </p:nvSpPr>
          <p:spPr>
            <a:xfrm>
              <a:off x="6430980" y="4992460"/>
              <a:ext cx="1761191" cy="461665"/>
            </a:xfrm>
            <a:prstGeom prst="rect">
              <a:avLst/>
            </a:prstGeom>
          </p:spPr>
          <p:txBody>
            <a:bodyPr wrap="square">
              <a:spAutoFit/>
            </a:bodyPr>
            <a:lstStyle/>
            <a:p>
              <a:pPr algn="ctr">
                <a:lnSpc>
                  <a:spcPct val="150000"/>
                </a:lnSpc>
              </a:pPr>
              <a:r>
                <a:rPr lang="id-ID" sz="8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a:t>
              </a:r>
              <a:endParaRPr lang="id-ID" sz="8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p:cNvSpPr/>
            <p:nvPr/>
          </p:nvSpPr>
          <p:spPr>
            <a:xfrm>
              <a:off x="6652275" y="4800314"/>
              <a:ext cx="1318603" cy="276999"/>
            </a:xfrm>
            <a:prstGeom prst="rect">
              <a:avLst/>
            </a:prstGeom>
          </p:spPr>
          <p:txBody>
            <a:bodyPr wrap="square">
              <a:spAutoFit/>
            </a:bodyPr>
            <a:lstStyle/>
            <a:p>
              <a:pPr algn="ct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SUBTITLE HERE</a:t>
              </a:r>
            </a:p>
          </p:txBody>
        </p:sp>
      </p:grpSp>
      <p:grpSp>
        <p:nvGrpSpPr>
          <p:cNvPr id="30" name="Group 29"/>
          <p:cNvGrpSpPr/>
          <p:nvPr/>
        </p:nvGrpSpPr>
        <p:grpSpPr>
          <a:xfrm>
            <a:off x="8230934" y="2117730"/>
            <a:ext cx="1761191" cy="653811"/>
            <a:chOff x="6430980" y="4800314"/>
            <a:chExt cx="1761191" cy="653811"/>
          </a:xfrm>
        </p:grpSpPr>
        <p:sp>
          <p:nvSpPr>
            <p:cNvPr id="31" name="Rectangle 30"/>
            <p:cNvSpPr/>
            <p:nvPr/>
          </p:nvSpPr>
          <p:spPr>
            <a:xfrm>
              <a:off x="6430980" y="4992460"/>
              <a:ext cx="1761191" cy="461665"/>
            </a:xfrm>
            <a:prstGeom prst="rect">
              <a:avLst/>
            </a:prstGeom>
          </p:spPr>
          <p:txBody>
            <a:bodyPr wrap="square">
              <a:spAutoFit/>
            </a:bodyPr>
            <a:lstStyle/>
            <a:p>
              <a:pPr algn="ctr">
                <a:lnSpc>
                  <a:spcPct val="150000"/>
                </a:lnSpc>
              </a:pPr>
              <a:r>
                <a:rPr lang="id-ID" sz="8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a:t>
              </a:r>
              <a:endParaRPr lang="id-ID" sz="8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2" name="Rectangle 31"/>
            <p:cNvSpPr/>
            <p:nvPr/>
          </p:nvSpPr>
          <p:spPr>
            <a:xfrm>
              <a:off x="6652275" y="4800314"/>
              <a:ext cx="1318603" cy="276999"/>
            </a:xfrm>
            <a:prstGeom prst="rect">
              <a:avLst/>
            </a:prstGeom>
          </p:spPr>
          <p:txBody>
            <a:bodyPr wrap="square">
              <a:spAutoFit/>
            </a:bodyPr>
            <a:lstStyle/>
            <a:p>
              <a:pPr algn="ct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SUBTITLE HERE</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957949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7412906" y="4363701"/>
            <a:ext cx="3260206" cy="894307"/>
            <a:chOff x="7412906" y="4363701"/>
            <a:chExt cx="3260206" cy="894307"/>
          </a:xfrm>
        </p:grpSpPr>
        <p:grpSp>
          <p:nvGrpSpPr>
            <p:cNvPr id="30" name="Group 29"/>
            <p:cNvGrpSpPr/>
            <p:nvPr/>
          </p:nvGrpSpPr>
          <p:grpSpPr>
            <a:xfrm>
              <a:off x="7412906" y="4435943"/>
              <a:ext cx="812800" cy="812800"/>
              <a:chOff x="7412906" y="4435943"/>
              <a:chExt cx="812800" cy="812800"/>
            </a:xfrm>
          </p:grpSpPr>
          <p:sp>
            <p:nvSpPr>
              <p:cNvPr id="8" name="Rectangle 7"/>
              <p:cNvSpPr/>
              <p:nvPr/>
            </p:nvSpPr>
            <p:spPr>
              <a:xfrm>
                <a:off x="7412906" y="4435943"/>
                <a:ext cx="812800" cy="812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674"/>
              <p:cNvSpPr/>
              <p:nvPr/>
            </p:nvSpPr>
            <p:spPr>
              <a:xfrm>
                <a:off x="7666740" y="4693266"/>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16" name="Rectangle 15"/>
            <p:cNvSpPr/>
            <p:nvPr/>
          </p:nvSpPr>
          <p:spPr>
            <a:xfrm>
              <a:off x="8453979" y="4542427"/>
              <a:ext cx="1958738"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8323843" y="4363701"/>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3. FULL CUSTOMIZED</a:t>
              </a:r>
            </a:p>
          </p:txBody>
        </p:sp>
      </p:grpSp>
      <p:grpSp>
        <p:nvGrpSpPr>
          <p:cNvPr id="33" name="Group 32"/>
          <p:cNvGrpSpPr/>
          <p:nvPr/>
        </p:nvGrpSpPr>
        <p:grpSpPr>
          <a:xfrm>
            <a:off x="7412906" y="1761854"/>
            <a:ext cx="3261490" cy="889827"/>
            <a:chOff x="7412906" y="1761854"/>
            <a:chExt cx="3261490" cy="889827"/>
          </a:xfrm>
        </p:grpSpPr>
        <p:grpSp>
          <p:nvGrpSpPr>
            <p:cNvPr id="28" name="Group 27"/>
            <p:cNvGrpSpPr/>
            <p:nvPr/>
          </p:nvGrpSpPr>
          <p:grpSpPr>
            <a:xfrm>
              <a:off x="7412906" y="1803400"/>
              <a:ext cx="812800" cy="812800"/>
              <a:chOff x="7412906" y="1803400"/>
              <a:chExt cx="812800" cy="812800"/>
            </a:xfrm>
          </p:grpSpPr>
          <p:sp>
            <p:nvSpPr>
              <p:cNvPr id="11" name="Rectangle 10"/>
              <p:cNvSpPr/>
              <p:nvPr/>
            </p:nvSpPr>
            <p:spPr>
              <a:xfrm>
                <a:off x="7412906" y="1803400"/>
                <a:ext cx="812800" cy="812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Shape 4738"/>
              <p:cNvSpPr/>
              <p:nvPr/>
            </p:nvSpPr>
            <p:spPr>
              <a:xfrm>
                <a:off x="7666741" y="2059610"/>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18" name="Rectangle 17"/>
            <p:cNvSpPr/>
            <p:nvPr/>
          </p:nvSpPr>
          <p:spPr>
            <a:xfrm>
              <a:off x="8499797" y="1936100"/>
              <a:ext cx="1958738"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p:cNvSpPr/>
            <p:nvPr/>
          </p:nvSpPr>
          <p:spPr>
            <a:xfrm>
              <a:off x="8325127" y="1761854"/>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1. LAYERED FILES</a:t>
              </a:r>
            </a:p>
          </p:txBody>
        </p:sp>
      </p:grpSp>
      <p:grpSp>
        <p:nvGrpSpPr>
          <p:cNvPr id="32" name="Group 31"/>
          <p:cNvGrpSpPr/>
          <p:nvPr/>
        </p:nvGrpSpPr>
        <p:grpSpPr>
          <a:xfrm>
            <a:off x="7412906" y="3063775"/>
            <a:ext cx="3260206" cy="891068"/>
            <a:chOff x="7412906" y="3063775"/>
            <a:chExt cx="3260206" cy="891068"/>
          </a:xfrm>
        </p:grpSpPr>
        <p:grpSp>
          <p:nvGrpSpPr>
            <p:cNvPr id="29" name="Group 28"/>
            <p:cNvGrpSpPr/>
            <p:nvPr/>
          </p:nvGrpSpPr>
          <p:grpSpPr>
            <a:xfrm>
              <a:off x="7412906" y="3142043"/>
              <a:ext cx="812800" cy="812800"/>
              <a:chOff x="7412906" y="3142043"/>
              <a:chExt cx="812800" cy="812800"/>
            </a:xfrm>
          </p:grpSpPr>
          <p:sp>
            <p:nvSpPr>
              <p:cNvPr id="14" name="Rectangle 13"/>
              <p:cNvSpPr/>
              <p:nvPr/>
            </p:nvSpPr>
            <p:spPr>
              <a:xfrm>
                <a:off x="7412906" y="3142043"/>
                <a:ext cx="812800" cy="812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Shape 4741"/>
              <p:cNvSpPr/>
              <p:nvPr/>
            </p:nvSpPr>
            <p:spPr>
              <a:xfrm>
                <a:off x="7695842" y="3400248"/>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17" name="Rectangle 16"/>
            <p:cNvSpPr/>
            <p:nvPr/>
          </p:nvSpPr>
          <p:spPr>
            <a:xfrm>
              <a:off x="8515194" y="3239262"/>
              <a:ext cx="2057555" cy="715581"/>
            </a:xfrm>
            <a:prstGeom prst="rect">
              <a:avLst/>
            </a:prstGeom>
          </p:spPr>
          <p:txBody>
            <a:bodyPr wrap="square">
              <a:spAutoFit/>
            </a:bodyPr>
            <a:lstStyle/>
            <a:p>
              <a:pP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8323843" y="3063775"/>
              <a:ext cx="2349269" cy="276999"/>
            </a:xfrm>
            <a:prstGeom prst="rect">
              <a:avLst/>
            </a:prstGeom>
          </p:spPr>
          <p:txBody>
            <a:bodyPr wrap="square">
              <a:spAutoFit/>
            </a:bodyPr>
            <a:lstStyle/>
            <a:p>
              <a:r>
                <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2. UNLIMITED OPTIONS</a:t>
              </a:r>
            </a:p>
          </p:txBody>
        </p:sp>
      </p:grpSp>
      <p:sp>
        <p:nvSpPr>
          <p:cNvPr id="24" name="Rectangle 23"/>
          <p:cNvSpPr/>
          <p:nvPr/>
        </p:nvSpPr>
        <p:spPr>
          <a:xfrm>
            <a:off x="1155873" y="4370690"/>
            <a:ext cx="2919557"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26" name="Subtitle 2"/>
          <p:cNvSpPr txBox="1">
            <a:spLocks/>
          </p:cNvSpPr>
          <p:nvPr/>
        </p:nvSpPr>
        <p:spPr>
          <a:xfrm>
            <a:off x="1155874" y="1433406"/>
            <a:ext cx="2380778" cy="196882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600" dirty="0">
                <a:solidFill>
                  <a:srgbClr val="141318"/>
                </a:solidFill>
                <a:latin typeface="Kelson Sans" panose="02000500000000000000" pitchFamily="50" charset="0"/>
                <a:ea typeface="Lato" panose="020F0502020204030203" pitchFamily="34" charset="0"/>
                <a:cs typeface="Lato" panose="020F0502020204030203" pitchFamily="34" charset="0"/>
              </a:rPr>
              <a:t>Phone Device Mockup Slide</a:t>
            </a:r>
          </a:p>
        </p:txBody>
      </p:sp>
      <p:sp>
        <p:nvSpPr>
          <p:cNvPr id="37" name="Rectangle 36"/>
          <p:cNvSpPr/>
          <p:nvPr/>
        </p:nvSpPr>
        <p:spPr>
          <a:xfrm>
            <a:off x="1155873" y="3548442"/>
            <a:ext cx="1353270" cy="276999"/>
          </a:xfrm>
          <a:prstGeom prst="rect">
            <a:avLst/>
          </a:prstGeom>
        </p:spPr>
        <p:txBody>
          <a:bodyPr wrap="square">
            <a:spAutoFit/>
          </a:bodyPr>
          <a:lstStyle/>
          <a:p>
            <a:r>
              <a:rPr lang="id-ID" sz="1200" dirty="0">
                <a:solidFill>
                  <a:schemeClr val="tx1">
                    <a:lumMod val="95000"/>
                    <a:lumOff val="5000"/>
                  </a:schemeClr>
                </a:solidFill>
                <a:latin typeface="Kelson Sans" panose="02000500000000000000" pitchFamily="50" charset="0"/>
                <a:ea typeface="Lato" panose="020F0502020204030203" pitchFamily="34" charset="0"/>
                <a:cs typeface="Lato" panose="020F0502020204030203" pitchFamily="34" charset="0"/>
              </a:rPr>
              <a:t>Mockup Section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973596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609505" y="1809860"/>
            <a:ext cx="2086695" cy="197473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chemeClr val="tx1">
                    <a:lumMod val="95000"/>
                    <a:lumOff val="5000"/>
                  </a:schemeClr>
                </a:solidFill>
                <a:latin typeface="Kelson Sans" panose="02000500000000000000" pitchFamily="50" charset="0"/>
                <a:ea typeface="Lato" panose="020F0502020204030203" pitchFamily="34" charset="0"/>
                <a:cs typeface="Lato" panose="020F0502020204030203" pitchFamily="34" charset="0"/>
              </a:rPr>
              <a:t>Laptop Device Mockup Slide</a:t>
            </a:r>
          </a:p>
        </p:txBody>
      </p:sp>
      <p:sp>
        <p:nvSpPr>
          <p:cNvPr id="5" name="Rectangle 4"/>
          <p:cNvSpPr/>
          <p:nvPr/>
        </p:nvSpPr>
        <p:spPr>
          <a:xfrm>
            <a:off x="5609505" y="3784599"/>
            <a:ext cx="1353270" cy="276999"/>
          </a:xfrm>
          <a:prstGeom prst="rect">
            <a:avLst/>
          </a:prstGeom>
        </p:spPr>
        <p:txBody>
          <a:bodyPr wrap="square">
            <a:spAutoFit/>
          </a:bodyPr>
          <a:lstStyle/>
          <a:p>
            <a:r>
              <a:rPr lang="id-ID" sz="1200" dirty="0">
                <a:solidFill>
                  <a:schemeClr val="tx1">
                    <a:lumMod val="95000"/>
                    <a:lumOff val="5000"/>
                  </a:schemeClr>
                </a:solidFill>
                <a:latin typeface="Kelson Sans" panose="02000500000000000000" pitchFamily="50" charset="0"/>
                <a:ea typeface="Lato" panose="020F0502020204030203" pitchFamily="34" charset="0"/>
                <a:cs typeface="Lato" panose="020F0502020204030203" pitchFamily="34" charset="0"/>
              </a:rPr>
              <a:t>Mockup Section</a:t>
            </a:r>
          </a:p>
        </p:txBody>
      </p:sp>
      <p:sp>
        <p:nvSpPr>
          <p:cNvPr id="6" name="Rectangle 5"/>
          <p:cNvSpPr/>
          <p:nvPr/>
        </p:nvSpPr>
        <p:spPr>
          <a:xfrm>
            <a:off x="5609505" y="4312831"/>
            <a:ext cx="3000479"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7" name="Rectangle 6"/>
          <p:cNvSpPr/>
          <p:nvPr/>
        </p:nvSpPr>
        <p:spPr>
          <a:xfrm>
            <a:off x="8952781" y="4312831"/>
            <a:ext cx="2458170"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0370760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670330" y="4238069"/>
            <a:ext cx="3597745" cy="1131079"/>
          </a:xfrm>
          <a:prstGeom prst="rect">
            <a:avLst/>
          </a:prstGeom>
        </p:spPr>
        <p:txBody>
          <a:bodyPr wrap="square">
            <a:spAutoFit/>
          </a:bodyPr>
          <a:lstStyle/>
          <a:p>
            <a:pPr algn="just">
              <a:lnSpc>
                <a:spcPct val="150000"/>
              </a:lnSpc>
            </a:pPr>
            <a:r>
              <a:rPr lang="id-ID" sz="900" i="0" dirty="0">
                <a:solidFill>
                  <a:srgbClr val="141318"/>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a:t>
            </a:r>
            <a:endParaRPr lang="id-ID" sz="900" dirty="0">
              <a:solidFill>
                <a:srgbClr val="141318"/>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7670330" y="3860882"/>
            <a:ext cx="1527885" cy="276999"/>
          </a:xfrm>
          <a:prstGeom prst="rect">
            <a:avLst/>
          </a:prstGeom>
        </p:spPr>
        <p:txBody>
          <a:bodyPr wrap="square">
            <a:spAutoFit/>
          </a:bodyPr>
          <a:lstStyle/>
          <a:p>
            <a:r>
              <a:rPr lang="id-ID" sz="1200" dirty="0">
                <a:solidFill>
                  <a:schemeClr val="tx1">
                    <a:lumMod val="95000"/>
                    <a:lumOff val="5000"/>
                  </a:schemeClr>
                </a:solidFill>
                <a:latin typeface="Kelson Sans" panose="02000500000000000000" pitchFamily="50" charset="0"/>
                <a:ea typeface="Lato" panose="020F0502020204030203" pitchFamily="34" charset="0"/>
                <a:cs typeface="Lato" panose="020F0502020204030203" pitchFamily="34" charset="0"/>
              </a:rPr>
              <a:t>YOUR SUBTITLE HERE</a:t>
            </a:r>
          </a:p>
        </p:txBody>
      </p:sp>
      <p:sp>
        <p:nvSpPr>
          <p:cNvPr id="12" name="Subtitle 2"/>
          <p:cNvSpPr txBox="1">
            <a:spLocks/>
          </p:cNvSpPr>
          <p:nvPr/>
        </p:nvSpPr>
        <p:spPr>
          <a:xfrm>
            <a:off x="7693680" y="1984721"/>
            <a:ext cx="2936220" cy="14548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600" dirty="0">
                <a:solidFill>
                  <a:srgbClr val="141318"/>
                </a:solidFill>
                <a:latin typeface="Kelson Sans" panose="02000500000000000000" pitchFamily="50" charset="0"/>
                <a:ea typeface="Lato" panose="020F0502020204030203" pitchFamily="34" charset="0"/>
                <a:cs typeface="Lato" panose="020F0502020204030203" pitchFamily="34" charset="0"/>
              </a:rPr>
              <a:t>Laptop Device Mockup Slide</a:t>
            </a:r>
          </a:p>
        </p:txBody>
      </p:sp>
      <p:sp>
        <p:nvSpPr>
          <p:cNvPr id="2" name="Picture Placeholder 1"/>
          <p:cNvSpPr>
            <a:spLocks noGrp="1"/>
          </p:cNvSpPr>
          <p:nvPr>
            <p:ph type="pic" sz="quarter" idx="11"/>
          </p:nvPr>
        </p:nvSpPr>
        <p:spPr/>
      </p:sp>
    </p:spTree>
    <p:extLst>
      <p:ext uri="{BB962C8B-B14F-4D97-AF65-F5344CB8AC3E}">
        <p14:creationId xmlns:p14="http://schemas.microsoft.com/office/powerpoint/2010/main" val="19821071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Subtitle 2"/>
          <p:cNvSpPr txBox="1">
            <a:spLocks/>
          </p:cNvSpPr>
          <p:nvPr/>
        </p:nvSpPr>
        <p:spPr>
          <a:xfrm>
            <a:off x="3608259" y="5643287"/>
            <a:ext cx="4964242" cy="3238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id-ID" sz="1200" b="1" spc="600" dirty="0">
                <a:solidFill>
                  <a:schemeClr val="bg1"/>
                </a:solidFill>
                <a:effectLst>
                  <a:outerShdw blurRad="38100" dist="38100" dir="2700000" algn="tl">
                    <a:srgbClr val="000000">
                      <a:alpha val="43137"/>
                    </a:srgbClr>
                  </a:outerShdw>
                </a:effectLst>
                <a:latin typeface="Lato Light" panose="020F0502020204030203" pitchFamily="34" charset="0"/>
                <a:ea typeface="Lato Light" panose="020F0502020204030203" pitchFamily="34" charset="0"/>
                <a:cs typeface="Lato Light" panose="020F0502020204030203" pitchFamily="34" charset="0"/>
              </a:rPr>
              <a:t>MULTIPURPOSE PRESENTATION</a:t>
            </a:r>
          </a:p>
        </p:txBody>
      </p:sp>
      <p:sp>
        <p:nvSpPr>
          <p:cNvPr id="7" name="Rectangle 6"/>
          <p:cNvSpPr/>
          <p:nvPr/>
        </p:nvSpPr>
        <p:spPr>
          <a:xfrm>
            <a:off x="4087427" y="2828835"/>
            <a:ext cx="4466864" cy="1323439"/>
          </a:xfrm>
          <a:prstGeom prst="rect">
            <a:avLst/>
          </a:prstGeom>
        </p:spPr>
        <p:txBody>
          <a:bodyPr wrap="none">
            <a:spAutoFit/>
          </a:bodyPr>
          <a:lstStyle/>
          <a:p>
            <a:r>
              <a:rPr lang="id-ID" sz="8000" spc="-300" dirty="0">
                <a:solidFill>
                  <a:schemeClr val="bg1"/>
                </a:solidFill>
                <a:effectLst>
                  <a:outerShdw blurRad="38100" dist="38100" dir="2700000" algn="tl">
                    <a:srgbClr val="000000">
                      <a:alpha val="43137"/>
                    </a:srgbClr>
                  </a:outerShdw>
                </a:effectLst>
                <a:latin typeface="Kelson Sans" panose="02000500000000000000" pitchFamily="50" charset="0"/>
                <a:ea typeface="Lato" panose="020F0502020204030203" pitchFamily="34" charset="0"/>
                <a:cs typeface="Lato" panose="020F0502020204030203" pitchFamily="34" charset="0"/>
              </a:rPr>
              <a:t>THANK YOU</a:t>
            </a:r>
            <a:endParaRPr lang="id-ID" sz="1400" spc="-300" dirty="0">
              <a:solidFill>
                <a:schemeClr val="bg1"/>
              </a:solidFill>
              <a:effectLst>
                <a:outerShdw blurRad="38100" dist="38100" dir="2700000" algn="tl">
                  <a:srgbClr val="000000">
                    <a:alpha val="43137"/>
                  </a:srgbClr>
                </a:outerShdw>
              </a:effectLst>
              <a:latin typeface="Kelson Sans" panose="02000500000000000000" pitchFamily="50" charset="0"/>
            </a:endParaRPr>
          </a:p>
        </p:txBody>
      </p:sp>
      <p:sp>
        <p:nvSpPr>
          <p:cNvPr id="6" name="Rectangle 5"/>
          <p:cNvSpPr/>
          <p:nvPr/>
        </p:nvSpPr>
        <p:spPr>
          <a:xfrm>
            <a:off x="4011041" y="1110489"/>
            <a:ext cx="4169915" cy="276999"/>
          </a:xfrm>
          <a:prstGeom prst="rect">
            <a:avLst/>
          </a:prstGeom>
        </p:spPr>
        <p:txBody>
          <a:bodyPr wrap="square">
            <a:spAutoFit/>
          </a:bodyPr>
          <a:lstStyle/>
          <a:p>
            <a:pPr algn="ctr"/>
            <a:r>
              <a:rPr lang="id-ID" sz="1200" b="1" spc="600" dirty="0">
                <a:solidFill>
                  <a:schemeClr val="bg1"/>
                </a:solidFill>
                <a:latin typeface="Lato Light" panose="020F0502020204030203" pitchFamily="34" charset="0"/>
                <a:ea typeface="Lato Light" panose="020F0502020204030203" pitchFamily="34" charset="0"/>
                <a:cs typeface="Lato Light" panose="020F0502020204030203" pitchFamily="34" charset="0"/>
              </a:rPr>
              <a:t>YOU ARE THE BEST CHOICE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557387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209398" y="4671161"/>
            <a:ext cx="4106578" cy="985270"/>
          </a:xfrm>
          <a:prstGeom prst="rect">
            <a:avLst/>
          </a:prstGeom>
        </p:spPr>
        <p:txBody>
          <a:bodyPr wrap="square">
            <a:spAutoFit/>
          </a:bodyPr>
          <a:lstStyle/>
          <a:p>
            <a:pPr>
              <a:lnSpc>
                <a:spcPct val="150000"/>
              </a:lnSpc>
            </a:pPr>
            <a:r>
              <a:rPr lang="id-ID" sz="10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Subtitle 2"/>
          <p:cNvSpPr txBox="1">
            <a:spLocks/>
          </p:cNvSpPr>
          <p:nvPr/>
        </p:nvSpPr>
        <p:spPr>
          <a:xfrm>
            <a:off x="6209397" y="1523502"/>
            <a:ext cx="4003550" cy="58863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3600" b="1"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Introduction Word</a:t>
            </a:r>
          </a:p>
        </p:txBody>
      </p:sp>
      <p:sp>
        <p:nvSpPr>
          <p:cNvPr id="8" name="Rectangle 7"/>
          <p:cNvSpPr/>
          <p:nvPr/>
        </p:nvSpPr>
        <p:spPr>
          <a:xfrm>
            <a:off x="6209397" y="2806015"/>
            <a:ext cx="3874761" cy="1938992"/>
          </a:xfrm>
          <a:prstGeom prst="rect">
            <a:avLst/>
          </a:prstGeom>
        </p:spPr>
        <p:txBody>
          <a:bodyPr wrap="square">
            <a:spAutoFit/>
          </a:bodyPr>
          <a:lstStyle/>
          <a:p>
            <a:pPr>
              <a:lnSpc>
                <a:spcPct val="150000"/>
              </a:lnSpc>
            </a:pPr>
            <a:r>
              <a:rPr lang="id-ID" sz="10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vivamus porttitor dolor, conubia mollit. Sapien nam suspendisse, tincidunt eget ante tincidunt, eros in auctor fringilla praesent at diam vivamus porttitor dolor, conubia mollit. praesent at diam</a:t>
            </a:r>
          </a:p>
          <a:p>
            <a:pPr>
              <a:lnSpc>
                <a:spcPct val="150000"/>
              </a:lnSpc>
            </a:pPr>
            <a:endPar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Subtitle 2"/>
          <p:cNvSpPr txBox="1">
            <a:spLocks/>
          </p:cNvSpPr>
          <p:nvPr/>
        </p:nvSpPr>
        <p:spPr>
          <a:xfrm>
            <a:off x="6209397" y="1340053"/>
            <a:ext cx="1712039" cy="18344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id-ID" sz="800" spc="6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a:t>
            </a:r>
          </a:p>
        </p:txBody>
      </p:sp>
      <p:cxnSp>
        <p:nvCxnSpPr>
          <p:cNvPr id="11" name="Straight Connector 10"/>
          <p:cNvCxnSpPr/>
          <p:nvPr/>
        </p:nvCxnSpPr>
        <p:spPr>
          <a:xfrm>
            <a:off x="6324600" y="2266950"/>
            <a:ext cx="78453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1761535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946634" y="1115119"/>
            <a:ext cx="3130066" cy="171635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4000" b="1"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Introduction Text Slide Here</a:t>
            </a:r>
          </a:p>
        </p:txBody>
      </p:sp>
      <p:sp>
        <p:nvSpPr>
          <p:cNvPr id="10" name="Rectangle 9"/>
          <p:cNvSpPr/>
          <p:nvPr/>
        </p:nvSpPr>
        <p:spPr>
          <a:xfrm>
            <a:off x="5239102" y="2331221"/>
            <a:ext cx="5939760" cy="754437"/>
          </a:xfrm>
          <a:prstGeom prst="rect">
            <a:avLst/>
          </a:prstGeom>
        </p:spPr>
        <p:txBody>
          <a:bodyPr wrap="square">
            <a:spAutoFit/>
          </a:bodyPr>
          <a:lstStyle/>
          <a:p>
            <a:pPr algn="just">
              <a:lnSpc>
                <a:spcPct val="150000"/>
              </a:lnSpc>
            </a:pPr>
            <a:r>
              <a:rPr lang="id-ID" sz="10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5239102" y="1115119"/>
            <a:ext cx="5939760" cy="1216102"/>
          </a:xfrm>
          <a:prstGeom prst="rect">
            <a:avLst/>
          </a:prstGeom>
        </p:spPr>
        <p:txBody>
          <a:bodyPr wrap="square">
            <a:spAutoFit/>
          </a:bodyPr>
          <a:lstStyle/>
          <a:p>
            <a:pPr algn="just">
              <a:lnSpc>
                <a:spcPct val="150000"/>
              </a:lnSpc>
            </a:pPr>
            <a:r>
              <a:rPr lang="id-ID" sz="1000" i="0" dirty="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vivamus porttitor dolor, conubia mollit. Sapien nam suspendisse, tincidunt eget ante tincidunt, eros in auctor fringilla praesent at diam vivamus porttitor dolor, conubia mollit. praesent at diam</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80957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02405" y="608527"/>
            <a:ext cx="10187189" cy="5640946"/>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7" name="Subtitle 2"/>
          <p:cNvSpPr txBox="1">
            <a:spLocks/>
          </p:cNvSpPr>
          <p:nvPr/>
        </p:nvSpPr>
        <p:spPr>
          <a:xfrm>
            <a:off x="1598760" y="1876854"/>
            <a:ext cx="3179302" cy="193529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4400" dirty="0">
                <a:solidFill>
                  <a:schemeClr val="bg1"/>
                </a:solidFill>
                <a:latin typeface="Kelson Sans" panose="02000500000000000000" pitchFamily="50" charset="0"/>
                <a:ea typeface="Lato" panose="020F0502020204030203" pitchFamily="34" charset="0"/>
                <a:cs typeface="Lato" panose="020F0502020204030203" pitchFamily="34" charset="0"/>
              </a:rPr>
              <a:t>We Create New Digital Solution</a:t>
            </a:r>
          </a:p>
        </p:txBody>
      </p:sp>
      <p:sp>
        <p:nvSpPr>
          <p:cNvPr id="8" name="Rectangle 7"/>
          <p:cNvSpPr/>
          <p:nvPr/>
        </p:nvSpPr>
        <p:spPr>
          <a:xfrm>
            <a:off x="1598760" y="4456811"/>
            <a:ext cx="5214164" cy="784830"/>
          </a:xfrm>
          <a:prstGeom prst="rect">
            <a:avLst/>
          </a:prstGeom>
        </p:spPr>
        <p:txBody>
          <a:bodyPr wrap="square">
            <a:spAutoFit/>
          </a:bodyPr>
          <a:lstStyle/>
          <a:p>
            <a:pPr>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cxnSp>
        <p:nvCxnSpPr>
          <p:cNvPr id="9" name="Straight Connector 8"/>
          <p:cNvCxnSpPr/>
          <p:nvPr/>
        </p:nvCxnSpPr>
        <p:spPr>
          <a:xfrm>
            <a:off x="1735341" y="4160144"/>
            <a:ext cx="7845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1892880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65357" y="2527984"/>
            <a:ext cx="2780093"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ABOUT SLIDE</a:t>
            </a:r>
          </a:p>
        </p:txBody>
      </p:sp>
      <p:sp>
        <p:nvSpPr>
          <p:cNvPr id="5" name="Rectangle 4"/>
          <p:cNvSpPr/>
          <p:nvPr/>
        </p:nvSpPr>
        <p:spPr>
          <a:xfrm>
            <a:off x="5265357" y="3663067"/>
            <a:ext cx="3580193"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6" name="Rectangle 5"/>
          <p:cNvSpPr/>
          <p:nvPr/>
        </p:nvSpPr>
        <p:spPr>
          <a:xfrm>
            <a:off x="9056307" y="3663066"/>
            <a:ext cx="2621343" cy="1546577"/>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7" name="Rectangle 6"/>
          <p:cNvSpPr/>
          <p:nvPr/>
        </p:nvSpPr>
        <p:spPr>
          <a:xfrm>
            <a:off x="5265356" y="4794146"/>
            <a:ext cx="3580193" cy="507831"/>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762911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32303" y="3286030"/>
            <a:ext cx="274914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OUR HISTORY</a:t>
            </a:r>
          </a:p>
        </p:txBody>
      </p:sp>
      <p:sp>
        <p:nvSpPr>
          <p:cNvPr id="8" name="Rectangle 7"/>
          <p:cNvSpPr/>
          <p:nvPr/>
        </p:nvSpPr>
        <p:spPr>
          <a:xfrm>
            <a:off x="1232303" y="4268042"/>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9" name="Rectangle 8"/>
          <p:cNvSpPr/>
          <p:nvPr/>
        </p:nvSpPr>
        <p:spPr>
          <a:xfrm>
            <a:off x="1232303" y="4486275"/>
            <a:ext cx="4358872" cy="923330"/>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10" name="Rectangle 9"/>
          <p:cNvSpPr/>
          <p:nvPr/>
        </p:nvSpPr>
        <p:spPr>
          <a:xfrm>
            <a:off x="6013853" y="4486275"/>
            <a:ext cx="4006447" cy="923330"/>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477210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7147328" y="2530715"/>
            <a:ext cx="1777597" cy="646331"/>
          </a:xfrm>
          <a:prstGeom prst="rect">
            <a:avLst/>
          </a:prstGeom>
        </p:spPr>
        <p:txBody>
          <a:bodyPr wrap="square">
            <a:spAutoFit/>
          </a:bodyPr>
          <a:lstStyle/>
          <a:p>
            <a:pPr lvl="0">
              <a:defRPr sz="1800" b="0" spc="0">
                <a:solidFill>
                  <a:srgbClr val="000000"/>
                </a:solidFill>
              </a:defRPr>
            </a:pPr>
            <a:r>
              <a:rPr lang="id-ID" sz="3600" dirty="0">
                <a:latin typeface="Kelson Sans" panose="02000500000000000000" pitchFamily="50" charset="0"/>
                <a:ea typeface="Lato Black" panose="020F0502020204030203" pitchFamily="34" charset="0"/>
                <a:cs typeface="Lato Black" panose="020F0502020204030203" pitchFamily="34" charset="0"/>
              </a:rPr>
              <a:t>MISSION</a:t>
            </a:r>
          </a:p>
        </p:txBody>
      </p:sp>
      <p:sp>
        <p:nvSpPr>
          <p:cNvPr id="21" name="Rectangle 20"/>
          <p:cNvSpPr/>
          <p:nvPr/>
        </p:nvSpPr>
        <p:spPr>
          <a:xfrm>
            <a:off x="7147328" y="3915710"/>
            <a:ext cx="352067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2" name="Rectangle 21"/>
          <p:cNvSpPr/>
          <p:nvPr/>
        </p:nvSpPr>
        <p:spPr>
          <a:xfrm>
            <a:off x="7147328" y="3638711"/>
            <a:ext cx="1034647" cy="276999"/>
          </a:xfrm>
          <a:prstGeom prst="rect">
            <a:avLst/>
          </a:prstGeom>
        </p:spPr>
        <p:txBody>
          <a:bodyPr wrap="square">
            <a:spAutoFit/>
          </a:bodyPr>
          <a:lstStyle/>
          <a:p>
            <a:pPr lvl="0">
              <a:defRPr sz="1800" b="0" spc="0">
                <a:solidFill>
                  <a:srgbClr val="000000"/>
                </a:solidFill>
              </a:defRPr>
            </a:pPr>
            <a:r>
              <a:rPr lang="id-ID" sz="1200" dirty="0">
                <a:latin typeface="Kelson Sans" panose="02000500000000000000" pitchFamily="50" charset="0"/>
                <a:ea typeface="Lato Black" panose="020F0502020204030203" pitchFamily="34" charset="0"/>
                <a:cs typeface="Lato Black" panose="020F0502020204030203" pitchFamily="34" charset="0"/>
              </a:rPr>
              <a:t>Subtitle Here</a:t>
            </a:r>
          </a:p>
        </p:txBody>
      </p:sp>
      <p:sp>
        <p:nvSpPr>
          <p:cNvPr id="10" name="Rectangle 9"/>
          <p:cNvSpPr/>
          <p:nvPr/>
        </p:nvSpPr>
        <p:spPr>
          <a:xfrm>
            <a:off x="1171316" y="1190625"/>
            <a:ext cx="2203966" cy="2016126"/>
          </a:xfrm>
          <a:prstGeom prst="rect">
            <a:avLst/>
          </a:prstGeom>
          <a:solidFill>
            <a:schemeClr val="tx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p:cNvSpPr/>
          <p:nvPr/>
        </p:nvSpPr>
        <p:spPr>
          <a:xfrm>
            <a:off x="3870067" y="1190625"/>
            <a:ext cx="2203966" cy="2016126"/>
          </a:xfrm>
          <a:prstGeom prst="rect">
            <a:avLst/>
          </a:prstGeom>
          <a:solidFill>
            <a:schemeClr val="tx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p:cNvSpPr/>
          <p:nvPr/>
        </p:nvSpPr>
        <p:spPr>
          <a:xfrm>
            <a:off x="3870067" y="3638711"/>
            <a:ext cx="2203966" cy="2016126"/>
          </a:xfrm>
          <a:prstGeom prst="rect">
            <a:avLst/>
          </a:prstGeom>
          <a:solidFill>
            <a:schemeClr val="tx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p:cNvSpPr/>
          <p:nvPr/>
        </p:nvSpPr>
        <p:spPr>
          <a:xfrm>
            <a:off x="1163510" y="3651250"/>
            <a:ext cx="2203966" cy="2016126"/>
          </a:xfrm>
          <a:prstGeom prst="rect">
            <a:avLst/>
          </a:prstGeom>
          <a:solidFill>
            <a:schemeClr val="tx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5060"/>
          <p:cNvSpPr/>
          <p:nvPr/>
        </p:nvSpPr>
        <p:spPr>
          <a:xfrm>
            <a:off x="4759765" y="1986350"/>
            <a:ext cx="424567" cy="424676"/>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7" name="Shape 5064"/>
          <p:cNvSpPr/>
          <p:nvPr/>
        </p:nvSpPr>
        <p:spPr>
          <a:xfrm>
            <a:off x="2084429" y="2010327"/>
            <a:ext cx="377739" cy="377837"/>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8" name="Shape 5076"/>
          <p:cNvSpPr/>
          <p:nvPr/>
        </p:nvSpPr>
        <p:spPr>
          <a:xfrm>
            <a:off x="4751960" y="4484446"/>
            <a:ext cx="440176" cy="349734"/>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1" name="Shape 5081"/>
          <p:cNvSpPr/>
          <p:nvPr/>
        </p:nvSpPr>
        <p:spPr>
          <a:xfrm>
            <a:off x="2068817" y="4456342"/>
            <a:ext cx="393349" cy="405942"/>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2" name="Rectangle 31"/>
          <p:cNvSpPr/>
          <p:nvPr/>
        </p:nvSpPr>
        <p:spPr>
          <a:xfrm>
            <a:off x="1748169" y="2513710"/>
            <a:ext cx="1034647" cy="276999"/>
          </a:xfrm>
          <a:prstGeom prst="rect">
            <a:avLst/>
          </a:prstGeom>
        </p:spPr>
        <p:txBody>
          <a:bodyPr wrap="square">
            <a:spAutoFit/>
          </a:bodyPr>
          <a:lstStyle/>
          <a:p>
            <a:pPr lvl="0" algn="ctr">
              <a:defRPr sz="1800" b="0" spc="0">
                <a:solidFill>
                  <a:srgbClr val="000000"/>
                </a:solidFill>
              </a:defRPr>
            </a:pPr>
            <a:r>
              <a:rPr lang="id-ID" sz="1200" dirty="0">
                <a:solidFill>
                  <a:schemeClr val="bg1"/>
                </a:solidFill>
                <a:latin typeface="Kelson Sans" panose="02000500000000000000" pitchFamily="50" charset="0"/>
                <a:ea typeface="Lato Black" panose="020F0502020204030203" pitchFamily="34" charset="0"/>
                <a:cs typeface="Lato Black" panose="020F0502020204030203" pitchFamily="34" charset="0"/>
              </a:rPr>
              <a:t>TARGET</a:t>
            </a:r>
          </a:p>
        </p:txBody>
      </p:sp>
      <p:sp>
        <p:nvSpPr>
          <p:cNvPr id="33" name="Rectangle 32"/>
          <p:cNvSpPr/>
          <p:nvPr/>
        </p:nvSpPr>
        <p:spPr>
          <a:xfrm>
            <a:off x="1762125" y="4987830"/>
            <a:ext cx="1034647" cy="276999"/>
          </a:xfrm>
          <a:prstGeom prst="rect">
            <a:avLst/>
          </a:prstGeom>
        </p:spPr>
        <p:txBody>
          <a:bodyPr wrap="square">
            <a:spAutoFit/>
          </a:bodyPr>
          <a:lstStyle/>
          <a:p>
            <a:pPr lvl="0" algn="ctr">
              <a:defRPr sz="1800" b="0" spc="0">
                <a:solidFill>
                  <a:srgbClr val="000000"/>
                </a:solidFill>
              </a:defRPr>
            </a:pPr>
            <a:r>
              <a:rPr lang="id-ID" sz="1200" dirty="0">
                <a:solidFill>
                  <a:schemeClr val="bg1"/>
                </a:solidFill>
                <a:latin typeface="Kelson Sans" panose="02000500000000000000" pitchFamily="50" charset="0"/>
                <a:ea typeface="Lato Black" panose="020F0502020204030203" pitchFamily="34" charset="0"/>
                <a:cs typeface="Lato Black" panose="020F0502020204030203" pitchFamily="34" charset="0"/>
              </a:rPr>
              <a:t>CHAMPION</a:t>
            </a:r>
          </a:p>
        </p:txBody>
      </p:sp>
      <p:sp>
        <p:nvSpPr>
          <p:cNvPr id="34" name="Rectangle 33"/>
          <p:cNvSpPr/>
          <p:nvPr/>
        </p:nvSpPr>
        <p:spPr>
          <a:xfrm>
            <a:off x="4454724" y="4987830"/>
            <a:ext cx="1034647" cy="276999"/>
          </a:xfrm>
          <a:prstGeom prst="rect">
            <a:avLst/>
          </a:prstGeom>
        </p:spPr>
        <p:txBody>
          <a:bodyPr wrap="square">
            <a:spAutoFit/>
          </a:bodyPr>
          <a:lstStyle/>
          <a:p>
            <a:pPr lvl="0" algn="ctr">
              <a:defRPr sz="1800" b="0" spc="0">
                <a:solidFill>
                  <a:srgbClr val="000000"/>
                </a:solidFill>
              </a:defRPr>
            </a:pPr>
            <a:r>
              <a:rPr lang="id-ID" sz="1200" dirty="0">
                <a:solidFill>
                  <a:schemeClr val="bg1"/>
                </a:solidFill>
                <a:latin typeface="Kelson Sans" panose="02000500000000000000" pitchFamily="50" charset="0"/>
                <a:ea typeface="Lato Black" panose="020F0502020204030203" pitchFamily="34" charset="0"/>
                <a:cs typeface="Lato Black" panose="020F0502020204030203" pitchFamily="34" charset="0"/>
              </a:rPr>
              <a:t>GALLERY</a:t>
            </a:r>
          </a:p>
        </p:txBody>
      </p:sp>
      <p:sp>
        <p:nvSpPr>
          <p:cNvPr id="35" name="Rectangle 34"/>
          <p:cNvSpPr/>
          <p:nvPr/>
        </p:nvSpPr>
        <p:spPr>
          <a:xfrm>
            <a:off x="4448578" y="2513710"/>
            <a:ext cx="1034647" cy="276999"/>
          </a:xfrm>
          <a:prstGeom prst="rect">
            <a:avLst/>
          </a:prstGeom>
        </p:spPr>
        <p:txBody>
          <a:bodyPr wrap="square">
            <a:spAutoFit/>
          </a:bodyPr>
          <a:lstStyle/>
          <a:p>
            <a:pPr lvl="0" algn="ctr">
              <a:defRPr sz="1800" b="0" spc="0">
                <a:solidFill>
                  <a:srgbClr val="000000"/>
                </a:solidFill>
              </a:defRPr>
            </a:pPr>
            <a:r>
              <a:rPr lang="id-ID" sz="1200" dirty="0">
                <a:solidFill>
                  <a:schemeClr val="bg1"/>
                </a:solidFill>
                <a:latin typeface="Kelson Sans" panose="02000500000000000000" pitchFamily="50" charset="0"/>
                <a:ea typeface="Lato Black" panose="020F0502020204030203" pitchFamily="34" charset="0"/>
                <a:cs typeface="Lato Black" panose="020F0502020204030203" pitchFamily="34" charset="0"/>
              </a:rPr>
              <a:t>COMPAS</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33221863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438</TotalTime>
  <Words>3773</Words>
  <Application>Microsoft Office PowerPoint</Application>
  <PresentationFormat>Widescreen</PresentationFormat>
  <Paragraphs>167</Paragraphs>
  <Slides>34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Calibri</vt:lpstr>
      <vt:lpstr>Calibri Light</vt:lpstr>
      <vt:lpstr>Kelson Sans</vt:lpstr>
      <vt:lpstr>Lato</vt:lpstr>
      <vt:lpstr>Lato Black</vt:lpstr>
      <vt:lpstr>Lato Light</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muse</cp:lastModifiedBy>
  <cp:revision>16</cp:revision>
  <dcterms:created xsi:type="dcterms:W3CDTF">2016-10-24T07:18:46Z</dcterms:created>
  <dcterms:modified xsi:type="dcterms:W3CDTF">2018-09-04T07:09:30Z</dcterms:modified>
</cp:coreProperties>
</file>